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4" r:id="rId5"/>
    <p:sldId id="262" r:id="rId6"/>
    <p:sldId id="266" r:id="rId7"/>
    <p:sldId id="263" r:id="rId8"/>
    <p:sldId id="261" r:id="rId9"/>
    <p:sldId id="260" r:id="rId10"/>
    <p:sldId id="259" r:id="rId11"/>
    <p:sldId id="258" r:id="rId12"/>
    <p:sldId id="25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FFFF00"/>
    <a:srgbClr val="FF3399"/>
    <a:srgbClr val="B8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536" y="-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7324AD-2E4B-4A86-BA9E-76368FB43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DA39A2-773F-40CD-8B73-CD955795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F5FA07-CDBD-4AE2-8141-3A139677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932F4C-4DC8-42B0-9484-BD80C620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2B695E-C4DC-4B60-89FD-D2BA3632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1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F2A98-8D35-48DB-94D2-2EFE735D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1BAB5C-003C-49D8-810D-071FC5317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63F3AF-6846-43AC-989D-B260E6F0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44BD0D-50BD-4531-A919-1D7F0C3F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E6B08-E297-45DD-8004-12807567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54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34D21EC-4774-493B-9F81-EC5F8B9DD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AD75B4-E77F-4293-AA5A-AA9305071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A7C17-BBF5-4309-A9BC-3E4C67DB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071544-CAC7-4295-B4FF-5E9483FB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0642D4-BFC7-4B5E-8107-57F7B232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92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B4CA3-5C4F-4368-86C0-7D4BA076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D0C03-2FD4-42D4-81BC-E20F333E6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1C68E1-A539-413E-AA18-FD7B71B6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E0213B-F746-445E-AC91-2C719A77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5AC667-181C-4AB2-A009-EEA6A4F4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0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A467D-2000-441C-8738-453B9228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1C0515-207A-45A5-A735-80CB51AC5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8E3E93-8CE9-4325-AB30-5AF406A7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CD5757-E143-4960-AD11-173E0926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427B5-D490-4C8A-A747-9135396D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3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5837-4AF6-470C-A340-7EA785FF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CF63E-E24C-4781-86F8-FB1BD8896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BAC807-028E-458E-B378-B8695863A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3A06B6-DD09-40E7-80B6-E42259C7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F14BFA-EA27-4F17-B6D2-1A8874C9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A3A2A4-B055-45C0-B013-F43F6D03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5E2C33-4950-432C-9B83-81944E6C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98C909-7B7B-4BFA-9E15-ABA081FD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C3FC96-CB06-4CCA-95E7-7B4F1243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55359-F231-4420-B3DE-AD214EEE2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470C95-8976-40D3-9B86-D3CCDE291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FF3063-08E8-4385-AF5F-65590987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AF0091-4FB1-4525-8A28-60A56EB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0FA782-F1A9-4C5D-88E8-DEABC5BE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7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7D7CF-5188-4083-8CAA-01F00C9F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8A29DF-5730-4ACB-85E5-0D33768A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426B75-2415-4D00-AFB3-617BE22B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E083F0-202C-4391-8502-3B451E8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78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D60607-3F58-419E-9BC0-FA5DC36C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E6C562-0424-45A9-8340-56FD29C8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B62BB0-3715-4E08-8557-D2CA54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38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B0843-5A59-4F79-9E52-669BA85A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D0B8C6-7692-4F7F-AF0D-8344EE2D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05F12F-2100-4ABB-A796-890D5657D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23CADF-5639-4FB2-9603-0CD991A4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7CC992-1256-4443-A74A-56C70DA2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FEA7BA-D007-4E5A-A3FE-8CA44FC7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99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DE5C7-7D6D-4521-AD34-6D979583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2B3FCE-2E43-4E9D-B94B-99FA60CCF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F6F530-B701-47CF-B5C6-BADF397E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07139-001A-4781-9D9F-A4399D38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6794BE-47B1-4D68-8994-C6898769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77A873-DEA7-49CA-ABDD-D2BC252D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07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CFC7B5-93C1-4E3E-874B-E00655E4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1C988B-B834-402C-8C1E-520DEA07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06BD6-EF40-46E8-9F36-65EE98FB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7C16-2374-467D-963E-5E1E5AF89B01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971A0-1F96-471C-AC58-973771AD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2A9648-D4DA-4C4B-B6DE-729D38CA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4AB5-1371-4798-8D60-0F56A0C15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20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3" name="グループ化 1122">
            <a:extLst>
              <a:ext uri="{FF2B5EF4-FFF2-40B4-BE49-F238E27FC236}">
                <a16:creationId xmlns:a16="http://schemas.microsoft.com/office/drawing/2014/main" id="{28D5D81B-E54A-4210-9109-8E52BD0FC708}"/>
              </a:ext>
            </a:extLst>
          </p:cNvPr>
          <p:cNvGrpSpPr/>
          <p:nvPr/>
        </p:nvGrpSpPr>
        <p:grpSpPr>
          <a:xfrm>
            <a:off x="2883962" y="1044432"/>
            <a:ext cx="6448875" cy="5351430"/>
            <a:chOff x="2883962" y="1044432"/>
            <a:chExt cx="6448875" cy="5351430"/>
          </a:xfrm>
        </p:grpSpPr>
        <p:grpSp>
          <p:nvGrpSpPr>
            <p:cNvPr id="1120" name="グループ化 1119">
              <a:extLst>
                <a:ext uri="{FF2B5EF4-FFF2-40B4-BE49-F238E27FC236}">
                  <a16:creationId xmlns:a16="http://schemas.microsoft.com/office/drawing/2014/main" id="{4243608F-12A9-41B7-A2F8-FE8DE5C6328C}"/>
                </a:ext>
              </a:extLst>
            </p:cNvPr>
            <p:cNvGrpSpPr/>
            <p:nvPr/>
          </p:nvGrpSpPr>
          <p:grpSpPr>
            <a:xfrm>
              <a:off x="5711380" y="1044432"/>
              <a:ext cx="3621457" cy="5351430"/>
              <a:chOff x="5711380" y="909678"/>
              <a:chExt cx="3621457" cy="5351430"/>
            </a:xfrm>
          </p:grpSpPr>
          <p:grpSp>
            <p:nvGrpSpPr>
              <p:cNvPr id="1077" name="うつわ">
                <a:extLst>
                  <a:ext uri="{FF2B5EF4-FFF2-40B4-BE49-F238E27FC236}">
                    <a16:creationId xmlns:a16="http://schemas.microsoft.com/office/drawing/2014/main" id="{DC4F39E6-A577-4EF7-8817-F9C7DA3B7398}"/>
                  </a:ext>
                </a:extLst>
              </p:cNvPr>
              <p:cNvGrpSpPr/>
              <p:nvPr/>
            </p:nvGrpSpPr>
            <p:grpSpPr>
              <a:xfrm>
                <a:off x="5747915" y="909678"/>
                <a:ext cx="3584922" cy="5351430"/>
                <a:chOff x="5747915" y="909678"/>
                <a:chExt cx="3584922" cy="53514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" name="フリーフォーム: 図形 1">
                  <a:extLst>
                    <a:ext uri="{FF2B5EF4-FFF2-40B4-BE49-F238E27FC236}">
                      <a16:creationId xmlns:a16="http://schemas.microsoft.com/office/drawing/2014/main" id="{626C8155-42FD-4F35-8C74-BCD9E2A907E2}"/>
                    </a:ext>
                  </a:extLst>
                </p:cNvPr>
                <p:cNvSpPr/>
                <p:nvPr/>
              </p:nvSpPr>
              <p:spPr>
                <a:xfrm>
                  <a:off x="5988886" y="1127810"/>
                  <a:ext cx="324187" cy="325797"/>
                </a:xfrm>
                <a:custGeom>
                  <a:avLst/>
                  <a:gdLst>
                    <a:gd name="connsiteX0" fmla="*/ 323014 w 324187"/>
                    <a:gd name="connsiteY0" fmla="*/ 373 h 325797"/>
                    <a:gd name="connsiteX1" fmla="*/ 174847 w 324187"/>
                    <a:gd name="connsiteY1" fmla="*/ 150657 h 325797"/>
                    <a:gd name="connsiteX2" fmla="*/ 16097 w 324187"/>
                    <a:gd name="connsiteY2" fmla="*/ 317873 h 325797"/>
                    <a:gd name="connsiteX3" fmla="*/ 13981 w 324187"/>
                    <a:gd name="connsiteY3" fmla="*/ 288240 h 325797"/>
                    <a:gd name="connsiteX4" fmla="*/ 92297 w 324187"/>
                    <a:gd name="connsiteY4" fmla="*/ 195107 h 325797"/>
                    <a:gd name="connsiteX5" fmla="*/ 323014 w 324187"/>
                    <a:gd name="connsiteY5" fmla="*/ 373 h 3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187" h="325797">
                      <a:moveTo>
                        <a:pt x="323014" y="373"/>
                      </a:moveTo>
                      <a:cubicBezTo>
                        <a:pt x="336772" y="-7035"/>
                        <a:pt x="226000" y="97740"/>
                        <a:pt x="174847" y="150657"/>
                      </a:cubicBezTo>
                      <a:cubicBezTo>
                        <a:pt x="123694" y="203574"/>
                        <a:pt x="42908" y="294943"/>
                        <a:pt x="16097" y="317873"/>
                      </a:cubicBezTo>
                      <a:cubicBezTo>
                        <a:pt x="-10714" y="340803"/>
                        <a:pt x="1281" y="308701"/>
                        <a:pt x="13981" y="288240"/>
                      </a:cubicBezTo>
                      <a:cubicBezTo>
                        <a:pt x="26681" y="267779"/>
                        <a:pt x="44319" y="242732"/>
                        <a:pt x="92297" y="195107"/>
                      </a:cubicBezTo>
                      <a:cubicBezTo>
                        <a:pt x="140275" y="147482"/>
                        <a:pt x="309256" y="7781"/>
                        <a:pt x="323014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: 図形 2">
                  <a:extLst>
                    <a:ext uri="{FF2B5EF4-FFF2-40B4-BE49-F238E27FC236}">
                      <a16:creationId xmlns:a16="http://schemas.microsoft.com/office/drawing/2014/main" id="{11899B86-395D-4364-9331-2666E84ECD23}"/>
                    </a:ext>
                  </a:extLst>
                </p:cNvPr>
                <p:cNvSpPr/>
                <p:nvPr/>
              </p:nvSpPr>
              <p:spPr>
                <a:xfrm>
                  <a:off x="5985861" y="1148566"/>
                  <a:ext cx="148590" cy="136333"/>
                </a:xfrm>
                <a:custGeom>
                  <a:avLst/>
                  <a:gdLst>
                    <a:gd name="connsiteX0" fmla="*/ 72 w 148590"/>
                    <a:gd name="connsiteY0" fmla="*/ 784 h 136333"/>
                    <a:gd name="connsiteX1" fmla="*/ 137656 w 148590"/>
                    <a:gd name="connsiteY1" fmla="*/ 132017 h 136333"/>
                    <a:gd name="connsiteX2" fmla="*/ 137656 w 148590"/>
                    <a:gd name="connsiteY2" fmla="*/ 102384 h 136333"/>
                    <a:gd name="connsiteX3" fmla="*/ 118606 w 148590"/>
                    <a:gd name="connsiteY3" fmla="*/ 79101 h 136333"/>
                    <a:gd name="connsiteX4" fmla="*/ 72 w 148590"/>
                    <a:gd name="connsiteY4" fmla="*/ 784 h 13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590" h="136333">
                      <a:moveTo>
                        <a:pt x="72" y="784"/>
                      </a:moveTo>
                      <a:cubicBezTo>
                        <a:pt x="3247" y="9603"/>
                        <a:pt x="114725" y="115084"/>
                        <a:pt x="137656" y="132017"/>
                      </a:cubicBezTo>
                      <a:cubicBezTo>
                        <a:pt x="160587" y="148950"/>
                        <a:pt x="140831" y="111203"/>
                        <a:pt x="137656" y="102384"/>
                      </a:cubicBezTo>
                      <a:cubicBezTo>
                        <a:pt x="134481" y="93565"/>
                        <a:pt x="138714" y="98151"/>
                        <a:pt x="118606" y="79101"/>
                      </a:cubicBezTo>
                      <a:cubicBezTo>
                        <a:pt x="98498" y="60051"/>
                        <a:pt x="-3103" y="-8035"/>
                        <a:pt x="72" y="7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DCD6386A-57E3-43D8-89F6-14AA9C8FD9C7}"/>
                    </a:ext>
                  </a:extLst>
                </p:cNvPr>
                <p:cNvSpPr/>
                <p:nvPr/>
              </p:nvSpPr>
              <p:spPr>
                <a:xfrm>
                  <a:off x="5843951" y="1153370"/>
                  <a:ext cx="154790" cy="157573"/>
                </a:xfrm>
                <a:custGeom>
                  <a:avLst/>
                  <a:gdLst>
                    <a:gd name="connsiteX0" fmla="*/ 154682 w 154790"/>
                    <a:gd name="connsiteY0" fmla="*/ 213 h 157573"/>
                    <a:gd name="connsiteX1" fmla="*/ 34032 w 154790"/>
                    <a:gd name="connsiteY1" fmla="*/ 146263 h 157573"/>
                    <a:gd name="connsiteX2" fmla="*/ 14982 w 154790"/>
                    <a:gd name="connsiteY2" fmla="*/ 144147 h 157573"/>
                    <a:gd name="connsiteX3" fmla="*/ 10749 w 154790"/>
                    <a:gd name="connsiteY3" fmla="*/ 114513 h 157573"/>
                    <a:gd name="connsiteX4" fmla="*/ 154682 w 154790"/>
                    <a:gd name="connsiteY4" fmla="*/ 213 h 1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90" h="157573">
                      <a:moveTo>
                        <a:pt x="154682" y="213"/>
                      </a:moveTo>
                      <a:cubicBezTo>
                        <a:pt x="158562" y="5505"/>
                        <a:pt x="57315" y="122274"/>
                        <a:pt x="34032" y="146263"/>
                      </a:cubicBezTo>
                      <a:cubicBezTo>
                        <a:pt x="10749" y="170252"/>
                        <a:pt x="18862" y="149439"/>
                        <a:pt x="14982" y="144147"/>
                      </a:cubicBezTo>
                      <a:cubicBezTo>
                        <a:pt x="11102" y="138855"/>
                        <a:pt x="-13945" y="139560"/>
                        <a:pt x="10749" y="114513"/>
                      </a:cubicBezTo>
                      <a:cubicBezTo>
                        <a:pt x="35443" y="89466"/>
                        <a:pt x="150802" y="-5079"/>
                        <a:pt x="154682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9BAA9935-F997-4403-90C3-498F4C8E4A35}"/>
                    </a:ext>
                  </a:extLst>
                </p:cNvPr>
                <p:cNvSpPr/>
                <p:nvPr/>
              </p:nvSpPr>
              <p:spPr>
                <a:xfrm>
                  <a:off x="6017868" y="1198175"/>
                  <a:ext cx="400373" cy="377095"/>
                </a:xfrm>
                <a:custGeom>
                  <a:avLst/>
                  <a:gdLst>
                    <a:gd name="connsiteX0" fmla="*/ 399865 w 400373"/>
                    <a:gd name="connsiteY0" fmla="*/ 1975 h 377095"/>
                    <a:gd name="connsiteX1" fmla="*/ 175499 w 400373"/>
                    <a:gd name="connsiteY1" fmla="*/ 213642 h 377095"/>
                    <a:gd name="connsiteX2" fmla="*/ 31565 w 400373"/>
                    <a:gd name="connsiteY2" fmla="*/ 366042 h 377095"/>
                    <a:gd name="connsiteX3" fmla="*/ 4049 w 400373"/>
                    <a:gd name="connsiteY3" fmla="*/ 359692 h 377095"/>
                    <a:gd name="connsiteX4" fmla="*/ 25215 w 400373"/>
                    <a:gd name="connsiteY4" fmla="*/ 315242 h 377095"/>
                    <a:gd name="connsiteX5" fmla="*/ 230532 w 400373"/>
                    <a:gd name="connsiteY5" fmla="*/ 120508 h 377095"/>
                    <a:gd name="connsiteX6" fmla="*/ 399865 w 400373"/>
                    <a:gd name="connsiteY6" fmla="*/ 1975 h 37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0373" h="377095">
                      <a:moveTo>
                        <a:pt x="399865" y="1975"/>
                      </a:moveTo>
                      <a:cubicBezTo>
                        <a:pt x="390693" y="17497"/>
                        <a:pt x="236882" y="152964"/>
                        <a:pt x="175499" y="213642"/>
                      </a:cubicBezTo>
                      <a:cubicBezTo>
                        <a:pt x="114116" y="274320"/>
                        <a:pt x="60140" y="341700"/>
                        <a:pt x="31565" y="366042"/>
                      </a:cubicBezTo>
                      <a:cubicBezTo>
                        <a:pt x="2990" y="390384"/>
                        <a:pt x="5107" y="368159"/>
                        <a:pt x="4049" y="359692"/>
                      </a:cubicBezTo>
                      <a:cubicBezTo>
                        <a:pt x="2991" y="351225"/>
                        <a:pt x="-12532" y="355106"/>
                        <a:pt x="25215" y="315242"/>
                      </a:cubicBezTo>
                      <a:cubicBezTo>
                        <a:pt x="62962" y="275378"/>
                        <a:pt x="169149" y="175189"/>
                        <a:pt x="230532" y="120508"/>
                      </a:cubicBezTo>
                      <a:cubicBezTo>
                        <a:pt x="291915" y="65827"/>
                        <a:pt x="409037" y="-13547"/>
                        <a:pt x="399865" y="19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BEA6CDD8-06A3-42C1-9BAB-5CAB1D44043D}"/>
                    </a:ext>
                  </a:extLst>
                </p:cNvPr>
                <p:cNvSpPr/>
                <p:nvPr/>
              </p:nvSpPr>
              <p:spPr>
                <a:xfrm>
                  <a:off x="5886450" y="1599407"/>
                  <a:ext cx="794026" cy="45258"/>
                </a:xfrm>
                <a:custGeom>
                  <a:avLst/>
                  <a:gdLst>
                    <a:gd name="connsiteX0" fmla="*/ 0 w 794026"/>
                    <a:gd name="connsiteY0" fmla="*/ 7143 h 45258"/>
                    <a:gd name="connsiteX1" fmla="*/ 283633 w 794026"/>
                    <a:gd name="connsiteY1" fmla="*/ 793 h 45258"/>
                    <a:gd name="connsiteX2" fmla="*/ 662517 w 794026"/>
                    <a:gd name="connsiteY2" fmla="*/ 19843 h 45258"/>
                    <a:gd name="connsiteX3" fmla="*/ 793750 w 794026"/>
                    <a:gd name="connsiteY3" fmla="*/ 36776 h 45258"/>
                    <a:gd name="connsiteX4" fmla="*/ 694267 w 794026"/>
                    <a:gd name="connsiteY4" fmla="*/ 45243 h 45258"/>
                    <a:gd name="connsiteX5" fmla="*/ 596900 w 794026"/>
                    <a:gd name="connsiteY5" fmla="*/ 38893 h 45258"/>
                    <a:gd name="connsiteX6" fmla="*/ 281517 w 794026"/>
                    <a:gd name="connsiteY6" fmla="*/ 38893 h 45258"/>
                    <a:gd name="connsiteX7" fmla="*/ 0 w 794026"/>
                    <a:gd name="connsiteY7" fmla="*/ 7143 h 4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4026" h="45258">
                      <a:moveTo>
                        <a:pt x="0" y="7143"/>
                      </a:moveTo>
                      <a:cubicBezTo>
                        <a:pt x="353" y="793"/>
                        <a:pt x="173214" y="-1324"/>
                        <a:pt x="283633" y="793"/>
                      </a:cubicBezTo>
                      <a:cubicBezTo>
                        <a:pt x="394052" y="2910"/>
                        <a:pt x="577498" y="13846"/>
                        <a:pt x="662517" y="19843"/>
                      </a:cubicBezTo>
                      <a:cubicBezTo>
                        <a:pt x="747536" y="25840"/>
                        <a:pt x="788458" y="32543"/>
                        <a:pt x="793750" y="36776"/>
                      </a:cubicBezTo>
                      <a:cubicBezTo>
                        <a:pt x="799042" y="41009"/>
                        <a:pt x="727075" y="44890"/>
                        <a:pt x="694267" y="45243"/>
                      </a:cubicBezTo>
                      <a:cubicBezTo>
                        <a:pt x="661459" y="45596"/>
                        <a:pt x="665692" y="39951"/>
                        <a:pt x="596900" y="38893"/>
                      </a:cubicBezTo>
                      <a:cubicBezTo>
                        <a:pt x="528108" y="37835"/>
                        <a:pt x="377472" y="39951"/>
                        <a:pt x="281517" y="38893"/>
                      </a:cubicBezTo>
                      <a:cubicBezTo>
                        <a:pt x="185562" y="37835"/>
                        <a:pt x="-353" y="13493"/>
                        <a:pt x="0" y="7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97970BA9-8AB6-4850-91E1-928B53DC522D}"/>
                    </a:ext>
                  </a:extLst>
                </p:cNvPr>
                <p:cNvSpPr/>
                <p:nvPr/>
              </p:nvSpPr>
              <p:spPr>
                <a:xfrm>
                  <a:off x="6421365" y="1168367"/>
                  <a:ext cx="422193" cy="438771"/>
                </a:xfrm>
                <a:custGeom>
                  <a:avLst/>
                  <a:gdLst>
                    <a:gd name="connsiteX0" fmla="*/ 73 w 422193"/>
                    <a:gd name="connsiteY0" fmla="*/ 33 h 438771"/>
                    <a:gd name="connsiteX1" fmla="*/ 309635 w 422193"/>
                    <a:gd name="connsiteY1" fmla="*/ 288958 h 438771"/>
                    <a:gd name="connsiteX2" fmla="*/ 417585 w 422193"/>
                    <a:gd name="connsiteY2" fmla="*/ 428658 h 438771"/>
                    <a:gd name="connsiteX3" fmla="*/ 398535 w 422193"/>
                    <a:gd name="connsiteY3" fmla="*/ 425483 h 438771"/>
                    <a:gd name="connsiteX4" fmla="*/ 363610 w 422193"/>
                    <a:gd name="connsiteY4" fmla="*/ 406433 h 438771"/>
                    <a:gd name="connsiteX5" fmla="*/ 281060 w 422193"/>
                    <a:gd name="connsiteY5" fmla="*/ 308008 h 438771"/>
                    <a:gd name="connsiteX6" fmla="*/ 73 w 422193"/>
                    <a:gd name="connsiteY6" fmla="*/ 33 h 438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193" h="438771">
                      <a:moveTo>
                        <a:pt x="73" y="33"/>
                      </a:moveTo>
                      <a:cubicBezTo>
                        <a:pt x="4835" y="-3142"/>
                        <a:pt x="240050" y="217521"/>
                        <a:pt x="309635" y="288958"/>
                      </a:cubicBezTo>
                      <a:cubicBezTo>
                        <a:pt x="379220" y="360395"/>
                        <a:pt x="402768" y="405904"/>
                        <a:pt x="417585" y="428658"/>
                      </a:cubicBezTo>
                      <a:cubicBezTo>
                        <a:pt x="432402" y="451412"/>
                        <a:pt x="407531" y="429187"/>
                        <a:pt x="398535" y="425483"/>
                      </a:cubicBezTo>
                      <a:cubicBezTo>
                        <a:pt x="389539" y="421779"/>
                        <a:pt x="383189" y="426012"/>
                        <a:pt x="363610" y="406433"/>
                      </a:cubicBezTo>
                      <a:cubicBezTo>
                        <a:pt x="344031" y="386854"/>
                        <a:pt x="339798" y="371508"/>
                        <a:pt x="281060" y="308008"/>
                      </a:cubicBezTo>
                      <a:cubicBezTo>
                        <a:pt x="222323" y="244508"/>
                        <a:pt x="-4689" y="3208"/>
                        <a:pt x="7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BA0D5567-1139-4501-BFC8-0366FE10ADF6}"/>
                    </a:ext>
                  </a:extLst>
                </p:cNvPr>
                <p:cNvSpPr/>
                <p:nvPr/>
              </p:nvSpPr>
              <p:spPr>
                <a:xfrm>
                  <a:off x="6092194" y="1302894"/>
                  <a:ext cx="623759" cy="341106"/>
                </a:xfrm>
                <a:custGeom>
                  <a:avLst/>
                  <a:gdLst>
                    <a:gd name="connsiteX0" fmla="*/ 3806 w 623759"/>
                    <a:gd name="connsiteY0" fmla="*/ 290956 h 341106"/>
                    <a:gd name="connsiteX1" fmla="*/ 195894 w 623759"/>
                    <a:gd name="connsiteY1" fmla="*/ 100456 h 341106"/>
                    <a:gd name="connsiteX2" fmla="*/ 307019 w 623759"/>
                    <a:gd name="connsiteY2" fmla="*/ 9969 h 341106"/>
                    <a:gd name="connsiteX3" fmla="*/ 332419 w 623759"/>
                    <a:gd name="connsiteY3" fmla="*/ 9969 h 341106"/>
                    <a:gd name="connsiteX4" fmla="*/ 394331 w 623759"/>
                    <a:gd name="connsiteY4" fmla="*/ 78231 h 341106"/>
                    <a:gd name="connsiteX5" fmla="*/ 614994 w 623759"/>
                    <a:gd name="connsiteY5" fmla="*/ 325881 h 341106"/>
                    <a:gd name="connsiteX6" fmla="*/ 572131 w 623759"/>
                    <a:gd name="connsiteY6" fmla="*/ 303656 h 341106"/>
                    <a:gd name="connsiteX7" fmla="*/ 500694 w 623759"/>
                    <a:gd name="connsiteY7" fmla="*/ 216344 h 341106"/>
                    <a:gd name="connsiteX8" fmla="*/ 408619 w 623759"/>
                    <a:gd name="connsiteY8" fmla="*/ 108394 h 341106"/>
                    <a:gd name="connsiteX9" fmla="*/ 334006 w 623759"/>
                    <a:gd name="connsiteY9" fmla="*/ 24256 h 341106"/>
                    <a:gd name="connsiteX10" fmla="*/ 287969 w 623759"/>
                    <a:gd name="connsiteY10" fmla="*/ 68706 h 341106"/>
                    <a:gd name="connsiteX11" fmla="*/ 197481 w 623759"/>
                    <a:gd name="connsiteY11" fmla="*/ 140144 h 341106"/>
                    <a:gd name="connsiteX12" fmla="*/ 75244 w 623759"/>
                    <a:gd name="connsiteY12" fmla="*/ 267144 h 341106"/>
                    <a:gd name="connsiteX13" fmla="*/ 3806 w 623759"/>
                    <a:gd name="connsiteY13" fmla="*/ 290956 h 341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3759" h="341106">
                      <a:moveTo>
                        <a:pt x="3806" y="290956"/>
                      </a:moveTo>
                      <a:cubicBezTo>
                        <a:pt x="23914" y="263175"/>
                        <a:pt x="145359" y="147287"/>
                        <a:pt x="195894" y="100456"/>
                      </a:cubicBezTo>
                      <a:cubicBezTo>
                        <a:pt x="246429" y="53625"/>
                        <a:pt x="284265" y="25050"/>
                        <a:pt x="307019" y="9969"/>
                      </a:cubicBezTo>
                      <a:cubicBezTo>
                        <a:pt x="329773" y="-5112"/>
                        <a:pt x="317867" y="-1408"/>
                        <a:pt x="332419" y="9969"/>
                      </a:cubicBezTo>
                      <a:cubicBezTo>
                        <a:pt x="346971" y="21346"/>
                        <a:pt x="394331" y="78231"/>
                        <a:pt x="394331" y="78231"/>
                      </a:cubicBezTo>
                      <a:cubicBezTo>
                        <a:pt x="441427" y="130883"/>
                        <a:pt x="585361" y="288310"/>
                        <a:pt x="614994" y="325881"/>
                      </a:cubicBezTo>
                      <a:cubicBezTo>
                        <a:pt x="644627" y="363452"/>
                        <a:pt x="591181" y="321912"/>
                        <a:pt x="572131" y="303656"/>
                      </a:cubicBezTo>
                      <a:cubicBezTo>
                        <a:pt x="553081" y="285400"/>
                        <a:pt x="527946" y="248888"/>
                        <a:pt x="500694" y="216344"/>
                      </a:cubicBezTo>
                      <a:cubicBezTo>
                        <a:pt x="473442" y="183800"/>
                        <a:pt x="436400" y="140409"/>
                        <a:pt x="408619" y="108394"/>
                      </a:cubicBezTo>
                      <a:cubicBezTo>
                        <a:pt x="380838" y="76379"/>
                        <a:pt x="354114" y="30871"/>
                        <a:pt x="334006" y="24256"/>
                      </a:cubicBezTo>
                      <a:cubicBezTo>
                        <a:pt x="313898" y="17641"/>
                        <a:pt x="310723" y="49391"/>
                        <a:pt x="287969" y="68706"/>
                      </a:cubicBezTo>
                      <a:cubicBezTo>
                        <a:pt x="265215" y="88021"/>
                        <a:pt x="232935" y="107071"/>
                        <a:pt x="197481" y="140144"/>
                      </a:cubicBezTo>
                      <a:cubicBezTo>
                        <a:pt x="162027" y="173217"/>
                        <a:pt x="101967" y="241215"/>
                        <a:pt x="75244" y="267144"/>
                      </a:cubicBezTo>
                      <a:cubicBezTo>
                        <a:pt x="48521" y="293073"/>
                        <a:pt x="-16302" y="318737"/>
                        <a:pt x="3806" y="2909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8067AAAA-24F3-457B-A7D1-04C1E69B8737}"/>
                    </a:ext>
                  </a:extLst>
                </p:cNvPr>
                <p:cNvSpPr/>
                <p:nvPr/>
              </p:nvSpPr>
              <p:spPr>
                <a:xfrm>
                  <a:off x="6270165" y="1416549"/>
                  <a:ext cx="303769" cy="190732"/>
                </a:xfrm>
                <a:custGeom>
                  <a:avLst/>
                  <a:gdLst>
                    <a:gd name="connsiteX0" fmla="*/ 303673 w 303769"/>
                    <a:gd name="connsiteY0" fmla="*/ 75701 h 190732"/>
                    <a:gd name="connsiteX1" fmla="*/ 190960 w 303769"/>
                    <a:gd name="connsiteY1" fmla="*/ 153489 h 190732"/>
                    <a:gd name="connsiteX2" fmla="*/ 146510 w 303769"/>
                    <a:gd name="connsiteY2" fmla="*/ 190001 h 190732"/>
                    <a:gd name="connsiteX3" fmla="*/ 132223 w 303769"/>
                    <a:gd name="connsiteY3" fmla="*/ 174126 h 190732"/>
                    <a:gd name="connsiteX4" fmla="*/ 95710 w 303769"/>
                    <a:gd name="connsiteY4" fmla="*/ 129676 h 190732"/>
                    <a:gd name="connsiteX5" fmla="*/ 2048 w 303769"/>
                    <a:gd name="connsiteY5" fmla="*/ 12201 h 190732"/>
                    <a:gd name="connsiteX6" fmla="*/ 33798 w 303769"/>
                    <a:gd name="connsiteY6" fmla="*/ 7439 h 190732"/>
                    <a:gd name="connsiteX7" fmla="*/ 65548 w 303769"/>
                    <a:gd name="connsiteY7" fmla="*/ 45539 h 190732"/>
                    <a:gd name="connsiteX8" fmla="*/ 146510 w 303769"/>
                    <a:gd name="connsiteY8" fmla="*/ 143964 h 190732"/>
                    <a:gd name="connsiteX9" fmla="*/ 170323 w 303769"/>
                    <a:gd name="connsiteY9" fmla="*/ 116976 h 190732"/>
                    <a:gd name="connsiteX10" fmla="*/ 303673 w 303769"/>
                    <a:gd name="connsiteY10" fmla="*/ 75701 h 19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769" h="190732">
                      <a:moveTo>
                        <a:pt x="303673" y="75701"/>
                      </a:moveTo>
                      <a:cubicBezTo>
                        <a:pt x="307113" y="81787"/>
                        <a:pt x="217154" y="134439"/>
                        <a:pt x="190960" y="153489"/>
                      </a:cubicBezTo>
                      <a:cubicBezTo>
                        <a:pt x="164766" y="172539"/>
                        <a:pt x="156299" y="186562"/>
                        <a:pt x="146510" y="190001"/>
                      </a:cubicBezTo>
                      <a:cubicBezTo>
                        <a:pt x="136721" y="193440"/>
                        <a:pt x="140690" y="184180"/>
                        <a:pt x="132223" y="174126"/>
                      </a:cubicBezTo>
                      <a:cubicBezTo>
                        <a:pt x="123756" y="164072"/>
                        <a:pt x="95710" y="129676"/>
                        <a:pt x="95710" y="129676"/>
                      </a:cubicBezTo>
                      <a:cubicBezTo>
                        <a:pt x="74014" y="102689"/>
                        <a:pt x="12367" y="32574"/>
                        <a:pt x="2048" y="12201"/>
                      </a:cubicBezTo>
                      <a:cubicBezTo>
                        <a:pt x="-8271" y="-8172"/>
                        <a:pt x="23215" y="1883"/>
                        <a:pt x="33798" y="7439"/>
                      </a:cubicBezTo>
                      <a:cubicBezTo>
                        <a:pt x="44381" y="12995"/>
                        <a:pt x="46763" y="22785"/>
                        <a:pt x="65548" y="45539"/>
                      </a:cubicBezTo>
                      <a:cubicBezTo>
                        <a:pt x="84333" y="68293"/>
                        <a:pt x="129048" y="132058"/>
                        <a:pt x="146510" y="143964"/>
                      </a:cubicBezTo>
                      <a:cubicBezTo>
                        <a:pt x="163972" y="155870"/>
                        <a:pt x="147569" y="131528"/>
                        <a:pt x="170323" y="116976"/>
                      </a:cubicBezTo>
                      <a:cubicBezTo>
                        <a:pt x="193077" y="102424"/>
                        <a:pt x="300233" y="69615"/>
                        <a:pt x="303673" y="757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85BE9ACB-2299-41C6-9D47-7DFF931BAD7A}"/>
                    </a:ext>
                  </a:extLst>
                </p:cNvPr>
                <p:cNvSpPr/>
                <p:nvPr/>
              </p:nvSpPr>
              <p:spPr>
                <a:xfrm>
                  <a:off x="5898648" y="1105354"/>
                  <a:ext cx="1482993" cy="185335"/>
                </a:xfrm>
                <a:custGeom>
                  <a:avLst/>
                  <a:gdLst>
                    <a:gd name="connsiteX0" fmla="*/ 3677 w 1482993"/>
                    <a:gd name="connsiteY0" fmla="*/ 40821 h 185335"/>
                    <a:gd name="connsiteX1" fmla="*/ 402140 w 1482993"/>
                    <a:gd name="connsiteY1" fmla="*/ 40821 h 185335"/>
                    <a:gd name="connsiteX2" fmla="*/ 992690 w 1482993"/>
                    <a:gd name="connsiteY2" fmla="*/ 85271 h 185335"/>
                    <a:gd name="connsiteX3" fmla="*/ 1456240 w 1482993"/>
                    <a:gd name="connsiteY3" fmla="*/ 182109 h 185335"/>
                    <a:gd name="connsiteX4" fmla="*/ 1419727 w 1482993"/>
                    <a:gd name="connsiteY4" fmla="*/ 159884 h 185335"/>
                    <a:gd name="connsiteX5" fmla="*/ 1359402 w 1482993"/>
                    <a:gd name="connsiteY5" fmla="*/ 136071 h 185335"/>
                    <a:gd name="connsiteX6" fmla="*/ 1170490 w 1482993"/>
                    <a:gd name="connsiteY6" fmla="*/ 90034 h 185335"/>
                    <a:gd name="connsiteX7" fmla="*/ 859340 w 1482993"/>
                    <a:gd name="connsiteY7" fmla="*/ 36059 h 185335"/>
                    <a:gd name="connsiteX8" fmla="*/ 476752 w 1482993"/>
                    <a:gd name="connsiteY8" fmla="*/ 2721 h 185335"/>
                    <a:gd name="connsiteX9" fmla="*/ 217990 w 1482993"/>
                    <a:gd name="connsiteY9" fmla="*/ 2721 h 185335"/>
                    <a:gd name="connsiteX10" fmla="*/ 3677 w 1482993"/>
                    <a:gd name="connsiteY10" fmla="*/ 40821 h 18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93" h="185335">
                      <a:moveTo>
                        <a:pt x="3677" y="40821"/>
                      </a:moveTo>
                      <a:cubicBezTo>
                        <a:pt x="34369" y="47171"/>
                        <a:pt x="237305" y="33413"/>
                        <a:pt x="402140" y="40821"/>
                      </a:cubicBezTo>
                      <a:cubicBezTo>
                        <a:pt x="566976" y="48229"/>
                        <a:pt x="817007" y="61723"/>
                        <a:pt x="992690" y="85271"/>
                      </a:cubicBezTo>
                      <a:cubicBezTo>
                        <a:pt x="1168373" y="108819"/>
                        <a:pt x="1385067" y="169674"/>
                        <a:pt x="1456240" y="182109"/>
                      </a:cubicBezTo>
                      <a:cubicBezTo>
                        <a:pt x="1527413" y="194545"/>
                        <a:pt x="1435867" y="167557"/>
                        <a:pt x="1419727" y="159884"/>
                      </a:cubicBezTo>
                      <a:cubicBezTo>
                        <a:pt x="1403587" y="152211"/>
                        <a:pt x="1400942" y="147713"/>
                        <a:pt x="1359402" y="136071"/>
                      </a:cubicBezTo>
                      <a:cubicBezTo>
                        <a:pt x="1317863" y="124429"/>
                        <a:pt x="1253834" y="106703"/>
                        <a:pt x="1170490" y="90034"/>
                      </a:cubicBezTo>
                      <a:cubicBezTo>
                        <a:pt x="1087146" y="73365"/>
                        <a:pt x="974963" y="50611"/>
                        <a:pt x="859340" y="36059"/>
                      </a:cubicBezTo>
                      <a:cubicBezTo>
                        <a:pt x="743717" y="21507"/>
                        <a:pt x="583644" y="8277"/>
                        <a:pt x="476752" y="2721"/>
                      </a:cubicBezTo>
                      <a:cubicBezTo>
                        <a:pt x="369860" y="-2835"/>
                        <a:pt x="293661" y="1663"/>
                        <a:pt x="217990" y="2721"/>
                      </a:cubicBezTo>
                      <a:cubicBezTo>
                        <a:pt x="142319" y="3779"/>
                        <a:pt x="-27015" y="34471"/>
                        <a:pt x="3677" y="408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2F5126C7-2924-4442-BDF9-49899524407C}"/>
                    </a:ext>
                  </a:extLst>
                </p:cNvPr>
                <p:cNvSpPr/>
                <p:nvPr/>
              </p:nvSpPr>
              <p:spPr>
                <a:xfrm>
                  <a:off x="6594392" y="1150826"/>
                  <a:ext cx="564239" cy="339756"/>
                </a:xfrm>
                <a:custGeom>
                  <a:avLst/>
                  <a:gdLst>
                    <a:gd name="connsiteX0" fmla="*/ 83 w 564239"/>
                    <a:gd name="connsiteY0" fmla="*/ 112 h 339756"/>
                    <a:gd name="connsiteX1" fmla="*/ 162008 w 564239"/>
                    <a:gd name="connsiteY1" fmla="*/ 196962 h 339756"/>
                    <a:gd name="connsiteX2" fmla="*/ 246146 w 564239"/>
                    <a:gd name="connsiteY2" fmla="*/ 296974 h 339756"/>
                    <a:gd name="connsiteX3" fmla="*/ 265196 w 564239"/>
                    <a:gd name="connsiteY3" fmla="*/ 281099 h 339756"/>
                    <a:gd name="connsiteX4" fmla="*/ 333458 w 564239"/>
                    <a:gd name="connsiteY4" fmla="*/ 228712 h 339756"/>
                    <a:gd name="connsiteX5" fmla="*/ 538246 w 564239"/>
                    <a:gd name="connsiteY5" fmla="*/ 71549 h 339756"/>
                    <a:gd name="connsiteX6" fmla="*/ 562058 w 564239"/>
                    <a:gd name="connsiteY6" fmla="*/ 74724 h 339756"/>
                    <a:gd name="connsiteX7" fmla="*/ 544596 w 564239"/>
                    <a:gd name="connsiteY7" fmla="*/ 104887 h 339756"/>
                    <a:gd name="connsiteX8" fmla="*/ 439821 w 564239"/>
                    <a:gd name="connsiteY8" fmla="*/ 192199 h 339756"/>
                    <a:gd name="connsiteX9" fmla="*/ 247733 w 564239"/>
                    <a:gd name="connsiteY9" fmla="*/ 333487 h 339756"/>
                    <a:gd name="connsiteX10" fmla="*/ 220746 w 564239"/>
                    <a:gd name="connsiteY10" fmla="*/ 306499 h 339756"/>
                    <a:gd name="connsiteX11" fmla="*/ 141371 w 564239"/>
                    <a:gd name="connsiteY11" fmla="*/ 230299 h 339756"/>
                    <a:gd name="connsiteX12" fmla="*/ 83 w 564239"/>
                    <a:gd name="connsiteY12" fmla="*/ 112 h 33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4239" h="339756">
                      <a:moveTo>
                        <a:pt x="83" y="112"/>
                      </a:moveTo>
                      <a:cubicBezTo>
                        <a:pt x="3522" y="-5444"/>
                        <a:pt x="162008" y="196962"/>
                        <a:pt x="162008" y="196962"/>
                      </a:cubicBezTo>
                      <a:cubicBezTo>
                        <a:pt x="203019" y="246439"/>
                        <a:pt x="228948" y="282951"/>
                        <a:pt x="246146" y="296974"/>
                      </a:cubicBezTo>
                      <a:cubicBezTo>
                        <a:pt x="263344" y="310997"/>
                        <a:pt x="250644" y="292476"/>
                        <a:pt x="265196" y="281099"/>
                      </a:cubicBezTo>
                      <a:cubicBezTo>
                        <a:pt x="279748" y="269722"/>
                        <a:pt x="333458" y="228712"/>
                        <a:pt x="333458" y="228712"/>
                      </a:cubicBezTo>
                      <a:cubicBezTo>
                        <a:pt x="378966" y="193787"/>
                        <a:pt x="500146" y="97214"/>
                        <a:pt x="538246" y="71549"/>
                      </a:cubicBezTo>
                      <a:cubicBezTo>
                        <a:pt x="576346" y="45884"/>
                        <a:pt x="561000" y="69168"/>
                        <a:pt x="562058" y="74724"/>
                      </a:cubicBezTo>
                      <a:cubicBezTo>
                        <a:pt x="563116" y="80280"/>
                        <a:pt x="564969" y="85308"/>
                        <a:pt x="544596" y="104887"/>
                      </a:cubicBezTo>
                      <a:cubicBezTo>
                        <a:pt x="524223" y="124466"/>
                        <a:pt x="489298" y="154099"/>
                        <a:pt x="439821" y="192199"/>
                      </a:cubicBezTo>
                      <a:cubicBezTo>
                        <a:pt x="390344" y="230299"/>
                        <a:pt x="284245" y="314437"/>
                        <a:pt x="247733" y="333487"/>
                      </a:cubicBezTo>
                      <a:cubicBezTo>
                        <a:pt x="211221" y="352537"/>
                        <a:pt x="238473" y="323697"/>
                        <a:pt x="220746" y="306499"/>
                      </a:cubicBezTo>
                      <a:cubicBezTo>
                        <a:pt x="203019" y="289301"/>
                        <a:pt x="182117" y="282422"/>
                        <a:pt x="141371" y="230299"/>
                      </a:cubicBezTo>
                      <a:cubicBezTo>
                        <a:pt x="100625" y="178176"/>
                        <a:pt x="-3356" y="5668"/>
                        <a:pt x="8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33E5879D-B21A-48EC-BFBC-A1A8ACBD1477}"/>
                    </a:ext>
                  </a:extLst>
                </p:cNvPr>
                <p:cNvSpPr/>
                <p:nvPr/>
              </p:nvSpPr>
              <p:spPr>
                <a:xfrm>
                  <a:off x="6694446" y="1177876"/>
                  <a:ext cx="283488" cy="189146"/>
                </a:xfrm>
                <a:custGeom>
                  <a:avLst/>
                  <a:gdLst>
                    <a:gd name="connsiteX0" fmla="*/ 42 w 283488"/>
                    <a:gd name="connsiteY0" fmla="*/ 114349 h 189146"/>
                    <a:gd name="connsiteX1" fmla="*/ 109579 w 283488"/>
                    <a:gd name="connsiteY1" fmla="*/ 46087 h 189146"/>
                    <a:gd name="connsiteX2" fmla="*/ 160379 w 283488"/>
                    <a:gd name="connsiteY2" fmla="*/ 49 h 189146"/>
                    <a:gd name="connsiteX3" fmla="*/ 192129 w 283488"/>
                    <a:gd name="connsiteY3" fmla="*/ 38149 h 189146"/>
                    <a:gd name="connsiteX4" fmla="*/ 211179 w 283488"/>
                    <a:gd name="connsiteY4" fmla="*/ 84187 h 189146"/>
                    <a:gd name="connsiteX5" fmla="*/ 282617 w 283488"/>
                    <a:gd name="connsiteY5" fmla="*/ 182612 h 189146"/>
                    <a:gd name="connsiteX6" fmla="*/ 246104 w 283488"/>
                    <a:gd name="connsiteY6" fmla="*/ 169912 h 189146"/>
                    <a:gd name="connsiteX7" fmla="*/ 176254 w 283488"/>
                    <a:gd name="connsiteY7" fmla="*/ 88949 h 189146"/>
                    <a:gd name="connsiteX8" fmla="*/ 160379 w 283488"/>
                    <a:gd name="connsiteY8" fmla="*/ 38149 h 189146"/>
                    <a:gd name="connsiteX9" fmla="*/ 96879 w 283488"/>
                    <a:gd name="connsiteY9" fmla="*/ 95299 h 189146"/>
                    <a:gd name="connsiteX10" fmla="*/ 42 w 283488"/>
                    <a:gd name="connsiteY10" fmla="*/ 114349 h 18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3488" h="189146">
                      <a:moveTo>
                        <a:pt x="42" y="114349"/>
                      </a:moveTo>
                      <a:cubicBezTo>
                        <a:pt x="2159" y="106147"/>
                        <a:pt x="82856" y="65137"/>
                        <a:pt x="109579" y="46087"/>
                      </a:cubicBezTo>
                      <a:cubicBezTo>
                        <a:pt x="136302" y="27037"/>
                        <a:pt x="146621" y="1372"/>
                        <a:pt x="160379" y="49"/>
                      </a:cubicBezTo>
                      <a:cubicBezTo>
                        <a:pt x="174137" y="-1274"/>
                        <a:pt x="183662" y="24126"/>
                        <a:pt x="192129" y="38149"/>
                      </a:cubicBezTo>
                      <a:cubicBezTo>
                        <a:pt x="200596" y="52172"/>
                        <a:pt x="196098" y="60110"/>
                        <a:pt x="211179" y="84187"/>
                      </a:cubicBezTo>
                      <a:cubicBezTo>
                        <a:pt x="226260" y="108264"/>
                        <a:pt x="276796" y="168325"/>
                        <a:pt x="282617" y="182612"/>
                      </a:cubicBezTo>
                      <a:cubicBezTo>
                        <a:pt x="288438" y="196899"/>
                        <a:pt x="263831" y="185523"/>
                        <a:pt x="246104" y="169912"/>
                      </a:cubicBezTo>
                      <a:cubicBezTo>
                        <a:pt x="228377" y="154302"/>
                        <a:pt x="190541" y="110909"/>
                        <a:pt x="176254" y="88949"/>
                      </a:cubicBezTo>
                      <a:cubicBezTo>
                        <a:pt x="161967" y="66989"/>
                        <a:pt x="173608" y="37091"/>
                        <a:pt x="160379" y="38149"/>
                      </a:cubicBezTo>
                      <a:cubicBezTo>
                        <a:pt x="147150" y="39207"/>
                        <a:pt x="118310" y="78101"/>
                        <a:pt x="96879" y="95299"/>
                      </a:cubicBezTo>
                      <a:cubicBezTo>
                        <a:pt x="75448" y="112497"/>
                        <a:pt x="-2075" y="122551"/>
                        <a:pt x="42" y="1143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00208000-A668-4F8C-94D5-B92FEC480CF6}"/>
                    </a:ext>
                  </a:extLst>
                </p:cNvPr>
                <p:cNvSpPr/>
                <p:nvPr/>
              </p:nvSpPr>
              <p:spPr>
                <a:xfrm>
                  <a:off x="5911295" y="1665626"/>
                  <a:ext cx="1801959" cy="294188"/>
                </a:xfrm>
                <a:custGeom>
                  <a:avLst/>
                  <a:gdLst>
                    <a:gd name="connsiteX0" fmla="*/ 70405 w 1801959"/>
                    <a:gd name="connsiteY0" fmla="*/ 191 h 294188"/>
                    <a:gd name="connsiteX1" fmla="*/ 751972 w 1801959"/>
                    <a:gd name="connsiteY1" fmla="*/ 38291 h 294188"/>
                    <a:gd name="connsiteX2" fmla="*/ 1268438 w 1801959"/>
                    <a:gd name="connsiteY2" fmla="*/ 112374 h 294188"/>
                    <a:gd name="connsiteX3" fmla="*/ 1609222 w 1801959"/>
                    <a:gd name="connsiteY3" fmla="*/ 209741 h 294188"/>
                    <a:gd name="connsiteX4" fmla="*/ 1793372 w 1801959"/>
                    <a:gd name="connsiteY4" fmla="*/ 283824 h 294188"/>
                    <a:gd name="connsiteX5" fmla="*/ 1763738 w 1801959"/>
                    <a:gd name="connsiteY5" fmla="*/ 292291 h 294188"/>
                    <a:gd name="connsiteX6" fmla="*/ 1693888 w 1801959"/>
                    <a:gd name="connsiteY6" fmla="*/ 271124 h 294188"/>
                    <a:gd name="connsiteX7" fmla="*/ 1473755 w 1801959"/>
                    <a:gd name="connsiteY7" fmla="*/ 194924 h 294188"/>
                    <a:gd name="connsiteX8" fmla="*/ 1171072 w 1801959"/>
                    <a:gd name="connsiteY8" fmla="*/ 127191 h 294188"/>
                    <a:gd name="connsiteX9" fmla="*/ 1069472 w 1801959"/>
                    <a:gd name="connsiteY9" fmla="*/ 95441 h 294188"/>
                    <a:gd name="connsiteX10" fmla="*/ 709638 w 1801959"/>
                    <a:gd name="connsiteY10" fmla="*/ 53107 h 294188"/>
                    <a:gd name="connsiteX11" fmla="*/ 455638 w 1801959"/>
                    <a:gd name="connsiteY11" fmla="*/ 34057 h 294188"/>
                    <a:gd name="connsiteX12" fmla="*/ 66172 w 1801959"/>
                    <a:gd name="connsiteY12" fmla="*/ 53107 h 294188"/>
                    <a:gd name="connsiteX13" fmla="*/ 70405 w 1801959"/>
                    <a:gd name="connsiteY13" fmla="*/ 191 h 29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01959" h="294188">
                      <a:moveTo>
                        <a:pt x="70405" y="191"/>
                      </a:moveTo>
                      <a:cubicBezTo>
                        <a:pt x="184705" y="-2278"/>
                        <a:pt x="552300" y="19594"/>
                        <a:pt x="751972" y="38291"/>
                      </a:cubicBezTo>
                      <a:cubicBezTo>
                        <a:pt x="951644" y="56988"/>
                        <a:pt x="1125563" y="83799"/>
                        <a:pt x="1268438" y="112374"/>
                      </a:cubicBezTo>
                      <a:cubicBezTo>
                        <a:pt x="1411313" y="140949"/>
                        <a:pt x="1521733" y="181166"/>
                        <a:pt x="1609222" y="209741"/>
                      </a:cubicBezTo>
                      <a:cubicBezTo>
                        <a:pt x="1696711" y="238316"/>
                        <a:pt x="1767619" y="270066"/>
                        <a:pt x="1793372" y="283824"/>
                      </a:cubicBezTo>
                      <a:cubicBezTo>
                        <a:pt x="1819125" y="297582"/>
                        <a:pt x="1780319" y="294408"/>
                        <a:pt x="1763738" y="292291"/>
                      </a:cubicBezTo>
                      <a:cubicBezTo>
                        <a:pt x="1747157" y="290174"/>
                        <a:pt x="1693888" y="271124"/>
                        <a:pt x="1693888" y="271124"/>
                      </a:cubicBezTo>
                      <a:cubicBezTo>
                        <a:pt x="1645558" y="254896"/>
                        <a:pt x="1560891" y="218913"/>
                        <a:pt x="1473755" y="194924"/>
                      </a:cubicBezTo>
                      <a:cubicBezTo>
                        <a:pt x="1386619" y="170935"/>
                        <a:pt x="1238453" y="143772"/>
                        <a:pt x="1171072" y="127191"/>
                      </a:cubicBezTo>
                      <a:cubicBezTo>
                        <a:pt x="1103691" y="110610"/>
                        <a:pt x="1146378" y="107788"/>
                        <a:pt x="1069472" y="95441"/>
                      </a:cubicBezTo>
                      <a:cubicBezTo>
                        <a:pt x="992566" y="83094"/>
                        <a:pt x="811944" y="63338"/>
                        <a:pt x="709638" y="53107"/>
                      </a:cubicBezTo>
                      <a:cubicBezTo>
                        <a:pt x="607332" y="42876"/>
                        <a:pt x="562882" y="34057"/>
                        <a:pt x="455638" y="34057"/>
                      </a:cubicBezTo>
                      <a:cubicBezTo>
                        <a:pt x="348394" y="34057"/>
                        <a:pt x="131789" y="53107"/>
                        <a:pt x="66172" y="53107"/>
                      </a:cubicBezTo>
                      <a:cubicBezTo>
                        <a:pt x="555" y="53107"/>
                        <a:pt x="-43895" y="2660"/>
                        <a:pt x="7040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A4DAC3EA-7B0A-4CED-ADC5-A7E7972E8130}"/>
                    </a:ext>
                  </a:extLst>
                </p:cNvPr>
                <p:cNvSpPr/>
                <p:nvPr/>
              </p:nvSpPr>
              <p:spPr>
                <a:xfrm>
                  <a:off x="6840538" y="1240749"/>
                  <a:ext cx="1087462" cy="548401"/>
                </a:xfrm>
                <a:custGeom>
                  <a:avLst/>
                  <a:gdLst>
                    <a:gd name="connsiteX0" fmla="*/ 0 w 1087462"/>
                    <a:gd name="connsiteY0" fmla="*/ 370564 h 548401"/>
                    <a:gd name="connsiteX1" fmla="*/ 301625 w 1087462"/>
                    <a:gd name="connsiteY1" fmla="*/ 126089 h 548401"/>
                    <a:gd name="connsiteX2" fmla="*/ 381000 w 1087462"/>
                    <a:gd name="connsiteY2" fmla="*/ 73701 h 548401"/>
                    <a:gd name="connsiteX3" fmla="*/ 419100 w 1087462"/>
                    <a:gd name="connsiteY3" fmla="*/ 126089 h 548401"/>
                    <a:gd name="connsiteX4" fmla="*/ 596900 w 1087462"/>
                    <a:gd name="connsiteY4" fmla="*/ 354689 h 548401"/>
                    <a:gd name="connsiteX5" fmla="*/ 719137 w 1087462"/>
                    <a:gd name="connsiteY5" fmla="*/ 538839 h 548401"/>
                    <a:gd name="connsiteX6" fmla="*/ 781050 w 1087462"/>
                    <a:gd name="connsiteY6" fmla="*/ 511851 h 548401"/>
                    <a:gd name="connsiteX7" fmla="*/ 881062 w 1087462"/>
                    <a:gd name="connsiteY7" fmla="*/ 422951 h 548401"/>
                    <a:gd name="connsiteX8" fmla="*/ 1084262 w 1087462"/>
                    <a:gd name="connsiteY8" fmla="*/ 278489 h 548401"/>
                    <a:gd name="connsiteX9" fmla="*/ 996950 w 1087462"/>
                    <a:gd name="connsiteY9" fmla="*/ 302301 h 548401"/>
                    <a:gd name="connsiteX10" fmla="*/ 882650 w 1087462"/>
                    <a:gd name="connsiteY10" fmla="*/ 395964 h 548401"/>
                    <a:gd name="connsiteX11" fmla="*/ 730250 w 1087462"/>
                    <a:gd name="connsiteY11" fmla="*/ 499151 h 548401"/>
                    <a:gd name="connsiteX12" fmla="*/ 703262 w 1087462"/>
                    <a:gd name="connsiteY12" fmla="*/ 468989 h 548401"/>
                    <a:gd name="connsiteX13" fmla="*/ 665162 w 1087462"/>
                    <a:gd name="connsiteY13" fmla="*/ 426126 h 548401"/>
                    <a:gd name="connsiteX14" fmla="*/ 541337 w 1087462"/>
                    <a:gd name="connsiteY14" fmla="*/ 249914 h 548401"/>
                    <a:gd name="connsiteX15" fmla="*/ 434975 w 1087462"/>
                    <a:gd name="connsiteY15" fmla="*/ 95926 h 548401"/>
                    <a:gd name="connsiteX16" fmla="*/ 403225 w 1087462"/>
                    <a:gd name="connsiteY16" fmla="*/ 64176 h 548401"/>
                    <a:gd name="connsiteX17" fmla="*/ 411162 w 1087462"/>
                    <a:gd name="connsiteY17" fmla="*/ 8614 h 548401"/>
                    <a:gd name="connsiteX18" fmla="*/ 354012 w 1087462"/>
                    <a:gd name="connsiteY18" fmla="*/ 3851 h 548401"/>
                    <a:gd name="connsiteX19" fmla="*/ 369887 w 1087462"/>
                    <a:gd name="connsiteY19" fmla="*/ 45126 h 548401"/>
                    <a:gd name="connsiteX20" fmla="*/ 271462 w 1087462"/>
                    <a:gd name="connsiteY20" fmla="*/ 126089 h 548401"/>
                    <a:gd name="connsiteX21" fmla="*/ 0 w 1087462"/>
                    <a:gd name="connsiteY21" fmla="*/ 370564 h 548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87462" h="548401">
                      <a:moveTo>
                        <a:pt x="0" y="370564"/>
                      </a:moveTo>
                      <a:lnTo>
                        <a:pt x="301625" y="126089"/>
                      </a:lnTo>
                      <a:cubicBezTo>
                        <a:pt x="365125" y="76612"/>
                        <a:pt x="361421" y="73701"/>
                        <a:pt x="381000" y="73701"/>
                      </a:cubicBezTo>
                      <a:cubicBezTo>
                        <a:pt x="400579" y="73701"/>
                        <a:pt x="383117" y="79258"/>
                        <a:pt x="419100" y="126089"/>
                      </a:cubicBezTo>
                      <a:cubicBezTo>
                        <a:pt x="455083" y="172920"/>
                        <a:pt x="546894" y="285897"/>
                        <a:pt x="596900" y="354689"/>
                      </a:cubicBezTo>
                      <a:cubicBezTo>
                        <a:pt x="646906" y="423481"/>
                        <a:pt x="688445" y="512645"/>
                        <a:pt x="719137" y="538839"/>
                      </a:cubicBezTo>
                      <a:cubicBezTo>
                        <a:pt x="749829" y="565033"/>
                        <a:pt x="754063" y="531166"/>
                        <a:pt x="781050" y="511851"/>
                      </a:cubicBezTo>
                      <a:cubicBezTo>
                        <a:pt x="808038" y="492536"/>
                        <a:pt x="830527" y="461845"/>
                        <a:pt x="881062" y="422951"/>
                      </a:cubicBezTo>
                      <a:cubicBezTo>
                        <a:pt x="931597" y="384057"/>
                        <a:pt x="1064947" y="298597"/>
                        <a:pt x="1084262" y="278489"/>
                      </a:cubicBezTo>
                      <a:cubicBezTo>
                        <a:pt x="1103577" y="258381"/>
                        <a:pt x="1030552" y="282722"/>
                        <a:pt x="996950" y="302301"/>
                      </a:cubicBezTo>
                      <a:cubicBezTo>
                        <a:pt x="963348" y="321880"/>
                        <a:pt x="927100" y="363156"/>
                        <a:pt x="882650" y="395964"/>
                      </a:cubicBezTo>
                      <a:cubicBezTo>
                        <a:pt x="838200" y="428772"/>
                        <a:pt x="760148" y="486980"/>
                        <a:pt x="730250" y="499151"/>
                      </a:cubicBezTo>
                      <a:cubicBezTo>
                        <a:pt x="700352" y="511322"/>
                        <a:pt x="714110" y="481160"/>
                        <a:pt x="703262" y="468989"/>
                      </a:cubicBezTo>
                      <a:cubicBezTo>
                        <a:pt x="692414" y="456818"/>
                        <a:pt x="692150" y="462639"/>
                        <a:pt x="665162" y="426126"/>
                      </a:cubicBezTo>
                      <a:cubicBezTo>
                        <a:pt x="638174" y="389613"/>
                        <a:pt x="579701" y="304947"/>
                        <a:pt x="541337" y="249914"/>
                      </a:cubicBezTo>
                      <a:cubicBezTo>
                        <a:pt x="502973" y="194881"/>
                        <a:pt x="457994" y="126882"/>
                        <a:pt x="434975" y="95926"/>
                      </a:cubicBezTo>
                      <a:cubicBezTo>
                        <a:pt x="411956" y="64970"/>
                        <a:pt x="407194" y="78728"/>
                        <a:pt x="403225" y="64176"/>
                      </a:cubicBezTo>
                      <a:cubicBezTo>
                        <a:pt x="399256" y="49624"/>
                        <a:pt x="419364" y="18668"/>
                        <a:pt x="411162" y="8614"/>
                      </a:cubicBezTo>
                      <a:cubicBezTo>
                        <a:pt x="402960" y="-1440"/>
                        <a:pt x="360891" y="-2234"/>
                        <a:pt x="354012" y="3851"/>
                      </a:cubicBezTo>
                      <a:cubicBezTo>
                        <a:pt x="347133" y="9936"/>
                        <a:pt x="383645" y="24753"/>
                        <a:pt x="369887" y="45126"/>
                      </a:cubicBezTo>
                      <a:cubicBezTo>
                        <a:pt x="356129" y="65499"/>
                        <a:pt x="271462" y="126089"/>
                        <a:pt x="271462" y="126089"/>
                      </a:cubicBezTo>
                      <a:lnTo>
                        <a:pt x="0" y="3705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7D97FAFE-9675-4E2D-A0D9-82C0136E1F71}"/>
                    </a:ext>
                  </a:extLst>
                </p:cNvPr>
                <p:cNvSpPr/>
                <p:nvPr/>
              </p:nvSpPr>
              <p:spPr>
                <a:xfrm>
                  <a:off x="6664193" y="1633959"/>
                  <a:ext cx="1230001" cy="323566"/>
                </a:xfrm>
                <a:custGeom>
                  <a:avLst/>
                  <a:gdLst>
                    <a:gd name="connsiteX0" fmla="*/ 23945 w 1230001"/>
                    <a:gd name="connsiteY0" fmla="*/ 2754 h 323566"/>
                    <a:gd name="connsiteX1" fmla="*/ 855795 w 1230001"/>
                    <a:gd name="connsiteY1" fmla="*/ 172616 h 323566"/>
                    <a:gd name="connsiteX2" fmla="*/ 1212982 w 1230001"/>
                    <a:gd name="connsiteY2" fmla="*/ 312316 h 323566"/>
                    <a:gd name="connsiteX3" fmla="*/ 1149482 w 1230001"/>
                    <a:gd name="connsiteY3" fmla="*/ 305966 h 323566"/>
                    <a:gd name="connsiteX4" fmla="*/ 944695 w 1230001"/>
                    <a:gd name="connsiteY4" fmla="*/ 232941 h 323566"/>
                    <a:gd name="connsiteX5" fmla="*/ 693870 w 1230001"/>
                    <a:gd name="connsiteY5" fmla="*/ 140866 h 323566"/>
                    <a:gd name="connsiteX6" fmla="*/ 587507 w 1230001"/>
                    <a:gd name="connsiteY6" fmla="*/ 128166 h 323566"/>
                    <a:gd name="connsiteX7" fmla="*/ 257307 w 1230001"/>
                    <a:gd name="connsiteY7" fmla="*/ 71016 h 323566"/>
                    <a:gd name="connsiteX8" fmla="*/ 23945 w 1230001"/>
                    <a:gd name="connsiteY8" fmla="*/ 2754 h 323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0001" h="323566">
                      <a:moveTo>
                        <a:pt x="23945" y="2754"/>
                      </a:moveTo>
                      <a:cubicBezTo>
                        <a:pt x="123693" y="19687"/>
                        <a:pt x="657622" y="121022"/>
                        <a:pt x="855795" y="172616"/>
                      </a:cubicBezTo>
                      <a:cubicBezTo>
                        <a:pt x="1053968" y="224210"/>
                        <a:pt x="1164034" y="290091"/>
                        <a:pt x="1212982" y="312316"/>
                      </a:cubicBezTo>
                      <a:cubicBezTo>
                        <a:pt x="1261930" y="334541"/>
                        <a:pt x="1194196" y="319195"/>
                        <a:pt x="1149482" y="305966"/>
                      </a:cubicBezTo>
                      <a:cubicBezTo>
                        <a:pt x="1104768" y="292737"/>
                        <a:pt x="944695" y="232941"/>
                        <a:pt x="944695" y="232941"/>
                      </a:cubicBezTo>
                      <a:cubicBezTo>
                        <a:pt x="868760" y="205424"/>
                        <a:pt x="753401" y="158328"/>
                        <a:pt x="693870" y="140866"/>
                      </a:cubicBezTo>
                      <a:cubicBezTo>
                        <a:pt x="634339" y="123404"/>
                        <a:pt x="660268" y="139808"/>
                        <a:pt x="587507" y="128166"/>
                      </a:cubicBezTo>
                      <a:cubicBezTo>
                        <a:pt x="514747" y="116524"/>
                        <a:pt x="352292" y="90330"/>
                        <a:pt x="257307" y="71016"/>
                      </a:cubicBezTo>
                      <a:cubicBezTo>
                        <a:pt x="162322" y="51702"/>
                        <a:pt x="-75803" y="-14179"/>
                        <a:pt x="23945" y="27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62663304-6211-41C1-8775-51D67587E038}"/>
                    </a:ext>
                  </a:extLst>
                </p:cNvPr>
                <p:cNvSpPr/>
                <p:nvPr/>
              </p:nvSpPr>
              <p:spPr>
                <a:xfrm>
                  <a:off x="6926263" y="1392121"/>
                  <a:ext cx="572151" cy="409831"/>
                </a:xfrm>
                <a:custGeom>
                  <a:avLst/>
                  <a:gdLst>
                    <a:gd name="connsiteX0" fmla="*/ 0 w 572151"/>
                    <a:gd name="connsiteY0" fmla="*/ 279517 h 409831"/>
                    <a:gd name="connsiteX1" fmla="*/ 153987 w 572151"/>
                    <a:gd name="connsiteY1" fmla="*/ 149342 h 409831"/>
                    <a:gd name="connsiteX2" fmla="*/ 269875 w 572151"/>
                    <a:gd name="connsiteY2" fmla="*/ 50917 h 409831"/>
                    <a:gd name="connsiteX3" fmla="*/ 319087 w 572151"/>
                    <a:gd name="connsiteY3" fmla="*/ 119179 h 409831"/>
                    <a:gd name="connsiteX4" fmla="*/ 407987 w 572151"/>
                    <a:gd name="connsiteY4" fmla="*/ 223954 h 409831"/>
                    <a:gd name="connsiteX5" fmla="*/ 509587 w 572151"/>
                    <a:gd name="connsiteY5" fmla="*/ 368417 h 409831"/>
                    <a:gd name="connsiteX6" fmla="*/ 571500 w 572151"/>
                    <a:gd name="connsiteY6" fmla="*/ 409692 h 409831"/>
                    <a:gd name="connsiteX7" fmla="*/ 536575 w 572151"/>
                    <a:gd name="connsiteY7" fmla="*/ 358892 h 409831"/>
                    <a:gd name="connsiteX8" fmla="*/ 452437 w 572151"/>
                    <a:gd name="connsiteY8" fmla="*/ 260467 h 409831"/>
                    <a:gd name="connsiteX9" fmla="*/ 327025 w 572151"/>
                    <a:gd name="connsiteY9" fmla="*/ 47742 h 409831"/>
                    <a:gd name="connsiteX10" fmla="*/ 288925 w 572151"/>
                    <a:gd name="connsiteY10" fmla="*/ 117 h 409831"/>
                    <a:gd name="connsiteX11" fmla="*/ 215900 w 572151"/>
                    <a:gd name="connsiteY11" fmla="*/ 54092 h 409831"/>
                    <a:gd name="connsiteX12" fmla="*/ 90487 w 572151"/>
                    <a:gd name="connsiteY12" fmla="*/ 163629 h 409831"/>
                    <a:gd name="connsiteX13" fmla="*/ 0 w 572151"/>
                    <a:gd name="connsiteY13" fmla="*/ 279517 h 40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2151" h="409831">
                      <a:moveTo>
                        <a:pt x="0" y="279517"/>
                      </a:moveTo>
                      <a:lnTo>
                        <a:pt x="153987" y="149342"/>
                      </a:lnTo>
                      <a:cubicBezTo>
                        <a:pt x="198966" y="111242"/>
                        <a:pt x="242358" y="55944"/>
                        <a:pt x="269875" y="50917"/>
                      </a:cubicBezTo>
                      <a:cubicBezTo>
                        <a:pt x="297392" y="45890"/>
                        <a:pt x="296068" y="90340"/>
                        <a:pt x="319087" y="119179"/>
                      </a:cubicBezTo>
                      <a:cubicBezTo>
                        <a:pt x="342106" y="148018"/>
                        <a:pt x="376237" y="182414"/>
                        <a:pt x="407987" y="223954"/>
                      </a:cubicBezTo>
                      <a:cubicBezTo>
                        <a:pt x="439737" y="265494"/>
                        <a:pt x="482335" y="337461"/>
                        <a:pt x="509587" y="368417"/>
                      </a:cubicBezTo>
                      <a:cubicBezTo>
                        <a:pt x="536839" y="399373"/>
                        <a:pt x="567002" y="411280"/>
                        <a:pt x="571500" y="409692"/>
                      </a:cubicBezTo>
                      <a:cubicBezTo>
                        <a:pt x="575998" y="408105"/>
                        <a:pt x="556419" y="383763"/>
                        <a:pt x="536575" y="358892"/>
                      </a:cubicBezTo>
                      <a:cubicBezTo>
                        <a:pt x="516731" y="334021"/>
                        <a:pt x="487362" y="312325"/>
                        <a:pt x="452437" y="260467"/>
                      </a:cubicBezTo>
                      <a:cubicBezTo>
                        <a:pt x="417512" y="208609"/>
                        <a:pt x="354277" y="91134"/>
                        <a:pt x="327025" y="47742"/>
                      </a:cubicBezTo>
                      <a:cubicBezTo>
                        <a:pt x="299773" y="4350"/>
                        <a:pt x="307446" y="-941"/>
                        <a:pt x="288925" y="117"/>
                      </a:cubicBezTo>
                      <a:cubicBezTo>
                        <a:pt x="270404" y="1175"/>
                        <a:pt x="248973" y="26840"/>
                        <a:pt x="215900" y="54092"/>
                      </a:cubicBezTo>
                      <a:cubicBezTo>
                        <a:pt x="182827" y="81344"/>
                        <a:pt x="90487" y="163629"/>
                        <a:pt x="90487" y="163629"/>
                      </a:cubicBezTo>
                      <a:lnTo>
                        <a:pt x="0" y="2795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26AEBADD-084E-4614-95C0-05373FC3F6ED}"/>
                    </a:ext>
                  </a:extLst>
                </p:cNvPr>
                <p:cNvSpPr/>
                <p:nvPr/>
              </p:nvSpPr>
              <p:spPr>
                <a:xfrm>
                  <a:off x="7077027" y="1533751"/>
                  <a:ext cx="268699" cy="207021"/>
                </a:xfrm>
                <a:custGeom>
                  <a:avLst/>
                  <a:gdLst>
                    <a:gd name="connsiteX0" fmla="*/ 48 w 268699"/>
                    <a:gd name="connsiteY0" fmla="*/ 2949 h 207021"/>
                    <a:gd name="connsiteX1" fmla="*/ 92123 w 268699"/>
                    <a:gd name="connsiteY1" fmla="*/ 183924 h 207021"/>
                    <a:gd name="connsiteX2" fmla="*/ 109586 w 268699"/>
                    <a:gd name="connsiteY2" fmla="*/ 204562 h 207021"/>
                    <a:gd name="connsiteX3" fmla="*/ 112761 w 268699"/>
                    <a:gd name="connsiteY3" fmla="*/ 183924 h 207021"/>
                    <a:gd name="connsiteX4" fmla="*/ 258811 w 268699"/>
                    <a:gd name="connsiteY4" fmla="*/ 75974 h 207021"/>
                    <a:gd name="connsiteX5" fmla="*/ 244523 w 268699"/>
                    <a:gd name="connsiteY5" fmla="*/ 55337 h 207021"/>
                    <a:gd name="connsiteX6" fmla="*/ 155623 w 268699"/>
                    <a:gd name="connsiteY6" fmla="*/ 110899 h 207021"/>
                    <a:gd name="connsiteX7" fmla="*/ 112761 w 268699"/>
                    <a:gd name="connsiteY7" fmla="*/ 142649 h 207021"/>
                    <a:gd name="connsiteX8" fmla="*/ 79423 w 268699"/>
                    <a:gd name="connsiteY8" fmla="*/ 79149 h 207021"/>
                    <a:gd name="connsiteX9" fmla="*/ 48 w 268699"/>
                    <a:gd name="connsiteY9" fmla="*/ 2949 h 20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699" h="207021">
                      <a:moveTo>
                        <a:pt x="48" y="2949"/>
                      </a:moveTo>
                      <a:cubicBezTo>
                        <a:pt x="2165" y="20411"/>
                        <a:pt x="73867" y="150322"/>
                        <a:pt x="92123" y="183924"/>
                      </a:cubicBezTo>
                      <a:cubicBezTo>
                        <a:pt x="110379" y="217526"/>
                        <a:pt x="106146" y="204562"/>
                        <a:pt x="109586" y="204562"/>
                      </a:cubicBezTo>
                      <a:cubicBezTo>
                        <a:pt x="113026" y="204562"/>
                        <a:pt x="87890" y="205355"/>
                        <a:pt x="112761" y="183924"/>
                      </a:cubicBezTo>
                      <a:cubicBezTo>
                        <a:pt x="137632" y="162493"/>
                        <a:pt x="236851" y="97405"/>
                        <a:pt x="258811" y="75974"/>
                      </a:cubicBezTo>
                      <a:cubicBezTo>
                        <a:pt x="280771" y="54543"/>
                        <a:pt x="261721" y="49516"/>
                        <a:pt x="244523" y="55337"/>
                      </a:cubicBezTo>
                      <a:cubicBezTo>
                        <a:pt x="227325" y="61158"/>
                        <a:pt x="177583" y="96347"/>
                        <a:pt x="155623" y="110899"/>
                      </a:cubicBezTo>
                      <a:cubicBezTo>
                        <a:pt x="133663" y="125451"/>
                        <a:pt x="125461" y="147941"/>
                        <a:pt x="112761" y="142649"/>
                      </a:cubicBezTo>
                      <a:cubicBezTo>
                        <a:pt x="100061" y="137357"/>
                        <a:pt x="93446" y="108253"/>
                        <a:pt x="79423" y="79149"/>
                      </a:cubicBezTo>
                      <a:cubicBezTo>
                        <a:pt x="65400" y="50045"/>
                        <a:pt x="-2069" y="-14513"/>
                        <a:pt x="48" y="2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F8D903CC-4871-4A38-9DE1-130EA553EC98}"/>
                    </a:ext>
                  </a:extLst>
                </p:cNvPr>
                <p:cNvSpPr/>
                <p:nvPr/>
              </p:nvSpPr>
              <p:spPr>
                <a:xfrm>
                  <a:off x="7331059" y="1252407"/>
                  <a:ext cx="535004" cy="370125"/>
                </a:xfrm>
                <a:custGeom>
                  <a:avLst/>
                  <a:gdLst>
                    <a:gd name="connsiteX0" fmla="*/ 535004 w 535004"/>
                    <a:gd name="connsiteY0" fmla="*/ 177931 h 370125"/>
                    <a:gd name="connsiteX1" fmla="*/ 276241 w 535004"/>
                    <a:gd name="connsiteY1" fmla="*/ 341443 h 370125"/>
                    <a:gd name="connsiteX2" fmla="*/ 227029 w 535004"/>
                    <a:gd name="connsiteY2" fmla="*/ 370018 h 370125"/>
                    <a:gd name="connsiteX3" fmla="*/ 196866 w 535004"/>
                    <a:gd name="connsiteY3" fmla="*/ 341443 h 370125"/>
                    <a:gd name="connsiteX4" fmla="*/ 134954 w 535004"/>
                    <a:gd name="connsiteY4" fmla="*/ 254131 h 370125"/>
                    <a:gd name="connsiteX5" fmla="*/ 4779 w 535004"/>
                    <a:gd name="connsiteY5" fmla="*/ 14418 h 370125"/>
                    <a:gd name="connsiteX6" fmla="*/ 30179 w 535004"/>
                    <a:gd name="connsiteY6" fmla="*/ 30293 h 370125"/>
                    <a:gd name="connsiteX7" fmla="*/ 49229 w 535004"/>
                    <a:gd name="connsiteY7" fmla="*/ 57281 h 370125"/>
                    <a:gd name="connsiteX8" fmla="*/ 117491 w 535004"/>
                    <a:gd name="connsiteY8" fmla="*/ 182693 h 370125"/>
                    <a:gd name="connsiteX9" fmla="*/ 227029 w 535004"/>
                    <a:gd name="connsiteY9" fmla="*/ 325568 h 370125"/>
                    <a:gd name="connsiteX10" fmla="*/ 255604 w 535004"/>
                    <a:gd name="connsiteY10" fmla="*/ 328743 h 370125"/>
                    <a:gd name="connsiteX11" fmla="*/ 317516 w 535004"/>
                    <a:gd name="connsiteY11" fmla="*/ 287468 h 370125"/>
                    <a:gd name="connsiteX12" fmla="*/ 535004 w 535004"/>
                    <a:gd name="connsiteY12" fmla="*/ 177931 h 3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004" h="370125">
                      <a:moveTo>
                        <a:pt x="535004" y="177931"/>
                      </a:moveTo>
                      <a:lnTo>
                        <a:pt x="276241" y="341443"/>
                      </a:lnTo>
                      <a:cubicBezTo>
                        <a:pt x="224912" y="373457"/>
                        <a:pt x="240258" y="370018"/>
                        <a:pt x="227029" y="370018"/>
                      </a:cubicBezTo>
                      <a:cubicBezTo>
                        <a:pt x="213800" y="370018"/>
                        <a:pt x="212212" y="360757"/>
                        <a:pt x="196866" y="341443"/>
                      </a:cubicBezTo>
                      <a:cubicBezTo>
                        <a:pt x="181520" y="322129"/>
                        <a:pt x="166969" y="308635"/>
                        <a:pt x="134954" y="254131"/>
                      </a:cubicBezTo>
                      <a:cubicBezTo>
                        <a:pt x="102939" y="199627"/>
                        <a:pt x="22241" y="51724"/>
                        <a:pt x="4779" y="14418"/>
                      </a:cubicBezTo>
                      <a:cubicBezTo>
                        <a:pt x="-12683" y="-22888"/>
                        <a:pt x="22771" y="23149"/>
                        <a:pt x="30179" y="30293"/>
                      </a:cubicBezTo>
                      <a:cubicBezTo>
                        <a:pt x="37587" y="37437"/>
                        <a:pt x="34677" y="31881"/>
                        <a:pt x="49229" y="57281"/>
                      </a:cubicBezTo>
                      <a:cubicBezTo>
                        <a:pt x="63781" y="82681"/>
                        <a:pt x="87858" y="137978"/>
                        <a:pt x="117491" y="182693"/>
                      </a:cubicBezTo>
                      <a:cubicBezTo>
                        <a:pt x="147124" y="227408"/>
                        <a:pt x="204010" y="301226"/>
                        <a:pt x="227029" y="325568"/>
                      </a:cubicBezTo>
                      <a:cubicBezTo>
                        <a:pt x="250048" y="349910"/>
                        <a:pt x="240523" y="335093"/>
                        <a:pt x="255604" y="328743"/>
                      </a:cubicBezTo>
                      <a:cubicBezTo>
                        <a:pt x="270685" y="322393"/>
                        <a:pt x="317516" y="287468"/>
                        <a:pt x="317516" y="287468"/>
                      </a:cubicBezTo>
                      <a:lnTo>
                        <a:pt x="535004" y="1779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97C0483A-40B3-431C-853B-69447DC44B06}"/>
                    </a:ext>
                  </a:extLst>
                </p:cNvPr>
                <p:cNvSpPr/>
                <p:nvPr/>
              </p:nvSpPr>
              <p:spPr>
                <a:xfrm>
                  <a:off x="7346950" y="1266825"/>
                  <a:ext cx="1304330" cy="619557"/>
                </a:xfrm>
                <a:custGeom>
                  <a:avLst/>
                  <a:gdLst>
                    <a:gd name="connsiteX0" fmla="*/ 0 w 1304330"/>
                    <a:gd name="connsiteY0" fmla="*/ 0 h 619557"/>
                    <a:gd name="connsiteX1" fmla="*/ 449263 w 1304330"/>
                    <a:gd name="connsiteY1" fmla="*/ 127000 h 619557"/>
                    <a:gd name="connsiteX2" fmla="*/ 908050 w 1304330"/>
                    <a:gd name="connsiteY2" fmla="*/ 320675 h 619557"/>
                    <a:gd name="connsiteX3" fmla="*/ 1103313 w 1304330"/>
                    <a:gd name="connsiteY3" fmla="*/ 460375 h 619557"/>
                    <a:gd name="connsiteX4" fmla="*/ 1293813 w 1304330"/>
                    <a:gd name="connsiteY4" fmla="*/ 606425 h 619557"/>
                    <a:gd name="connsiteX5" fmla="*/ 1252538 w 1304330"/>
                    <a:gd name="connsiteY5" fmla="*/ 593725 h 619557"/>
                    <a:gd name="connsiteX6" fmla="*/ 1025525 w 1304330"/>
                    <a:gd name="connsiteY6" fmla="*/ 439738 h 619557"/>
                    <a:gd name="connsiteX7" fmla="*/ 822325 w 1304330"/>
                    <a:gd name="connsiteY7" fmla="*/ 319088 h 619557"/>
                    <a:gd name="connsiteX8" fmla="*/ 592138 w 1304330"/>
                    <a:gd name="connsiteY8" fmla="*/ 206375 h 619557"/>
                    <a:gd name="connsiteX9" fmla="*/ 381000 w 1304330"/>
                    <a:gd name="connsiteY9" fmla="*/ 133350 h 619557"/>
                    <a:gd name="connsiteX10" fmla="*/ 0 w 1304330"/>
                    <a:gd name="connsiteY10" fmla="*/ 0 h 619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4330" h="619557">
                      <a:moveTo>
                        <a:pt x="0" y="0"/>
                      </a:moveTo>
                      <a:cubicBezTo>
                        <a:pt x="148960" y="36777"/>
                        <a:pt x="297921" y="73554"/>
                        <a:pt x="449263" y="127000"/>
                      </a:cubicBezTo>
                      <a:cubicBezTo>
                        <a:pt x="600605" y="180446"/>
                        <a:pt x="799042" y="265113"/>
                        <a:pt x="908050" y="320675"/>
                      </a:cubicBezTo>
                      <a:cubicBezTo>
                        <a:pt x="1017058" y="376238"/>
                        <a:pt x="1039019" y="412750"/>
                        <a:pt x="1103313" y="460375"/>
                      </a:cubicBezTo>
                      <a:cubicBezTo>
                        <a:pt x="1167607" y="508000"/>
                        <a:pt x="1268942" y="584200"/>
                        <a:pt x="1293813" y="606425"/>
                      </a:cubicBezTo>
                      <a:cubicBezTo>
                        <a:pt x="1318684" y="628650"/>
                        <a:pt x="1297253" y="621506"/>
                        <a:pt x="1252538" y="593725"/>
                      </a:cubicBezTo>
                      <a:cubicBezTo>
                        <a:pt x="1207823" y="565944"/>
                        <a:pt x="1097227" y="485511"/>
                        <a:pt x="1025525" y="439738"/>
                      </a:cubicBezTo>
                      <a:cubicBezTo>
                        <a:pt x="953823" y="393965"/>
                        <a:pt x="894556" y="357982"/>
                        <a:pt x="822325" y="319088"/>
                      </a:cubicBezTo>
                      <a:cubicBezTo>
                        <a:pt x="750094" y="280194"/>
                        <a:pt x="665692" y="237331"/>
                        <a:pt x="592138" y="206375"/>
                      </a:cubicBezTo>
                      <a:cubicBezTo>
                        <a:pt x="518584" y="175419"/>
                        <a:pt x="381000" y="133350"/>
                        <a:pt x="381000" y="1333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38ED3AD8-D255-426D-98E9-852F70AF8630}"/>
                    </a:ext>
                  </a:extLst>
                </p:cNvPr>
                <p:cNvSpPr/>
                <p:nvPr/>
              </p:nvSpPr>
              <p:spPr>
                <a:xfrm>
                  <a:off x="7456488" y="1341083"/>
                  <a:ext cx="242900" cy="180783"/>
                </a:xfrm>
                <a:custGeom>
                  <a:avLst/>
                  <a:gdLst>
                    <a:gd name="connsiteX0" fmla="*/ 0 w 242900"/>
                    <a:gd name="connsiteY0" fmla="*/ 117830 h 180783"/>
                    <a:gd name="connsiteX1" fmla="*/ 155575 w 242900"/>
                    <a:gd name="connsiteY1" fmla="*/ 5117 h 180783"/>
                    <a:gd name="connsiteX2" fmla="*/ 179387 w 242900"/>
                    <a:gd name="connsiteY2" fmla="*/ 22580 h 180783"/>
                    <a:gd name="connsiteX3" fmla="*/ 190500 w 242900"/>
                    <a:gd name="connsiteY3" fmla="*/ 52742 h 180783"/>
                    <a:gd name="connsiteX4" fmla="*/ 242887 w 242900"/>
                    <a:gd name="connsiteY4" fmla="*/ 176567 h 180783"/>
                    <a:gd name="connsiteX5" fmla="*/ 195262 w 242900"/>
                    <a:gd name="connsiteY5" fmla="*/ 141642 h 180783"/>
                    <a:gd name="connsiteX6" fmla="*/ 153987 w 242900"/>
                    <a:gd name="connsiteY6" fmla="*/ 41630 h 180783"/>
                    <a:gd name="connsiteX7" fmla="*/ 0 w 242900"/>
                    <a:gd name="connsiteY7" fmla="*/ 117830 h 18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900" h="180783">
                      <a:moveTo>
                        <a:pt x="0" y="117830"/>
                      </a:moveTo>
                      <a:cubicBezTo>
                        <a:pt x="265" y="111745"/>
                        <a:pt x="125677" y="20992"/>
                        <a:pt x="155575" y="5117"/>
                      </a:cubicBezTo>
                      <a:cubicBezTo>
                        <a:pt x="185473" y="-10758"/>
                        <a:pt x="173566" y="14643"/>
                        <a:pt x="179387" y="22580"/>
                      </a:cubicBezTo>
                      <a:cubicBezTo>
                        <a:pt x="185208" y="30517"/>
                        <a:pt x="179917" y="27077"/>
                        <a:pt x="190500" y="52742"/>
                      </a:cubicBezTo>
                      <a:cubicBezTo>
                        <a:pt x="201083" y="78406"/>
                        <a:pt x="242093" y="161750"/>
                        <a:pt x="242887" y="176567"/>
                      </a:cubicBezTo>
                      <a:cubicBezTo>
                        <a:pt x="243681" y="191384"/>
                        <a:pt x="210079" y="164131"/>
                        <a:pt x="195262" y="141642"/>
                      </a:cubicBezTo>
                      <a:cubicBezTo>
                        <a:pt x="180445" y="119153"/>
                        <a:pt x="183091" y="44540"/>
                        <a:pt x="153987" y="41630"/>
                      </a:cubicBezTo>
                      <a:cubicBezTo>
                        <a:pt x="124883" y="38720"/>
                        <a:pt x="-265" y="123915"/>
                        <a:pt x="0" y="1178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C74B8AB1-6825-4EDB-88AE-66223AF4EC94}"/>
                    </a:ext>
                  </a:extLst>
                </p:cNvPr>
                <p:cNvSpPr/>
                <p:nvPr/>
              </p:nvSpPr>
              <p:spPr>
                <a:xfrm>
                  <a:off x="7597537" y="1633587"/>
                  <a:ext cx="477876" cy="385890"/>
                </a:xfrm>
                <a:custGeom>
                  <a:avLst/>
                  <a:gdLst>
                    <a:gd name="connsiteX0" fmla="*/ 238 w 477876"/>
                    <a:gd name="connsiteY0" fmla="*/ 198388 h 385890"/>
                    <a:gd name="connsiteX1" fmla="*/ 166926 w 477876"/>
                    <a:gd name="connsiteY1" fmla="*/ 98376 h 385890"/>
                    <a:gd name="connsiteX2" fmla="*/ 293926 w 477876"/>
                    <a:gd name="connsiteY2" fmla="*/ 7888 h 385890"/>
                    <a:gd name="connsiteX3" fmla="*/ 309801 w 477876"/>
                    <a:gd name="connsiteY3" fmla="*/ 17413 h 385890"/>
                    <a:gd name="connsiteX4" fmla="*/ 374888 w 477876"/>
                    <a:gd name="connsiteY4" fmla="*/ 120601 h 385890"/>
                    <a:gd name="connsiteX5" fmla="*/ 465376 w 477876"/>
                    <a:gd name="connsiteY5" fmla="*/ 326976 h 385890"/>
                    <a:gd name="connsiteX6" fmla="*/ 471726 w 477876"/>
                    <a:gd name="connsiteY6" fmla="*/ 385713 h 385890"/>
                    <a:gd name="connsiteX7" fmla="*/ 414576 w 477876"/>
                    <a:gd name="connsiteY7" fmla="*/ 314276 h 385890"/>
                    <a:gd name="connsiteX8" fmla="*/ 368538 w 477876"/>
                    <a:gd name="connsiteY8" fmla="*/ 184101 h 385890"/>
                    <a:gd name="connsiteX9" fmla="*/ 308213 w 477876"/>
                    <a:gd name="connsiteY9" fmla="*/ 39638 h 385890"/>
                    <a:gd name="connsiteX10" fmla="*/ 246301 w 477876"/>
                    <a:gd name="connsiteY10" fmla="*/ 84088 h 385890"/>
                    <a:gd name="connsiteX11" fmla="*/ 132001 w 477876"/>
                    <a:gd name="connsiteY11" fmla="*/ 150763 h 385890"/>
                    <a:gd name="connsiteX12" fmla="*/ 238 w 477876"/>
                    <a:gd name="connsiteY12" fmla="*/ 198388 h 38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876" h="385890">
                      <a:moveTo>
                        <a:pt x="238" y="198388"/>
                      </a:moveTo>
                      <a:cubicBezTo>
                        <a:pt x="6059" y="189657"/>
                        <a:pt x="117978" y="130126"/>
                        <a:pt x="166926" y="98376"/>
                      </a:cubicBezTo>
                      <a:cubicBezTo>
                        <a:pt x="215874" y="66626"/>
                        <a:pt x="270114" y="21382"/>
                        <a:pt x="293926" y="7888"/>
                      </a:cubicBezTo>
                      <a:cubicBezTo>
                        <a:pt x="317738" y="-5606"/>
                        <a:pt x="296307" y="-1372"/>
                        <a:pt x="309801" y="17413"/>
                      </a:cubicBezTo>
                      <a:cubicBezTo>
                        <a:pt x="323295" y="36198"/>
                        <a:pt x="348959" y="69007"/>
                        <a:pt x="374888" y="120601"/>
                      </a:cubicBezTo>
                      <a:cubicBezTo>
                        <a:pt x="400817" y="172195"/>
                        <a:pt x="449236" y="282791"/>
                        <a:pt x="465376" y="326976"/>
                      </a:cubicBezTo>
                      <a:cubicBezTo>
                        <a:pt x="481516" y="371161"/>
                        <a:pt x="480193" y="387830"/>
                        <a:pt x="471726" y="385713"/>
                      </a:cubicBezTo>
                      <a:cubicBezTo>
                        <a:pt x="463259" y="383596"/>
                        <a:pt x="431774" y="347878"/>
                        <a:pt x="414576" y="314276"/>
                      </a:cubicBezTo>
                      <a:cubicBezTo>
                        <a:pt x="397378" y="280674"/>
                        <a:pt x="386265" y="229874"/>
                        <a:pt x="368538" y="184101"/>
                      </a:cubicBezTo>
                      <a:cubicBezTo>
                        <a:pt x="350811" y="138328"/>
                        <a:pt x="328586" y="56307"/>
                        <a:pt x="308213" y="39638"/>
                      </a:cubicBezTo>
                      <a:cubicBezTo>
                        <a:pt x="287840" y="22969"/>
                        <a:pt x="275670" y="65567"/>
                        <a:pt x="246301" y="84088"/>
                      </a:cubicBezTo>
                      <a:cubicBezTo>
                        <a:pt x="216932" y="102609"/>
                        <a:pt x="167191" y="128803"/>
                        <a:pt x="132001" y="150763"/>
                      </a:cubicBezTo>
                      <a:cubicBezTo>
                        <a:pt x="96811" y="172723"/>
                        <a:pt x="-5583" y="207119"/>
                        <a:pt x="238" y="198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E999545-8089-4291-95AC-3B0239FF6DC1}"/>
                    </a:ext>
                  </a:extLst>
                </p:cNvPr>
                <p:cNvSpPr/>
                <p:nvPr/>
              </p:nvSpPr>
              <p:spPr>
                <a:xfrm>
                  <a:off x="7791230" y="1727938"/>
                  <a:ext cx="195483" cy="209119"/>
                </a:xfrm>
                <a:custGeom>
                  <a:avLst/>
                  <a:gdLst>
                    <a:gd name="connsiteX0" fmla="*/ 195483 w 195483"/>
                    <a:gd name="connsiteY0" fmla="*/ 121500 h 209119"/>
                    <a:gd name="connsiteX1" fmla="*/ 79595 w 195483"/>
                    <a:gd name="connsiteY1" fmla="*/ 196112 h 209119"/>
                    <a:gd name="connsiteX2" fmla="*/ 60545 w 195483"/>
                    <a:gd name="connsiteY2" fmla="*/ 204050 h 209119"/>
                    <a:gd name="connsiteX3" fmla="*/ 27208 w 195483"/>
                    <a:gd name="connsiteY3" fmla="*/ 142137 h 209119"/>
                    <a:gd name="connsiteX4" fmla="*/ 220 w 195483"/>
                    <a:gd name="connsiteY4" fmla="*/ 10375 h 209119"/>
                    <a:gd name="connsiteX5" fmla="*/ 14508 w 195483"/>
                    <a:gd name="connsiteY5" fmla="*/ 10375 h 209119"/>
                    <a:gd name="connsiteX6" fmla="*/ 16095 w 195483"/>
                    <a:gd name="connsiteY6" fmla="*/ 26250 h 209119"/>
                    <a:gd name="connsiteX7" fmla="*/ 30383 w 195483"/>
                    <a:gd name="connsiteY7" fmla="*/ 77050 h 209119"/>
                    <a:gd name="connsiteX8" fmla="*/ 73245 w 195483"/>
                    <a:gd name="connsiteY8" fmla="*/ 159600 h 209119"/>
                    <a:gd name="connsiteX9" fmla="*/ 106583 w 195483"/>
                    <a:gd name="connsiteY9" fmla="*/ 143725 h 209119"/>
                    <a:gd name="connsiteX10" fmla="*/ 195483 w 195483"/>
                    <a:gd name="connsiteY10" fmla="*/ 121500 h 20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483" h="209119">
                      <a:moveTo>
                        <a:pt x="195483" y="121500"/>
                      </a:moveTo>
                      <a:lnTo>
                        <a:pt x="79595" y="196112"/>
                      </a:lnTo>
                      <a:cubicBezTo>
                        <a:pt x="57105" y="209870"/>
                        <a:pt x="69276" y="213046"/>
                        <a:pt x="60545" y="204050"/>
                      </a:cubicBezTo>
                      <a:cubicBezTo>
                        <a:pt x="51814" y="195054"/>
                        <a:pt x="37262" y="174416"/>
                        <a:pt x="27208" y="142137"/>
                      </a:cubicBezTo>
                      <a:cubicBezTo>
                        <a:pt x="17154" y="109858"/>
                        <a:pt x="2337" y="32335"/>
                        <a:pt x="220" y="10375"/>
                      </a:cubicBezTo>
                      <a:cubicBezTo>
                        <a:pt x="-1897" y="-11585"/>
                        <a:pt x="11862" y="7729"/>
                        <a:pt x="14508" y="10375"/>
                      </a:cubicBezTo>
                      <a:cubicBezTo>
                        <a:pt x="17154" y="13021"/>
                        <a:pt x="13449" y="15137"/>
                        <a:pt x="16095" y="26250"/>
                      </a:cubicBezTo>
                      <a:cubicBezTo>
                        <a:pt x="18741" y="37363"/>
                        <a:pt x="20858" y="54825"/>
                        <a:pt x="30383" y="77050"/>
                      </a:cubicBezTo>
                      <a:cubicBezTo>
                        <a:pt x="39908" y="99275"/>
                        <a:pt x="60545" y="148488"/>
                        <a:pt x="73245" y="159600"/>
                      </a:cubicBezTo>
                      <a:cubicBezTo>
                        <a:pt x="85945" y="170712"/>
                        <a:pt x="106583" y="143725"/>
                        <a:pt x="106583" y="143725"/>
                      </a:cubicBezTo>
                      <a:lnTo>
                        <a:pt x="195483" y="121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C595A55D-B887-477B-957C-9CB65F2469B1}"/>
                    </a:ext>
                  </a:extLst>
                </p:cNvPr>
                <p:cNvSpPr/>
                <p:nvPr/>
              </p:nvSpPr>
              <p:spPr>
                <a:xfrm>
                  <a:off x="7871351" y="1940794"/>
                  <a:ext cx="804771" cy="549348"/>
                </a:xfrm>
                <a:custGeom>
                  <a:avLst/>
                  <a:gdLst>
                    <a:gd name="connsiteX0" fmla="*/ 2649 w 804771"/>
                    <a:gd name="connsiteY0" fmla="*/ 719 h 549348"/>
                    <a:gd name="connsiteX1" fmla="*/ 355074 w 804771"/>
                    <a:gd name="connsiteY1" fmla="*/ 170581 h 549348"/>
                    <a:gd name="connsiteX2" fmla="*/ 591612 w 804771"/>
                    <a:gd name="connsiteY2" fmla="*/ 343619 h 549348"/>
                    <a:gd name="connsiteX3" fmla="*/ 793224 w 804771"/>
                    <a:gd name="connsiteY3" fmla="*/ 535706 h 549348"/>
                    <a:gd name="connsiteX4" fmla="*/ 761474 w 804771"/>
                    <a:gd name="connsiteY4" fmla="*/ 515069 h 549348"/>
                    <a:gd name="connsiteX5" fmla="*/ 605899 w 804771"/>
                    <a:gd name="connsiteY5" fmla="*/ 365844 h 549348"/>
                    <a:gd name="connsiteX6" fmla="*/ 378887 w 804771"/>
                    <a:gd name="connsiteY6" fmla="*/ 211856 h 549348"/>
                    <a:gd name="connsiteX7" fmla="*/ 204262 w 804771"/>
                    <a:gd name="connsiteY7" fmla="*/ 113431 h 549348"/>
                    <a:gd name="connsiteX8" fmla="*/ 2649 w 804771"/>
                    <a:gd name="connsiteY8" fmla="*/ 719 h 54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771" h="549348">
                      <a:moveTo>
                        <a:pt x="2649" y="719"/>
                      </a:moveTo>
                      <a:cubicBezTo>
                        <a:pt x="27784" y="10244"/>
                        <a:pt x="256913" y="113431"/>
                        <a:pt x="355074" y="170581"/>
                      </a:cubicBezTo>
                      <a:cubicBezTo>
                        <a:pt x="453235" y="227731"/>
                        <a:pt x="518587" y="282765"/>
                        <a:pt x="591612" y="343619"/>
                      </a:cubicBezTo>
                      <a:cubicBezTo>
                        <a:pt x="664637" y="404473"/>
                        <a:pt x="764914" y="507131"/>
                        <a:pt x="793224" y="535706"/>
                      </a:cubicBezTo>
                      <a:cubicBezTo>
                        <a:pt x="821534" y="564281"/>
                        <a:pt x="792695" y="543379"/>
                        <a:pt x="761474" y="515069"/>
                      </a:cubicBezTo>
                      <a:cubicBezTo>
                        <a:pt x="730253" y="486759"/>
                        <a:pt x="669663" y="416379"/>
                        <a:pt x="605899" y="365844"/>
                      </a:cubicBezTo>
                      <a:cubicBezTo>
                        <a:pt x="542135" y="315309"/>
                        <a:pt x="445827" y="253925"/>
                        <a:pt x="378887" y="211856"/>
                      </a:cubicBezTo>
                      <a:cubicBezTo>
                        <a:pt x="311948" y="169787"/>
                        <a:pt x="270672" y="148091"/>
                        <a:pt x="204262" y="113431"/>
                      </a:cubicBezTo>
                      <a:cubicBezTo>
                        <a:pt x="137852" y="78771"/>
                        <a:pt x="-22486" y="-8806"/>
                        <a:pt x="2649" y="7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23CC7CAD-37DA-4934-8F36-86ACD0FADEC3}"/>
                    </a:ext>
                  </a:extLst>
                </p:cNvPr>
                <p:cNvSpPr/>
                <p:nvPr/>
              </p:nvSpPr>
              <p:spPr>
                <a:xfrm>
                  <a:off x="7650327" y="1937322"/>
                  <a:ext cx="891657" cy="483266"/>
                </a:xfrm>
                <a:custGeom>
                  <a:avLst/>
                  <a:gdLst>
                    <a:gd name="connsiteX0" fmla="*/ 69686 w 891657"/>
                    <a:gd name="connsiteY0" fmla="*/ 7366 h 483266"/>
                    <a:gd name="connsiteX1" fmla="*/ 347498 w 891657"/>
                    <a:gd name="connsiteY1" fmla="*/ 121666 h 483266"/>
                    <a:gd name="connsiteX2" fmla="*/ 584036 w 891657"/>
                    <a:gd name="connsiteY2" fmla="*/ 247078 h 483266"/>
                    <a:gd name="connsiteX3" fmla="*/ 871373 w 891657"/>
                    <a:gd name="connsiteY3" fmla="*/ 466153 h 483266"/>
                    <a:gd name="connsiteX4" fmla="*/ 845973 w 891657"/>
                    <a:gd name="connsiteY4" fmla="*/ 456628 h 483266"/>
                    <a:gd name="connsiteX5" fmla="*/ 669761 w 891657"/>
                    <a:gd name="connsiteY5" fmla="*/ 358203 h 483266"/>
                    <a:gd name="connsiteX6" fmla="*/ 401473 w 891657"/>
                    <a:gd name="connsiteY6" fmla="*/ 188341 h 483266"/>
                    <a:gd name="connsiteX7" fmla="*/ 283998 w 891657"/>
                    <a:gd name="connsiteY7" fmla="*/ 128016 h 483266"/>
                    <a:gd name="connsiteX8" fmla="*/ 17298 w 891657"/>
                    <a:gd name="connsiteY8" fmla="*/ 24828 h 483266"/>
                    <a:gd name="connsiteX9" fmla="*/ 69686 w 891657"/>
                    <a:gd name="connsiteY9" fmla="*/ 7366 h 4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1657" h="483266">
                      <a:moveTo>
                        <a:pt x="69686" y="7366"/>
                      </a:moveTo>
                      <a:cubicBezTo>
                        <a:pt x="124719" y="23506"/>
                        <a:pt x="261773" y="81714"/>
                        <a:pt x="347498" y="121666"/>
                      </a:cubicBezTo>
                      <a:cubicBezTo>
                        <a:pt x="433223" y="161618"/>
                        <a:pt x="496724" y="189664"/>
                        <a:pt x="584036" y="247078"/>
                      </a:cubicBezTo>
                      <a:cubicBezTo>
                        <a:pt x="671348" y="304492"/>
                        <a:pt x="827717" y="431228"/>
                        <a:pt x="871373" y="466153"/>
                      </a:cubicBezTo>
                      <a:cubicBezTo>
                        <a:pt x="915029" y="501078"/>
                        <a:pt x="879575" y="474620"/>
                        <a:pt x="845973" y="456628"/>
                      </a:cubicBezTo>
                      <a:cubicBezTo>
                        <a:pt x="812371" y="438636"/>
                        <a:pt x="743844" y="402917"/>
                        <a:pt x="669761" y="358203"/>
                      </a:cubicBezTo>
                      <a:cubicBezTo>
                        <a:pt x="595678" y="313489"/>
                        <a:pt x="465767" y="226705"/>
                        <a:pt x="401473" y="188341"/>
                      </a:cubicBezTo>
                      <a:cubicBezTo>
                        <a:pt x="337179" y="149977"/>
                        <a:pt x="348027" y="155268"/>
                        <a:pt x="283998" y="128016"/>
                      </a:cubicBezTo>
                      <a:cubicBezTo>
                        <a:pt x="219969" y="100764"/>
                        <a:pt x="58573" y="45995"/>
                        <a:pt x="17298" y="24828"/>
                      </a:cubicBezTo>
                      <a:cubicBezTo>
                        <a:pt x="-23977" y="3661"/>
                        <a:pt x="14653" y="-8774"/>
                        <a:pt x="69686" y="73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4B4CF3BF-D437-4B82-80A7-0633165FDAE0}"/>
                    </a:ext>
                  </a:extLst>
                </p:cNvPr>
                <p:cNvSpPr/>
                <p:nvPr/>
              </p:nvSpPr>
              <p:spPr>
                <a:xfrm>
                  <a:off x="7903744" y="1450975"/>
                  <a:ext cx="605501" cy="600144"/>
                </a:xfrm>
                <a:custGeom>
                  <a:avLst/>
                  <a:gdLst>
                    <a:gd name="connsiteX0" fmla="*/ 25819 w 605501"/>
                    <a:gd name="connsiteY0" fmla="*/ 0 h 600144"/>
                    <a:gd name="connsiteX1" fmla="*/ 2006 w 605501"/>
                    <a:gd name="connsiteY1" fmla="*/ 65088 h 600144"/>
                    <a:gd name="connsiteX2" fmla="*/ 9944 w 605501"/>
                    <a:gd name="connsiteY2" fmla="*/ 65088 h 600144"/>
                    <a:gd name="connsiteX3" fmla="*/ 78206 w 605501"/>
                    <a:gd name="connsiteY3" fmla="*/ 187325 h 600144"/>
                    <a:gd name="connsiteX4" fmla="*/ 206794 w 605501"/>
                    <a:gd name="connsiteY4" fmla="*/ 442913 h 600144"/>
                    <a:gd name="connsiteX5" fmla="*/ 268706 w 605501"/>
                    <a:gd name="connsiteY5" fmla="*/ 593725 h 600144"/>
                    <a:gd name="connsiteX6" fmla="*/ 322681 w 605501"/>
                    <a:gd name="connsiteY6" fmla="*/ 569913 h 600144"/>
                    <a:gd name="connsiteX7" fmla="*/ 379831 w 605501"/>
                    <a:gd name="connsiteY7" fmla="*/ 547688 h 600144"/>
                    <a:gd name="connsiteX8" fmla="*/ 576681 w 605501"/>
                    <a:gd name="connsiteY8" fmla="*/ 422275 h 600144"/>
                    <a:gd name="connsiteX9" fmla="*/ 605256 w 605501"/>
                    <a:gd name="connsiteY9" fmla="*/ 392113 h 600144"/>
                    <a:gd name="connsiteX10" fmla="*/ 586206 w 605501"/>
                    <a:gd name="connsiteY10" fmla="*/ 387350 h 600144"/>
                    <a:gd name="connsiteX11" fmla="*/ 517944 w 605501"/>
                    <a:gd name="connsiteY11" fmla="*/ 423863 h 600144"/>
                    <a:gd name="connsiteX12" fmla="*/ 332206 w 605501"/>
                    <a:gd name="connsiteY12" fmla="*/ 528638 h 600144"/>
                    <a:gd name="connsiteX13" fmla="*/ 278231 w 605501"/>
                    <a:gd name="connsiteY13" fmla="*/ 538163 h 600144"/>
                    <a:gd name="connsiteX14" fmla="*/ 235369 w 605501"/>
                    <a:gd name="connsiteY14" fmla="*/ 460375 h 600144"/>
                    <a:gd name="connsiteX15" fmla="*/ 163931 w 605501"/>
                    <a:gd name="connsiteY15" fmla="*/ 323850 h 600144"/>
                    <a:gd name="connsiteX16" fmla="*/ 38519 w 605501"/>
                    <a:gd name="connsiteY16" fmla="*/ 66675 h 600144"/>
                    <a:gd name="connsiteX17" fmla="*/ 25819 w 605501"/>
                    <a:gd name="connsiteY17" fmla="*/ 0 h 60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5501" h="600144">
                      <a:moveTo>
                        <a:pt x="25819" y="0"/>
                      </a:moveTo>
                      <a:cubicBezTo>
                        <a:pt x="19734" y="-264"/>
                        <a:pt x="4652" y="54240"/>
                        <a:pt x="2006" y="65088"/>
                      </a:cubicBezTo>
                      <a:cubicBezTo>
                        <a:pt x="-640" y="75936"/>
                        <a:pt x="-2756" y="44715"/>
                        <a:pt x="9944" y="65088"/>
                      </a:cubicBezTo>
                      <a:cubicBezTo>
                        <a:pt x="22644" y="85461"/>
                        <a:pt x="45398" y="124354"/>
                        <a:pt x="78206" y="187325"/>
                      </a:cubicBezTo>
                      <a:cubicBezTo>
                        <a:pt x="111014" y="250296"/>
                        <a:pt x="175044" y="375180"/>
                        <a:pt x="206794" y="442913"/>
                      </a:cubicBezTo>
                      <a:cubicBezTo>
                        <a:pt x="238544" y="510646"/>
                        <a:pt x="249392" y="572558"/>
                        <a:pt x="268706" y="593725"/>
                      </a:cubicBezTo>
                      <a:cubicBezTo>
                        <a:pt x="288020" y="614892"/>
                        <a:pt x="304160" y="577586"/>
                        <a:pt x="322681" y="569913"/>
                      </a:cubicBezTo>
                      <a:cubicBezTo>
                        <a:pt x="341202" y="562240"/>
                        <a:pt x="337498" y="572294"/>
                        <a:pt x="379831" y="547688"/>
                      </a:cubicBezTo>
                      <a:cubicBezTo>
                        <a:pt x="422164" y="523082"/>
                        <a:pt x="539110" y="448204"/>
                        <a:pt x="576681" y="422275"/>
                      </a:cubicBezTo>
                      <a:cubicBezTo>
                        <a:pt x="614252" y="396346"/>
                        <a:pt x="603669" y="397934"/>
                        <a:pt x="605256" y="392113"/>
                      </a:cubicBezTo>
                      <a:cubicBezTo>
                        <a:pt x="606844" y="386292"/>
                        <a:pt x="600758" y="382058"/>
                        <a:pt x="586206" y="387350"/>
                      </a:cubicBezTo>
                      <a:cubicBezTo>
                        <a:pt x="571654" y="392642"/>
                        <a:pt x="517944" y="423863"/>
                        <a:pt x="517944" y="423863"/>
                      </a:cubicBezTo>
                      <a:cubicBezTo>
                        <a:pt x="475611" y="447411"/>
                        <a:pt x="372158" y="509588"/>
                        <a:pt x="332206" y="528638"/>
                      </a:cubicBezTo>
                      <a:cubicBezTo>
                        <a:pt x="292254" y="547688"/>
                        <a:pt x="294371" y="549540"/>
                        <a:pt x="278231" y="538163"/>
                      </a:cubicBezTo>
                      <a:cubicBezTo>
                        <a:pt x="262092" y="526786"/>
                        <a:pt x="235369" y="460375"/>
                        <a:pt x="235369" y="460375"/>
                      </a:cubicBezTo>
                      <a:cubicBezTo>
                        <a:pt x="216319" y="424656"/>
                        <a:pt x="196739" y="389467"/>
                        <a:pt x="163931" y="323850"/>
                      </a:cubicBezTo>
                      <a:cubicBezTo>
                        <a:pt x="131123" y="258233"/>
                        <a:pt x="60479" y="115094"/>
                        <a:pt x="38519" y="66675"/>
                      </a:cubicBezTo>
                      <a:cubicBezTo>
                        <a:pt x="16559" y="18256"/>
                        <a:pt x="31904" y="264"/>
                        <a:pt x="25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25808005-85F3-4F1D-BC57-56EBD18DCFC7}"/>
                    </a:ext>
                  </a:extLst>
                </p:cNvPr>
                <p:cNvSpPr/>
                <p:nvPr/>
              </p:nvSpPr>
              <p:spPr>
                <a:xfrm>
                  <a:off x="8024813" y="1504950"/>
                  <a:ext cx="438591" cy="408681"/>
                </a:xfrm>
                <a:custGeom>
                  <a:avLst/>
                  <a:gdLst>
                    <a:gd name="connsiteX0" fmla="*/ 0 w 438591"/>
                    <a:gd name="connsiteY0" fmla="*/ 0 h 408681"/>
                    <a:gd name="connsiteX1" fmla="*/ 52387 w 438591"/>
                    <a:gd name="connsiteY1" fmla="*/ 157163 h 408681"/>
                    <a:gd name="connsiteX2" fmla="*/ 169862 w 438591"/>
                    <a:gd name="connsiteY2" fmla="*/ 393700 h 408681"/>
                    <a:gd name="connsiteX3" fmla="*/ 198437 w 438591"/>
                    <a:gd name="connsiteY3" fmla="*/ 376238 h 408681"/>
                    <a:gd name="connsiteX4" fmla="*/ 327025 w 438591"/>
                    <a:gd name="connsiteY4" fmla="*/ 309563 h 408681"/>
                    <a:gd name="connsiteX5" fmla="*/ 431800 w 438591"/>
                    <a:gd name="connsiteY5" fmla="*/ 239713 h 408681"/>
                    <a:gd name="connsiteX6" fmla="*/ 420687 w 438591"/>
                    <a:gd name="connsiteY6" fmla="*/ 222250 h 408681"/>
                    <a:gd name="connsiteX7" fmla="*/ 358775 w 438591"/>
                    <a:gd name="connsiteY7" fmla="*/ 261938 h 408681"/>
                    <a:gd name="connsiteX8" fmla="*/ 177800 w 438591"/>
                    <a:gd name="connsiteY8" fmla="*/ 350838 h 408681"/>
                    <a:gd name="connsiteX9" fmla="*/ 161925 w 438591"/>
                    <a:gd name="connsiteY9" fmla="*/ 317500 h 408681"/>
                    <a:gd name="connsiteX10" fmla="*/ 0 w 438591"/>
                    <a:gd name="connsiteY10" fmla="*/ 0 h 40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591" h="408681">
                      <a:moveTo>
                        <a:pt x="0" y="0"/>
                      </a:moveTo>
                      <a:cubicBezTo>
                        <a:pt x="12038" y="45773"/>
                        <a:pt x="24077" y="91546"/>
                        <a:pt x="52387" y="157163"/>
                      </a:cubicBezTo>
                      <a:cubicBezTo>
                        <a:pt x="80697" y="222780"/>
                        <a:pt x="145520" y="357188"/>
                        <a:pt x="169862" y="393700"/>
                      </a:cubicBezTo>
                      <a:cubicBezTo>
                        <a:pt x="194204" y="430213"/>
                        <a:pt x="172243" y="390261"/>
                        <a:pt x="198437" y="376238"/>
                      </a:cubicBezTo>
                      <a:cubicBezTo>
                        <a:pt x="224631" y="362215"/>
                        <a:pt x="288131" y="332317"/>
                        <a:pt x="327025" y="309563"/>
                      </a:cubicBezTo>
                      <a:cubicBezTo>
                        <a:pt x="365919" y="286809"/>
                        <a:pt x="416190" y="254265"/>
                        <a:pt x="431800" y="239713"/>
                      </a:cubicBezTo>
                      <a:cubicBezTo>
                        <a:pt x="447410" y="225161"/>
                        <a:pt x="432858" y="218546"/>
                        <a:pt x="420687" y="222250"/>
                      </a:cubicBezTo>
                      <a:cubicBezTo>
                        <a:pt x="408516" y="225954"/>
                        <a:pt x="399256" y="240507"/>
                        <a:pt x="358775" y="261938"/>
                      </a:cubicBezTo>
                      <a:cubicBezTo>
                        <a:pt x="318294" y="283369"/>
                        <a:pt x="210608" y="341578"/>
                        <a:pt x="177800" y="350838"/>
                      </a:cubicBezTo>
                      <a:cubicBezTo>
                        <a:pt x="144992" y="360098"/>
                        <a:pt x="161925" y="317500"/>
                        <a:pt x="161925" y="3175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BC140864-3625-48BD-9856-79E875377867}"/>
                    </a:ext>
                  </a:extLst>
                </p:cNvPr>
                <p:cNvSpPr/>
                <p:nvPr/>
              </p:nvSpPr>
              <p:spPr>
                <a:xfrm>
                  <a:off x="8116744" y="1619658"/>
                  <a:ext cx="200200" cy="204056"/>
                </a:xfrm>
                <a:custGeom>
                  <a:avLst/>
                  <a:gdLst>
                    <a:gd name="connsiteX0" fmla="*/ 144 w 200200"/>
                    <a:gd name="connsiteY0" fmla="*/ 82142 h 204056"/>
                    <a:gd name="connsiteX1" fmla="*/ 122381 w 200200"/>
                    <a:gd name="connsiteY1" fmla="*/ 20230 h 204056"/>
                    <a:gd name="connsiteX2" fmla="*/ 150956 w 200200"/>
                    <a:gd name="connsiteY2" fmla="*/ 1180 h 204056"/>
                    <a:gd name="connsiteX3" fmla="*/ 166831 w 200200"/>
                    <a:gd name="connsiteY3" fmla="*/ 48805 h 204056"/>
                    <a:gd name="connsiteX4" fmla="*/ 200169 w 200200"/>
                    <a:gd name="connsiteY4" fmla="*/ 202792 h 204056"/>
                    <a:gd name="connsiteX5" fmla="*/ 160481 w 200200"/>
                    <a:gd name="connsiteY5" fmla="*/ 118655 h 204056"/>
                    <a:gd name="connsiteX6" fmla="*/ 149369 w 200200"/>
                    <a:gd name="connsiteY6" fmla="*/ 59917 h 204056"/>
                    <a:gd name="connsiteX7" fmla="*/ 144 w 200200"/>
                    <a:gd name="connsiteY7" fmla="*/ 82142 h 2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200" h="204056">
                      <a:moveTo>
                        <a:pt x="144" y="82142"/>
                      </a:moveTo>
                      <a:cubicBezTo>
                        <a:pt x="-4354" y="75528"/>
                        <a:pt x="97246" y="33724"/>
                        <a:pt x="122381" y="20230"/>
                      </a:cubicBezTo>
                      <a:cubicBezTo>
                        <a:pt x="147516" y="6736"/>
                        <a:pt x="143548" y="-3583"/>
                        <a:pt x="150956" y="1180"/>
                      </a:cubicBezTo>
                      <a:cubicBezTo>
                        <a:pt x="158364" y="5942"/>
                        <a:pt x="158629" y="15203"/>
                        <a:pt x="166831" y="48805"/>
                      </a:cubicBezTo>
                      <a:cubicBezTo>
                        <a:pt x="175033" y="82407"/>
                        <a:pt x="201227" y="191150"/>
                        <a:pt x="200169" y="202792"/>
                      </a:cubicBezTo>
                      <a:cubicBezTo>
                        <a:pt x="199111" y="214434"/>
                        <a:pt x="168948" y="142467"/>
                        <a:pt x="160481" y="118655"/>
                      </a:cubicBezTo>
                      <a:cubicBezTo>
                        <a:pt x="152014" y="94843"/>
                        <a:pt x="172917" y="61504"/>
                        <a:pt x="149369" y="59917"/>
                      </a:cubicBezTo>
                      <a:cubicBezTo>
                        <a:pt x="125821" y="58329"/>
                        <a:pt x="4642" y="88756"/>
                        <a:pt x="144" y="82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B6825992-BA6F-47CB-9F13-AA2D154B7298}"/>
                    </a:ext>
                  </a:extLst>
                </p:cNvPr>
                <p:cNvSpPr/>
                <p:nvPr/>
              </p:nvSpPr>
              <p:spPr>
                <a:xfrm>
                  <a:off x="8200933" y="1941201"/>
                  <a:ext cx="366819" cy="453110"/>
                </a:xfrm>
                <a:custGeom>
                  <a:avLst/>
                  <a:gdLst>
                    <a:gd name="connsiteX0" fmla="*/ 92 w 366819"/>
                    <a:gd name="connsiteY0" fmla="*/ 163824 h 453110"/>
                    <a:gd name="connsiteX1" fmla="*/ 142967 w 366819"/>
                    <a:gd name="connsiteY1" fmla="*/ 95562 h 453110"/>
                    <a:gd name="connsiteX2" fmla="*/ 266792 w 366819"/>
                    <a:gd name="connsiteY2" fmla="*/ 3487 h 453110"/>
                    <a:gd name="connsiteX3" fmla="*/ 274730 w 366819"/>
                    <a:gd name="connsiteY3" fmla="*/ 44762 h 453110"/>
                    <a:gd name="connsiteX4" fmla="*/ 338230 w 366819"/>
                    <a:gd name="connsiteY4" fmla="*/ 274949 h 453110"/>
                    <a:gd name="connsiteX5" fmla="*/ 366805 w 366819"/>
                    <a:gd name="connsiteY5" fmla="*/ 451162 h 453110"/>
                    <a:gd name="connsiteX6" fmla="*/ 335055 w 366819"/>
                    <a:gd name="connsiteY6" fmla="*/ 360674 h 453110"/>
                    <a:gd name="connsiteX7" fmla="*/ 298542 w 366819"/>
                    <a:gd name="connsiteY7" fmla="*/ 228912 h 453110"/>
                    <a:gd name="connsiteX8" fmla="*/ 257267 w 366819"/>
                    <a:gd name="connsiteY8" fmla="*/ 60637 h 453110"/>
                    <a:gd name="connsiteX9" fmla="*/ 220755 w 366819"/>
                    <a:gd name="connsiteY9" fmla="*/ 76512 h 453110"/>
                    <a:gd name="connsiteX10" fmla="*/ 122330 w 366819"/>
                    <a:gd name="connsiteY10" fmla="*/ 135249 h 453110"/>
                    <a:gd name="connsiteX11" fmla="*/ 92 w 366819"/>
                    <a:gd name="connsiteY11" fmla="*/ 163824 h 45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9" h="453110">
                      <a:moveTo>
                        <a:pt x="92" y="163824"/>
                      </a:moveTo>
                      <a:cubicBezTo>
                        <a:pt x="3531" y="157210"/>
                        <a:pt x="98517" y="122285"/>
                        <a:pt x="142967" y="95562"/>
                      </a:cubicBezTo>
                      <a:cubicBezTo>
                        <a:pt x="187417" y="68839"/>
                        <a:pt x="244832" y="11954"/>
                        <a:pt x="266792" y="3487"/>
                      </a:cubicBezTo>
                      <a:cubicBezTo>
                        <a:pt x="288752" y="-4980"/>
                        <a:pt x="262824" y="-482"/>
                        <a:pt x="274730" y="44762"/>
                      </a:cubicBezTo>
                      <a:cubicBezTo>
                        <a:pt x="286636" y="90006"/>
                        <a:pt x="322884" y="207216"/>
                        <a:pt x="338230" y="274949"/>
                      </a:cubicBezTo>
                      <a:cubicBezTo>
                        <a:pt x="353576" y="342682"/>
                        <a:pt x="367334" y="436875"/>
                        <a:pt x="366805" y="451162"/>
                      </a:cubicBezTo>
                      <a:cubicBezTo>
                        <a:pt x="366276" y="465450"/>
                        <a:pt x="346432" y="397716"/>
                        <a:pt x="335055" y="360674"/>
                      </a:cubicBezTo>
                      <a:cubicBezTo>
                        <a:pt x="323678" y="323632"/>
                        <a:pt x="311507" y="278918"/>
                        <a:pt x="298542" y="228912"/>
                      </a:cubicBezTo>
                      <a:cubicBezTo>
                        <a:pt x="285577" y="178906"/>
                        <a:pt x="270232" y="86037"/>
                        <a:pt x="257267" y="60637"/>
                      </a:cubicBezTo>
                      <a:cubicBezTo>
                        <a:pt x="244302" y="35237"/>
                        <a:pt x="243245" y="64077"/>
                        <a:pt x="220755" y="76512"/>
                      </a:cubicBezTo>
                      <a:cubicBezTo>
                        <a:pt x="198266" y="88947"/>
                        <a:pt x="154344" y="117787"/>
                        <a:pt x="122330" y="135249"/>
                      </a:cubicBezTo>
                      <a:cubicBezTo>
                        <a:pt x="90316" y="152711"/>
                        <a:pt x="-3347" y="170438"/>
                        <a:pt x="92" y="1638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C51780CC-6437-43EF-88A5-4DDC16FB225E}"/>
                    </a:ext>
                  </a:extLst>
                </p:cNvPr>
                <p:cNvSpPr/>
                <p:nvPr/>
              </p:nvSpPr>
              <p:spPr>
                <a:xfrm>
                  <a:off x="8358159" y="2042443"/>
                  <a:ext cx="160366" cy="208715"/>
                </a:xfrm>
                <a:custGeom>
                  <a:avLst/>
                  <a:gdLst>
                    <a:gd name="connsiteX0" fmla="*/ 29 w 160366"/>
                    <a:gd name="connsiteY0" fmla="*/ 670 h 208715"/>
                    <a:gd name="connsiteX1" fmla="*/ 34954 w 160366"/>
                    <a:gd name="connsiteY1" fmla="*/ 149895 h 208715"/>
                    <a:gd name="connsiteX2" fmla="*/ 50829 w 160366"/>
                    <a:gd name="connsiteY2" fmla="*/ 207045 h 208715"/>
                    <a:gd name="connsiteX3" fmla="*/ 79404 w 160366"/>
                    <a:gd name="connsiteY3" fmla="*/ 186407 h 208715"/>
                    <a:gd name="connsiteX4" fmla="*/ 160366 w 160366"/>
                    <a:gd name="connsiteY4" fmla="*/ 114970 h 208715"/>
                    <a:gd name="connsiteX5" fmla="*/ 80991 w 160366"/>
                    <a:gd name="connsiteY5" fmla="*/ 154657 h 208715"/>
                    <a:gd name="connsiteX6" fmla="*/ 60354 w 160366"/>
                    <a:gd name="connsiteY6" fmla="*/ 141957 h 208715"/>
                    <a:gd name="connsiteX7" fmla="*/ 41304 w 160366"/>
                    <a:gd name="connsiteY7" fmla="*/ 95920 h 208715"/>
                    <a:gd name="connsiteX8" fmla="*/ 29 w 160366"/>
                    <a:gd name="connsiteY8" fmla="*/ 670 h 20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366" h="208715">
                      <a:moveTo>
                        <a:pt x="29" y="670"/>
                      </a:moveTo>
                      <a:cubicBezTo>
                        <a:pt x="-1029" y="9666"/>
                        <a:pt x="26487" y="115499"/>
                        <a:pt x="34954" y="149895"/>
                      </a:cubicBezTo>
                      <a:cubicBezTo>
                        <a:pt x="43421" y="184291"/>
                        <a:pt x="43421" y="200960"/>
                        <a:pt x="50829" y="207045"/>
                      </a:cubicBezTo>
                      <a:cubicBezTo>
                        <a:pt x="58237" y="213130"/>
                        <a:pt x="61148" y="201753"/>
                        <a:pt x="79404" y="186407"/>
                      </a:cubicBezTo>
                      <a:cubicBezTo>
                        <a:pt x="97660" y="171061"/>
                        <a:pt x="160102" y="120262"/>
                        <a:pt x="160366" y="114970"/>
                      </a:cubicBezTo>
                      <a:cubicBezTo>
                        <a:pt x="160630" y="109678"/>
                        <a:pt x="97660" y="150159"/>
                        <a:pt x="80991" y="154657"/>
                      </a:cubicBezTo>
                      <a:cubicBezTo>
                        <a:pt x="64322" y="159155"/>
                        <a:pt x="66968" y="151746"/>
                        <a:pt x="60354" y="141957"/>
                      </a:cubicBezTo>
                      <a:cubicBezTo>
                        <a:pt x="53740" y="132168"/>
                        <a:pt x="48712" y="116028"/>
                        <a:pt x="41304" y="95920"/>
                      </a:cubicBezTo>
                      <a:cubicBezTo>
                        <a:pt x="33896" y="75812"/>
                        <a:pt x="1087" y="-8326"/>
                        <a:pt x="29" y="6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B06449F1-A913-4C86-99AF-CB8E47B1FC5B}"/>
                    </a:ext>
                  </a:extLst>
                </p:cNvPr>
                <p:cNvSpPr/>
                <p:nvPr/>
              </p:nvSpPr>
              <p:spPr>
                <a:xfrm>
                  <a:off x="8467802" y="2365086"/>
                  <a:ext cx="495651" cy="827493"/>
                </a:xfrm>
                <a:custGeom>
                  <a:avLst/>
                  <a:gdLst>
                    <a:gd name="connsiteX0" fmla="*/ 3098 w 495651"/>
                    <a:gd name="connsiteY0" fmla="*/ 289 h 827493"/>
                    <a:gd name="connsiteX1" fmla="*/ 152323 w 495651"/>
                    <a:gd name="connsiteY1" fmla="*/ 130464 h 827493"/>
                    <a:gd name="connsiteX2" fmla="*/ 392036 w 495651"/>
                    <a:gd name="connsiteY2" fmla="*/ 455902 h 827493"/>
                    <a:gd name="connsiteX3" fmla="*/ 474586 w 495651"/>
                    <a:gd name="connsiteY3" fmla="*/ 730539 h 827493"/>
                    <a:gd name="connsiteX4" fmla="*/ 495223 w 495651"/>
                    <a:gd name="connsiteY4" fmla="*/ 827377 h 827493"/>
                    <a:gd name="connsiteX5" fmla="*/ 461886 w 495651"/>
                    <a:gd name="connsiteY5" fmla="*/ 744827 h 827493"/>
                    <a:gd name="connsiteX6" fmla="*/ 371398 w 495651"/>
                    <a:gd name="connsiteY6" fmla="*/ 524164 h 827493"/>
                    <a:gd name="connsiteX7" fmla="*/ 260273 w 495651"/>
                    <a:gd name="connsiteY7" fmla="*/ 314614 h 827493"/>
                    <a:gd name="connsiteX8" fmla="*/ 71361 w 495651"/>
                    <a:gd name="connsiteY8" fmla="*/ 101889 h 827493"/>
                    <a:gd name="connsiteX9" fmla="*/ 3098 w 495651"/>
                    <a:gd name="connsiteY9" fmla="*/ 289 h 82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5651" h="827493">
                      <a:moveTo>
                        <a:pt x="3098" y="289"/>
                      </a:moveTo>
                      <a:cubicBezTo>
                        <a:pt x="16592" y="5052"/>
                        <a:pt x="87500" y="54528"/>
                        <a:pt x="152323" y="130464"/>
                      </a:cubicBezTo>
                      <a:cubicBezTo>
                        <a:pt x="217146" y="206400"/>
                        <a:pt x="338326" y="355890"/>
                        <a:pt x="392036" y="455902"/>
                      </a:cubicBezTo>
                      <a:cubicBezTo>
                        <a:pt x="445747" y="555915"/>
                        <a:pt x="457388" y="668627"/>
                        <a:pt x="474586" y="730539"/>
                      </a:cubicBezTo>
                      <a:cubicBezTo>
                        <a:pt x="491784" y="792451"/>
                        <a:pt x="497340" y="824996"/>
                        <a:pt x="495223" y="827377"/>
                      </a:cubicBezTo>
                      <a:cubicBezTo>
                        <a:pt x="493106" y="829758"/>
                        <a:pt x="482523" y="795362"/>
                        <a:pt x="461886" y="744827"/>
                      </a:cubicBezTo>
                      <a:cubicBezTo>
                        <a:pt x="441249" y="694292"/>
                        <a:pt x="405000" y="595866"/>
                        <a:pt x="371398" y="524164"/>
                      </a:cubicBezTo>
                      <a:cubicBezTo>
                        <a:pt x="337796" y="452462"/>
                        <a:pt x="310279" y="384993"/>
                        <a:pt x="260273" y="314614"/>
                      </a:cubicBezTo>
                      <a:cubicBezTo>
                        <a:pt x="210267" y="244235"/>
                        <a:pt x="121103" y="153483"/>
                        <a:pt x="71361" y="101889"/>
                      </a:cubicBezTo>
                      <a:cubicBezTo>
                        <a:pt x="21619" y="50295"/>
                        <a:pt x="-10396" y="-4474"/>
                        <a:pt x="3098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54940B3D-8D05-4142-B36F-DFD3DAD4E6F4}"/>
                    </a:ext>
                  </a:extLst>
                </p:cNvPr>
                <p:cNvSpPr/>
                <p:nvPr/>
              </p:nvSpPr>
              <p:spPr>
                <a:xfrm>
                  <a:off x="8644558" y="2455838"/>
                  <a:ext cx="310535" cy="749523"/>
                </a:xfrm>
                <a:custGeom>
                  <a:avLst/>
                  <a:gdLst>
                    <a:gd name="connsiteX0" fmla="*/ 967 w 310535"/>
                    <a:gd name="connsiteY0" fmla="*/ 25 h 749523"/>
                    <a:gd name="connsiteX1" fmla="*/ 113680 w 310535"/>
                    <a:gd name="connsiteY1" fmla="*/ 128612 h 749523"/>
                    <a:gd name="connsiteX2" fmla="*/ 240680 w 310535"/>
                    <a:gd name="connsiteY2" fmla="*/ 320700 h 749523"/>
                    <a:gd name="connsiteX3" fmla="*/ 297830 w 310535"/>
                    <a:gd name="connsiteY3" fmla="*/ 498500 h 749523"/>
                    <a:gd name="connsiteX4" fmla="*/ 308942 w 310535"/>
                    <a:gd name="connsiteY4" fmla="*/ 644550 h 749523"/>
                    <a:gd name="connsiteX5" fmla="*/ 308942 w 310535"/>
                    <a:gd name="connsiteY5" fmla="*/ 749325 h 749523"/>
                    <a:gd name="connsiteX6" fmla="*/ 294655 w 310535"/>
                    <a:gd name="connsiteY6" fmla="*/ 665187 h 749523"/>
                    <a:gd name="connsiteX7" fmla="*/ 251792 w 310535"/>
                    <a:gd name="connsiteY7" fmla="*/ 474687 h 749523"/>
                    <a:gd name="connsiteX8" fmla="*/ 191467 w 310535"/>
                    <a:gd name="connsiteY8" fmla="*/ 298475 h 749523"/>
                    <a:gd name="connsiteX9" fmla="*/ 66055 w 310535"/>
                    <a:gd name="connsiteY9" fmla="*/ 119087 h 749523"/>
                    <a:gd name="connsiteX10" fmla="*/ 967 w 310535"/>
                    <a:gd name="connsiteY10" fmla="*/ 25 h 749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0535" h="749523">
                      <a:moveTo>
                        <a:pt x="967" y="25"/>
                      </a:moveTo>
                      <a:cubicBezTo>
                        <a:pt x="8905" y="1613"/>
                        <a:pt x="73728" y="75166"/>
                        <a:pt x="113680" y="128612"/>
                      </a:cubicBezTo>
                      <a:cubicBezTo>
                        <a:pt x="153632" y="182058"/>
                        <a:pt x="209988" y="259052"/>
                        <a:pt x="240680" y="320700"/>
                      </a:cubicBezTo>
                      <a:cubicBezTo>
                        <a:pt x="271372" y="382348"/>
                        <a:pt x="286453" y="444525"/>
                        <a:pt x="297830" y="498500"/>
                      </a:cubicBezTo>
                      <a:cubicBezTo>
                        <a:pt x="309207" y="552475"/>
                        <a:pt x="307090" y="602746"/>
                        <a:pt x="308942" y="644550"/>
                      </a:cubicBezTo>
                      <a:cubicBezTo>
                        <a:pt x="310794" y="686354"/>
                        <a:pt x="311323" y="745886"/>
                        <a:pt x="308942" y="749325"/>
                      </a:cubicBezTo>
                      <a:cubicBezTo>
                        <a:pt x="306561" y="752764"/>
                        <a:pt x="304180" y="710960"/>
                        <a:pt x="294655" y="665187"/>
                      </a:cubicBezTo>
                      <a:cubicBezTo>
                        <a:pt x="285130" y="619414"/>
                        <a:pt x="268990" y="535806"/>
                        <a:pt x="251792" y="474687"/>
                      </a:cubicBezTo>
                      <a:cubicBezTo>
                        <a:pt x="234594" y="413568"/>
                        <a:pt x="222423" y="357742"/>
                        <a:pt x="191467" y="298475"/>
                      </a:cubicBezTo>
                      <a:cubicBezTo>
                        <a:pt x="160511" y="239208"/>
                        <a:pt x="96482" y="165389"/>
                        <a:pt x="66055" y="119087"/>
                      </a:cubicBezTo>
                      <a:cubicBezTo>
                        <a:pt x="35628" y="72785"/>
                        <a:pt x="-6971" y="-1563"/>
                        <a:pt x="9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442E1313-1183-4CC1-B13A-465688EF1486}"/>
                    </a:ext>
                  </a:extLst>
                </p:cNvPr>
                <p:cNvSpPr/>
                <p:nvPr/>
              </p:nvSpPr>
              <p:spPr>
                <a:xfrm>
                  <a:off x="8491373" y="1855759"/>
                  <a:ext cx="376342" cy="540552"/>
                </a:xfrm>
                <a:custGeom>
                  <a:avLst/>
                  <a:gdLst>
                    <a:gd name="connsiteX0" fmla="*/ 165 w 376342"/>
                    <a:gd name="connsiteY0" fmla="*/ 29 h 540552"/>
                    <a:gd name="connsiteX1" fmla="*/ 66840 w 376342"/>
                    <a:gd name="connsiteY1" fmla="*/ 182591 h 540552"/>
                    <a:gd name="connsiteX2" fmla="*/ 114465 w 376342"/>
                    <a:gd name="connsiteY2" fmla="*/ 430241 h 540552"/>
                    <a:gd name="connsiteX3" fmla="*/ 123990 w 376342"/>
                    <a:gd name="connsiteY3" fmla="*/ 538191 h 540552"/>
                    <a:gd name="connsiteX4" fmla="*/ 171615 w 376342"/>
                    <a:gd name="connsiteY4" fmla="*/ 500091 h 540552"/>
                    <a:gd name="connsiteX5" fmla="*/ 249402 w 376342"/>
                    <a:gd name="connsiteY5" fmla="*/ 446116 h 540552"/>
                    <a:gd name="connsiteX6" fmla="*/ 374815 w 376342"/>
                    <a:gd name="connsiteY6" fmla="*/ 341341 h 540552"/>
                    <a:gd name="connsiteX7" fmla="*/ 314490 w 376342"/>
                    <a:gd name="connsiteY7" fmla="*/ 376266 h 540552"/>
                    <a:gd name="connsiteX8" fmla="*/ 246227 w 376342"/>
                    <a:gd name="connsiteY8" fmla="*/ 428654 h 540552"/>
                    <a:gd name="connsiteX9" fmla="*/ 154152 w 376342"/>
                    <a:gd name="connsiteY9" fmla="*/ 482629 h 540552"/>
                    <a:gd name="connsiteX10" fmla="*/ 146215 w 376342"/>
                    <a:gd name="connsiteY10" fmla="*/ 428654 h 540552"/>
                    <a:gd name="connsiteX11" fmla="*/ 87477 w 376342"/>
                    <a:gd name="connsiteY11" fmla="*/ 195291 h 540552"/>
                    <a:gd name="connsiteX12" fmla="*/ 165 w 376342"/>
                    <a:gd name="connsiteY12" fmla="*/ 29 h 54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342" h="540552">
                      <a:moveTo>
                        <a:pt x="165" y="29"/>
                      </a:moveTo>
                      <a:cubicBezTo>
                        <a:pt x="-3275" y="-2088"/>
                        <a:pt x="47790" y="110889"/>
                        <a:pt x="66840" y="182591"/>
                      </a:cubicBezTo>
                      <a:cubicBezTo>
                        <a:pt x="85890" y="254293"/>
                        <a:pt x="104940" y="370974"/>
                        <a:pt x="114465" y="430241"/>
                      </a:cubicBezTo>
                      <a:cubicBezTo>
                        <a:pt x="123990" y="489508"/>
                        <a:pt x="114465" y="526549"/>
                        <a:pt x="123990" y="538191"/>
                      </a:cubicBezTo>
                      <a:cubicBezTo>
                        <a:pt x="133515" y="549833"/>
                        <a:pt x="150713" y="515437"/>
                        <a:pt x="171615" y="500091"/>
                      </a:cubicBezTo>
                      <a:cubicBezTo>
                        <a:pt x="192517" y="484745"/>
                        <a:pt x="215535" y="472574"/>
                        <a:pt x="249402" y="446116"/>
                      </a:cubicBezTo>
                      <a:cubicBezTo>
                        <a:pt x="283269" y="419658"/>
                        <a:pt x="363967" y="352983"/>
                        <a:pt x="374815" y="341341"/>
                      </a:cubicBezTo>
                      <a:cubicBezTo>
                        <a:pt x="385663" y="329699"/>
                        <a:pt x="335921" y="361714"/>
                        <a:pt x="314490" y="376266"/>
                      </a:cubicBezTo>
                      <a:cubicBezTo>
                        <a:pt x="293059" y="390818"/>
                        <a:pt x="272950" y="410927"/>
                        <a:pt x="246227" y="428654"/>
                      </a:cubicBezTo>
                      <a:cubicBezTo>
                        <a:pt x="219504" y="446381"/>
                        <a:pt x="170821" y="482629"/>
                        <a:pt x="154152" y="482629"/>
                      </a:cubicBezTo>
                      <a:cubicBezTo>
                        <a:pt x="137483" y="482629"/>
                        <a:pt x="157328" y="476544"/>
                        <a:pt x="146215" y="428654"/>
                      </a:cubicBezTo>
                      <a:cubicBezTo>
                        <a:pt x="135103" y="380764"/>
                        <a:pt x="106792" y="265141"/>
                        <a:pt x="87477" y="195291"/>
                      </a:cubicBezTo>
                      <a:cubicBezTo>
                        <a:pt x="68162" y="125441"/>
                        <a:pt x="3605" y="2146"/>
                        <a:pt x="1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98BE24BD-B113-4A2E-AB29-3131007E526A}"/>
                    </a:ext>
                  </a:extLst>
                </p:cNvPr>
                <p:cNvSpPr/>
                <p:nvPr/>
              </p:nvSpPr>
              <p:spPr>
                <a:xfrm>
                  <a:off x="8567458" y="1824009"/>
                  <a:ext cx="290295" cy="422129"/>
                </a:xfrm>
                <a:custGeom>
                  <a:avLst/>
                  <a:gdLst>
                    <a:gd name="connsiteX0" fmla="*/ 280 w 290295"/>
                    <a:gd name="connsiteY0" fmla="*/ 29 h 422129"/>
                    <a:gd name="connsiteX1" fmla="*/ 46317 w 290295"/>
                    <a:gd name="connsiteY1" fmla="*/ 241329 h 422129"/>
                    <a:gd name="connsiteX2" fmla="*/ 95530 w 290295"/>
                    <a:gd name="connsiteY2" fmla="*/ 409604 h 422129"/>
                    <a:gd name="connsiteX3" fmla="*/ 100292 w 290295"/>
                    <a:gd name="connsiteY3" fmla="*/ 406429 h 422129"/>
                    <a:gd name="connsiteX4" fmla="*/ 149505 w 290295"/>
                    <a:gd name="connsiteY4" fmla="*/ 379441 h 422129"/>
                    <a:gd name="connsiteX5" fmla="*/ 287617 w 290295"/>
                    <a:gd name="connsiteY5" fmla="*/ 269904 h 422129"/>
                    <a:gd name="connsiteX6" fmla="*/ 235230 w 290295"/>
                    <a:gd name="connsiteY6" fmla="*/ 288954 h 422129"/>
                    <a:gd name="connsiteX7" fmla="*/ 166967 w 290295"/>
                    <a:gd name="connsiteY7" fmla="*/ 330229 h 422129"/>
                    <a:gd name="connsiteX8" fmla="*/ 106642 w 290295"/>
                    <a:gd name="connsiteY8" fmla="*/ 369916 h 422129"/>
                    <a:gd name="connsiteX9" fmla="*/ 89180 w 290295"/>
                    <a:gd name="connsiteY9" fmla="*/ 330229 h 422129"/>
                    <a:gd name="connsiteX10" fmla="*/ 68542 w 290295"/>
                    <a:gd name="connsiteY10" fmla="*/ 257204 h 422129"/>
                    <a:gd name="connsiteX11" fmla="*/ 280 w 290295"/>
                    <a:gd name="connsiteY11" fmla="*/ 29 h 42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0295" h="422129">
                      <a:moveTo>
                        <a:pt x="280" y="29"/>
                      </a:moveTo>
                      <a:cubicBezTo>
                        <a:pt x="-3424" y="-2617"/>
                        <a:pt x="30442" y="173067"/>
                        <a:pt x="46317" y="241329"/>
                      </a:cubicBezTo>
                      <a:cubicBezTo>
                        <a:pt x="62192" y="309591"/>
                        <a:pt x="95530" y="409604"/>
                        <a:pt x="95530" y="409604"/>
                      </a:cubicBezTo>
                      <a:cubicBezTo>
                        <a:pt x="104526" y="437121"/>
                        <a:pt x="91296" y="411456"/>
                        <a:pt x="100292" y="406429"/>
                      </a:cubicBezTo>
                      <a:cubicBezTo>
                        <a:pt x="109288" y="401402"/>
                        <a:pt x="118284" y="402195"/>
                        <a:pt x="149505" y="379441"/>
                      </a:cubicBezTo>
                      <a:cubicBezTo>
                        <a:pt x="180726" y="356687"/>
                        <a:pt x="273330" y="284985"/>
                        <a:pt x="287617" y="269904"/>
                      </a:cubicBezTo>
                      <a:cubicBezTo>
                        <a:pt x="301905" y="254823"/>
                        <a:pt x="255338" y="278900"/>
                        <a:pt x="235230" y="288954"/>
                      </a:cubicBezTo>
                      <a:cubicBezTo>
                        <a:pt x="215122" y="299008"/>
                        <a:pt x="188398" y="316735"/>
                        <a:pt x="166967" y="330229"/>
                      </a:cubicBezTo>
                      <a:cubicBezTo>
                        <a:pt x="145536" y="343723"/>
                        <a:pt x="119606" y="369916"/>
                        <a:pt x="106642" y="369916"/>
                      </a:cubicBezTo>
                      <a:cubicBezTo>
                        <a:pt x="93678" y="369916"/>
                        <a:pt x="95530" y="349014"/>
                        <a:pt x="89180" y="330229"/>
                      </a:cubicBezTo>
                      <a:cubicBezTo>
                        <a:pt x="82830" y="311444"/>
                        <a:pt x="78861" y="310121"/>
                        <a:pt x="68542" y="257204"/>
                      </a:cubicBezTo>
                      <a:cubicBezTo>
                        <a:pt x="58223" y="204287"/>
                        <a:pt x="3984" y="2675"/>
                        <a:pt x="28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E0D04F29-1CCA-4E5B-A91D-F8A00CF1F8DE}"/>
                    </a:ext>
                  </a:extLst>
                </p:cNvPr>
                <p:cNvSpPr/>
                <p:nvPr/>
              </p:nvSpPr>
              <p:spPr>
                <a:xfrm>
                  <a:off x="8623363" y="1966571"/>
                  <a:ext cx="131699" cy="192919"/>
                </a:xfrm>
                <a:custGeom>
                  <a:avLst/>
                  <a:gdLst>
                    <a:gd name="connsiteX0" fmla="*/ 1525 w 131699"/>
                    <a:gd name="connsiteY0" fmla="*/ 74954 h 192919"/>
                    <a:gd name="connsiteX1" fmla="*/ 117412 w 131699"/>
                    <a:gd name="connsiteY1" fmla="*/ 3517 h 192919"/>
                    <a:gd name="connsiteX2" fmla="*/ 130112 w 131699"/>
                    <a:gd name="connsiteY2" fmla="*/ 19392 h 192919"/>
                    <a:gd name="connsiteX3" fmla="*/ 130112 w 131699"/>
                    <a:gd name="connsiteY3" fmla="*/ 92417 h 192919"/>
                    <a:gd name="connsiteX4" fmla="*/ 117412 w 131699"/>
                    <a:gd name="connsiteY4" fmla="*/ 190842 h 192919"/>
                    <a:gd name="connsiteX5" fmla="*/ 114237 w 131699"/>
                    <a:gd name="connsiteY5" fmla="*/ 149567 h 192919"/>
                    <a:gd name="connsiteX6" fmla="*/ 115825 w 131699"/>
                    <a:gd name="connsiteY6" fmla="*/ 35267 h 192919"/>
                    <a:gd name="connsiteX7" fmla="*/ 55500 w 131699"/>
                    <a:gd name="connsiteY7" fmla="*/ 71779 h 192919"/>
                    <a:gd name="connsiteX8" fmla="*/ 1525 w 131699"/>
                    <a:gd name="connsiteY8" fmla="*/ 74954 h 19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99" h="192919">
                      <a:moveTo>
                        <a:pt x="1525" y="74954"/>
                      </a:moveTo>
                      <a:cubicBezTo>
                        <a:pt x="11844" y="63577"/>
                        <a:pt x="95981" y="12777"/>
                        <a:pt x="117412" y="3517"/>
                      </a:cubicBezTo>
                      <a:cubicBezTo>
                        <a:pt x="138843" y="-5743"/>
                        <a:pt x="127995" y="4575"/>
                        <a:pt x="130112" y="19392"/>
                      </a:cubicBezTo>
                      <a:cubicBezTo>
                        <a:pt x="132229" y="34209"/>
                        <a:pt x="132229" y="63842"/>
                        <a:pt x="130112" y="92417"/>
                      </a:cubicBezTo>
                      <a:cubicBezTo>
                        <a:pt x="127995" y="120992"/>
                        <a:pt x="120058" y="181317"/>
                        <a:pt x="117412" y="190842"/>
                      </a:cubicBezTo>
                      <a:cubicBezTo>
                        <a:pt x="114766" y="200367"/>
                        <a:pt x="114501" y="175496"/>
                        <a:pt x="114237" y="149567"/>
                      </a:cubicBezTo>
                      <a:cubicBezTo>
                        <a:pt x="113973" y="123638"/>
                        <a:pt x="125615" y="48232"/>
                        <a:pt x="115825" y="35267"/>
                      </a:cubicBezTo>
                      <a:cubicBezTo>
                        <a:pt x="106036" y="22302"/>
                        <a:pt x="75079" y="62519"/>
                        <a:pt x="55500" y="71779"/>
                      </a:cubicBezTo>
                      <a:cubicBezTo>
                        <a:pt x="35921" y="81039"/>
                        <a:pt x="-8794" y="86331"/>
                        <a:pt x="1525" y="749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8D6CB2CE-122E-4096-B1A1-124B14650E3B}"/>
                    </a:ext>
                  </a:extLst>
                </p:cNvPr>
                <p:cNvSpPr/>
                <p:nvPr/>
              </p:nvSpPr>
              <p:spPr>
                <a:xfrm>
                  <a:off x="8661297" y="1871122"/>
                  <a:ext cx="429524" cy="689720"/>
                </a:xfrm>
                <a:custGeom>
                  <a:avLst/>
                  <a:gdLst>
                    <a:gd name="connsiteX0" fmla="*/ 103 w 429524"/>
                    <a:gd name="connsiteY0" fmla="*/ 541 h 689720"/>
                    <a:gd name="connsiteX1" fmla="*/ 119166 w 429524"/>
                    <a:gd name="connsiteY1" fmla="*/ 138653 h 689720"/>
                    <a:gd name="connsiteX2" fmla="*/ 235053 w 429524"/>
                    <a:gd name="connsiteY2" fmla="*/ 249778 h 689720"/>
                    <a:gd name="connsiteX3" fmla="*/ 369991 w 429524"/>
                    <a:gd name="connsiteY3" fmla="*/ 503778 h 689720"/>
                    <a:gd name="connsiteX4" fmla="*/ 428728 w 429524"/>
                    <a:gd name="connsiteY4" fmla="*/ 684753 h 689720"/>
                    <a:gd name="connsiteX5" fmla="*/ 396978 w 429524"/>
                    <a:gd name="connsiteY5" fmla="*/ 618078 h 689720"/>
                    <a:gd name="connsiteX6" fmla="*/ 301728 w 429524"/>
                    <a:gd name="connsiteY6" fmla="*/ 402178 h 689720"/>
                    <a:gd name="connsiteX7" fmla="*/ 139803 w 429524"/>
                    <a:gd name="connsiteY7" fmla="*/ 192628 h 689720"/>
                    <a:gd name="connsiteX8" fmla="*/ 103 w 429524"/>
                    <a:gd name="connsiteY8" fmla="*/ 541 h 68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9524" h="689720">
                      <a:moveTo>
                        <a:pt x="103" y="541"/>
                      </a:moveTo>
                      <a:cubicBezTo>
                        <a:pt x="-3336" y="-8455"/>
                        <a:pt x="80008" y="97114"/>
                        <a:pt x="119166" y="138653"/>
                      </a:cubicBezTo>
                      <a:cubicBezTo>
                        <a:pt x="158324" y="180192"/>
                        <a:pt x="193249" y="188924"/>
                        <a:pt x="235053" y="249778"/>
                      </a:cubicBezTo>
                      <a:cubicBezTo>
                        <a:pt x="276857" y="310632"/>
                        <a:pt x="337712" y="431282"/>
                        <a:pt x="369991" y="503778"/>
                      </a:cubicBezTo>
                      <a:cubicBezTo>
                        <a:pt x="402270" y="576274"/>
                        <a:pt x="424230" y="665703"/>
                        <a:pt x="428728" y="684753"/>
                      </a:cubicBezTo>
                      <a:cubicBezTo>
                        <a:pt x="433226" y="703803"/>
                        <a:pt x="418145" y="665174"/>
                        <a:pt x="396978" y="618078"/>
                      </a:cubicBezTo>
                      <a:cubicBezTo>
                        <a:pt x="375811" y="570982"/>
                        <a:pt x="344590" y="473086"/>
                        <a:pt x="301728" y="402178"/>
                      </a:cubicBezTo>
                      <a:cubicBezTo>
                        <a:pt x="258866" y="331270"/>
                        <a:pt x="189809" y="255070"/>
                        <a:pt x="139803" y="192628"/>
                      </a:cubicBezTo>
                      <a:cubicBezTo>
                        <a:pt x="89797" y="130186"/>
                        <a:pt x="3542" y="9537"/>
                        <a:pt x="103" y="5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BE94B5EC-7161-44F5-AF64-A79B867E581F}"/>
                    </a:ext>
                  </a:extLst>
                </p:cNvPr>
                <p:cNvSpPr/>
                <p:nvPr/>
              </p:nvSpPr>
              <p:spPr>
                <a:xfrm>
                  <a:off x="8881394" y="2211690"/>
                  <a:ext cx="26813" cy="583081"/>
                </a:xfrm>
                <a:custGeom>
                  <a:avLst/>
                  <a:gdLst>
                    <a:gd name="connsiteX0" fmla="*/ 669 w 26813"/>
                    <a:gd name="connsiteY0" fmla="*/ 1285 h 583081"/>
                    <a:gd name="connsiteX1" fmla="*/ 24481 w 26813"/>
                    <a:gd name="connsiteY1" fmla="*/ 228298 h 583081"/>
                    <a:gd name="connsiteX2" fmla="*/ 24481 w 26813"/>
                    <a:gd name="connsiteY2" fmla="*/ 566435 h 583081"/>
                    <a:gd name="connsiteX3" fmla="*/ 11781 w 26813"/>
                    <a:gd name="connsiteY3" fmla="*/ 517223 h 583081"/>
                    <a:gd name="connsiteX4" fmla="*/ 10194 w 26813"/>
                    <a:gd name="connsiteY4" fmla="*/ 394985 h 583081"/>
                    <a:gd name="connsiteX5" fmla="*/ 7019 w 26813"/>
                    <a:gd name="connsiteY5" fmla="*/ 147335 h 583081"/>
                    <a:gd name="connsiteX6" fmla="*/ 669 w 26813"/>
                    <a:gd name="connsiteY6" fmla="*/ 1285 h 58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3" h="583081">
                      <a:moveTo>
                        <a:pt x="669" y="1285"/>
                      </a:moveTo>
                      <a:cubicBezTo>
                        <a:pt x="3579" y="14779"/>
                        <a:pt x="20512" y="134106"/>
                        <a:pt x="24481" y="228298"/>
                      </a:cubicBezTo>
                      <a:cubicBezTo>
                        <a:pt x="28450" y="322490"/>
                        <a:pt x="26598" y="518281"/>
                        <a:pt x="24481" y="566435"/>
                      </a:cubicBezTo>
                      <a:cubicBezTo>
                        <a:pt x="22364" y="614589"/>
                        <a:pt x="14162" y="545798"/>
                        <a:pt x="11781" y="517223"/>
                      </a:cubicBezTo>
                      <a:cubicBezTo>
                        <a:pt x="9400" y="488648"/>
                        <a:pt x="10988" y="456633"/>
                        <a:pt x="10194" y="394985"/>
                      </a:cubicBezTo>
                      <a:cubicBezTo>
                        <a:pt x="9400" y="333337"/>
                        <a:pt x="8871" y="211099"/>
                        <a:pt x="7019" y="147335"/>
                      </a:cubicBezTo>
                      <a:cubicBezTo>
                        <a:pt x="5167" y="83571"/>
                        <a:pt x="-2241" y="-12209"/>
                        <a:pt x="669" y="1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DE778EB7-89DE-4F8F-BDC9-0A5EE89A9F45}"/>
                    </a:ext>
                  </a:extLst>
                </p:cNvPr>
                <p:cNvSpPr/>
                <p:nvPr/>
              </p:nvSpPr>
              <p:spPr>
                <a:xfrm>
                  <a:off x="8667748" y="2287890"/>
                  <a:ext cx="206377" cy="452780"/>
                </a:xfrm>
                <a:custGeom>
                  <a:avLst/>
                  <a:gdLst>
                    <a:gd name="connsiteX0" fmla="*/ 2 w 206377"/>
                    <a:gd name="connsiteY0" fmla="*/ 193373 h 452780"/>
                    <a:gd name="connsiteX1" fmla="*/ 111127 w 206377"/>
                    <a:gd name="connsiteY1" fmla="*/ 88598 h 452780"/>
                    <a:gd name="connsiteX2" fmla="*/ 161927 w 206377"/>
                    <a:gd name="connsiteY2" fmla="*/ 52085 h 452780"/>
                    <a:gd name="connsiteX3" fmla="*/ 165102 w 206377"/>
                    <a:gd name="connsiteY3" fmla="*/ 90185 h 452780"/>
                    <a:gd name="connsiteX4" fmla="*/ 177802 w 206377"/>
                    <a:gd name="connsiteY4" fmla="*/ 191785 h 452780"/>
                    <a:gd name="connsiteX5" fmla="*/ 185740 w 206377"/>
                    <a:gd name="connsiteY5" fmla="*/ 404510 h 452780"/>
                    <a:gd name="connsiteX6" fmla="*/ 185740 w 206377"/>
                    <a:gd name="connsiteY6" fmla="*/ 452135 h 452780"/>
                    <a:gd name="connsiteX7" fmla="*/ 206377 w 206377"/>
                    <a:gd name="connsiteY7" fmla="*/ 385460 h 452780"/>
                    <a:gd name="connsiteX8" fmla="*/ 185740 w 206377"/>
                    <a:gd name="connsiteY8" fmla="*/ 120348 h 452780"/>
                    <a:gd name="connsiteX9" fmla="*/ 174627 w 206377"/>
                    <a:gd name="connsiteY9" fmla="*/ 4460 h 452780"/>
                    <a:gd name="connsiteX10" fmla="*/ 149227 w 206377"/>
                    <a:gd name="connsiteY10" fmla="*/ 28273 h 452780"/>
                    <a:gd name="connsiteX11" fmla="*/ 114302 w 206377"/>
                    <a:gd name="connsiteY11" fmla="*/ 69548 h 452780"/>
                    <a:gd name="connsiteX12" fmla="*/ 2 w 206377"/>
                    <a:gd name="connsiteY12" fmla="*/ 193373 h 4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377" h="452780">
                      <a:moveTo>
                        <a:pt x="2" y="193373"/>
                      </a:moveTo>
                      <a:cubicBezTo>
                        <a:pt x="-527" y="196548"/>
                        <a:pt x="84140" y="112146"/>
                        <a:pt x="111127" y="88598"/>
                      </a:cubicBezTo>
                      <a:cubicBezTo>
                        <a:pt x="138115" y="65050"/>
                        <a:pt x="152931" y="51821"/>
                        <a:pt x="161927" y="52085"/>
                      </a:cubicBezTo>
                      <a:cubicBezTo>
                        <a:pt x="170923" y="52349"/>
                        <a:pt x="162456" y="66902"/>
                        <a:pt x="165102" y="90185"/>
                      </a:cubicBezTo>
                      <a:cubicBezTo>
                        <a:pt x="167748" y="113468"/>
                        <a:pt x="174362" y="139398"/>
                        <a:pt x="177802" y="191785"/>
                      </a:cubicBezTo>
                      <a:cubicBezTo>
                        <a:pt x="181242" y="244172"/>
                        <a:pt x="184417" y="361118"/>
                        <a:pt x="185740" y="404510"/>
                      </a:cubicBezTo>
                      <a:cubicBezTo>
                        <a:pt x="187063" y="447902"/>
                        <a:pt x="182300" y="455310"/>
                        <a:pt x="185740" y="452135"/>
                      </a:cubicBezTo>
                      <a:cubicBezTo>
                        <a:pt x="189180" y="448960"/>
                        <a:pt x="206377" y="440758"/>
                        <a:pt x="206377" y="385460"/>
                      </a:cubicBezTo>
                      <a:cubicBezTo>
                        <a:pt x="206377" y="330162"/>
                        <a:pt x="191032" y="183848"/>
                        <a:pt x="185740" y="120348"/>
                      </a:cubicBezTo>
                      <a:cubicBezTo>
                        <a:pt x="180448" y="56848"/>
                        <a:pt x="180712" y="19806"/>
                        <a:pt x="174627" y="4460"/>
                      </a:cubicBezTo>
                      <a:cubicBezTo>
                        <a:pt x="168542" y="-10886"/>
                        <a:pt x="159281" y="17425"/>
                        <a:pt x="149227" y="28273"/>
                      </a:cubicBezTo>
                      <a:cubicBezTo>
                        <a:pt x="139173" y="39121"/>
                        <a:pt x="138379" y="46000"/>
                        <a:pt x="114302" y="69548"/>
                      </a:cubicBezTo>
                      <a:cubicBezTo>
                        <a:pt x="90225" y="93096"/>
                        <a:pt x="531" y="190198"/>
                        <a:pt x="2" y="193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858D3A5-E066-4686-9E21-7FE836D28048}"/>
                    </a:ext>
                  </a:extLst>
                </p:cNvPr>
                <p:cNvSpPr/>
                <p:nvPr/>
              </p:nvSpPr>
              <p:spPr>
                <a:xfrm>
                  <a:off x="8764269" y="2385985"/>
                  <a:ext cx="102450" cy="218125"/>
                </a:xfrm>
                <a:custGeom>
                  <a:avLst/>
                  <a:gdLst>
                    <a:gd name="connsiteX0" fmla="*/ 3494 w 102450"/>
                    <a:gd name="connsiteY0" fmla="*/ 28 h 218125"/>
                    <a:gd name="connsiteX1" fmla="*/ 319 w 102450"/>
                    <a:gd name="connsiteY1" fmla="*/ 122265 h 218125"/>
                    <a:gd name="connsiteX2" fmla="*/ 1906 w 102450"/>
                    <a:gd name="connsiteY2" fmla="*/ 214340 h 218125"/>
                    <a:gd name="connsiteX3" fmla="*/ 16194 w 102450"/>
                    <a:gd name="connsiteY3" fmla="*/ 195290 h 218125"/>
                    <a:gd name="connsiteX4" fmla="*/ 101919 w 102450"/>
                    <a:gd name="connsiteY4" fmla="*/ 147665 h 218125"/>
                    <a:gd name="connsiteX5" fmla="*/ 51119 w 102450"/>
                    <a:gd name="connsiteY5" fmla="*/ 152428 h 218125"/>
                    <a:gd name="connsiteX6" fmla="*/ 24131 w 102450"/>
                    <a:gd name="connsiteY6" fmla="*/ 158778 h 218125"/>
                    <a:gd name="connsiteX7" fmla="*/ 19369 w 102450"/>
                    <a:gd name="connsiteY7" fmla="*/ 111153 h 218125"/>
                    <a:gd name="connsiteX8" fmla="*/ 3494 w 102450"/>
                    <a:gd name="connsiteY8" fmla="*/ 28 h 21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50" h="218125">
                      <a:moveTo>
                        <a:pt x="3494" y="28"/>
                      </a:moveTo>
                      <a:cubicBezTo>
                        <a:pt x="319" y="1880"/>
                        <a:pt x="584" y="86546"/>
                        <a:pt x="319" y="122265"/>
                      </a:cubicBezTo>
                      <a:cubicBezTo>
                        <a:pt x="54" y="157984"/>
                        <a:pt x="-740" y="202169"/>
                        <a:pt x="1906" y="214340"/>
                      </a:cubicBezTo>
                      <a:cubicBezTo>
                        <a:pt x="4552" y="226511"/>
                        <a:pt x="-475" y="206402"/>
                        <a:pt x="16194" y="195290"/>
                      </a:cubicBezTo>
                      <a:cubicBezTo>
                        <a:pt x="32863" y="184178"/>
                        <a:pt x="96098" y="154809"/>
                        <a:pt x="101919" y="147665"/>
                      </a:cubicBezTo>
                      <a:cubicBezTo>
                        <a:pt x="107740" y="140521"/>
                        <a:pt x="64084" y="150576"/>
                        <a:pt x="51119" y="152428"/>
                      </a:cubicBezTo>
                      <a:cubicBezTo>
                        <a:pt x="38154" y="154280"/>
                        <a:pt x="29423" y="165657"/>
                        <a:pt x="24131" y="158778"/>
                      </a:cubicBezTo>
                      <a:cubicBezTo>
                        <a:pt x="18839" y="151899"/>
                        <a:pt x="23073" y="136024"/>
                        <a:pt x="19369" y="111153"/>
                      </a:cubicBezTo>
                      <a:cubicBezTo>
                        <a:pt x="15665" y="86282"/>
                        <a:pt x="6669" y="-1824"/>
                        <a:pt x="349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ED997BB-F34E-4014-BFC5-6837F60237AC}"/>
                    </a:ext>
                  </a:extLst>
                </p:cNvPr>
                <p:cNvSpPr/>
                <p:nvPr/>
              </p:nvSpPr>
              <p:spPr>
                <a:xfrm>
                  <a:off x="8922881" y="2215686"/>
                  <a:ext cx="174811" cy="464347"/>
                </a:xfrm>
                <a:custGeom>
                  <a:avLst/>
                  <a:gdLst>
                    <a:gd name="connsiteX0" fmla="*/ 457 w 174811"/>
                    <a:gd name="connsiteY0" fmla="*/ 464 h 464347"/>
                    <a:gd name="connsiteX1" fmla="*/ 6807 w 174811"/>
                    <a:gd name="connsiteY1" fmla="*/ 213189 h 464347"/>
                    <a:gd name="connsiteX2" fmla="*/ 32207 w 174811"/>
                    <a:gd name="connsiteY2" fmla="*/ 451314 h 464347"/>
                    <a:gd name="connsiteX3" fmla="*/ 48082 w 174811"/>
                    <a:gd name="connsiteY3" fmla="*/ 429089 h 464347"/>
                    <a:gd name="connsiteX4" fmla="*/ 94119 w 174811"/>
                    <a:gd name="connsiteY4" fmla="*/ 395752 h 464347"/>
                    <a:gd name="connsiteX5" fmla="*/ 173494 w 174811"/>
                    <a:gd name="connsiteY5" fmla="*/ 332252 h 464347"/>
                    <a:gd name="connsiteX6" fmla="*/ 140157 w 174811"/>
                    <a:gd name="connsiteY6" fmla="*/ 343364 h 464347"/>
                    <a:gd name="connsiteX7" fmla="*/ 94119 w 174811"/>
                    <a:gd name="connsiteY7" fmla="*/ 368764 h 464347"/>
                    <a:gd name="connsiteX8" fmla="*/ 41732 w 174811"/>
                    <a:gd name="connsiteY8" fmla="*/ 414802 h 464347"/>
                    <a:gd name="connsiteX9" fmla="*/ 33794 w 174811"/>
                    <a:gd name="connsiteY9" fmla="*/ 357652 h 464347"/>
                    <a:gd name="connsiteX10" fmla="*/ 22682 w 174811"/>
                    <a:gd name="connsiteY10" fmla="*/ 229064 h 464347"/>
                    <a:gd name="connsiteX11" fmla="*/ 16332 w 174811"/>
                    <a:gd name="connsiteY11" fmla="*/ 157627 h 464347"/>
                    <a:gd name="connsiteX12" fmla="*/ 457 w 174811"/>
                    <a:gd name="connsiteY12" fmla="*/ 464 h 4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811" h="464347">
                      <a:moveTo>
                        <a:pt x="457" y="464"/>
                      </a:moveTo>
                      <a:cubicBezTo>
                        <a:pt x="-1131" y="9724"/>
                        <a:pt x="1515" y="138047"/>
                        <a:pt x="6807" y="213189"/>
                      </a:cubicBezTo>
                      <a:cubicBezTo>
                        <a:pt x="12099" y="288331"/>
                        <a:pt x="25328" y="415331"/>
                        <a:pt x="32207" y="451314"/>
                      </a:cubicBezTo>
                      <a:cubicBezTo>
                        <a:pt x="39086" y="487297"/>
                        <a:pt x="37763" y="438349"/>
                        <a:pt x="48082" y="429089"/>
                      </a:cubicBezTo>
                      <a:cubicBezTo>
                        <a:pt x="58401" y="419829"/>
                        <a:pt x="73217" y="411892"/>
                        <a:pt x="94119" y="395752"/>
                      </a:cubicBezTo>
                      <a:cubicBezTo>
                        <a:pt x="115021" y="379613"/>
                        <a:pt x="165821" y="340983"/>
                        <a:pt x="173494" y="332252"/>
                      </a:cubicBezTo>
                      <a:cubicBezTo>
                        <a:pt x="181167" y="323521"/>
                        <a:pt x="153386" y="337279"/>
                        <a:pt x="140157" y="343364"/>
                      </a:cubicBezTo>
                      <a:cubicBezTo>
                        <a:pt x="126928" y="349449"/>
                        <a:pt x="110523" y="356858"/>
                        <a:pt x="94119" y="368764"/>
                      </a:cubicBezTo>
                      <a:cubicBezTo>
                        <a:pt x="77715" y="380670"/>
                        <a:pt x="51786" y="416654"/>
                        <a:pt x="41732" y="414802"/>
                      </a:cubicBezTo>
                      <a:cubicBezTo>
                        <a:pt x="31678" y="412950"/>
                        <a:pt x="36969" y="388608"/>
                        <a:pt x="33794" y="357652"/>
                      </a:cubicBezTo>
                      <a:cubicBezTo>
                        <a:pt x="30619" y="326696"/>
                        <a:pt x="25592" y="262401"/>
                        <a:pt x="22682" y="229064"/>
                      </a:cubicBezTo>
                      <a:cubicBezTo>
                        <a:pt x="19772" y="195727"/>
                        <a:pt x="17920" y="192287"/>
                        <a:pt x="16332" y="157627"/>
                      </a:cubicBezTo>
                      <a:cubicBezTo>
                        <a:pt x="14745" y="122967"/>
                        <a:pt x="2045" y="-8796"/>
                        <a:pt x="457" y="4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E058B92A-F0ED-4561-90EA-E69EE43A5A02}"/>
                    </a:ext>
                  </a:extLst>
                </p:cNvPr>
                <p:cNvSpPr/>
                <p:nvPr/>
              </p:nvSpPr>
              <p:spPr>
                <a:xfrm>
                  <a:off x="8940675" y="2364898"/>
                  <a:ext cx="88215" cy="228545"/>
                </a:xfrm>
                <a:custGeom>
                  <a:avLst/>
                  <a:gdLst>
                    <a:gd name="connsiteX0" fmla="*/ 77913 w 88215"/>
                    <a:gd name="connsiteY0" fmla="*/ 224315 h 228545"/>
                    <a:gd name="connsiteX1" fmla="*/ 87438 w 88215"/>
                    <a:gd name="connsiteY1" fmla="*/ 13177 h 228545"/>
                    <a:gd name="connsiteX2" fmla="*/ 55688 w 88215"/>
                    <a:gd name="connsiteY2" fmla="*/ 29052 h 228545"/>
                    <a:gd name="connsiteX3" fmla="*/ 125 w 88215"/>
                    <a:gd name="connsiteY3" fmla="*/ 84615 h 228545"/>
                    <a:gd name="connsiteX4" fmla="*/ 41400 w 88215"/>
                    <a:gd name="connsiteY4" fmla="*/ 60802 h 228545"/>
                    <a:gd name="connsiteX5" fmla="*/ 69975 w 88215"/>
                    <a:gd name="connsiteY5" fmla="*/ 51277 h 228545"/>
                    <a:gd name="connsiteX6" fmla="*/ 71563 w 88215"/>
                    <a:gd name="connsiteY6" fmla="*/ 148115 h 228545"/>
                    <a:gd name="connsiteX7" fmla="*/ 77913 w 88215"/>
                    <a:gd name="connsiteY7" fmla="*/ 224315 h 22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15" h="228545">
                      <a:moveTo>
                        <a:pt x="77913" y="224315"/>
                      </a:moveTo>
                      <a:cubicBezTo>
                        <a:pt x="80559" y="201825"/>
                        <a:pt x="91142" y="45721"/>
                        <a:pt x="87438" y="13177"/>
                      </a:cubicBezTo>
                      <a:cubicBezTo>
                        <a:pt x="83734" y="-19367"/>
                        <a:pt x="70240" y="17146"/>
                        <a:pt x="55688" y="29052"/>
                      </a:cubicBezTo>
                      <a:cubicBezTo>
                        <a:pt x="41136" y="40958"/>
                        <a:pt x="2506" y="79323"/>
                        <a:pt x="125" y="84615"/>
                      </a:cubicBezTo>
                      <a:cubicBezTo>
                        <a:pt x="-2256" y="89907"/>
                        <a:pt x="29758" y="66358"/>
                        <a:pt x="41400" y="60802"/>
                      </a:cubicBezTo>
                      <a:cubicBezTo>
                        <a:pt x="53042" y="55246"/>
                        <a:pt x="64948" y="36725"/>
                        <a:pt x="69975" y="51277"/>
                      </a:cubicBezTo>
                      <a:cubicBezTo>
                        <a:pt x="75002" y="65829"/>
                        <a:pt x="72886" y="122715"/>
                        <a:pt x="71563" y="148115"/>
                      </a:cubicBezTo>
                      <a:cubicBezTo>
                        <a:pt x="70240" y="173515"/>
                        <a:pt x="75267" y="246805"/>
                        <a:pt x="77913" y="2243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124ADCDA-F059-44B6-9F0D-B79DBF676B1F}"/>
                    </a:ext>
                  </a:extLst>
                </p:cNvPr>
                <p:cNvSpPr/>
                <p:nvPr/>
              </p:nvSpPr>
              <p:spPr>
                <a:xfrm>
                  <a:off x="8884780" y="2612794"/>
                  <a:ext cx="211736" cy="200271"/>
                </a:xfrm>
                <a:custGeom>
                  <a:avLst/>
                  <a:gdLst>
                    <a:gd name="connsiteX0" fmla="*/ 458 w 211736"/>
                    <a:gd name="connsiteY0" fmla="*/ 200256 h 200271"/>
                    <a:gd name="connsiteX1" fmla="*/ 109995 w 211736"/>
                    <a:gd name="connsiteY1" fmla="*/ 127231 h 200271"/>
                    <a:gd name="connsiteX2" fmla="*/ 168733 w 211736"/>
                    <a:gd name="connsiteY2" fmla="*/ 73256 h 200271"/>
                    <a:gd name="connsiteX3" fmla="*/ 211595 w 211736"/>
                    <a:gd name="connsiteY3" fmla="*/ 231 h 200271"/>
                    <a:gd name="connsiteX4" fmla="*/ 154445 w 211736"/>
                    <a:gd name="connsiteY4" fmla="*/ 52619 h 200271"/>
                    <a:gd name="connsiteX5" fmla="*/ 73483 w 211736"/>
                    <a:gd name="connsiteY5" fmla="*/ 120881 h 200271"/>
                    <a:gd name="connsiteX6" fmla="*/ 458 w 211736"/>
                    <a:gd name="connsiteY6" fmla="*/ 200256 h 20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736" h="200271">
                      <a:moveTo>
                        <a:pt x="458" y="200256"/>
                      </a:moveTo>
                      <a:cubicBezTo>
                        <a:pt x="6543" y="201314"/>
                        <a:pt x="81949" y="148398"/>
                        <a:pt x="109995" y="127231"/>
                      </a:cubicBezTo>
                      <a:cubicBezTo>
                        <a:pt x="138041" y="106064"/>
                        <a:pt x="151800" y="94423"/>
                        <a:pt x="168733" y="73256"/>
                      </a:cubicBezTo>
                      <a:cubicBezTo>
                        <a:pt x="185666" y="52089"/>
                        <a:pt x="213976" y="3670"/>
                        <a:pt x="211595" y="231"/>
                      </a:cubicBezTo>
                      <a:cubicBezTo>
                        <a:pt x="209214" y="-3209"/>
                        <a:pt x="177464" y="32511"/>
                        <a:pt x="154445" y="52619"/>
                      </a:cubicBezTo>
                      <a:cubicBezTo>
                        <a:pt x="131426" y="72727"/>
                        <a:pt x="96502" y="100508"/>
                        <a:pt x="73483" y="120881"/>
                      </a:cubicBezTo>
                      <a:cubicBezTo>
                        <a:pt x="50464" y="141254"/>
                        <a:pt x="-5627" y="199198"/>
                        <a:pt x="458" y="200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56738E00-7F94-452D-A833-A84AFC405531}"/>
                    </a:ext>
                  </a:extLst>
                </p:cNvPr>
                <p:cNvSpPr/>
                <p:nvPr/>
              </p:nvSpPr>
              <p:spPr>
                <a:xfrm>
                  <a:off x="8908829" y="2747415"/>
                  <a:ext cx="143567" cy="296850"/>
                </a:xfrm>
                <a:custGeom>
                  <a:avLst/>
                  <a:gdLst>
                    <a:gd name="connsiteX0" fmla="*/ 221 w 143567"/>
                    <a:gd name="connsiteY0" fmla="*/ 138660 h 296850"/>
                    <a:gd name="connsiteX1" fmla="*/ 133571 w 143567"/>
                    <a:gd name="connsiteY1" fmla="*/ 8485 h 296850"/>
                    <a:gd name="connsiteX2" fmla="*/ 133571 w 143567"/>
                    <a:gd name="connsiteY2" fmla="*/ 25948 h 296850"/>
                    <a:gd name="connsiteX3" fmla="*/ 130396 w 143567"/>
                    <a:gd name="connsiteY3" fmla="*/ 133898 h 296850"/>
                    <a:gd name="connsiteX4" fmla="*/ 131984 w 143567"/>
                    <a:gd name="connsiteY4" fmla="*/ 198985 h 296850"/>
                    <a:gd name="connsiteX5" fmla="*/ 119284 w 143567"/>
                    <a:gd name="connsiteY5" fmla="*/ 238673 h 296850"/>
                    <a:gd name="connsiteX6" fmla="*/ 73246 w 143567"/>
                    <a:gd name="connsiteY6" fmla="*/ 276773 h 296850"/>
                    <a:gd name="connsiteX7" fmla="*/ 41496 w 143567"/>
                    <a:gd name="connsiteY7" fmla="*/ 295823 h 296850"/>
                    <a:gd name="connsiteX8" fmla="*/ 79596 w 143567"/>
                    <a:gd name="connsiteY8" fmla="*/ 246610 h 296850"/>
                    <a:gd name="connsiteX9" fmla="*/ 108171 w 143567"/>
                    <a:gd name="connsiteY9" fmla="*/ 183110 h 296850"/>
                    <a:gd name="connsiteX10" fmla="*/ 101821 w 143567"/>
                    <a:gd name="connsiteY10" fmla="*/ 62460 h 296850"/>
                    <a:gd name="connsiteX11" fmla="*/ 221 w 143567"/>
                    <a:gd name="connsiteY11" fmla="*/ 138660 h 2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567" h="296850">
                      <a:moveTo>
                        <a:pt x="221" y="138660"/>
                      </a:moveTo>
                      <a:cubicBezTo>
                        <a:pt x="5513" y="129664"/>
                        <a:pt x="111346" y="27270"/>
                        <a:pt x="133571" y="8485"/>
                      </a:cubicBezTo>
                      <a:cubicBezTo>
                        <a:pt x="155796" y="-10300"/>
                        <a:pt x="134100" y="5046"/>
                        <a:pt x="133571" y="25948"/>
                      </a:cubicBezTo>
                      <a:cubicBezTo>
                        <a:pt x="133042" y="46850"/>
                        <a:pt x="130660" y="105059"/>
                        <a:pt x="130396" y="133898"/>
                      </a:cubicBezTo>
                      <a:cubicBezTo>
                        <a:pt x="130132" y="162737"/>
                        <a:pt x="133836" y="181523"/>
                        <a:pt x="131984" y="198985"/>
                      </a:cubicBezTo>
                      <a:cubicBezTo>
                        <a:pt x="130132" y="216447"/>
                        <a:pt x="129074" y="225708"/>
                        <a:pt x="119284" y="238673"/>
                      </a:cubicBezTo>
                      <a:cubicBezTo>
                        <a:pt x="109494" y="251638"/>
                        <a:pt x="86211" y="267248"/>
                        <a:pt x="73246" y="276773"/>
                      </a:cubicBezTo>
                      <a:cubicBezTo>
                        <a:pt x="60281" y="286298"/>
                        <a:pt x="40438" y="300850"/>
                        <a:pt x="41496" y="295823"/>
                      </a:cubicBezTo>
                      <a:cubicBezTo>
                        <a:pt x="42554" y="290796"/>
                        <a:pt x="68484" y="265396"/>
                        <a:pt x="79596" y="246610"/>
                      </a:cubicBezTo>
                      <a:cubicBezTo>
                        <a:pt x="90709" y="227825"/>
                        <a:pt x="104467" y="213802"/>
                        <a:pt x="108171" y="183110"/>
                      </a:cubicBezTo>
                      <a:cubicBezTo>
                        <a:pt x="111875" y="152418"/>
                        <a:pt x="117696" y="70927"/>
                        <a:pt x="101821" y="62460"/>
                      </a:cubicBezTo>
                      <a:cubicBezTo>
                        <a:pt x="85946" y="53993"/>
                        <a:pt x="-5071" y="147656"/>
                        <a:pt x="221" y="1386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53E41E4A-3BFF-4F32-B5E0-DF1E42277C91}"/>
                    </a:ext>
                  </a:extLst>
                </p:cNvPr>
                <p:cNvSpPr/>
                <p:nvPr/>
              </p:nvSpPr>
              <p:spPr>
                <a:xfrm>
                  <a:off x="8970843" y="2550003"/>
                  <a:ext cx="146709" cy="660772"/>
                </a:xfrm>
                <a:custGeom>
                  <a:avLst/>
                  <a:gdLst>
                    <a:gd name="connsiteX0" fmla="*/ 130295 w 146709"/>
                    <a:gd name="connsiteY0" fmla="*/ 4285 h 660772"/>
                    <a:gd name="connsiteX1" fmla="*/ 146170 w 146709"/>
                    <a:gd name="connsiteY1" fmla="*/ 140810 h 660772"/>
                    <a:gd name="connsiteX2" fmla="*/ 142995 w 146709"/>
                    <a:gd name="connsiteY2" fmla="*/ 205897 h 660772"/>
                    <a:gd name="connsiteX3" fmla="*/ 142995 w 146709"/>
                    <a:gd name="connsiteY3" fmla="*/ 313847 h 660772"/>
                    <a:gd name="connsiteX4" fmla="*/ 114420 w 146709"/>
                    <a:gd name="connsiteY4" fmla="*/ 437672 h 660772"/>
                    <a:gd name="connsiteX5" fmla="*/ 76320 w 146709"/>
                    <a:gd name="connsiteY5" fmla="*/ 523397 h 660772"/>
                    <a:gd name="connsiteX6" fmla="*/ 120 w 146709"/>
                    <a:gd name="connsiteY6" fmla="*/ 659922 h 660772"/>
                    <a:gd name="connsiteX7" fmla="*/ 95370 w 146709"/>
                    <a:gd name="connsiteY7" fmla="*/ 453547 h 660772"/>
                    <a:gd name="connsiteX8" fmla="*/ 123945 w 146709"/>
                    <a:gd name="connsiteY8" fmla="*/ 318610 h 660772"/>
                    <a:gd name="connsiteX9" fmla="*/ 130295 w 146709"/>
                    <a:gd name="connsiteY9" fmla="*/ 4285 h 660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709" h="660772">
                      <a:moveTo>
                        <a:pt x="130295" y="4285"/>
                      </a:moveTo>
                      <a:cubicBezTo>
                        <a:pt x="133999" y="-25348"/>
                        <a:pt x="144053" y="107208"/>
                        <a:pt x="146170" y="140810"/>
                      </a:cubicBezTo>
                      <a:cubicBezTo>
                        <a:pt x="148287" y="174412"/>
                        <a:pt x="143524" y="177058"/>
                        <a:pt x="142995" y="205897"/>
                      </a:cubicBezTo>
                      <a:cubicBezTo>
                        <a:pt x="142466" y="234736"/>
                        <a:pt x="147757" y="275218"/>
                        <a:pt x="142995" y="313847"/>
                      </a:cubicBezTo>
                      <a:cubicBezTo>
                        <a:pt x="138233" y="352476"/>
                        <a:pt x="125532" y="402747"/>
                        <a:pt x="114420" y="437672"/>
                      </a:cubicBezTo>
                      <a:cubicBezTo>
                        <a:pt x="103307" y="472597"/>
                        <a:pt x="95370" y="486355"/>
                        <a:pt x="76320" y="523397"/>
                      </a:cubicBezTo>
                      <a:cubicBezTo>
                        <a:pt x="57270" y="560439"/>
                        <a:pt x="-3055" y="671564"/>
                        <a:pt x="120" y="659922"/>
                      </a:cubicBezTo>
                      <a:cubicBezTo>
                        <a:pt x="3295" y="648280"/>
                        <a:pt x="74733" y="510432"/>
                        <a:pt x="95370" y="453547"/>
                      </a:cubicBezTo>
                      <a:cubicBezTo>
                        <a:pt x="116007" y="396662"/>
                        <a:pt x="119447" y="391635"/>
                        <a:pt x="123945" y="318610"/>
                      </a:cubicBezTo>
                      <a:cubicBezTo>
                        <a:pt x="128443" y="245585"/>
                        <a:pt x="126591" y="33918"/>
                        <a:pt x="130295" y="4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6194D577-8AD2-4818-BCA9-6C0246EC6486}"/>
                    </a:ext>
                  </a:extLst>
                </p:cNvPr>
                <p:cNvSpPr/>
                <p:nvPr/>
              </p:nvSpPr>
              <p:spPr>
                <a:xfrm>
                  <a:off x="6078118" y="975080"/>
                  <a:ext cx="1957042" cy="292806"/>
                </a:xfrm>
                <a:custGeom>
                  <a:avLst/>
                  <a:gdLst>
                    <a:gd name="connsiteX0" fmla="*/ 22115 w 1957042"/>
                    <a:gd name="connsiteY0" fmla="*/ 4937 h 292806"/>
                    <a:gd name="connsiteX1" fmla="*/ 102549 w 1957042"/>
                    <a:gd name="connsiteY1" fmla="*/ 2820 h 292806"/>
                    <a:gd name="connsiteX2" fmla="*/ 877249 w 1957042"/>
                    <a:gd name="connsiteY2" fmla="*/ 57853 h 292806"/>
                    <a:gd name="connsiteX3" fmla="*/ 1711215 w 1957042"/>
                    <a:gd name="connsiteY3" fmla="*/ 244120 h 292806"/>
                    <a:gd name="connsiteX4" fmla="*/ 1954632 w 1957042"/>
                    <a:gd name="connsiteY4" fmla="*/ 292803 h 292806"/>
                    <a:gd name="connsiteX5" fmla="*/ 1817049 w 1957042"/>
                    <a:gd name="connsiteY5" fmla="*/ 246237 h 292806"/>
                    <a:gd name="connsiteX6" fmla="*/ 1518599 w 1957042"/>
                    <a:gd name="connsiteY6" fmla="*/ 163687 h 292806"/>
                    <a:gd name="connsiteX7" fmla="*/ 1055049 w 1957042"/>
                    <a:gd name="connsiteY7" fmla="*/ 53620 h 292806"/>
                    <a:gd name="connsiteX8" fmla="*/ 578799 w 1957042"/>
                    <a:gd name="connsiteY8" fmla="*/ 2820 h 292806"/>
                    <a:gd name="connsiteX9" fmla="*/ 22115 w 1957042"/>
                    <a:gd name="connsiteY9" fmla="*/ 4937 h 29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7042" h="292806">
                      <a:moveTo>
                        <a:pt x="22115" y="4937"/>
                      </a:moveTo>
                      <a:cubicBezTo>
                        <a:pt x="-57260" y="4937"/>
                        <a:pt x="102549" y="2820"/>
                        <a:pt x="102549" y="2820"/>
                      </a:cubicBezTo>
                      <a:cubicBezTo>
                        <a:pt x="245071" y="11639"/>
                        <a:pt x="609138" y="17636"/>
                        <a:pt x="877249" y="57853"/>
                      </a:cubicBezTo>
                      <a:cubicBezTo>
                        <a:pt x="1145360" y="98070"/>
                        <a:pt x="1531651" y="204962"/>
                        <a:pt x="1711215" y="244120"/>
                      </a:cubicBezTo>
                      <a:cubicBezTo>
                        <a:pt x="1890779" y="283278"/>
                        <a:pt x="1936993" y="292450"/>
                        <a:pt x="1954632" y="292803"/>
                      </a:cubicBezTo>
                      <a:cubicBezTo>
                        <a:pt x="1972271" y="293156"/>
                        <a:pt x="1889721" y="267756"/>
                        <a:pt x="1817049" y="246237"/>
                      </a:cubicBezTo>
                      <a:cubicBezTo>
                        <a:pt x="1744377" y="224718"/>
                        <a:pt x="1645599" y="195790"/>
                        <a:pt x="1518599" y="163687"/>
                      </a:cubicBezTo>
                      <a:cubicBezTo>
                        <a:pt x="1391599" y="131584"/>
                        <a:pt x="1211682" y="80431"/>
                        <a:pt x="1055049" y="53620"/>
                      </a:cubicBezTo>
                      <a:cubicBezTo>
                        <a:pt x="898416" y="26809"/>
                        <a:pt x="756599" y="10228"/>
                        <a:pt x="578799" y="2820"/>
                      </a:cubicBezTo>
                      <a:cubicBezTo>
                        <a:pt x="400999" y="-4588"/>
                        <a:pt x="101490" y="4937"/>
                        <a:pt x="22115" y="4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94F29790-BB4A-4F2A-82D1-2C7DCC9E0BEB}"/>
                    </a:ext>
                  </a:extLst>
                </p:cNvPr>
                <p:cNvSpPr/>
                <p:nvPr/>
              </p:nvSpPr>
              <p:spPr>
                <a:xfrm>
                  <a:off x="6062461" y="909678"/>
                  <a:ext cx="1925519" cy="344138"/>
                </a:xfrm>
                <a:custGeom>
                  <a:avLst/>
                  <a:gdLst>
                    <a:gd name="connsiteX0" fmla="*/ 22956 w 1925519"/>
                    <a:gd name="connsiteY0" fmla="*/ 489 h 344138"/>
                    <a:gd name="connsiteX1" fmla="*/ 797656 w 1925519"/>
                    <a:gd name="connsiteY1" fmla="*/ 61872 h 344138"/>
                    <a:gd name="connsiteX2" fmla="*/ 1563889 w 1925519"/>
                    <a:gd name="connsiteY2" fmla="*/ 214272 h 344138"/>
                    <a:gd name="connsiteX3" fmla="*/ 1917372 w 1925519"/>
                    <a:gd name="connsiteY3" fmla="*/ 341272 h 344138"/>
                    <a:gd name="connsiteX4" fmla="*/ 1779789 w 1925519"/>
                    <a:gd name="connsiteY4" fmla="*/ 294705 h 344138"/>
                    <a:gd name="connsiteX5" fmla="*/ 1415722 w 1925519"/>
                    <a:gd name="connsiteY5" fmla="*/ 201572 h 344138"/>
                    <a:gd name="connsiteX6" fmla="*/ 960639 w 1925519"/>
                    <a:gd name="connsiteY6" fmla="*/ 97855 h 344138"/>
                    <a:gd name="connsiteX7" fmla="*/ 621972 w 1925519"/>
                    <a:gd name="connsiteY7" fmla="*/ 68222 h 344138"/>
                    <a:gd name="connsiteX8" fmla="*/ 238856 w 1925519"/>
                    <a:gd name="connsiteY8" fmla="*/ 34355 h 344138"/>
                    <a:gd name="connsiteX9" fmla="*/ 22956 w 1925519"/>
                    <a:gd name="connsiteY9" fmla="*/ 489 h 34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5519" h="344138">
                      <a:moveTo>
                        <a:pt x="22956" y="489"/>
                      </a:moveTo>
                      <a:cubicBezTo>
                        <a:pt x="116089" y="5075"/>
                        <a:pt x="540834" y="26242"/>
                        <a:pt x="797656" y="61872"/>
                      </a:cubicBezTo>
                      <a:cubicBezTo>
                        <a:pt x="1054478" y="97502"/>
                        <a:pt x="1377270" y="167705"/>
                        <a:pt x="1563889" y="214272"/>
                      </a:cubicBezTo>
                      <a:cubicBezTo>
                        <a:pt x="1750508" y="260839"/>
                        <a:pt x="1881389" y="327866"/>
                        <a:pt x="1917372" y="341272"/>
                      </a:cubicBezTo>
                      <a:cubicBezTo>
                        <a:pt x="1953355" y="354678"/>
                        <a:pt x="1863397" y="317988"/>
                        <a:pt x="1779789" y="294705"/>
                      </a:cubicBezTo>
                      <a:cubicBezTo>
                        <a:pt x="1696181" y="271422"/>
                        <a:pt x="1552247" y="234380"/>
                        <a:pt x="1415722" y="201572"/>
                      </a:cubicBezTo>
                      <a:cubicBezTo>
                        <a:pt x="1279197" y="168764"/>
                        <a:pt x="1092931" y="120080"/>
                        <a:pt x="960639" y="97855"/>
                      </a:cubicBezTo>
                      <a:cubicBezTo>
                        <a:pt x="828347" y="75630"/>
                        <a:pt x="621972" y="68222"/>
                        <a:pt x="621972" y="68222"/>
                      </a:cubicBezTo>
                      <a:lnTo>
                        <a:pt x="238856" y="34355"/>
                      </a:lnTo>
                      <a:cubicBezTo>
                        <a:pt x="143959" y="24830"/>
                        <a:pt x="-70177" y="-4097"/>
                        <a:pt x="22956" y="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2858364C-2480-4F39-A4A0-B852102275DB}"/>
                    </a:ext>
                  </a:extLst>
                </p:cNvPr>
                <p:cNvSpPr/>
                <p:nvPr/>
              </p:nvSpPr>
              <p:spPr>
                <a:xfrm>
                  <a:off x="8021134" y="1271477"/>
                  <a:ext cx="925478" cy="615184"/>
                </a:xfrm>
                <a:custGeom>
                  <a:avLst/>
                  <a:gdLst>
                    <a:gd name="connsiteX0" fmla="*/ 504 w 925478"/>
                    <a:gd name="connsiteY0" fmla="*/ 111 h 615184"/>
                    <a:gd name="connsiteX1" fmla="*/ 394204 w 925478"/>
                    <a:gd name="connsiteY1" fmla="*/ 222361 h 615184"/>
                    <a:gd name="connsiteX2" fmla="*/ 887916 w 925478"/>
                    <a:gd name="connsiteY2" fmla="*/ 589073 h 615184"/>
                    <a:gd name="connsiteX3" fmla="*/ 870454 w 925478"/>
                    <a:gd name="connsiteY3" fmla="*/ 573198 h 615184"/>
                    <a:gd name="connsiteX4" fmla="*/ 705354 w 925478"/>
                    <a:gd name="connsiteY4" fmla="*/ 474773 h 615184"/>
                    <a:gd name="connsiteX5" fmla="*/ 481516 w 925478"/>
                    <a:gd name="connsiteY5" fmla="*/ 312848 h 615184"/>
                    <a:gd name="connsiteX6" fmla="*/ 314829 w 925478"/>
                    <a:gd name="connsiteY6" fmla="*/ 193786 h 615184"/>
                    <a:gd name="connsiteX7" fmla="*/ 504 w 925478"/>
                    <a:gd name="connsiteY7" fmla="*/ 111 h 6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478" h="615184">
                      <a:moveTo>
                        <a:pt x="504" y="111"/>
                      </a:moveTo>
                      <a:cubicBezTo>
                        <a:pt x="13733" y="4873"/>
                        <a:pt x="246302" y="124201"/>
                        <a:pt x="394204" y="222361"/>
                      </a:cubicBezTo>
                      <a:cubicBezTo>
                        <a:pt x="542106" y="320521"/>
                        <a:pt x="808541" y="530600"/>
                        <a:pt x="887916" y="589073"/>
                      </a:cubicBezTo>
                      <a:cubicBezTo>
                        <a:pt x="967291" y="647546"/>
                        <a:pt x="900881" y="592248"/>
                        <a:pt x="870454" y="573198"/>
                      </a:cubicBezTo>
                      <a:cubicBezTo>
                        <a:pt x="840027" y="554148"/>
                        <a:pt x="770177" y="518165"/>
                        <a:pt x="705354" y="474773"/>
                      </a:cubicBezTo>
                      <a:cubicBezTo>
                        <a:pt x="640531" y="431381"/>
                        <a:pt x="481516" y="312848"/>
                        <a:pt x="481516" y="312848"/>
                      </a:cubicBezTo>
                      <a:cubicBezTo>
                        <a:pt x="416429" y="266017"/>
                        <a:pt x="391558" y="243792"/>
                        <a:pt x="314829" y="193786"/>
                      </a:cubicBezTo>
                      <a:cubicBezTo>
                        <a:pt x="238100" y="143780"/>
                        <a:pt x="-12725" y="-4651"/>
                        <a:pt x="504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8A09532E-C622-4027-A34D-4AF6381E326B}"/>
                    </a:ext>
                  </a:extLst>
                </p:cNvPr>
                <p:cNvSpPr/>
                <p:nvPr/>
              </p:nvSpPr>
              <p:spPr>
                <a:xfrm>
                  <a:off x="8072393" y="1271417"/>
                  <a:ext cx="1014886" cy="767959"/>
                </a:xfrm>
                <a:custGeom>
                  <a:avLst/>
                  <a:gdLst>
                    <a:gd name="connsiteX0" fmla="*/ 45 w 1014886"/>
                    <a:gd name="connsiteY0" fmla="*/ 171 h 767959"/>
                    <a:gd name="connsiteX1" fmla="*/ 325482 w 1014886"/>
                    <a:gd name="connsiteY1" fmla="*/ 165271 h 767959"/>
                    <a:gd name="connsiteX2" fmla="*/ 812845 w 1014886"/>
                    <a:gd name="connsiteY2" fmla="*/ 509758 h 767959"/>
                    <a:gd name="connsiteX3" fmla="*/ 1004932 w 1014886"/>
                    <a:gd name="connsiteY3" fmla="*/ 757408 h 767959"/>
                    <a:gd name="connsiteX4" fmla="*/ 963657 w 1014886"/>
                    <a:gd name="connsiteY4" fmla="*/ 698671 h 767959"/>
                    <a:gd name="connsiteX5" fmla="*/ 760457 w 1014886"/>
                    <a:gd name="connsiteY5" fmla="*/ 484358 h 767959"/>
                    <a:gd name="connsiteX6" fmla="*/ 474707 w 1014886"/>
                    <a:gd name="connsiteY6" fmla="*/ 285921 h 767959"/>
                    <a:gd name="connsiteX7" fmla="*/ 346120 w 1014886"/>
                    <a:gd name="connsiteY7" fmla="*/ 192258 h 767959"/>
                    <a:gd name="connsiteX8" fmla="*/ 45 w 1014886"/>
                    <a:gd name="connsiteY8" fmla="*/ 171 h 76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86" h="767959">
                      <a:moveTo>
                        <a:pt x="45" y="171"/>
                      </a:moveTo>
                      <a:cubicBezTo>
                        <a:pt x="-3395" y="-4327"/>
                        <a:pt x="190015" y="80340"/>
                        <a:pt x="325482" y="165271"/>
                      </a:cubicBezTo>
                      <a:cubicBezTo>
                        <a:pt x="460949" y="250202"/>
                        <a:pt x="699603" y="411069"/>
                        <a:pt x="812845" y="509758"/>
                      </a:cubicBezTo>
                      <a:cubicBezTo>
                        <a:pt x="926087" y="608448"/>
                        <a:pt x="979797" y="725923"/>
                        <a:pt x="1004932" y="757408"/>
                      </a:cubicBezTo>
                      <a:cubicBezTo>
                        <a:pt x="1030067" y="788893"/>
                        <a:pt x="1004403" y="744179"/>
                        <a:pt x="963657" y="698671"/>
                      </a:cubicBezTo>
                      <a:cubicBezTo>
                        <a:pt x="922911" y="653163"/>
                        <a:pt x="841949" y="553150"/>
                        <a:pt x="760457" y="484358"/>
                      </a:cubicBezTo>
                      <a:cubicBezTo>
                        <a:pt x="678965" y="415566"/>
                        <a:pt x="543763" y="334604"/>
                        <a:pt x="474707" y="285921"/>
                      </a:cubicBezTo>
                      <a:cubicBezTo>
                        <a:pt x="405651" y="237238"/>
                        <a:pt x="424966" y="237766"/>
                        <a:pt x="346120" y="192258"/>
                      </a:cubicBezTo>
                      <a:cubicBezTo>
                        <a:pt x="267274" y="146750"/>
                        <a:pt x="3485" y="4669"/>
                        <a:pt x="4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F6B278A0-6308-44B0-BA95-1BF609178FDA}"/>
                    </a:ext>
                  </a:extLst>
                </p:cNvPr>
                <p:cNvSpPr/>
                <p:nvPr/>
              </p:nvSpPr>
              <p:spPr>
                <a:xfrm>
                  <a:off x="9084346" y="2037409"/>
                  <a:ext cx="226142" cy="980814"/>
                </a:xfrm>
                <a:custGeom>
                  <a:avLst/>
                  <a:gdLst>
                    <a:gd name="connsiteX0" fmla="*/ 387 w 226142"/>
                    <a:gd name="connsiteY0" fmla="*/ 941 h 980814"/>
                    <a:gd name="connsiteX1" fmla="*/ 140087 w 226142"/>
                    <a:gd name="connsiteY1" fmla="*/ 257058 h 980814"/>
                    <a:gd name="connsiteX2" fmla="*/ 218404 w 226142"/>
                    <a:gd name="connsiteY2" fmla="*/ 498358 h 980814"/>
                    <a:gd name="connsiteX3" fmla="*/ 214171 w 226142"/>
                    <a:gd name="connsiteY3" fmla="*/ 703674 h 980814"/>
                    <a:gd name="connsiteX4" fmla="*/ 137971 w 226142"/>
                    <a:gd name="connsiteY4" fmla="*/ 978841 h 980814"/>
                    <a:gd name="connsiteX5" fmla="*/ 222637 w 226142"/>
                    <a:gd name="connsiteY5" fmla="*/ 553391 h 980814"/>
                    <a:gd name="connsiteX6" fmla="*/ 186654 w 226142"/>
                    <a:gd name="connsiteY6" fmla="*/ 352308 h 980814"/>
                    <a:gd name="connsiteX7" fmla="*/ 387 w 226142"/>
                    <a:gd name="connsiteY7" fmla="*/ 941 h 98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142" h="980814">
                      <a:moveTo>
                        <a:pt x="387" y="941"/>
                      </a:moveTo>
                      <a:cubicBezTo>
                        <a:pt x="-7374" y="-14934"/>
                        <a:pt x="103751" y="174155"/>
                        <a:pt x="140087" y="257058"/>
                      </a:cubicBezTo>
                      <a:cubicBezTo>
                        <a:pt x="176423" y="339961"/>
                        <a:pt x="206057" y="423922"/>
                        <a:pt x="218404" y="498358"/>
                      </a:cubicBezTo>
                      <a:cubicBezTo>
                        <a:pt x="230751" y="572794"/>
                        <a:pt x="227576" y="623594"/>
                        <a:pt x="214171" y="703674"/>
                      </a:cubicBezTo>
                      <a:cubicBezTo>
                        <a:pt x="200766" y="783754"/>
                        <a:pt x="136560" y="1003888"/>
                        <a:pt x="137971" y="978841"/>
                      </a:cubicBezTo>
                      <a:cubicBezTo>
                        <a:pt x="139382" y="953794"/>
                        <a:pt x="214523" y="657813"/>
                        <a:pt x="222637" y="553391"/>
                      </a:cubicBezTo>
                      <a:cubicBezTo>
                        <a:pt x="230751" y="448969"/>
                        <a:pt x="220168" y="444736"/>
                        <a:pt x="186654" y="352308"/>
                      </a:cubicBezTo>
                      <a:cubicBezTo>
                        <a:pt x="153140" y="259880"/>
                        <a:pt x="8148" y="16816"/>
                        <a:pt x="387" y="9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123FE208-45FA-4948-BEF6-BD62262D4CE3}"/>
                    </a:ext>
                  </a:extLst>
                </p:cNvPr>
                <p:cNvSpPr/>
                <p:nvPr/>
              </p:nvSpPr>
              <p:spPr>
                <a:xfrm>
                  <a:off x="9029700" y="1993814"/>
                  <a:ext cx="221093" cy="950476"/>
                </a:xfrm>
                <a:custGeom>
                  <a:avLst/>
                  <a:gdLst>
                    <a:gd name="connsiteX0" fmla="*/ 0 w 221093"/>
                    <a:gd name="connsiteY0" fmla="*/ 86 h 950476"/>
                    <a:gd name="connsiteX1" fmla="*/ 184150 w 221093"/>
                    <a:gd name="connsiteY1" fmla="*/ 374736 h 950476"/>
                    <a:gd name="connsiteX2" fmla="*/ 192617 w 221093"/>
                    <a:gd name="connsiteY2" fmla="*/ 658369 h 950476"/>
                    <a:gd name="connsiteX3" fmla="*/ 146050 w 221093"/>
                    <a:gd name="connsiteY3" fmla="*/ 950469 h 950476"/>
                    <a:gd name="connsiteX4" fmla="*/ 213783 w 221093"/>
                    <a:gd name="connsiteY4" fmla="*/ 649903 h 950476"/>
                    <a:gd name="connsiteX5" fmla="*/ 215900 w 221093"/>
                    <a:gd name="connsiteY5" fmla="*/ 446703 h 950476"/>
                    <a:gd name="connsiteX6" fmla="*/ 184150 w 221093"/>
                    <a:gd name="connsiteY6" fmla="*/ 340869 h 950476"/>
                    <a:gd name="connsiteX7" fmla="*/ 0 w 221093"/>
                    <a:gd name="connsiteY7" fmla="*/ 86 h 95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093" h="950476">
                      <a:moveTo>
                        <a:pt x="0" y="86"/>
                      </a:moveTo>
                      <a:cubicBezTo>
                        <a:pt x="0" y="5730"/>
                        <a:pt x="152047" y="265022"/>
                        <a:pt x="184150" y="374736"/>
                      </a:cubicBezTo>
                      <a:cubicBezTo>
                        <a:pt x="216253" y="484450"/>
                        <a:pt x="198967" y="562414"/>
                        <a:pt x="192617" y="658369"/>
                      </a:cubicBezTo>
                      <a:cubicBezTo>
                        <a:pt x="186267" y="754325"/>
                        <a:pt x="142522" y="951880"/>
                        <a:pt x="146050" y="950469"/>
                      </a:cubicBezTo>
                      <a:cubicBezTo>
                        <a:pt x="149578" y="949058"/>
                        <a:pt x="202141" y="733864"/>
                        <a:pt x="213783" y="649903"/>
                      </a:cubicBezTo>
                      <a:cubicBezTo>
                        <a:pt x="225425" y="565942"/>
                        <a:pt x="220839" y="498209"/>
                        <a:pt x="215900" y="446703"/>
                      </a:cubicBezTo>
                      <a:cubicBezTo>
                        <a:pt x="210961" y="395197"/>
                        <a:pt x="217664" y="414247"/>
                        <a:pt x="184150" y="340869"/>
                      </a:cubicBezTo>
                      <a:cubicBezTo>
                        <a:pt x="150636" y="267491"/>
                        <a:pt x="0" y="-5558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E206A4C6-556A-4DF8-9330-550D00B2888A}"/>
                    </a:ext>
                  </a:extLst>
                </p:cNvPr>
                <p:cNvSpPr/>
                <p:nvPr/>
              </p:nvSpPr>
              <p:spPr>
                <a:xfrm>
                  <a:off x="9120684" y="2671649"/>
                  <a:ext cx="212153" cy="722480"/>
                </a:xfrm>
                <a:custGeom>
                  <a:avLst/>
                  <a:gdLst>
                    <a:gd name="connsiteX0" fmla="*/ 211699 w 212153"/>
                    <a:gd name="connsiteY0" fmla="*/ 3818 h 722480"/>
                    <a:gd name="connsiteX1" fmla="*/ 139733 w 212153"/>
                    <a:gd name="connsiteY1" fmla="*/ 427151 h 722480"/>
                    <a:gd name="connsiteX2" fmla="*/ 120683 w 212153"/>
                    <a:gd name="connsiteY2" fmla="*/ 492768 h 722480"/>
                    <a:gd name="connsiteX3" fmla="*/ 33 w 212153"/>
                    <a:gd name="connsiteY3" fmla="*/ 721368 h 722480"/>
                    <a:gd name="connsiteX4" fmla="*/ 133383 w 212153"/>
                    <a:gd name="connsiteY4" fmla="*/ 386934 h 722480"/>
                    <a:gd name="connsiteX5" fmla="*/ 169366 w 212153"/>
                    <a:gd name="connsiteY5" fmla="*/ 226068 h 722480"/>
                    <a:gd name="connsiteX6" fmla="*/ 211699 w 212153"/>
                    <a:gd name="connsiteY6" fmla="*/ 3818 h 72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153" h="722480">
                      <a:moveTo>
                        <a:pt x="211699" y="3818"/>
                      </a:moveTo>
                      <a:cubicBezTo>
                        <a:pt x="206760" y="37332"/>
                        <a:pt x="154902" y="345659"/>
                        <a:pt x="139733" y="427151"/>
                      </a:cubicBezTo>
                      <a:cubicBezTo>
                        <a:pt x="124564" y="508643"/>
                        <a:pt x="143966" y="443732"/>
                        <a:pt x="120683" y="492768"/>
                      </a:cubicBezTo>
                      <a:cubicBezTo>
                        <a:pt x="97400" y="541804"/>
                        <a:pt x="-2084" y="739007"/>
                        <a:pt x="33" y="721368"/>
                      </a:cubicBezTo>
                      <a:cubicBezTo>
                        <a:pt x="2150" y="703729"/>
                        <a:pt x="105161" y="469484"/>
                        <a:pt x="133383" y="386934"/>
                      </a:cubicBezTo>
                      <a:cubicBezTo>
                        <a:pt x="161605" y="304384"/>
                        <a:pt x="158783" y="285335"/>
                        <a:pt x="169366" y="226068"/>
                      </a:cubicBezTo>
                      <a:cubicBezTo>
                        <a:pt x="179949" y="166801"/>
                        <a:pt x="216638" y="-29696"/>
                        <a:pt x="211699" y="38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1A11CCB6-F59B-489C-BB0C-A5E2B1C70C61}"/>
                    </a:ext>
                  </a:extLst>
                </p:cNvPr>
                <p:cNvSpPr/>
                <p:nvPr/>
              </p:nvSpPr>
              <p:spPr>
                <a:xfrm>
                  <a:off x="8693108" y="2986617"/>
                  <a:ext cx="476393" cy="548216"/>
                </a:xfrm>
                <a:custGeom>
                  <a:avLst/>
                  <a:gdLst>
                    <a:gd name="connsiteX0" fmla="*/ 476292 w 476393"/>
                    <a:gd name="connsiteY0" fmla="*/ 0 h 548216"/>
                    <a:gd name="connsiteX1" fmla="*/ 311192 w 476393"/>
                    <a:gd name="connsiteY1" fmla="*/ 292100 h 548216"/>
                    <a:gd name="connsiteX2" fmla="*/ 42 w 476393"/>
                    <a:gd name="connsiteY2" fmla="*/ 548216 h 548216"/>
                    <a:gd name="connsiteX3" fmla="*/ 290025 w 476393"/>
                    <a:gd name="connsiteY3" fmla="*/ 289983 h 548216"/>
                    <a:gd name="connsiteX4" fmla="*/ 476292 w 476393"/>
                    <a:gd name="connsiteY4" fmla="*/ 0 h 54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393" h="548216">
                      <a:moveTo>
                        <a:pt x="476292" y="0"/>
                      </a:moveTo>
                      <a:cubicBezTo>
                        <a:pt x="479820" y="353"/>
                        <a:pt x="390567" y="200731"/>
                        <a:pt x="311192" y="292100"/>
                      </a:cubicBezTo>
                      <a:cubicBezTo>
                        <a:pt x="231817" y="383469"/>
                        <a:pt x="3570" y="548569"/>
                        <a:pt x="42" y="548216"/>
                      </a:cubicBezTo>
                      <a:cubicBezTo>
                        <a:pt x="-3486" y="547863"/>
                        <a:pt x="213119" y="381000"/>
                        <a:pt x="290025" y="289983"/>
                      </a:cubicBezTo>
                      <a:cubicBezTo>
                        <a:pt x="366930" y="198966"/>
                        <a:pt x="472764" y="-353"/>
                        <a:pt x="4762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6CFFC080-53B5-48E2-98AB-AA4DF01B007C}"/>
                    </a:ext>
                  </a:extLst>
                </p:cNvPr>
                <p:cNvSpPr/>
                <p:nvPr/>
              </p:nvSpPr>
              <p:spPr>
                <a:xfrm>
                  <a:off x="8667716" y="3203838"/>
                  <a:ext cx="317706" cy="361080"/>
                </a:xfrm>
                <a:custGeom>
                  <a:avLst/>
                  <a:gdLst>
                    <a:gd name="connsiteX0" fmla="*/ 317534 w 317706"/>
                    <a:gd name="connsiteY0" fmla="*/ 795 h 361080"/>
                    <a:gd name="connsiteX1" fmla="*/ 220167 w 317706"/>
                    <a:gd name="connsiteY1" fmla="*/ 123562 h 361080"/>
                    <a:gd name="connsiteX2" fmla="*/ 34 w 317706"/>
                    <a:gd name="connsiteY2" fmla="*/ 360629 h 361080"/>
                    <a:gd name="connsiteX3" fmla="*/ 237101 w 317706"/>
                    <a:gd name="connsiteY3" fmla="*/ 178595 h 361080"/>
                    <a:gd name="connsiteX4" fmla="*/ 317534 w 317706"/>
                    <a:gd name="connsiteY4" fmla="*/ 795 h 36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706" h="361080">
                      <a:moveTo>
                        <a:pt x="317534" y="795"/>
                      </a:moveTo>
                      <a:cubicBezTo>
                        <a:pt x="314712" y="-8377"/>
                        <a:pt x="273084" y="63590"/>
                        <a:pt x="220167" y="123562"/>
                      </a:cubicBezTo>
                      <a:cubicBezTo>
                        <a:pt x="167250" y="183534"/>
                        <a:pt x="-2788" y="351457"/>
                        <a:pt x="34" y="360629"/>
                      </a:cubicBezTo>
                      <a:cubicBezTo>
                        <a:pt x="2856" y="369801"/>
                        <a:pt x="185948" y="236803"/>
                        <a:pt x="237101" y="178595"/>
                      </a:cubicBezTo>
                      <a:cubicBezTo>
                        <a:pt x="288254" y="120387"/>
                        <a:pt x="320356" y="9967"/>
                        <a:pt x="317534" y="7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70B0E228-DBA5-42EA-B3D0-2DE4AF0DDF6C}"/>
                    </a:ext>
                  </a:extLst>
                </p:cNvPr>
                <p:cNvSpPr/>
                <p:nvPr/>
              </p:nvSpPr>
              <p:spPr>
                <a:xfrm>
                  <a:off x="8194372" y="3398827"/>
                  <a:ext cx="921488" cy="748763"/>
                </a:xfrm>
                <a:custGeom>
                  <a:avLst/>
                  <a:gdLst>
                    <a:gd name="connsiteX0" fmla="*/ 919995 w 921488"/>
                    <a:gd name="connsiteY0" fmla="*/ 540 h 748763"/>
                    <a:gd name="connsiteX1" fmla="*/ 678695 w 921488"/>
                    <a:gd name="connsiteY1" fmla="*/ 286290 h 748763"/>
                    <a:gd name="connsiteX2" fmla="*/ 522061 w 921488"/>
                    <a:gd name="connsiteY2" fmla="*/ 432340 h 748763"/>
                    <a:gd name="connsiteX3" fmla="*/ 7711 w 921488"/>
                    <a:gd name="connsiteY3" fmla="*/ 745606 h 748763"/>
                    <a:gd name="connsiteX4" fmla="*/ 236311 w 921488"/>
                    <a:gd name="connsiteY4" fmla="*/ 580506 h 748763"/>
                    <a:gd name="connsiteX5" fmla="*/ 555928 w 921488"/>
                    <a:gd name="connsiteY5" fmla="*/ 364606 h 748763"/>
                    <a:gd name="connsiteX6" fmla="*/ 919995 w 921488"/>
                    <a:gd name="connsiteY6" fmla="*/ 540 h 74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488" h="748763">
                      <a:moveTo>
                        <a:pt x="919995" y="540"/>
                      </a:moveTo>
                      <a:cubicBezTo>
                        <a:pt x="940456" y="-12513"/>
                        <a:pt x="745017" y="214323"/>
                        <a:pt x="678695" y="286290"/>
                      </a:cubicBezTo>
                      <a:cubicBezTo>
                        <a:pt x="612373" y="358257"/>
                        <a:pt x="633892" y="355787"/>
                        <a:pt x="522061" y="432340"/>
                      </a:cubicBezTo>
                      <a:cubicBezTo>
                        <a:pt x="410230" y="508893"/>
                        <a:pt x="55336" y="720912"/>
                        <a:pt x="7711" y="745606"/>
                      </a:cubicBezTo>
                      <a:cubicBezTo>
                        <a:pt x="-39914" y="770300"/>
                        <a:pt x="144942" y="644006"/>
                        <a:pt x="236311" y="580506"/>
                      </a:cubicBezTo>
                      <a:cubicBezTo>
                        <a:pt x="327680" y="517006"/>
                        <a:pt x="442334" y="463031"/>
                        <a:pt x="555928" y="364606"/>
                      </a:cubicBezTo>
                      <a:cubicBezTo>
                        <a:pt x="669522" y="266181"/>
                        <a:pt x="899534" y="13593"/>
                        <a:pt x="919995" y="5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7A182457-B096-4FF0-86D0-1F063C1F9FEA}"/>
                    </a:ext>
                  </a:extLst>
                </p:cNvPr>
                <p:cNvSpPr/>
                <p:nvPr/>
              </p:nvSpPr>
              <p:spPr>
                <a:xfrm>
                  <a:off x="7825255" y="3556330"/>
                  <a:ext cx="895391" cy="486779"/>
                </a:xfrm>
                <a:custGeom>
                  <a:avLst/>
                  <a:gdLst>
                    <a:gd name="connsiteX0" fmla="*/ 891178 w 895391"/>
                    <a:gd name="connsiteY0" fmla="*/ 3903 h 486779"/>
                    <a:gd name="connsiteX1" fmla="*/ 736662 w 895391"/>
                    <a:gd name="connsiteY1" fmla="*/ 124553 h 486779"/>
                    <a:gd name="connsiteX2" fmla="*/ 410695 w 895391"/>
                    <a:gd name="connsiteY2" fmla="*/ 351037 h 486779"/>
                    <a:gd name="connsiteX3" fmla="*/ 62 w 895391"/>
                    <a:gd name="connsiteY3" fmla="*/ 486503 h 486779"/>
                    <a:gd name="connsiteX4" fmla="*/ 381062 w 895391"/>
                    <a:gd name="connsiteY4" fmla="*/ 382787 h 486779"/>
                    <a:gd name="connsiteX5" fmla="*/ 580028 w 895391"/>
                    <a:gd name="connsiteY5" fmla="*/ 264253 h 486779"/>
                    <a:gd name="connsiteX6" fmla="*/ 891178 w 895391"/>
                    <a:gd name="connsiteY6" fmla="*/ 3903 h 48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5391" h="486779">
                      <a:moveTo>
                        <a:pt x="891178" y="3903"/>
                      </a:moveTo>
                      <a:cubicBezTo>
                        <a:pt x="917284" y="-19380"/>
                        <a:pt x="816742" y="66697"/>
                        <a:pt x="736662" y="124553"/>
                      </a:cubicBezTo>
                      <a:cubicBezTo>
                        <a:pt x="656581" y="182409"/>
                        <a:pt x="533462" y="290712"/>
                        <a:pt x="410695" y="351037"/>
                      </a:cubicBezTo>
                      <a:cubicBezTo>
                        <a:pt x="287928" y="411362"/>
                        <a:pt x="5001" y="481211"/>
                        <a:pt x="62" y="486503"/>
                      </a:cubicBezTo>
                      <a:cubicBezTo>
                        <a:pt x="-4877" y="491795"/>
                        <a:pt x="284401" y="419829"/>
                        <a:pt x="381062" y="382787"/>
                      </a:cubicBezTo>
                      <a:cubicBezTo>
                        <a:pt x="477723" y="345745"/>
                        <a:pt x="492892" y="326342"/>
                        <a:pt x="580028" y="264253"/>
                      </a:cubicBezTo>
                      <a:cubicBezTo>
                        <a:pt x="667164" y="202164"/>
                        <a:pt x="865072" y="27186"/>
                        <a:pt x="891178" y="39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C0EDE01A-3C1B-4595-8A26-BD1CA342231E}"/>
                    </a:ext>
                  </a:extLst>
                </p:cNvPr>
                <p:cNvSpPr/>
                <p:nvPr/>
              </p:nvSpPr>
              <p:spPr>
                <a:xfrm>
                  <a:off x="7753043" y="3550448"/>
                  <a:ext cx="928684" cy="517790"/>
                </a:xfrm>
                <a:custGeom>
                  <a:avLst/>
                  <a:gdLst>
                    <a:gd name="connsiteX0" fmla="*/ 927407 w 928684"/>
                    <a:gd name="connsiteY0" fmla="*/ 1319 h 517790"/>
                    <a:gd name="connsiteX1" fmla="*/ 658590 w 928684"/>
                    <a:gd name="connsiteY1" fmla="*/ 191819 h 517790"/>
                    <a:gd name="connsiteX2" fmla="*/ 485024 w 928684"/>
                    <a:gd name="connsiteY2" fmla="*/ 304002 h 517790"/>
                    <a:gd name="connsiteX3" fmla="*/ 214090 w 928684"/>
                    <a:gd name="connsiteY3" fmla="*/ 414069 h 517790"/>
                    <a:gd name="connsiteX4" fmla="*/ 307 w 928684"/>
                    <a:gd name="connsiteY4" fmla="*/ 517785 h 517790"/>
                    <a:gd name="connsiteX5" fmla="*/ 260657 w 928684"/>
                    <a:gd name="connsiteY5" fmla="*/ 418302 h 517790"/>
                    <a:gd name="connsiteX6" fmla="*/ 540057 w 928684"/>
                    <a:gd name="connsiteY6" fmla="*/ 295535 h 517790"/>
                    <a:gd name="connsiteX7" fmla="*/ 927407 w 928684"/>
                    <a:gd name="connsiteY7" fmla="*/ 1319 h 51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84" h="517790">
                      <a:moveTo>
                        <a:pt x="927407" y="1319"/>
                      </a:moveTo>
                      <a:cubicBezTo>
                        <a:pt x="947162" y="-15967"/>
                        <a:pt x="732320" y="141372"/>
                        <a:pt x="658590" y="191819"/>
                      </a:cubicBezTo>
                      <a:cubicBezTo>
                        <a:pt x="584860" y="242266"/>
                        <a:pt x="559107" y="266960"/>
                        <a:pt x="485024" y="304002"/>
                      </a:cubicBezTo>
                      <a:cubicBezTo>
                        <a:pt x="410941" y="341044"/>
                        <a:pt x="294876" y="378439"/>
                        <a:pt x="214090" y="414069"/>
                      </a:cubicBezTo>
                      <a:cubicBezTo>
                        <a:pt x="133304" y="449699"/>
                        <a:pt x="-7454" y="517080"/>
                        <a:pt x="307" y="517785"/>
                      </a:cubicBezTo>
                      <a:cubicBezTo>
                        <a:pt x="8068" y="518490"/>
                        <a:pt x="170699" y="455344"/>
                        <a:pt x="260657" y="418302"/>
                      </a:cubicBezTo>
                      <a:cubicBezTo>
                        <a:pt x="350615" y="381260"/>
                        <a:pt x="425052" y="364679"/>
                        <a:pt x="540057" y="295535"/>
                      </a:cubicBezTo>
                      <a:cubicBezTo>
                        <a:pt x="655062" y="226391"/>
                        <a:pt x="907652" y="18605"/>
                        <a:pt x="927407" y="1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FC9F3C48-F487-4D31-96D7-D6854FF4B8A4}"/>
                    </a:ext>
                  </a:extLst>
                </p:cNvPr>
                <p:cNvSpPr/>
                <p:nvPr/>
              </p:nvSpPr>
              <p:spPr>
                <a:xfrm>
                  <a:off x="5975349" y="4069682"/>
                  <a:ext cx="1840689" cy="286760"/>
                </a:xfrm>
                <a:custGeom>
                  <a:avLst/>
                  <a:gdLst>
                    <a:gd name="connsiteX0" fmla="*/ 1 w 1840689"/>
                    <a:gd name="connsiteY0" fmla="*/ 286418 h 286760"/>
                    <a:gd name="connsiteX1" fmla="*/ 929218 w 1840689"/>
                    <a:gd name="connsiteY1" fmla="*/ 229268 h 286760"/>
                    <a:gd name="connsiteX2" fmla="*/ 1206501 w 1840689"/>
                    <a:gd name="connsiteY2" fmla="*/ 172118 h 286760"/>
                    <a:gd name="connsiteX3" fmla="*/ 1839384 w 1840689"/>
                    <a:gd name="connsiteY3" fmla="*/ 668 h 286760"/>
                    <a:gd name="connsiteX4" fmla="*/ 1384301 w 1840689"/>
                    <a:gd name="connsiteY4" fmla="*/ 108618 h 286760"/>
                    <a:gd name="connsiteX5" fmla="*/ 935568 w 1840689"/>
                    <a:gd name="connsiteY5" fmla="*/ 201751 h 286760"/>
                    <a:gd name="connsiteX6" fmla="*/ 1 w 1840689"/>
                    <a:gd name="connsiteY6" fmla="*/ 286418 h 2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0689" h="286760">
                      <a:moveTo>
                        <a:pt x="1" y="286418"/>
                      </a:moveTo>
                      <a:cubicBezTo>
                        <a:pt x="-1057" y="291004"/>
                        <a:pt x="728135" y="248318"/>
                        <a:pt x="929218" y="229268"/>
                      </a:cubicBezTo>
                      <a:cubicBezTo>
                        <a:pt x="1130301" y="210218"/>
                        <a:pt x="1054807" y="210218"/>
                        <a:pt x="1206501" y="172118"/>
                      </a:cubicBezTo>
                      <a:cubicBezTo>
                        <a:pt x="1358195" y="134018"/>
                        <a:pt x="1809751" y="11251"/>
                        <a:pt x="1839384" y="668"/>
                      </a:cubicBezTo>
                      <a:cubicBezTo>
                        <a:pt x="1869017" y="-9915"/>
                        <a:pt x="1384301" y="108618"/>
                        <a:pt x="1384301" y="108618"/>
                      </a:cubicBezTo>
                      <a:cubicBezTo>
                        <a:pt x="1233665" y="142132"/>
                        <a:pt x="1167696" y="171412"/>
                        <a:pt x="935568" y="201751"/>
                      </a:cubicBezTo>
                      <a:cubicBezTo>
                        <a:pt x="703440" y="232090"/>
                        <a:pt x="1059" y="281832"/>
                        <a:pt x="1" y="2864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23E19BDA-D3F9-4F91-8590-4644AB07DC90}"/>
                    </a:ext>
                  </a:extLst>
                </p:cNvPr>
                <p:cNvSpPr/>
                <p:nvPr/>
              </p:nvSpPr>
              <p:spPr>
                <a:xfrm>
                  <a:off x="6051543" y="4127422"/>
                  <a:ext cx="2196775" cy="459014"/>
                </a:xfrm>
                <a:custGeom>
                  <a:avLst/>
                  <a:gdLst>
                    <a:gd name="connsiteX0" fmla="*/ 4240 w 2196775"/>
                    <a:gd name="connsiteY0" fmla="*/ 450928 h 459014"/>
                    <a:gd name="connsiteX1" fmla="*/ 480490 w 2196775"/>
                    <a:gd name="connsiteY1" fmla="*/ 440345 h 459014"/>
                    <a:gd name="connsiteX2" fmla="*/ 1388540 w 2196775"/>
                    <a:gd name="connsiteY2" fmla="*/ 287945 h 459014"/>
                    <a:gd name="connsiteX3" fmla="*/ 1932524 w 2196775"/>
                    <a:gd name="connsiteY3" fmla="*/ 101678 h 459014"/>
                    <a:gd name="connsiteX4" fmla="*/ 2194990 w 2196775"/>
                    <a:gd name="connsiteY4" fmla="*/ 78 h 459014"/>
                    <a:gd name="connsiteX5" fmla="*/ 1813990 w 2196775"/>
                    <a:gd name="connsiteY5" fmla="*/ 116495 h 459014"/>
                    <a:gd name="connsiteX6" fmla="*/ 1322924 w 2196775"/>
                    <a:gd name="connsiteY6" fmla="*/ 275245 h 459014"/>
                    <a:gd name="connsiteX7" fmla="*/ 736607 w 2196775"/>
                    <a:gd name="connsiteY7" fmla="*/ 389545 h 459014"/>
                    <a:gd name="connsiteX8" fmla="*/ 4240 w 2196775"/>
                    <a:gd name="connsiteY8" fmla="*/ 450928 h 45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6775" h="459014">
                      <a:moveTo>
                        <a:pt x="4240" y="450928"/>
                      </a:moveTo>
                      <a:cubicBezTo>
                        <a:pt x="-38446" y="459395"/>
                        <a:pt x="249773" y="467509"/>
                        <a:pt x="480490" y="440345"/>
                      </a:cubicBezTo>
                      <a:cubicBezTo>
                        <a:pt x="711207" y="413181"/>
                        <a:pt x="1146534" y="344390"/>
                        <a:pt x="1388540" y="287945"/>
                      </a:cubicBezTo>
                      <a:cubicBezTo>
                        <a:pt x="1630546" y="231500"/>
                        <a:pt x="1798116" y="149656"/>
                        <a:pt x="1932524" y="101678"/>
                      </a:cubicBezTo>
                      <a:cubicBezTo>
                        <a:pt x="2066932" y="53700"/>
                        <a:pt x="2214746" y="-2391"/>
                        <a:pt x="2194990" y="78"/>
                      </a:cubicBezTo>
                      <a:cubicBezTo>
                        <a:pt x="2175234" y="2547"/>
                        <a:pt x="1959334" y="70634"/>
                        <a:pt x="1813990" y="116495"/>
                      </a:cubicBezTo>
                      <a:cubicBezTo>
                        <a:pt x="1668646" y="162356"/>
                        <a:pt x="1502488" y="229737"/>
                        <a:pt x="1322924" y="275245"/>
                      </a:cubicBezTo>
                      <a:cubicBezTo>
                        <a:pt x="1143360" y="320753"/>
                        <a:pt x="954976" y="358501"/>
                        <a:pt x="736607" y="389545"/>
                      </a:cubicBezTo>
                      <a:cubicBezTo>
                        <a:pt x="518238" y="420589"/>
                        <a:pt x="46926" y="442461"/>
                        <a:pt x="4240" y="450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627871E5-D2B1-4CE6-808F-8089E2C9AC33}"/>
                    </a:ext>
                  </a:extLst>
                </p:cNvPr>
                <p:cNvSpPr/>
                <p:nvPr/>
              </p:nvSpPr>
              <p:spPr>
                <a:xfrm>
                  <a:off x="7138204" y="3355940"/>
                  <a:ext cx="2053728" cy="2423128"/>
                </a:xfrm>
                <a:custGeom>
                  <a:avLst/>
                  <a:gdLst>
                    <a:gd name="connsiteX0" fmla="*/ 2052363 w 2053728"/>
                    <a:gd name="connsiteY0" fmla="*/ 1093 h 2423128"/>
                    <a:gd name="connsiteX1" fmla="*/ 1798363 w 2053728"/>
                    <a:gd name="connsiteY1" fmla="*/ 695360 h 2423128"/>
                    <a:gd name="connsiteX2" fmla="*/ 1442763 w 2053728"/>
                    <a:gd name="connsiteY2" fmla="*/ 1338827 h 2423128"/>
                    <a:gd name="connsiteX3" fmla="*/ 659596 w 2053728"/>
                    <a:gd name="connsiteY3" fmla="*/ 2083893 h 2423128"/>
                    <a:gd name="connsiteX4" fmla="*/ 3429 w 2053728"/>
                    <a:gd name="connsiteY4" fmla="*/ 2422560 h 2423128"/>
                    <a:gd name="connsiteX5" fmla="*/ 443696 w 2053728"/>
                    <a:gd name="connsiteY5" fmla="*/ 2143160 h 2423128"/>
                    <a:gd name="connsiteX6" fmla="*/ 1336929 w 2053728"/>
                    <a:gd name="connsiteY6" fmla="*/ 1406560 h 2423128"/>
                    <a:gd name="connsiteX7" fmla="*/ 1688296 w 2053728"/>
                    <a:gd name="connsiteY7" fmla="*/ 860460 h 2423128"/>
                    <a:gd name="connsiteX8" fmla="*/ 2052363 w 2053728"/>
                    <a:gd name="connsiteY8" fmla="*/ 1093 h 242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3728" h="2423128">
                      <a:moveTo>
                        <a:pt x="2052363" y="1093"/>
                      </a:moveTo>
                      <a:cubicBezTo>
                        <a:pt x="2070708" y="-26424"/>
                        <a:pt x="1899963" y="472404"/>
                        <a:pt x="1798363" y="695360"/>
                      </a:cubicBezTo>
                      <a:cubicBezTo>
                        <a:pt x="1696763" y="918316"/>
                        <a:pt x="1632557" y="1107405"/>
                        <a:pt x="1442763" y="1338827"/>
                      </a:cubicBezTo>
                      <a:cubicBezTo>
                        <a:pt x="1252969" y="1570249"/>
                        <a:pt x="899485" y="1903271"/>
                        <a:pt x="659596" y="2083893"/>
                      </a:cubicBezTo>
                      <a:cubicBezTo>
                        <a:pt x="419707" y="2264515"/>
                        <a:pt x="39412" y="2412682"/>
                        <a:pt x="3429" y="2422560"/>
                      </a:cubicBezTo>
                      <a:cubicBezTo>
                        <a:pt x="-32554" y="2432438"/>
                        <a:pt x="221446" y="2312493"/>
                        <a:pt x="443696" y="2143160"/>
                      </a:cubicBezTo>
                      <a:cubicBezTo>
                        <a:pt x="665946" y="1973827"/>
                        <a:pt x="1129496" y="1620343"/>
                        <a:pt x="1336929" y="1406560"/>
                      </a:cubicBezTo>
                      <a:cubicBezTo>
                        <a:pt x="1544362" y="1192777"/>
                        <a:pt x="1566940" y="1090471"/>
                        <a:pt x="1688296" y="860460"/>
                      </a:cubicBezTo>
                      <a:cubicBezTo>
                        <a:pt x="1809652" y="630449"/>
                        <a:pt x="2034018" y="28610"/>
                        <a:pt x="2052363" y="10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E1057FDD-733D-4EAF-AC65-3C699C0804C4}"/>
                    </a:ext>
                  </a:extLst>
                </p:cNvPr>
                <p:cNvSpPr/>
                <p:nvPr/>
              </p:nvSpPr>
              <p:spPr>
                <a:xfrm>
                  <a:off x="8631234" y="3455842"/>
                  <a:ext cx="506435" cy="641515"/>
                </a:xfrm>
                <a:custGeom>
                  <a:avLst/>
                  <a:gdLst>
                    <a:gd name="connsiteX0" fmla="*/ 506416 w 506435"/>
                    <a:gd name="connsiteY0" fmla="*/ 146 h 641515"/>
                    <a:gd name="connsiteX1" fmla="*/ 373066 w 506435"/>
                    <a:gd name="connsiteY1" fmla="*/ 200171 h 641515"/>
                    <a:gd name="connsiteX2" fmla="*/ 282579 w 506435"/>
                    <a:gd name="connsiteY2" fmla="*/ 306533 h 641515"/>
                    <a:gd name="connsiteX3" fmla="*/ 174629 w 506435"/>
                    <a:gd name="connsiteY3" fmla="*/ 395433 h 641515"/>
                    <a:gd name="connsiteX4" fmla="*/ 119066 w 506435"/>
                    <a:gd name="connsiteY4" fmla="*/ 408133 h 641515"/>
                    <a:gd name="connsiteX5" fmla="*/ 12704 w 506435"/>
                    <a:gd name="connsiteY5" fmla="*/ 538308 h 641515"/>
                    <a:gd name="connsiteX6" fmla="*/ 4766 w 506435"/>
                    <a:gd name="connsiteY6" fmla="*/ 641496 h 641515"/>
                    <a:gd name="connsiteX7" fmla="*/ 38104 w 506435"/>
                    <a:gd name="connsiteY7" fmla="*/ 530371 h 641515"/>
                    <a:gd name="connsiteX8" fmla="*/ 171454 w 506435"/>
                    <a:gd name="connsiteY8" fmla="*/ 414483 h 641515"/>
                    <a:gd name="connsiteX9" fmla="*/ 227016 w 506435"/>
                    <a:gd name="connsiteY9" fmla="*/ 382733 h 641515"/>
                    <a:gd name="connsiteX10" fmla="*/ 363541 w 506435"/>
                    <a:gd name="connsiteY10" fmla="*/ 233508 h 641515"/>
                    <a:gd name="connsiteX11" fmla="*/ 506416 w 506435"/>
                    <a:gd name="connsiteY11" fmla="*/ 146 h 64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6435" h="641515">
                      <a:moveTo>
                        <a:pt x="506416" y="146"/>
                      </a:moveTo>
                      <a:cubicBezTo>
                        <a:pt x="508003" y="-5410"/>
                        <a:pt x="410372" y="149107"/>
                        <a:pt x="373066" y="200171"/>
                      </a:cubicBezTo>
                      <a:cubicBezTo>
                        <a:pt x="335760" y="251236"/>
                        <a:pt x="315652" y="273989"/>
                        <a:pt x="282579" y="306533"/>
                      </a:cubicBezTo>
                      <a:cubicBezTo>
                        <a:pt x="249506" y="339077"/>
                        <a:pt x="201881" y="378500"/>
                        <a:pt x="174629" y="395433"/>
                      </a:cubicBezTo>
                      <a:cubicBezTo>
                        <a:pt x="147377" y="412366"/>
                        <a:pt x="146053" y="384321"/>
                        <a:pt x="119066" y="408133"/>
                      </a:cubicBezTo>
                      <a:cubicBezTo>
                        <a:pt x="92079" y="431945"/>
                        <a:pt x="31754" y="499414"/>
                        <a:pt x="12704" y="538308"/>
                      </a:cubicBezTo>
                      <a:cubicBezTo>
                        <a:pt x="-6346" y="577202"/>
                        <a:pt x="533" y="642819"/>
                        <a:pt x="4766" y="641496"/>
                      </a:cubicBezTo>
                      <a:cubicBezTo>
                        <a:pt x="8999" y="640173"/>
                        <a:pt x="10323" y="568207"/>
                        <a:pt x="38104" y="530371"/>
                      </a:cubicBezTo>
                      <a:cubicBezTo>
                        <a:pt x="65885" y="492536"/>
                        <a:pt x="139969" y="439089"/>
                        <a:pt x="171454" y="414483"/>
                      </a:cubicBezTo>
                      <a:cubicBezTo>
                        <a:pt x="202939" y="389877"/>
                        <a:pt x="195002" y="412895"/>
                        <a:pt x="227016" y="382733"/>
                      </a:cubicBezTo>
                      <a:cubicBezTo>
                        <a:pt x="259030" y="352571"/>
                        <a:pt x="316710" y="294098"/>
                        <a:pt x="363541" y="233508"/>
                      </a:cubicBezTo>
                      <a:cubicBezTo>
                        <a:pt x="410372" y="172919"/>
                        <a:pt x="504829" y="5702"/>
                        <a:pt x="50641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8327819F-31C7-4F78-8C00-EAC58A85BAE3}"/>
                    </a:ext>
                  </a:extLst>
                </p:cNvPr>
                <p:cNvSpPr/>
                <p:nvPr/>
              </p:nvSpPr>
              <p:spPr>
                <a:xfrm>
                  <a:off x="8776722" y="3789351"/>
                  <a:ext cx="218237" cy="368309"/>
                </a:xfrm>
                <a:custGeom>
                  <a:avLst/>
                  <a:gdLst>
                    <a:gd name="connsiteX0" fmla="*/ 218053 w 218237"/>
                    <a:gd name="connsiteY0" fmla="*/ 12 h 368309"/>
                    <a:gd name="connsiteX1" fmla="*/ 145028 w 218237"/>
                    <a:gd name="connsiteY1" fmla="*/ 138124 h 368309"/>
                    <a:gd name="connsiteX2" fmla="*/ 124391 w 218237"/>
                    <a:gd name="connsiteY2" fmla="*/ 196862 h 368309"/>
                    <a:gd name="connsiteX3" fmla="*/ 86291 w 218237"/>
                    <a:gd name="connsiteY3" fmla="*/ 209562 h 368309"/>
                    <a:gd name="connsiteX4" fmla="*/ 79941 w 218237"/>
                    <a:gd name="connsiteY4" fmla="*/ 255599 h 368309"/>
                    <a:gd name="connsiteX5" fmla="*/ 27553 w 218237"/>
                    <a:gd name="connsiteY5" fmla="*/ 301637 h 368309"/>
                    <a:gd name="connsiteX6" fmla="*/ 566 w 218237"/>
                    <a:gd name="connsiteY6" fmla="*/ 366724 h 368309"/>
                    <a:gd name="connsiteX7" fmla="*/ 51366 w 218237"/>
                    <a:gd name="connsiteY7" fmla="*/ 230199 h 368309"/>
                    <a:gd name="connsiteX8" fmla="*/ 89466 w 218237"/>
                    <a:gd name="connsiteY8" fmla="*/ 179399 h 368309"/>
                    <a:gd name="connsiteX9" fmla="*/ 121216 w 218237"/>
                    <a:gd name="connsiteY9" fmla="*/ 146062 h 368309"/>
                    <a:gd name="connsiteX10" fmla="*/ 218053 w 218237"/>
                    <a:gd name="connsiteY10" fmla="*/ 12 h 36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237" h="368309">
                      <a:moveTo>
                        <a:pt x="218053" y="12"/>
                      </a:moveTo>
                      <a:cubicBezTo>
                        <a:pt x="222022" y="-1311"/>
                        <a:pt x="160638" y="105316"/>
                        <a:pt x="145028" y="138124"/>
                      </a:cubicBezTo>
                      <a:cubicBezTo>
                        <a:pt x="129418" y="170932"/>
                        <a:pt x="134180" y="184956"/>
                        <a:pt x="124391" y="196862"/>
                      </a:cubicBezTo>
                      <a:cubicBezTo>
                        <a:pt x="114602" y="208768"/>
                        <a:pt x="93699" y="199773"/>
                        <a:pt x="86291" y="209562"/>
                      </a:cubicBezTo>
                      <a:cubicBezTo>
                        <a:pt x="78883" y="219351"/>
                        <a:pt x="89731" y="240253"/>
                        <a:pt x="79941" y="255599"/>
                      </a:cubicBezTo>
                      <a:cubicBezTo>
                        <a:pt x="70151" y="270945"/>
                        <a:pt x="40782" y="283116"/>
                        <a:pt x="27553" y="301637"/>
                      </a:cubicBezTo>
                      <a:cubicBezTo>
                        <a:pt x="14324" y="320158"/>
                        <a:pt x="-3403" y="378630"/>
                        <a:pt x="566" y="366724"/>
                      </a:cubicBezTo>
                      <a:cubicBezTo>
                        <a:pt x="4535" y="354818"/>
                        <a:pt x="36549" y="261420"/>
                        <a:pt x="51366" y="230199"/>
                      </a:cubicBezTo>
                      <a:cubicBezTo>
                        <a:pt x="66183" y="198978"/>
                        <a:pt x="77824" y="193422"/>
                        <a:pt x="89466" y="179399"/>
                      </a:cubicBezTo>
                      <a:cubicBezTo>
                        <a:pt x="101108" y="165376"/>
                        <a:pt x="97933" y="177283"/>
                        <a:pt x="121216" y="146062"/>
                      </a:cubicBezTo>
                      <a:cubicBezTo>
                        <a:pt x="144499" y="114841"/>
                        <a:pt x="214084" y="1335"/>
                        <a:pt x="2180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A87998D8-465E-4AC8-A8C9-394CC5513FFC}"/>
                    </a:ext>
                  </a:extLst>
                </p:cNvPr>
                <p:cNvSpPr/>
                <p:nvPr/>
              </p:nvSpPr>
              <p:spPr>
                <a:xfrm>
                  <a:off x="8649418" y="3973373"/>
                  <a:ext cx="125691" cy="193888"/>
                </a:xfrm>
                <a:custGeom>
                  <a:avLst/>
                  <a:gdLst>
                    <a:gd name="connsiteX0" fmla="*/ 116757 w 125691"/>
                    <a:gd name="connsiteY0" fmla="*/ 193815 h 193888"/>
                    <a:gd name="connsiteX1" fmla="*/ 123107 w 125691"/>
                    <a:gd name="connsiteY1" fmla="*/ 52527 h 193888"/>
                    <a:gd name="connsiteX2" fmla="*/ 85007 w 125691"/>
                    <a:gd name="connsiteY2" fmla="*/ 149365 h 193888"/>
                    <a:gd name="connsiteX3" fmla="*/ 43732 w 125691"/>
                    <a:gd name="connsiteY3" fmla="*/ 185877 h 193888"/>
                    <a:gd name="connsiteX4" fmla="*/ 45320 w 125691"/>
                    <a:gd name="connsiteY4" fmla="*/ 120790 h 193888"/>
                    <a:gd name="connsiteX5" fmla="*/ 62782 w 125691"/>
                    <a:gd name="connsiteY5" fmla="*/ 25540 h 193888"/>
                    <a:gd name="connsiteX6" fmla="*/ 27857 w 125691"/>
                    <a:gd name="connsiteY6" fmla="*/ 89040 h 193888"/>
                    <a:gd name="connsiteX7" fmla="*/ 2457 w 125691"/>
                    <a:gd name="connsiteY7" fmla="*/ 147777 h 193888"/>
                    <a:gd name="connsiteX8" fmla="*/ 4045 w 125691"/>
                    <a:gd name="connsiteY8" fmla="*/ 84277 h 193888"/>
                    <a:gd name="connsiteX9" fmla="*/ 29445 w 125691"/>
                    <a:gd name="connsiteY9" fmla="*/ 33477 h 193888"/>
                    <a:gd name="connsiteX10" fmla="*/ 80245 w 125691"/>
                    <a:gd name="connsiteY10" fmla="*/ 4902 h 193888"/>
                    <a:gd name="connsiteX11" fmla="*/ 59607 w 125691"/>
                    <a:gd name="connsiteY11" fmla="*/ 136665 h 193888"/>
                    <a:gd name="connsiteX12" fmla="*/ 96120 w 125691"/>
                    <a:gd name="connsiteY12" fmla="*/ 73165 h 193888"/>
                    <a:gd name="connsiteX13" fmla="*/ 124695 w 125691"/>
                    <a:gd name="connsiteY13" fmla="*/ 30302 h 193888"/>
                    <a:gd name="connsiteX14" fmla="*/ 116757 w 125691"/>
                    <a:gd name="connsiteY14" fmla="*/ 193815 h 19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91" h="193888">
                      <a:moveTo>
                        <a:pt x="116757" y="193815"/>
                      </a:moveTo>
                      <a:cubicBezTo>
                        <a:pt x="116492" y="197519"/>
                        <a:pt x="128399" y="59935"/>
                        <a:pt x="123107" y="52527"/>
                      </a:cubicBezTo>
                      <a:cubicBezTo>
                        <a:pt x="117815" y="45119"/>
                        <a:pt x="98236" y="127140"/>
                        <a:pt x="85007" y="149365"/>
                      </a:cubicBezTo>
                      <a:cubicBezTo>
                        <a:pt x="71778" y="171590"/>
                        <a:pt x="50346" y="190639"/>
                        <a:pt x="43732" y="185877"/>
                      </a:cubicBezTo>
                      <a:cubicBezTo>
                        <a:pt x="37118" y="181115"/>
                        <a:pt x="42145" y="147513"/>
                        <a:pt x="45320" y="120790"/>
                      </a:cubicBezTo>
                      <a:cubicBezTo>
                        <a:pt x="48495" y="94067"/>
                        <a:pt x="65692" y="30832"/>
                        <a:pt x="62782" y="25540"/>
                      </a:cubicBezTo>
                      <a:cubicBezTo>
                        <a:pt x="59872" y="20248"/>
                        <a:pt x="37911" y="68667"/>
                        <a:pt x="27857" y="89040"/>
                      </a:cubicBezTo>
                      <a:cubicBezTo>
                        <a:pt x="17803" y="109413"/>
                        <a:pt x="6426" y="148571"/>
                        <a:pt x="2457" y="147777"/>
                      </a:cubicBezTo>
                      <a:cubicBezTo>
                        <a:pt x="-1512" y="146983"/>
                        <a:pt x="-453" y="103327"/>
                        <a:pt x="4045" y="84277"/>
                      </a:cubicBezTo>
                      <a:cubicBezTo>
                        <a:pt x="8543" y="65227"/>
                        <a:pt x="16745" y="46706"/>
                        <a:pt x="29445" y="33477"/>
                      </a:cubicBezTo>
                      <a:cubicBezTo>
                        <a:pt x="42145" y="20248"/>
                        <a:pt x="75218" y="-12296"/>
                        <a:pt x="80245" y="4902"/>
                      </a:cubicBezTo>
                      <a:cubicBezTo>
                        <a:pt x="85272" y="22100"/>
                        <a:pt x="56961" y="125288"/>
                        <a:pt x="59607" y="136665"/>
                      </a:cubicBezTo>
                      <a:cubicBezTo>
                        <a:pt x="62253" y="148042"/>
                        <a:pt x="85272" y="90892"/>
                        <a:pt x="96120" y="73165"/>
                      </a:cubicBezTo>
                      <a:cubicBezTo>
                        <a:pt x="106968" y="55438"/>
                        <a:pt x="120197" y="12840"/>
                        <a:pt x="124695" y="30302"/>
                      </a:cubicBezTo>
                      <a:cubicBezTo>
                        <a:pt x="129193" y="47764"/>
                        <a:pt x="117022" y="190111"/>
                        <a:pt x="116757" y="1938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AE73A154-F829-494F-B7A0-3F5AD767B60F}"/>
                    </a:ext>
                  </a:extLst>
                </p:cNvPr>
                <p:cNvSpPr/>
                <p:nvPr/>
              </p:nvSpPr>
              <p:spPr>
                <a:xfrm>
                  <a:off x="8701482" y="4114412"/>
                  <a:ext cx="93269" cy="329518"/>
                </a:xfrm>
                <a:custGeom>
                  <a:avLst/>
                  <a:gdLst>
                    <a:gd name="connsiteX0" fmla="*/ 93268 w 93269"/>
                    <a:gd name="connsiteY0" fmla="*/ 388 h 329518"/>
                    <a:gd name="connsiteX1" fmla="*/ 50406 w 93269"/>
                    <a:gd name="connsiteY1" fmla="*/ 95638 h 329518"/>
                    <a:gd name="connsiteX2" fmla="*/ 42468 w 93269"/>
                    <a:gd name="connsiteY2" fmla="*/ 159138 h 329518"/>
                    <a:gd name="connsiteX3" fmla="*/ 21831 w 93269"/>
                    <a:gd name="connsiteY3" fmla="*/ 221051 h 329518"/>
                    <a:gd name="connsiteX4" fmla="*/ 26593 w 93269"/>
                    <a:gd name="connsiteY4" fmla="*/ 329001 h 329518"/>
                    <a:gd name="connsiteX5" fmla="*/ 2781 w 93269"/>
                    <a:gd name="connsiteY5" fmla="*/ 259151 h 329518"/>
                    <a:gd name="connsiteX6" fmla="*/ 2781 w 93269"/>
                    <a:gd name="connsiteY6" fmla="*/ 194063 h 329518"/>
                    <a:gd name="connsiteX7" fmla="*/ 23418 w 93269"/>
                    <a:gd name="connsiteY7" fmla="*/ 122626 h 329518"/>
                    <a:gd name="connsiteX8" fmla="*/ 48818 w 93269"/>
                    <a:gd name="connsiteY8" fmla="*/ 63888 h 329518"/>
                    <a:gd name="connsiteX9" fmla="*/ 93268 w 93269"/>
                    <a:gd name="connsiteY9" fmla="*/ 388 h 32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" h="329518">
                      <a:moveTo>
                        <a:pt x="93268" y="388"/>
                      </a:moveTo>
                      <a:cubicBezTo>
                        <a:pt x="93533" y="5680"/>
                        <a:pt x="58873" y="69180"/>
                        <a:pt x="50406" y="95638"/>
                      </a:cubicBezTo>
                      <a:cubicBezTo>
                        <a:pt x="41939" y="122096"/>
                        <a:pt x="47230" y="138236"/>
                        <a:pt x="42468" y="159138"/>
                      </a:cubicBezTo>
                      <a:cubicBezTo>
                        <a:pt x="37706" y="180040"/>
                        <a:pt x="24477" y="192741"/>
                        <a:pt x="21831" y="221051"/>
                      </a:cubicBezTo>
                      <a:cubicBezTo>
                        <a:pt x="19185" y="249361"/>
                        <a:pt x="29768" y="322651"/>
                        <a:pt x="26593" y="329001"/>
                      </a:cubicBezTo>
                      <a:cubicBezTo>
                        <a:pt x="23418" y="335351"/>
                        <a:pt x="6750" y="281641"/>
                        <a:pt x="2781" y="259151"/>
                      </a:cubicBezTo>
                      <a:cubicBezTo>
                        <a:pt x="-1188" y="236661"/>
                        <a:pt x="-658" y="216817"/>
                        <a:pt x="2781" y="194063"/>
                      </a:cubicBezTo>
                      <a:cubicBezTo>
                        <a:pt x="6220" y="171309"/>
                        <a:pt x="15745" y="144322"/>
                        <a:pt x="23418" y="122626"/>
                      </a:cubicBezTo>
                      <a:cubicBezTo>
                        <a:pt x="31091" y="100930"/>
                        <a:pt x="37705" y="82409"/>
                        <a:pt x="48818" y="63888"/>
                      </a:cubicBezTo>
                      <a:cubicBezTo>
                        <a:pt x="59930" y="45367"/>
                        <a:pt x="93003" y="-4904"/>
                        <a:pt x="93268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C76D01F1-4411-47A4-9BCF-C8EFA254C863}"/>
                    </a:ext>
                  </a:extLst>
                </p:cNvPr>
                <p:cNvSpPr/>
                <p:nvPr/>
              </p:nvSpPr>
              <p:spPr>
                <a:xfrm>
                  <a:off x="8429549" y="4379501"/>
                  <a:ext cx="151285" cy="134999"/>
                </a:xfrm>
                <a:custGeom>
                  <a:avLst/>
                  <a:gdLst>
                    <a:gd name="connsiteX0" fmla="*/ 150889 w 151285"/>
                    <a:gd name="connsiteY0" fmla="*/ 30574 h 134999"/>
                    <a:gd name="connsiteX1" fmla="*/ 79451 w 151285"/>
                    <a:gd name="connsiteY1" fmla="*/ 1999 h 134999"/>
                    <a:gd name="connsiteX2" fmla="*/ 14364 w 151285"/>
                    <a:gd name="connsiteY2" fmla="*/ 89312 h 134999"/>
                    <a:gd name="connsiteX3" fmla="*/ 42939 w 151285"/>
                    <a:gd name="connsiteY3" fmla="*/ 78199 h 134999"/>
                    <a:gd name="connsiteX4" fmla="*/ 76 w 151285"/>
                    <a:gd name="connsiteY4" fmla="*/ 125824 h 134999"/>
                    <a:gd name="connsiteX5" fmla="*/ 55639 w 151285"/>
                    <a:gd name="connsiteY5" fmla="*/ 132174 h 134999"/>
                    <a:gd name="connsiteX6" fmla="*/ 84214 w 151285"/>
                    <a:gd name="connsiteY6" fmla="*/ 92487 h 134999"/>
                    <a:gd name="connsiteX7" fmla="*/ 36589 w 151285"/>
                    <a:gd name="connsiteY7" fmla="*/ 106774 h 134999"/>
                    <a:gd name="connsiteX8" fmla="*/ 46114 w 151285"/>
                    <a:gd name="connsiteY8" fmla="*/ 59149 h 134999"/>
                    <a:gd name="connsiteX9" fmla="*/ 150889 w 151285"/>
                    <a:gd name="connsiteY9" fmla="*/ 30574 h 13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85" h="134999">
                      <a:moveTo>
                        <a:pt x="150889" y="30574"/>
                      </a:moveTo>
                      <a:cubicBezTo>
                        <a:pt x="156445" y="21049"/>
                        <a:pt x="102205" y="-7791"/>
                        <a:pt x="79451" y="1999"/>
                      </a:cubicBezTo>
                      <a:cubicBezTo>
                        <a:pt x="56697" y="11789"/>
                        <a:pt x="20449" y="76612"/>
                        <a:pt x="14364" y="89312"/>
                      </a:cubicBezTo>
                      <a:cubicBezTo>
                        <a:pt x="8279" y="102012"/>
                        <a:pt x="45320" y="72114"/>
                        <a:pt x="42939" y="78199"/>
                      </a:cubicBezTo>
                      <a:cubicBezTo>
                        <a:pt x="40558" y="84284"/>
                        <a:pt x="-2041" y="116828"/>
                        <a:pt x="76" y="125824"/>
                      </a:cubicBezTo>
                      <a:cubicBezTo>
                        <a:pt x="2193" y="134820"/>
                        <a:pt x="41616" y="137730"/>
                        <a:pt x="55639" y="132174"/>
                      </a:cubicBezTo>
                      <a:cubicBezTo>
                        <a:pt x="69662" y="126618"/>
                        <a:pt x="87389" y="96720"/>
                        <a:pt x="84214" y="92487"/>
                      </a:cubicBezTo>
                      <a:cubicBezTo>
                        <a:pt x="81039" y="88254"/>
                        <a:pt x="42939" y="112330"/>
                        <a:pt x="36589" y="106774"/>
                      </a:cubicBezTo>
                      <a:cubicBezTo>
                        <a:pt x="30239" y="101218"/>
                        <a:pt x="34208" y="73172"/>
                        <a:pt x="46114" y="59149"/>
                      </a:cubicBezTo>
                      <a:cubicBezTo>
                        <a:pt x="58020" y="45126"/>
                        <a:pt x="145333" y="40099"/>
                        <a:pt x="150889" y="30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6CA07ED1-B069-4F56-BC03-BAD6532DE076}"/>
                    </a:ext>
                  </a:extLst>
                </p:cNvPr>
                <p:cNvSpPr/>
                <p:nvPr/>
              </p:nvSpPr>
              <p:spPr>
                <a:xfrm>
                  <a:off x="8454995" y="4427535"/>
                  <a:ext cx="108241" cy="151166"/>
                </a:xfrm>
                <a:custGeom>
                  <a:avLst/>
                  <a:gdLst>
                    <a:gd name="connsiteX0" fmla="*/ 107980 w 108241"/>
                    <a:gd name="connsiteY0" fmla="*/ 3 h 151166"/>
                    <a:gd name="connsiteX1" fmla="*/ 30193 w 108241"/>
                    <a:gd name="connsiteY1" fmla="*/ 79378 h 151166"/>
                    <a:gd name="connsiteX2" fmla="*/ 7968 w 108241"/>
                    <a:gd name="connsiteY2" fmla="*/ 107953 h 151166"/>
                    <a:gd name="connsiteX3" fmla="*/ 3205 w 108241"/>
                    <a:gd name="connsiteY3" fmla="*/ 150815 h 151166"/>
                    <a:gd name="connsiteX4" fmla="*/ 54005 w 108241"/>
                    <a:gd name="connsiteY4" fmla="*/ 82553 h 151166"/>
                    <a:gd name="connsiteX5" fmla="*/ 107980 w 108241"/>
                    <a:gd name="connsiteY5" fmla="*/ 3 h 15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41" h="151166">
                      <a:moveTo>
                        <a:pt x="107980" y="3"/>
                      </a:moveTo>
                      <a:cubicBezTo>
                        <a:pt x="104011" y="-526"/>
                        <a:pt x="46862" y="61386"/>
                        <a:pt x="30193" y="79378"/>
                      </a:cubicBezTo>
                      <a:cubicBezTo>
                        <a:pt x="13524" y="97370"/>
                        <a:pt x="12466" y="96047"/>
                        <a:pt x="7968" y="107953"/>
                      </a:cubicBezTo>
                      <a:cubicBezTo>
                        <a:pt x="3470" y="119859"/>
                        <a:pt x="-4468" y="155048"/>
                        <a:pt x="3205" y="150815"/>
                      </a:cubicBezTo>
                      <a:cubicBezTo>
                        <a:pt x="10878" y="146582"/>
                        <a:pt x="38395" y="104513"/>
                        <a:pt x="54005" y="82553"/>
                      </a:cubicBezTo>
                      <a:cubicBezTo>
                        <a:pt x="69615" y="60593"/>
                        <a:pt x="111949" y="532"/>
                        <a:pt x="1079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1D9CF1BA-363A-4A90-8E40-D82BE7788644}"/>
                    </a:ext>
                  </a:extLst>
                </p:cNvPr>
                <p:cNvSpPr/>
                <p:nvPr/>
              </p:nvSpPr>
              <p:spPr>
                <a:xfrm>
                  <a:off x="8544962" y="4247991"/>
                  <a:ext cx="107002" cy="155753"/>
                </a:xfrm>
                <a:custGeom>
                  <a:avLst/>
                  <a:gdLst>
                    <a:gd name="connsiteX0" fmla="*/ 551 w 107002"/>
                    <a:gd name="connsiteY0" fmla="*/ 146209 h 155753"/>
                    <a:gd name="connsiteX1" fmla="*/ 38651 w 107002"/>
                    <a:gd name="connsiteY1" fmla="*/ 28734 h 155753"/>
                    <a:gd name="connsiteX2" fmla="*/ 75163 w 107002"/>
                    <a:gd name="connsiteY2" fmla="*/ 39847 h 155753"/>
                    <a:gd name="connsiteX3" fmla="*/ 92626 w 107002"/>
                    <a:gd name="connsiteY3" fmla="*/ 159 h 155753"/>
                    <a:gd name="connsiteX4" fmla="*/ 81513 w 107002"/>
                    <a:gd name="connsiteY4" fmla="*/ 57309 h 155753"/>
                    <a:gd name="connsiteX5" fmla="*/ 68813 w 107002"/>
                    <a:gd name="connsiteY5" fmla="*/ 116047 h 155753"/>
                    <a:gd name="connsiteX6" fmla="*/ 106913 w 107002"/>
                    <a:gd name="connsiteY6" fmla="*/ 155734 h 155753"/>
                    <a:gd name="connsiteX7" fmla="*/ 56113 w 107002"/>
                    <a:gd name="connsiteY7" fmla="*/ 111284 h 155753"/>
                    <a:gd name="connsiteX8" fmla="*/ 79926 w 107002"/>
                    <a:gd name="connsiteY8" fmla="*/ 47784 h 155753"/>
                    <a:gd name="connsiteX9" fmla="*/ 68813 w 107002"/>
                    <a:gd name="connsiteY9" fmla="*/ 12859 h 155753"/>
                    <a:gd name="connsiteX10" fmla="*/ 551 w 107002"/>
                    <a:gd name="connsiteY10" fmla="*/ 146209 h 1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002" h="155753">
                      <a:moveTo>
                        <a:pt x="551" y="146209"/>
                      </a:moveTo>
                      <a:cubicBezTo>
                        <a:pt x="-4476" y="148855"/>
                        <a:pt x="26216" y="46461"/>
                        <a:pt x="38651" y="28734"/>
                      </a:cubicBezTo>
                      <a:cubicBezTo>
                        <a:pt x="51086" y="11007"/>
                        <a:pt x="66167" y="44609"/>
                        <a:pt x="75163" y="39847"/>
                      </a:cubicBezTo>
                      <a:cubicBezTo>
                        <a:pt x="84159" y="35085"/>
                        <a:pt x="91568" y="-2751"/>
                        <a:pt x="92626" y="159"/>
                      </a:cubicBezTo>
                      <a:cubicBezTo>
                        <a:pt x="93684" y="3069"/>
                        <a:pt x="85482" y="37994"/>
                        <a:pt x="81513" y="57309"/>
                      </a:cubicBezTo>
                      <a:cubicBezTo>
                        <a:pt x="77544" y="76624"/>
                        <a:pt x="64580" y="99643"/>
                        <a:pt x="68813" y="116047"/>
                      </a:cubicBezTo>
                      <a:cubicBezTo>
                        <a:pt x="73046" y="132451"/>
                        <a:pt x="109030" y="156528"/>
                        <a:pt x="106913" y="155734"/>
                      </a:cubicBezTo>
                      <a:cubicBezTo>
                        <a:pt x="104796" y="154940"/>
                        <a:pt x="60611" y="129276"/>
                        <a:pt x="56113" y="111284"/>
                      </a:cubicBezTo>
                      <a:cubicBezTo>
                        <a:pt x="51615" y="93292"/>
                        <a:pt x="77809" y="64188"/>
                        <a:pt x="79926" y="47784"/>
                      </a:cubicBezTo>
                      <a:cubicBezTo>
                        <a:pt x="82043" y="31380"/>
                        <a:pt x="80719" y="1747"/>
                        <a:pt x="68813" y="12859"/>
                      </a:cubicBezTo>
                      <a:cubicBezTo>
                        <a:pt x="56907" y="23971"/>
                        <a:pt x="5578" y="143563"/>
                        <a:pt x="551" y="1462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CF2376AA-9D21-4097-912F-61A12879427B}"/>
                    </a:ext>
                  </a:extLst>
                </p:cNvPr>
                <p:cNvSpPr/>
                <p:nvPr/>
              </p:nvSpPr>
              <p:spPr>
                <a:xfrm>
                  <a:off x="8612474" y="4276572"/>
                  <a:ext cx="79184" cy="111644"/>
                </a:xfrm>
                <a:custGeom>
                  <a:avLst/>
                  <a:gdLst>
                    <a:gd name="connsiteX0" fmla="*/ 79089 w 79184"/>
                    <a:gd name="connsiteY0" fmla="*/ 153 h 111644"/>
                    <a:gd name="connsiteX1" fmla="*/ 18764 w 79184"/>
                    <a:gd name="connsiteY1" fmla="*/ 77941 h 111644"/>
                    <a:gd name="connsiteX2" fmla="*/ 18764 w 79184"/>
                    <a:gd name="connsiteY2" fmla="*/ 111278 h 111644"/>
                    <a:gd name="connsiteX3" fmla="*/ 2889 w 79184"/>
                    <a:gd name="connsiteY3" fmla="*/ 58891 h 111644"/>
                    <a:gd name="connsiteX4" fmla="*/ 79089 w 79184"/>
                    <a:gd name="connsiteY4" fmla="*/ 153 h 11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84" h="111644">
                      <a:moveTo>
                        <a:pt x="79089" y="153"/>
                      </a:moveTo>
                      <a:cubicBezTo>
                        <a:pt x="81735" y="3328"/>
                        <a:pt x="28818" y="59420"/>
                        <a:pt x="18764" y="77941"/>
                      </a:cubicBezTo>
                      <a:cubicBezTo>
                        <a:pt x="8710" y="96462"/>
                        <a:pt x="21410" y="114453"/>
                        <a:pt x="18764" y="111278"/>
                      </a:cubicBezTo>
                      <a:cubicBezTo>
                        <a:pt x="16118" y="108103"/>
                        <a:pt x="-8224" y="73972"/>
                        <a:pt x="2889" y="58891"/>
                      </a:cubicBezTo>
                      <a:cubicBezTo>
                        <a:pt x="14002" y="43810"/>
                        <a:pt x="76443" y="-3022"/>
                        <a:pt x="79089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801C71CC-6E04-4968-9451-9D0060DACFA9}"/>
                    </a:ext>
                  </a:extLst>
                </p:cNvPr>
                <p:cNvSpPr/>
                <p:nvPr/>
              </p:nvSpPr>
              <p:spPr>
                <a:xfrm>
                  <a:off x="8470789" y="4414838"/>
                  <a:ext cx="112962" cy="174625"/>
                </a:xfrm>
                <a:custGeom>
                  <a:avLst/>
                  <a:gdLst>
                    <a:gd name="connsiteX0" fmla="*/ 111 w 112962"/>
                    <a:gd name="connsiteY0" fmla="*/ 174625 h 174625"/>
                    <a:gd name="connsiteX1" fmla="*/ 89011 w 112962"/>
                    <a:gd name="connsiteY1" fmla="*/ 52387 h 174625"/>
                    <a:gd name="connsiteX2" fmla="*/ 89011 w 112962"/>
                    <a:gd name="connsiteY2" fmla="*/ 0 h 174625"/>
                    <a:gd name="connsiteX3" fmla="*/ 109649 w 112962"/>
                    <a:gd name="connsiteY3" fmla="*/ 52387 h 174625"/>
                    <a:gd name="connsiteX4" fmla="*/ 111 w 112962"/>
                    <a:gd name="connsiteY4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62" h="174625">
                      <a:moveTo>
                        <a:pt x="111" y="174625"/>
                      </a:moveTo>
                      <a:cubicBezTo>
                        <a:pt x="-3329" y="174625"/>
                        <a:pt x="74194" y="81491"/>
                        <a:pt x="89011" y="52387"/>
                      </a:cubicBezTo>
                      <a:cubicBezTo>
                        <a:pt x="103828" y="23283"/>
                        <a:pt x="85571" y="0"/>
                        <a:pt x="89011" y="0"/>
                      </a:cubicBezTo>
                      <a:cubicBezTo>
                        <a:pt x="92451" y="0"/>
                        <a:pt x="122878" y="28310"/>
                        <a:pt x="109649" y="52387"/>
                      </a:cubicBezTo>
                      <a:cubicBezTo>
                        <a:pt x="96420" y="76464"/>
                        <a:pt x="3551" y="174625"/>
                        <a:pt x="111" y="174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3AFC8760-5155-48B2-A1F3-5EA844FA4C69}"/>
                    </a:ext>
                  </a:extLst>
                </p:cNvPr>
                <p:cNvSpPr/>
                <p:nvPr/>
              </p:nvSpPr>
              <p:spPr>
                <a:xfrm>
                  <a:off x="8549427" y="4372966"/>
                  <a:ext cx="116811" cy="105378"/>
                </a:xfrm>
                <a:custGeom>
                  <a:avLst/>
                  <a:gdLst>
                    <a:gd name="connsiteX0" fmla="*/ 848 w 116811"/>
                    <a:gd name="connsiteY0" fmla="*/ 597 h 105378"/>
                    <a:gd name="connsiteX1" fmla="*/ 113561 w 116811"/>
                    <a:gd name="connsiteY1" fmla="*/ 3772 h 105378"/>
                    <a:gd name="connsiteX2" fmla="*/ 84986 w 116811"/>
                    <a:gd name="connsiteY2" fmla="*/ 22822 h 105378"/>
                    <a:gd name="connsiteX3" fmla="*/ 70698 w 116811"/>
                    <a:gd name="connsiteY3" fmla="*/ 67272 h 105378"/>
                    <a:gd name="connsiteX4" fmla="*/ 34186 w 116811"/>
                    <a:gd name="connsiteY4" fmla="*/ 100609 h 105378"/>
                    <a:gd name="connsiteX5" fmla="*/ 19898 w 116811"/>
                    <a:gd name="connsiteY5" fmla="*/ 99022 h 105378"/>
                    <a:gd name="connsiteX6" fmla="*/ 67523 w 116811"/>
                    <a:gd name="connsiteY6" fmla="*/ 43459 h 105378"/>
                    <a:gd name="connsiteX7" fmla="*/ 61173 w 116811"/>
                    <a:gd name="connsiteY7" fmla="*/ 11709 h 105378"/>
                    <a:gd name="connsiteX8" fmla="*/ 848 w 116811"/>
                    <a:gd name="connsiteY8" fmla="*/ 597 h 10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11" h="105378">
                      <a:moveTo>
                        <a:pt x="848" y="597"/>
                      </a:moveTo>
                      <a:cubicBezTo>
                        <a:pt x="9579" y="-726"/>
                        <a:pt x="99538" y="68"/>
                        <a:pt x="113561" y="3772"/>
                      </a:cubicBezTo>
                      <a:cubicBezTo>
                        <a:pt x="127584" y="7476"/>
                        <a:pt x="92130" y="12239"/>
                        <a:pt x="84986" y="22822"/>
                      </a:cubicBezTo>
                      <a:cubicBezTo>
                        <a:pt x="77842" y="33405"/>
                        <a:pt x="79165" y="54308"/>
                        <a:pt x="70698" y="67272"/>
                      </a:cubicBezTo>
                      <a:cubicBezTo>
                        <a:pt x="62231" y="80236"/>
                        <a:pt x="42653" y="95317"/>
                        <a:pt x="34186" y="100609"/>
                      </a:cubicBezTo>
                      <a:cubicBezTo>
                        <a:pt x="25719" y="105901"/>
                        <a:pt x="14342" y="108547"/>
                        <a:pt x="19898" y="99022"/>
                      </a:cubicBezTo>
                      <a:cubicBezTo>
                        <a:pt x="25454" y="89497"/>
                        <a:pt x="60644" y="58011"/>
                        <a:pt x="67523" y="43459"/>
                      </a:cubicBezTo>
                      <a:cubicBezTo>
                        <a:pt x="74402" y="28907"/>
                        <a:pt x="68846" y="18059"/>
                        <a:pt x="61173" y="11709"/>
                      </a:cubicBezTo>
                      <a:cubicBezTo>
                        <a:pt x="53500" y="5359"/>
                        <a:pt x="-7883" y="1920"/>
                        <a:pt x="848" y="5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BC7BCBCE-CA31-44B7-9B40-903F271D5670}"/>
                    </a:ext>
                  </a:extLst>
                </p:cNvPr>
                <p:cNvSpPr/>
                <p:nvPr/>
              </p:nvSpPr>
              <p:spPr>
                <a:xfrm>
                  <a:off x="8427816" y="4493902"/>
                  <a:ext cx="235799" cy="273362"/>
                </a:xfrm>
                <a:custGeom>
                  <a:avLst/>
                  <a:gdLst>
                    <a:gd name="connsiteX0" fmla="*/ 235172 w 235799"/>
                    <a:gd name="connsiteY0" fmla="*/ 311 h 273362"/>
                    <a:gd name="connsiteX1" fmla="*/ 114522 w 235799"/>
                    <a:gd name="connsiteY1" fmla="*/ 87623 h 273362"/>
                    <a:gd name="connsiteX2" fmla="*/ 133572 w 235799"/>
                    <a:gd name="connsiteY2" fmla="*/ 135248 h 273362"/>
                    <a:gd name="connsiteX3" fmla="*/ 63722 w 235799"/>
                    <a:gd name="connsiteY3" fmla="*/ 141598 h 273362"/>
                    <a:gd name="connsiteX4" fmla="*/ 44672 w 235799"/>
                    <a:gd name="connsiteY4" fmla="*/ 176523 h 273362"/>
                    <a:gd name="connsiteX5" fmla="*/ 84359 w 235799"/>
                    <a:gd name="connsiteY5" fmla="*/ 168586 h 273362"/>
                    <a:gd name="connsiteX6" fmla="*/ 46259 w 235799"/>
                    <a:gd name="connsiteY6" fmla="*/ 193986 h 273362"/>
                    <a:gd name="connsiteX7" fmla="*/ 19272 w 235799"/>
                    <a:gd name="connsiteY7" fmla="*/ 224148 h 273362"/>
                    <a:gd name="connsiteX8" fmla="*/ 222 w 235799"/>
                    <a:gd name="connsiteY8" fmla="*/ 271773 h 273362"/>
                    <a:gd name="connsiteX9" fmla="*/ 31972 w 235799"/>
                    <a:gd name="connsiteY9" fmla="*/ 160648 h 273362"/>
                    <a:gd name="connsiteX10" fmla="*/ 54197 w 235799"/>
                    <a:gd name="connsiteY10" fmla="*/ 120961 h 273362"/>
                    <a:gd name="connsiteX11" fmla="*/ 235172 w 235799"/>
                    <a:gd name="connsiteY11" fmla="*/ 311 h 2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799" h="273362">
                      <a:moveTo>
                        <a:pt x="235172" y="311"/>
                      </a:moveTo>
                      <a:cubicBezTo>
                        <a:pt x="245226" y="-5245"/>
                        <a:pt x="131455" y="65134"/>
                        <a:pt x="114522" y="87623"/>
                      </a:cubicBezTo>
                      <a:cubicBezTo>
                        <a:pt x="97589" y="110113"/>
                        <a:pt x="142039" y="126252"/>
                        <a:pt x="133572" y="135248"/>
                      </a:cubicBezTo>
                      <a:cubicBezTo>
                        <a:pt x="125105" y="144244"/>
                        <a:pt x="78539" y="134719"/>
                        <a:pt x="63722" y="141598"/>
                      </a:cubicBezTo>
                      <a:cubicBezTo>
                        <a:pt x="48905" y="148477"/>
                        <a:pt x="41233" y="172025"/>
                        <a:pt x="44672" y="176523"/>
                      </a:cubicBezTo>
                      <a:cubicBezTo>
                        <a:pt x="48111" y="181021"/>
                        <a:pt x="84095" y="165676"/>
                        <a:pt x="84359" y="168586"/>
                      </a:cubicBezTo>
                      <a:cubicBezTo>
                        <a:pt x="84623" y="171496"/>
                        <a:pt x="57107" y="184726"/>
                        <a:pt x="46259" y="193986"/>
                      </a:cubicBezTo>
                      <a:cubicBezTo>
                        <a:pt x="35411" y="203246"/>
                        <a:pt x="26945" y="211184"/>
                        <a:pt x="19272" y="224148"/>
                      </a:cubicBezTo>
                      <a:cubicBezTo>
                        <a:pt x="11599" y="237112"/>
                        <a:pt x="-1895" y="282356"/>
                        <a:pt x="222" y="271773"/>
                      </a:cubicBezTo>
                      <a:cubicBezTo>
                        <a:pt x="2339" y="261190"/>
                        <a:pt x="22976" y="185783"/>
                        <a:pt x="31972" y="160648"/>
                      </a:cubicBezTo>
                      <a:cubicBezTo>
                        <a:pt x="40968" y="135513"/>
                        <a:pt x="21124" y="146361"/>
                        <a:pt x="54197" y="120961"/>
                      </a:cubicBezTo>
                      <a:cubicBezTo>
                        <a:pt x="87270" y="95561"/>
                        <a:pt x="225118" y="5867"/>
                        <a:pt x="235172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F47FE17B-2C89-4F9A-B1AF-2A06F420F385}"/>
                    </a:ext>
                  </a:extLst>
                </p:cNvPr>
                <p:cNvSpPr/>
                <p:nvPr/>
              </p:nvSpPr>
              <p:spPr>
                <a:xfrm>
                  <a:off x="8059735" y="4671601"/>
                  <a:ext cx="209606" cy="180130"/>
                </a:xfrm>
                <a:custGeom>
                  <a:avLst/>
                  <a:gdLst>
                    <a:gd name="connsiteX0" fmla="*/ 3 w 209606"/>
                    <a:gd name="connsiteY0" fmla="*/ 179799 h 180130"/>
                    <a:gd name="connsiteX1" fmla="*/ 152403 w 209606"/>
                    <a:gd name="connsiteY1" fmla="*/ 63912 h 180130"/>
                    <a:gd name="connsiteX2" fmla="*/ 209553 w 209606"/>
                    <a:gd name="connsiteY2" fmla="*/ 9937 h 180130"/>
                    <a:gd name="connsiteX3" fmla="*/ 144465 w 209606"/>
                    <a:gd name="connsiteY3" fmla="*/ 1999 h 180130"/>
                    <a:gd name="connsiteX4" fmla="*/ 106365 w 209606"/>
                    <a:gd name="connsiteY4" fmla="*/ 33749 h 180130"/>
                    <a:gd name="connsiteX5" fmla="*/ 157165 w 209606"/>
                    <a:gd name="connsiteY5" fmla="*/ 24224 h 180130"/>
                    <a:gd name="connsiteX6" fmla="*/ 3 w 209606"/>
                    <a:gd name="connsiteY6" fmla="*/ 179799 h 180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606" h="180130">
                      <a:moveTo>
                        <a:pt x="3" y="179799"/>
                      </a:moveTo>
                      <a:cubicBezTo>
                        <a:pt x="-791" y="186414"/>
                        <a:pt x="117478" y="92222"/>
                        <a:pt x="152403" y="63912"/>
                      </a:cubicBezTo>
                      <a:cubicBezTo>
                        <a:pt x="187328" y="35602"/>
                        <a:pt x="210876" y="20256"/>
                        <a:pt x="209553" y="9937"/>
                      </a:cubicBezTo>
                      <a:cubicBezTo>
                        <a:pt x="208230" y="-382"/>
                        <a:pt x="161663" y="-1970"/>
                        <a:pt x="144465" y="1999"/>
                      </a:cubicBezTo>
                      <a:cubicBezTo>
                        <a:pt x="127267" y="5968"/>
                        <a:pt x="104248" y="30045"/>
                        <a:pt x="106365" y="33749"/>
                      </a:cubicBezTo>
                      <a:cubicBezTo>
                        <a:pt x="108482" y="37453"/>
                        <a:pt x="171452" y="2793"/>
                        <a:pt x="157165" y="24224"/>
                      </a:cubicBezTo>
                      <a:cubicBezTo>
                        <a:pt x="142878" y="45655"/>
                        <a:pt x="797" y="173184"/>
                        <a:pt x="3" y="1797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4D0FAFDC-25A2-4876-A25F-712E4FC8E465}"/>
                    </a:ext>
                  </a:extLst>
                </p:cNvPr>
                <p:cNvSpPr/>
                <p:nvPr/>
              </p:nvSpPr>
              <p:spPr>
                <a:xfrm>
                  <a:off x="7899353" y="4691679"/>
                  <a:ext cx="300919" cy="207484"/>
                </a:xfrm>
                <a:custGeom>
                  <a:avLst/>
                  <a:gdLst>
                    <a:gd name="connsiteX0" fmla="*/ 300085 w 300919"/>
                    <a:gd name="connsiteY0" fmla="*/ 4146 h 207484"/>
                    <a:gd name="connsiteX1" fmla="*/ 188960 w 300919"/>
                    <a:gd name="connsiteY1" fmla="*/ 145434 h 207484"/>
                    <a:gd name="connsiteX2" fmla="*/ 149272 w 300919"/>
                    <a:gd name="connsiteY2" fmla="*/ 193059 h 207484"/>
                    <a:gd name="connsiteX3" fmla="*/ 61960 w 300919"/>
                    <a:gd name="connsiteY3" fmla="*/ 207346 h 207484"/>
                    <a:gd name="connsiteX4" fmla="*/ 47 w 300919"/>
                    <a:gd name="connsiteY4" fmla="*/ 186709 h 207484"/>
                    <a:gd name="connsiteX5" fmla="*/ 52435 w 300919"/>
                    <a:gd name="connsiteY5" fmla="*/ 167659 h 207484"/>
                    <a:gd name="connsiteX6" fmla="*/ 92122 w 300919"/>
                    <a:gd name="connsiteY6" fmla="*/ 124796 h 207484"/>
                    <a:gd name="connsiteX7" fmla="*/ 193722 w 300919"/>
                    <a:gd name="connsiteY7" fmla="*/ 116859 h 207484"/>
                    <a:gd name="connsiteX8" fmla="*/ 104822 w 300919"/>
                    <a:gd name="connsiteY8" fmla="*/ 132734 h 207484"/>
                    <a:gd name="connsiteX9" fmla="*/ 54022 w 300919"/>
                    <a:gd name="connsiteY9" fmla="*/ 177184 h 207484"/>
                    <a:gd name="connsiteX10" fmla="*/ 138160 w 300919"/>
                    <a:gd name="connsiteY10" fmla="*/ 178771 h 207484"/>
                    <a:gd name="connsiteX11" fmla="*/ 236585 w 300919"/>
                    <a:gd name="connsiteY11" fmla="*/ 48596 h 207484"/>
                    <a:gd name="connsiteX12" fmla="*/ 300085 w 300919"/>
                    <a:gd name="connsiteY12" fmla="*/ 4146 h 20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919" h="207484">
                      <a:moveTo>
                        <a:pt x="300085" y="4146"/>
                      </a:moveTo>
                      <a:cubicBezTo>
                        <a:pt x="292148" y="20286"/>
                        <a:pt x="214095" y="113949"/>
                        <a:pt x="188960" y="145434"/>
                      </a:cubicBezTo>
                      <a:cubicBezTo>
                        <a:pt x="163824" y="176920"/>
                        <a:pt x="170439" y="182740"/>
                        <a:pt x="149272" y="193059"/>
                      </a:cubicBezTo>
                      <a:cubicBezTo>
                        <a:pt x="128105" y="203378"/>
                        <a:pt x="86831" y="208404"/>
                        <a:pt x="61960" y="207346"/>
                      </a:cubicBezTo>
                      <a:cubicBezTo>
                        <a:pt x="37089" y="206288"/>
                        <a:pt x="1634" y="193323"/>
                        <a:pt x="47" y="186709"/>
                      </a:cubicBezTo>
                      <a:cubicBezTo>
                        <a:pt x="-1540" y="180095"/>
                        <a:pt x="37089" y="177978"/>
                        <a:pt x="52435" y="167659"/>
                      </a:cubicBezTo>
                      <a:cubicBezTo>
                        <a:pt x="67781" y="157340"/>
                        <a:pt x="68574" y="133263"/>
                        <a:pt x="92122" y="124796"/>
                      </a:cubicBezTo>
                      <a:cubicBezTo>
                        <a:pt x="115670" y="116329"/>
                        <a:pt x="191605" y="115536"/>
                        <a:pt x="193722" y="116859"/>
                      </a:cubicBezTo>
                      <a:cubicBezTo>
                        <a:pt x="195839" y="118182"/>
                        <a:pt x="128105" y="122680"/>
                        <a:pt x="104822" y="132734"/>
                      </a:cubicBezTo>
                      <a:cubicBezTo>
                        <a:pt x="81539" y="142788"/>
                        <a:pt x="48466" y="169511"/>
                        <a:pt x="54022" y="177184"/>
                      </a:cubicBezTo>
                      <a:cubicBezTo>
                        <a:pt x="59578" y="184857"/>
                        <a:pt x="107733" y="200202"/>
                        <a:pt x="138160" y="178771"/>
                      </a:cubicBezTo>
                      <a:cubicBezTo>
                        <a:pt x="168587" y="157340"/>
                        <a:pt x="215947" y="74790"/>
                        <a:pt x="236585" y="48596"/>
                      </a:cubicBezTo>
                      <a:cubicBezTo>
                        <a:pt x="257222" y="22402"/>
                        <a:pt x="308022" y="-11994"/>
                        <a:pt x="300085" y="4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78C4EB51-070C-481A-92BF-EF554C37ACA2}"/>
                    </a:ext>
                  </a:extLst>
                </p:cNvPr>
                <p:cNvSpPr/>
                <p:nvPr/>
              </p:nvSpPr>
              <p:spPr>
                <a:xfrm>
                  <a:off x="8050022" y="4748187"/>
                  <a:ext cx="235172" cy="219101"/>
                </a:xfrm>
                <a:custGeom>
                  <a:avLst/>
                  <a:gdLst>
                    <a:gd name="connsiteX0" fmla="*/ 191 w 235172"/>
                    <a:gd name="connsiteY0" fmla="*/ 219101 h 219101"/>
                    <a:gd name="connsiteX1" fmla="*/ 128778 w 235172"/>
                    <a:gd name="connsiteY1" fmla="*/ 122263 h 219101"/>
                    <a:gd name="connsiteX2" fmla="*/ 138303 w 235172"/>
                    <a:gd name="connsiteY2" fmla="*/ 57176 h 219101"/>
                    <a:gd name="connsiteX3" fmla="*/ 235141 w 235172"/>
                    <a:gd name="connsiteY3" fmla="*/ 26 h 219101"/>
                    <a:gd name="connsiteX4" fmla="*/ 127191 w 235172"/>
                    <a:gd name="connsiteY4" fmla="*/ 50826 h 219101"/>
                    <a:gd name="connsiteX5" fmla="*/ 100203 w 235172"/>
                    <a:gd name="connsiteY5" fmla="*/ 123851 h 219101"/>
                    <a:gd name="connsiteX6" fmla="*/ 191 w 235172"/>
                    <a:gd name="connsiteY6" fmla="*/ 219101 h 2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172" h="219101">
                      <a:moveTo>
                        <a:pt x="191" y="219101"/>
                      </a:moveTo>
                      <a:cubicBezTo>
                        <a:pt x="4953" y="218836"/>
                        <a:pt x="105759" y="149250"/>
                        <a:pt x="128778" y="122263"/>
                      </a:cubicBezTo>
                      <a:cubicBezTo>
                        <a:pt x="151797" y="95275"/>
                        <a:pt x="120576" y="77549"/>
                        <a:pt x="138303" y="57176"/>
                      </a:cubicBezTo>
                      <a:cubicBezTo>
                        <a:pt x="156030" y="36803"/>
                        <a:pt x="236993" y="1084"/>
                        <a:pt x="235141" y="26"/>
                      </a:cubicBezTo>
                      <a:cubicBezTo>
                        <a:pt x="233289" y="-1032"/>
                        <a:pt x="149681" y="30189"/>
                        <a:pt x="127191" y="50826"/>
                      </a:cubicBezTo>
                      <a:cubicBezTo>
                        <a:pt x="104701" y="71463"/>
                        <a:pt x="119518" y="97657"/>
                        <a:pt x="100203" y="123851"/>
                      </a:cubicBezTo>
                      <a:cubicBezTo>
                        <a:pt x="80888" y="150045"/>
                        <a:pt x="-4571" y="219366"/>
                        <a:pt x="191" y="219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B4F1410A-B92B-4F15-9FD3-3D23F07F0F9D}"/>
                    </a:ext>
                  </a:extLst>
                </p:cNvPr>
                <p:cNvSpPr/>
                <p:nvPr/>
              </p:nvSpPr>
              <p:spPr>
                <a:xfrm>
                  <a:off x="8081318" y="4921631"/>
                  <a:ext cx="91434" cy="98328"/>
                </a:xfrm>
                <a:custGeom>
                  <a:avLst/>
                  <a:gdLst>
                    <a:gd name="connsiteX0" fmla="*/ 2232 w 91434"/>
                    <a:gd name="connsiteY0" fmla="*/ 98044 h 98328"/>
                    <a:gd name="connsiteX1" fmla="*/ 91132 w 91434"/>
                    <a:gd name="connsiteY1" fmla="*/ 2794 h 98328"/>
                    <a:gd name="connsiteX2" fmla="*/ 30807 w 91434"/>
                    <a:gd name="connsiteY2" fmla="*/ 31369 h 98328"/>
                    <a:gd name="connsiteX3" fmla="*/ 2232 w 91434"/>
                    <a:gd name="connsiteY3" fmla="*/ 98044 h 9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34" h="98328">
                      <a:moveTo>
                        <a:pt x="2232" y="98044"/>
                      </a:moveTo>
                      <a:cubicBezTo>
                        <a:pt x="12286" y="93281"/>
                        <a:pt x="86370" y="13906"/>
                        <a:pt x="91132" y="2794"/>
                      </a:cubicBezTo>
                      <a:cubicBezTo>
                        <a:pt x="95894" y="-8318"/>
                        <a:pt x="42978" y="16288"/>
                        <a:pt x="30807" y="31369"/>
                      </a:cubicBezTo>
                      <a:cubicBezTo>
                        <a:pt x="18636" y="46450"/>
                        <a:pt x="-7822" y="102807"/>
                        <a:pt x="2232" y="980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3B58BB7E-EA0D-45CF-B2B5-E768ED2D7174}"/>
                    </a:ext>
                  </a:extLst>
                </p:cNvPr>
                <p:cNvSpPr/>
                <p:nvPr/>
              </p:nvSpPr>
              <p:spPr>
                <a:xfrm>
                  <a:off x="7691421" y="5012335"/>
                  <a:ext cx="165615" cy="148211"/>
                </a:xfrm>
                <a:custGeom>
                  <a:avLst/>
                  <a:gdLst>
                    <a:gd name="connsiteX0" fmla="*/ 17 w 165615"/>
                    <a:gd name="connsiteY0" fmla="*/ 101003 h 148211"/>
                    <a:gd name="connsiteX1" fmla="*/ 92092 w 165615"/>
                    <a:gd name="connsiteY1" fmla="*/ 127990 h 148211"/>
                    <a:gd name="connsiteX2" fmla="*/ 103204 w 165615"/>
                    <a:gd name="connsiteY2" fmla="*/ 145453 h 148211"/>
                    <a:gd name="connsiteX3" fmla="*/ 125429 w 165615"/>
                    <a:gd name="connsiteY3" fmla="*/ 67665 h 148211"/>
                    <a:gd name="connsiteX4" fmla="*/ 165117 w 165615"/>
                    <a:gd name="connsiteY4" fmla="*/ 2578 h 148211"/>
                    <a:gd name="connsiteX5" fmla="*/ 95267 w 165615"/>
                    <a:gd name="connsiteY5" fmla="*/ 13690 h 148211"/>
                    <a:gd name="connsiteX6" fmla="*/ 134954 w 165615"/>
                    <a:gd name="connsiteY6" fmla="*/ 20040 h 148211"/>
                    <a:gd name="connsiteX7" fmla="*/ 103204 w 165615"/>
                    <a:gd name="connsiteY7" fmla="*/ 77190 h 148211"/>
                    <a:gd name="connsiteX8" fmla="*/ 100029 w 165615"/>
                    <a:gd name="connsiteY8" fmla="*/ 120053 h 148211"/>
                    <a:gd name="connsiteX9" fmla="*/ 17 w 165615"/>
                    <a:gd name="connsiteY9" fmla="*/ 101003 h 14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615" h="148211">
                      <a:moveTo>
                        <a:pt x="17" y="101003"/>
                      </a:moveTo>
                      <a:cubicBezTo>
                        <a:pt x="-1306" y="102326"/>
                        <a:pt x="74894" y="120582"/>
                        <a:pt x="92092" y="127990"/>
                      </a:cubicBezTo>
                      <a:cubicBezTo>
                        <a:pt x="109290" y="135398"/>
                        <a:pt x="97648" y="155507"/>
                        <a:pt x="103204" y="145453"/>
                      </a:cubicBezTo>
                      <a:cubicBezTo>
                        <a:pt x="108760" y="135399"/>
                        <a:pt x="115110" y="91477"/>
                        <a:pt x="125429" y="67665"/>
                      </a:cubicBezTo>
                      <a:cubicBezTo>
                        <a:pt x="135748" y="43853"/>
                        <a:pt x="170144" y="11574"/>
                        <a:pt x="165117" y="2578"/>
                      </a:cubicBezTo>
                      <a:cubicBezTo>
                        <a:pt x="160090" y="-6418"/>
                        <a:pt x="100294" y="10780"/>
                        <a:pt x="95267" y="13690"/>
                      </a:cubicBezTo>
                      <a:cubicBezTo>
                        <a:pt x="90240" y="16600"/>
                        <a:pt x="133631" y="9457"/>
                        <a:pt x="134954" y="20040"/>
                      </a:cubicBezTo>
                      <a:cubicBezTo>
                        <a:pt x="136277" y="30623"/>
                        <a:pt x="109025" y="60521"/>
                        <a:pt x="103204" y="77190"/>
                      </a:cubicBezTo>
                      <a:cubicBezTo>
                        <a:pt x="97383" y="93859"/>
                        <a:pt x="115639" y="117407"/>
                        <a:pt x="100029" y="120053"/>
                      </a:cubicBezTo>
                      <a:cubicBezTo>
                        <a:pt x="84419" y="122699"/>
                        <a:pt x="1340" y="99680"/>
                        <a:pt x="17" y="10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C8A27B61-A2C4-4BCA-AF34-EA9D08829BC0}"/>
                    </a:ext>
                  </a:extLst>
                </p:cNvPr>
                <p:cNvSpPr/>
                <p:nvPr/>
              </p:nvSpPr>
              <p:spPr>
                <a:xfrm>
                  <a:off x="7718832" y="5025977"/>
                  <a:ext cx="90228" cy="82647"/>
                </a:xfrm>
                <a:custGeom>
                  <a:avLst/>
                  <a:gdLst>
                    <a:gd name="connsiteX0" fmla="*/ 90081 w 90228"/>
                    <a:gd name="connsiteY0" fmla="*/ 48 h 82647"/>
                    <a:gd name="connsiteX1" fmla="*/ 23406 w 90228"/>
                    <a:gd name="connsiteY1" fmla="*/ 44498 h 82647"/>
                    <a:gd name="connsiteX2" fmla="*/ 15468 w 90228"/>
                    <a:gd name="connsiteY2" fmla="*/ 82598 h 82647"/>
                    <a:gd name="connsiteX3" fmla="*/ 2768 w 90228"/>
                    <a:gd name="connsiteY3" fmla="*/ 36561 h 82647"/>
                    <a:gd name="connsiteX4" fmla="*/ 90081 w 90228"/>
                    <a:gd name="connsiteY4" fmla="*/ 48 h 8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28" h="82647">
                      <a:moveTo>
                        <a:pt x="90081" y="48"/>
                      </a:moveTo>
                      <a:cubicBezTo>
                        <a:pt x="93521" y="1371"/>
                        <a:pt x="35841" y="30740"/>
                        <a:pt x="23406" y="44498"/>
                      </a:cubicBezTo>
                      <a:cubicBezTo>
                        <a:pt x="10971" y="58256"/>
                        <a:pt x="18908" y="83921"/>
                        <a:pt x="15468" y="82598"/>
                      </a:cubicBezTo>
                      <a:cubicBezTo>
                        <a:pt x="12028" y="81275"/>
                        <a:pt x="-7022" y="48467"/>
                        <a:pt x="2768" y="36561"/>
                      </a:cubicBezTo>
                      <a:cubicBezTo>
                        <a:pt x="12558" y="24655"/>
                        <a:pt x="86641" y="-1275"/>
                        <a:pt x="90081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AEB187AD-0E6B-4219-B190-4BEC0869A01B}"/>
                    </a:ext>
                  </a:extLst>
                </p:cNvPr>
                <p:cNvSpPr/>
                <p:nvPr/>
              </p:nvSpPr>
              <p:spPr>
                <a:xfrm>
                  <a:off x="7804150" y="4993583"/>
                  <a:ext cx="162236" cy="177356"/>
                </a:xfrm>
                <a:custGeom>
                  <a:avLst/>
                  <a:gdLst>
                    <a:gd name="connsiteX0" fmla="*/ 0 w 162236"/>
                    <a:gd name="connsiteY0" fmla="*/ 176905 h 177356"/>
                    <a:gd name="connsiteX1" fmla="*/ 80963 w 162236"/>
                    <a:gd name="connsiteY1" fmla="*/ 156267 h 177356"/>
                    <a:gd name="connsiteX2" fmla="*/ 103188 w 162236"/>
                    <a:gd name="connsiteY2" fmla="*/ 119755 h 177356"/>
                    <a:gd name="connsiteX3" fmla="*/ 112713 w 162236"/>
                    <a:gd name="connsiteY3" fmla="*/ 80067 h 177356"/>
                    <a:gd name="connsiteX4" fmla="*/ 127000 w 162236"/>
                    <a:gd name="connsiteY4" fmla="*/ 61017 h 177356"/>
                    <a:gd name="connsiteX5" fmla="*/ 161925 w 162236"/>
                    <a:gd name="connsiteY5" fmla="*/ 2280 h 177356"/>
                    <a:gd name="connsiteX6" fmla="*/ 104775 w 162236"/>
                    <a:gd name="connsiteY6" fmla="*/ 18155 h 177356"/>
                    <a:gd name="connsiteX7" fmla="*/ 20638 w 162236"/>
                    <a:gd name="connsiteY7" fmla="*/ 75305 h 177356"/>
                    <a:gd name="connsiteX8" fmla="*/ 136525 w 162236"/>
                    <a:gd name="connsiteY8" fmla="*/ 37205 h 177356"/>
                    <a:gd name="connsiteX9" fmla="*/ 61913 w 162236"/>
                    <a:gd name="connsiteY9" fmla="*/ 94355 h 177356"/>
                    <a:gd name="connsiteX10" fmla="*/ 100013 w 162236"/>
                    <a:gd name="connsiteY10" fmla="*/ 99117 h 177356"/>
                    <a:gd name="connsiteX11" fmla="*/ 79375 w 162236"/>
                    <a:gd name="connsiteY11" fmla="*/ 137217 h 177356"/>
                    <a:gd name="connsiteX12" fmla="*/ 0 w 162236"/>
                    <a:gd name="connsiteY12" fmla="*/ 176905 h 17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2236" h="177356">
                      <a:moveTo>
                        <a:pt x="0" y="176905"/>
                      </a:moveTo>
                      <a:cubicBezTo>
                        <a:pt x="265" y="180080"/>
                        <a:pt x="63765" y="165792"/>
                        <a:pt x="80963" y="156267"/>
                      </a:cubicBezTo>
                      <a:cubicBezTo>
                        <a:pt x="98161" y="146742"/>
                        <a:pt x="97896" y="132455"/>
                        <a:pt x="103188" y="119755"/>
                      </a:cubicBezTo>
                      <a:cubicBezTo>
                        <a:pt x="108480" y="107055"/>
                        <a:pt x="108744" y="89857"/>
                        <a:pt x="112713" y="80067"/>
                      </a:cubicBezTo>
                      <a:cubicBezTo>
                        <a:pt x="116682" y="70277"/>
                        <a:pt x="118798" y="73981"/>
                        <a:pt x="127000" y="61017"/>
                      </a:cubicBezTo>
                      <a:cubicBezTo>
                        <a:pt x="135202" y="48053"/>
                        <a:pt x="165629" y="9424"/>
                        <a:pt x="161925" y="2280"/>
                      </a:cubicBezTo>
                      <a:cubicBezTo>
                        <a:pt x="158221" y="-4864"/>
                        <a:pt x="128323" y="5984"/>
                        <a:pt x="104775" y="18155"/>
                      </a:cubicBezTo>
                      <a:cubicBezTo>
                        <a:pt x="81227" y="30326"/>
                        <a:pt x="15346" y="72130"/>
                        <a:pt x="20638" y="75305"/>
                      </a:cubicBezTo>
                      <a:cubicBezTo>
                        <a:pt x="25930" y="78480"/>
                        <a:pt x="129646" y="34030"/>
                        <a:pt x="136525" y="37205"/>
                      </a:cubicBezTo>
                      <a:cubicBezTo>
                        <a:pt x="143404" y="40380"/>
                        <a:pt x="67998" y="84036"/>
                        <a:pt x="61913" y="94355"/>
                      </a:cubicBezTo>
                      <a:cubicBezTo>
                        <a:pt x="55828" y="104674"/>
                        <a:pt x="97103" y="91973"/>
                        <a:pt x="100013" y="99117"/>
                      </a:cubicBezTo>
                      <a:cubicBezTo>
                        <a:pt x="102923" y="106261"/>
                        <a:pt x="95250" y="126898"/>
                        <a:pt x="79375" y="137217"/>
                      </a:cubicBezTo>
                      <a:cubicBezTo>
                        <a:pt x="63500" y="147536"/>
                        <a:pt x="-265" y="173730"/>
                        <a:pt x="0" y="1769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5CF7792D-D42E-4EE0-ABEA-C2B832B1309D}"/>
                    </a:ext>
                  </a:extLst>
                </p:cNvPr>
                <p:cNvSpPr/>
                <p:nvPr/>
              </p:nvSpPr>
              <p:spPr>
                <a:xfrm>
                  <a:off x="7595114" y="5110162"/>
                  <a:ext cx="197926" cy="163699"/>
                </a:xfrm>
                <a:custGeom>
                  <a:avLst/>
                  <a:gdLst>
                    <a:gd name="connsiteX0" fmla="*/ 155061 w 197926"/>
                    <a:gd name="connsiteY0" fmla="*/ 1 h 163699"/>
                    <a:gd name="connsiteX1" fmla="*/ 4249 w 197926"/>
                    <a:gd name="connsiteY1" fmla="*/ 66676 h 163699"/>
                    <a:gd name="connsiteX2" fmla="*/ 43936 w 197926"/>
                    <a:gd name="connsiteY2" fmla="*/ 106363 h 163699"/>
                    <a:gd name="connsiteX3" fmla="*/ 69336 w 197926"/>
                    <a:gd name="connsiteY3" fmla="*/ 115888 h 163699"/>
                    <a:gd name="connsiteX4" fmla="*/ 37586 w 197926"/>
                    <a:gd name="connsiteY4" fmla="*/ 163513 h 163699"/>
                    <a:gd name="connsiteX5" fmla="*/ 113786 w 197926"/>
                    <a:gd name="connsiteY5" fmla="*/ 131763 h 163699"/>
                    <a:gd name="connsiteX6" fmla="*/ 166174 w 197926"/>
                    <a:gd name="connsiteY6" fmla="*/ 114301 h 163699"/>
                    <a:gd name="connsiteX7" fmla="*/ 197924 w 197926"/>
                    <a:gd name="connsiteY7" fmla="*/ 36513 h 163699"/>
                    <a:gd name="connsiteX8" fmla="*/ 164586 w 197926"/>
                    <a:gd name="connsiteY8" fmla="*/ 100013 h 163699"/>
                    <a:gd name="connsiteX9" fmla="*/ 88386 w 197926"/>
                    <a:gd name="connsiteY9" fmla="*/ 123826 h 163699"/>
                    <a:gd name="connsiteX10" fmla="*/ 66161 w 197926"/>
                    <a:gd name="connsiteY10" fmla="*/ 133351 h 163699"/>
                    <a:gd name="connsiteX11" fmla="*/ 47111 w 197926"/>
                    <a:gd name="connsiteY11" fmla="*/ 84138 h 163699"/>
                    <a:gd name="connsiteX12" fmla="*/ 28061 w 197926"/>
                    <a:gd name="connsiteY12" fmla="*/ 68263 h 163699"/>
                    <a:gd name="connsiteX13" fmla="*/ 155061 w 197926"/>
                    <a:gd name="connsiteY13" fmla="*/ 1 h 16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26" h="163699">
                      <a:moveTo>
                        <a:pt x="155061" y="1"/>
                      </a:moveTo>
                      <a:cubicBezTo>
                        <a:pt x="151092" y="-263"/>
                        <a:pt x="22770" y="48949"/>
                        <a:pt x="4249" y="66676"/>
                      </a:cubicBezTo>
                      <a:cubicBezTo>
                        <a:pt x="-14272" y="84403"/>
                        <a:pt x="33088" y="98161"/>
                        <a:pt x="43936" y="106363"/>
                      </a:cubicBezTo>
                      <a:cubicBezTo>
                        <a:pt x="54784" y="114565"/>
                        <a:pt x="70394" y="106363"/>
                        <a:pt x="69336" y="115888"/>
                      </a:cubicBezTo>
                      <a:cubicBezTo>
                        <a:pt x="68278" y="125413"/>
                        <a:pt x="30178" y="160867"/>
                        <a:pt x="37586" y="163513"/>
                      </a:cubicBezTo>
                      <a:cubicBezTo>
                        <a:pt x="44994" y="166159"/>
                        <a:pt x="92355" y="139965"/>
                        <a:pt x="113786" y="131763"/>
                      </a:cubicBezTo>
                      <a:cubicBezTo>
                        <a:pt x="135217" y="123561"/>
                        <a:pt x="152151" y="130176"/>
                        <a:pt x="166174" y="114301"/>
                      </a:cubicBezTo>
                      <a:cubicBezTo>
                        <a:pt x="180197" y="98426"/>
                        <a:pt x="198189" y="38894"/>
                        <a:pt x="197924" y="36513"/>
                      </a:cubicBezTo>
                      <a:cubicBezTo>
                        <a:pt x="197659" y="34132"/>
                        <a:pt x="182842" y="85461"/>
                        <a:pt x="164586" y="100013"/>
                      </a:cubicBezTo>
                      <a:cubicBezTo>
                        <a:pt x="146330" y="114565"/>
                        <a:pt x="104790" y="118270"/>
                        <a:pt x="88386" y="123826"/>
                      </a:cubicBezTo>
                      <a:cubicBezTo>
                        <a:pt x="71982" y="129382"/>
                        <a:pt x="73040" y="139966"/>
                        <a:pt x="66161" y="133351"/>
                      </a:cubicBezTo>
                      <a:cubicBezTo>
                        <a:pt x="59282" y="126736"/>
                        <a:pt x="53461" y="94986"/>
                        <a:pt x="47111" y="84138"/>
                      </a:cubicBezTo>
                      <a:cubicBezTo>
                        <a:pt x="40761" y="73290"/>
                        <a:pt x="10598" y="79640"/>
                        <a:pt x="28061" y="68263"/>
                      </a:cubicBezTo>
                      <a:cubicBezTo>
                        <a:pt x="45524" y="56886"/>
                        <a:pt x="159030" y="265"/>
                        <a:pt x="155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9BD1C89E-A3FD-4A48-9DBF-73BEF5536F25}"/>
                    </a:ext>
                  </a:extLst>
                </p:cNvPr>
                <p:cNvSpPr/>
                <p:nvPr/>
              </p:nvSpPr>
              <p:spPr>
                <a:xfrm>
                  <a:off x="7649192" y="5132384"/>
                  <a:ext cx="152269" cy="104788"/>
                </a:xfrm>
                <a:custGeom>
                  <a:avLst/>
                  <a:gdLst>
                    <a:gd name="connsiteX0" fmla="*/ 151783 w 152269"/>
                    <a:gd name="connsiteY0" fmla="*/ 4 h 104788"/>
                    <a:gd name="connsiteX1" fmla="*/ 56533 w 152269"/>
                    <a:gd name="connsiteY1" fmla="*/ 66679 h 104788"/>
                    <a:gd name="connsiteX2" fmla="*/ 12083 w 152269"/>
                    <a:gd name="connsiteY2" fmla="*/ 104779 h 104788"/>
                    <a:gd name="connsiteX3" fmla="*/ 12083 w 152269"/>
                    <a:gd name="connsiteY3" fmla="*/ 63504 h 104788"/>
                    <a:gd name="connsiteX4" fmla="*/ 151783 w 152269"/>
                    <a:gd name="connsiteY4" fmla="*/ 4 h 1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69" h="104788">
                      <a:moveTo>
                        <a:pt x="151783" y="4"/>
                      </a:moveTo>
                      <a:cubicBezTo>
                        <a:pt x="159191" y="533"/>
                        <a:pt x="79816" y="49217"/>
                        <a:pt x="56533" y="66679"/>
                      </a:cubicBezTo>
                      <a:cubicBezTo>
                        <a:pt x="33250" y="84142"/>
                        <a:pt x="19491" y="105308"/>
                        <a:pt x="12083" y="104779"/>
                      </a:cubicBezTo>
                      <a:cubicBezTo>
                        <a:pt x="4675" y="104250"/>
                        <a:pt x="-10936" y="79379"/>
                        <a:pt x="12083" y="63504"/>
                      </a:cubicBezTo>
                      <a:cubicBezTo>
                        <a:pt x="35102" y="47629"/>
                        <a:pt x="144375" y="-525"/>
                        <a:pt x="1517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97ACF68A-216C-49D8-81F2-9BEC3CA0BC9D}"/>
                    </a:ext>
                  </a:extLst>
                </p:cNvPr>
                <p:cNvSpPr/>
                <p:nvPr/>
              </p:nvSpPr>
              <p:spPr>
                <a:xfrm>
                  <a:off x="7427726" y="5426774"/>
                  <a:ext cx="253035" cy="116106"/>
                </a:xfrm>
                <a:custGeom>
                  <a:avLst/>
                  <a:gdLst>
                    <a:gd name="connsiteX0" fmla="*/ 244662 w 253035"/>
                    <a:gd name="connsiteY0" fmla="*/ 38989 h 116106"/>
                    <a:gd name="connsiteX1" fmla="*/ 195449 w 253035"/>
                    <a:gd name="connsiteY1" fmla="*/ 2476 h 116106"/>
                    <a:gd name="connsiteX2" fmla="*/ 3362 w 253035"/>
                    <a:gd name="connsiteY2" fmla="*/ 110426 h 116106"/>
                    <a:gd name="connsiteX3" fmla="*/ 79562 w 253035"/>
                    <a:gd name="connsiteY3" fmla="*/ 102489 h 116106"/>
                    <a:gd name="connsiteX4" fmla="*/ 162112 w 253035"/>
                    <a:gd name="connsiteY4" fmla="*/ 115189 h 116106"/>
                    <a:gd name="connsiteX5" fmla="*/ 47812 w 253035"/>
                    <a:gd name="connsiteY5" fmla="*/ 88201 h 116106"/>
                    <a:gd name="connsiteX6" fmla="*/ 244662 w 253035"/>
                    <a:gd name="connsiteY6" fmla="*/ 38989 h 11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035" h="116106">
                      <a:moveTo>
                        <a:pt x="244662" y="38989"/>
                      </a:moveTo>
                      <a:cubicBezTo>
                        <a:pt x="269268" y="24701"/>
                        <a:pt x="235666" y="-9430"/>
                        <a:pt x="195449" y="2476"/>
                      </a:cubicBezTo>
                      <a:cubicBezTo>
                        <a:pt x="155232" y="14382"/>
                        <a:pt x="22676" y="93757"/>
                        <a:pt x="3362" y="110426"/>
                      </a:cubicBezTo>
                      <a:cubicBezTo>
                        <a:pt x="-15953" y="127095"/>
                        <a:pt x="53104" y="101695"/>
                        <a:pt x="79562" y="102489"/>
                      </a:cubicBezTo>
                      <a:cubicBezTo>
                        <a:pt x="106020" y="103283"/>
                        <a:pt x="167404" y="117570"/>
                        <a:pt x="162112" y="115189"/>
                      </a:cubicBezTo>
                      <a:cubicBezTo>
                        <a:pt x="156820" y="112808"/>
                        <a:pt x="40404" y="104341"/>
                        <a:pt x="47812" y="88201"/>
                      </a:cubicBezTo>
                      <a:cubicBezTo>
                        <a:pt x="55220" y="72061"/>
                        <a:pt x="220056" y="53277"/>
                        <a:pt x="244662" y="389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215BAB6C-40C8-4B86-A9BC-070B0154D316}"/>
                    </a:ext>
                  </a:extLst>
                </p:cNvPr>
                <p:cNvSpPr/>
                <p:nvPr/>
              </p:nvSpPr>
              <p:spPr>
                <a:xfrm>
                  <a:off x="7553288" y="5207747"/>
                  <a:ext cx="320876" cy="186870"/>
                </a:xfrm>
                <a:custGeom>
                  <a:avLst/>
                  <a:gdLst>
                    <a:gd name="connsiteX0" fmla="*/ 37 w 320876"/>
                    <a:gd name="connsiteY0" fmla="*/ 186578 h 186870"/>
                    <a:gd name="connsiteX1" fmla="*/ 169900 w 320876"/>
                    <a:gd name="connsiteY1" fmla="*/ 134191 h 186870"/>
                    <a:gd name="connsiteX2" fmla="*/ 209587 w 320876"/>
                    <a:gd name="connsiteY2" fmla="*/ 104028 h 186870"/>
                    <a:gd name="connsiteX3" fmla="*/ 320712 w 320876"/>
                    <a:gd name="connsiteY3" fmla="*/ 841 h 186870"/>
                    <a:gd name="connsiteX4" fmla="*/ 233400 w 320876"/>
                    <a:gd name="connsiteY4" fmla="*/ 57991 h 186870"/>
                    <a:gd name="connsiteX5" fmla="*/ 185775 w 320876"/>
                    <a:gd name="connsiteY5" fmla="*/ 108791 h 186870"/>
                    <a:gd name="connsiteX6" fmla="*/ 37 w 320876"/>
                    <a:gd name="connsiteY6" fmla="*/ 186578 h 1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876" h="186870">
                      <a:moveTo>
                        <a:pt x="37" y="186578"/>
                      </a:moveTo>
                      <a:cubicBezTo>
                        <a:pt x="-2609" y="190811"/>
                        <a:pt x="134975" y="147949"/>
                        <a:pt x="169900" y="134191"/>
                      </a:cubicBezTo>
                      <a:cubicBezTo>
                        <a:pt x="204825" y="120433"/>
                        <a:pt x="184452" y="126253"/>
                        <a:pt x="209587" y="104028"/>
                      </a:cubicBezTo>
                      <a:cubicBezTo>
                        <a:pt x="234722" y="81803"/>
                        <a:pt x="316743" y="8514"/>
                        <a:pt x="320712" y="841"/>
                      </a:cubicBezTo>
                      <a:cubicBezTo>
                        <a:pt x="324681" y="-6832"/>
                        <a:pt x="255889" y="39999"/>
                        <a:pt x="233400" y="57991"/>
                      </a:cubicBezTo>
                      <a:cubicBezTo>
                        <a:pt x="210911" y="75983"/>
                        <a:pt x="223610" y="87889"/>
                        <a:pt x="185775" y="108791"/>
                      </a:cubicBezTo>
                      <a:cubicBezTo>
                        <a:pt x="147940" y="129693"/>
                        <a:pt x="2683" y="182345"/>
                        <a:pt x="37" y="1865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D9FED640-E0E7-40A6-A255-1E6BA85993EF}"/>
                    </a:ext>
                  </a:extLst>
                </p:cNvPr>
                <p:cNvSpPr/>
                <p:nvPr/>
              </p:nvSpPr>
              <p:spPr>
                <a:xfrm>
                  <a:off x="7528961" y="5202143"/>
                  <a:ext cx="369765" cy="204937"/>
                </a:xfrm>
                <a:custGeom>
                  <a:avLst/>
                  <a:gdLst>
                    <a:gd name="connsiteX0" fmla="*/ 2139 w 369765"/>
                    <a:gd name="connsiteY0" fmla="*/ 204882 h 204937"/>
                    <a:gd name="connsiteX1" fmla="*/ 143427 w 369765"/>
                    <a:gd name="connsiteY1" fmla="*/ 109632 h 204937"/>
                    <a:gd name="connsiteX2" fmla="*/ 225977 w 369765"/>
                    <a:gd name="connsiteY2" fmla="*/ 106457 h 204937"/>
                    <a:gd name="connsiteX3" fmla="*/ 359327 w 369765"/>
                    <a:gd name="connsiteY3" fmla="*/ 41370 h 204937"/>
                    <a:gd name="connsiteX4" fmla="*/ 356152 w 369765"/>
                    <a:gd name="connsiteY4" fmla="*/ 95 h 204937"/>
                    <a:gd name="connsiteX5" fmla="*/ 316464 w 369765"/>
                    <a:gd name="connsiteY5" fmla="*/ 52482 h 204937"/>
                    <a:gd name="connsiteX6" fmla="*/ 143427 w 369765"/>
                    <a:gd name="connsiteY6" fmla="*/ 130270 h 204937"/>
                    <a:gd name="connsiteX7" fmla="*/ 62464 w 369765"/>
                    <a:gd name="connsiteY7" fmla="*/ 123920 h 204937"/>
                    <a:gd name="connsiteX8" fmla="*/ 2139 w 369765"/>
                    <a:gd name="connsiteY8" fmla="*/ 204882 h 20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65" h="204937">
                      <a:moveTo>
                        <a:pt x="2139" y="204882"/>
                      </a:moveTo>
                      <a:cubicBezTo>
                        <a:pt x="15633" y="202501"/>
                        <a:pt x="106121" y="126036"/>
                        <a:pt x="143427" y="109632"/>
                      </a:cubicBezTo>
                      <a:cubicBezTo>
                        <a:pt x="180733" y="93228"/>
                        <a:pt x="189994" y="117834"/>
                        <a:pt x="225977" y="106457"/>
                      </a:cubicBezTo>
                      <a:cubicBezTo>
                        <a:pt x="261960" y="95080"/>
                        <a:pt x="337631" y="59097"/>
                        <a:pt x="359327" y="41370"/>
                      </a:cubicBezTo>
                      <a:cubicBezTo>
                        <a:pt x="381023" y="23643"/>
                        <a:pt x="363296" y="-1757"/>
                        <a:pt x="356152" y="95"/>
                      </a:cubicBezTo>
                      <a:cubicBezTo>
                        <a:pt x="349008" y="1947"/>
                        <a:pt x="351918" y="30786"/>
                        <a:pt x="316464" y="52482"/>
                      </a:cubicBezTo>
                      <a:cubicBezTo>
                        <a:pt x="281010" y="74178"/>
                        <a:pt x="185760" y="118364"/>
                        <a:pt x="143427" y="130270"/>
                      </a:cubicBezTo>
                      <a:cubicBezTo>
                        <a:pt x="101094" y="142176"/>
                        <a:pt x="82308" y="116247"/>
                        <a:pt x="62464" y="123920"/>
                      </a:cubicBezTo>
                      <a:cubicBezTo>
                        <a:pt x="42620" y="131593"/>
                        <a:pt x="-11355" y="207263"/>
                        <a:pt x="2139" y="2048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90887AA5-EE08-4471-B478-99E0CFCCB419}"/>
                    </a:ext>
                  </a:extLst>
                </p:cNvPr>
                <p:cNvSpPr/>
                <p:nvPr/>
              </p:nvSpPr>
              <p:spPr>
                <a:xfrm>
                  <a:off x="8169736" y="3676354"/>
                  <a:ext cx="710878" cy="879247"/>
                </a:xfrm>
                <a:custGeom>
                  <a:avLst/>
                  <a:gdLst>
                    <a:gd name="connsiteX0" fmla="*/ 705447 w 710878"/>
                    <a:gd name="connsiteY0" fmla="*/ 4529 h 879247"/>
                    <a:gd name="connsiteX1" fmla="*/ 576331 w 710878"/>
                    <a:gd name="connsiteY1" fmla="*/ 188679 h 879247"/>
                    <a:gd name="connsiteX2" fmla="*/ 451447 w 710878"/>
                    <a:gd name="connsiteY2" fmla="*/ 319913 h 879247"/>
                    <a:gd name="connsiteX3" fmla="*/ 411231 w 710878"/>
                    <a:gd name="connsiteY3" fmla="*/ 391879 h 879247"/>
                    <a:gd name="connsiteX4" fmla="*/ 150881 w 710878"/>
                    <a:gd name="connsiteY4" fmla="*/ 743246 h 879247"/>
                    <a:gd name="connsiteX5" fmla="*/ 597 w 710878"/>
                    <a:gd name="connsiteY5" fmla="*/ 876596 h 879247"/>
                    <a:gd name="connsiteX6" fmla="*/ 203797 w 710878"/>
                    <a:gd name="connsiteY6" fmla="*/ 639529 h 879247"/>
                    <a:gd name="connsiteX7" fmla="*/ 383714 w 710878"/>
                    <a:gd name="connsiteY7" fmla="*/ 391879 h 879247"/>
                    <a:gd name="connsiteX8" fmla="*/ 705447 w 710878"/>
                    <a:gd name="connsiteY8" fmla="*/ 4529 h 87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0878" h="879247">
                      <a:moveTo>
                        <a:pt x="705447" y="4529"/>
                      </a:moveTo>
                      <a:cubicBezTo>
                        <a:pt x="737550" y="-29338"/>
                        <a:pt x="618664" y="136115"/>
                        <a:pt x="576331" y="188679"/>
                      </a:cubicBezTo>
                      <a:cubicBezTo>
                        <a:pt x="533998" y="241243"/>
                        <a:pt x="478964" y="286046"/>
                        <a:pt x="451447" y="319913"/>
                      </a:cubicBezTo>
                      <a:cubicBezTo>
                        <a:pt x="423930" y="353780"/>
                        <a:pt x="461325" y="321324"/>
                        <a:pt x="411231" y="391879"/>
                      </a:cubicBezTo>
                      <a:cubicBezTo>
                        <a:pt x="361137" y="462434"/>
                        <a:pt x="219320" y="662460"/>
                        <a:pt x="150881" y="743246"/>
                      </a:cubicBezTo>
                      <a:cubicBezTo>
                        <a:pt x="82442" y="824032"/>
                        <a:pt x="-8222" y="893882"/>
                        <a:pt x="597" y="876596"/>
                      </a:cubicBezTo>
                      <a:cubicBezTo>
                        <a:pt x="9416" y="859310"/>
                        <a:pt x="139944" y="720315"/>
                        <a:pt x="203797" y="639529"/>
                      </a:cubicBezTo>
                      <a:cubicBezTo>
                        <a:pt x="267650" y="558743"/>
                        <a:pt x="302928" y="495948"/>
                        <a:pt x="383714" y="391879"/>
                      </a:cubicBezTo>
                      <a:cubicBezTo>
                        <a:pt x="464500" y="287810"/>
                        <a:pt x="673344" y="38396"/>
                        <a:pt x="705447" y="4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B9FF83A3-3721-4554-BE70-28618F061DA9}"/>
                    </a:ext>
                  </a:extLst>
                </p:cNvPr>
                <p:cNvSpPr/>
                <p:nvPr/>
              </p:nvSpPr>
              <p:spPr>
                <a:xfrm>
                  <a:off x="7671095" y="3941678"/>
                  <a:ext cx="928928" cy="467488"/>
                </a:xfrm>
                <a:custGeom>
                  <a:avLst/>
                  <a:gdLst>
                    <a:gd name="connsiteX0" fmla="*/ 39393 w 928928"/>
                    <a:gd name="connsiteY0" fmla="*/ 454110 h 467488"/>
                    <a:gd name="connsiteX1" fmla="*/ 602955 w 928928"/>
                    <a:gd name="connsiteY1" fmla="*/ 206460 h 467488"/>
                    <a:gd name="connsiteX2" fmla="*/ 928393 w 928928"/>
                    <a:gd name="connsiteY2" fmla="*/ 85 h 467488"/>
                    <a:gd name="connsiteX3" fmla="*/ 531518 w 928928"/>
                    <a:gd name="connsiteY3" fmla="*/ 230272 h 467488"/>
                    <a:gd name="connsiteX4" fmla="*/ 98130 w 928928"/>
                    <a:gd name="connsiteY4" fmla="*/ 414422 h 467488"/>
                    <a:gd name="connsiteX5" fmla="*/ 39393 w 928928"/>
                    <a:gd name="connsiteY5" fmla="*/ 454110 h 46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928" h="467488">
                      <a:moveTo>
                        <a:pt x="39393" y="454110"/>
                      </a:moveTo>
                      <a:cubicBezTo>
                        <a:pt x="123530" y="419450"/>
                        <a:pt x="454788" y="282131"/>
                        <a:pt x="602955" y="206460"/>
                      </a:cubicBezTo>
                      <a:cubicBezTo>
                        <a:pt x="751122" y="130789"/>
                        <a:pt x="940299" y="-3884"/>
                        <a:pt x="928393" y="85"/>
                      </a:cubicBezTo>
                      <a:cubicBezTo>
                        <a:pt x="916487" y="4054"/>
                        <a:pt x="669895" y="161216"/>
                        <a:pt x="531518" y="230272"/>
                      </a:cubicBezTo>
                      <a:cubicBezTo>
                        <a:pt x="393141" y="299328"/>
                        <a:pt x="175653" y="379762"/>
                        <a:pt x="98130" y="414422"/>
                      </a:cubicBezTo>
                      <a:cubicBezTo>
                        <a:pt x="20607" y="449082"/>
                        <a:pt x="-44744" y="488770"/>
                        <a:pt x="39393" y="454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CDFA7B3E-AC23-4E59-8453-6ADDF1C11064}"/>
                    </a:ext>
                  </a:extLst>
                </p:cNvPr>
                <p:cNvSpPr/>
                <p:nvPr/>
              </p:nvSpPr>
              <p:spPr>
                <a:xfrm>
                  <a:off x="7588904" y="4384322"/>
                  <a:ext cx="168790" cy="702437"/>
                </a:xfrm>
                <a:custGeom>
                  <a:avLst/>
                  <a:gdLst>
                    <a:gd name="connsiteX0" fmla="*/ 167621 w 168790"/>
                    <a:gd name="connsiteY0" fmla="*/ 353 h 702437"/>
                    <a:gd name="connsiteX1" fmla="*/ 99359 w 168790"/>
                    <a:gd name="connsiteY1" fmla="*/ 311503 h 702437"/>
                    <a:gd name="connsiteX2" fmla="*/ 2521 w 168790"/>
                    <a:gd name="connsiteY2" fmla="*/ 686153 h 702437"/>
                    <a:gd name="connsiteX3" fmla="*/ 37446 w 168790"/>
                    <a:gd name="connsiteY3" fmla="*/ 597253 h 702437"/>
                    <a:gd name="connsiteX4" fmla="*/ 134284 w 168790"/>
                    <a:gd name="connsiteY4" fmla="*/ 257528 h 702437"/>
                    <a:gd name="connsiteX5" fmla="*/ 167621 w 168790"/>
                    <a:gd name="connsiteY5" fmla="*/ 353 h 7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790" h="702437">
                      <a:moveTo>
                        <a:pt x="167621" y="353"/>
                      </a:moveTo>
                      <a:cubicBezTo>
                        <a:pt x="161800" y="9349"/>
                        <a:pt x="126876" y="197203"/>
                        <a:pt x="99359" y="311503"/>
                      </a:cubicBezTo>
                      <a:cubicBezTo>
                        <a:pt x="71842" y="425803"/>
                        <a:pt x="12840" y="638528"/>
                        <a:pt x="2521" y="686153"/>
                      </a:cubicBezTo>
                      <a:cubicBezTo>
                        <a:pt x="-7798" y="733778"/>
                        <a:pt x="15485" y="668691"/>
                        <a:pt x="37446" y="597253"/>
                      </a:cubicBezTo>
                      <a:cubicBezTo>
                        <a:pt x="59407" y="525815"/>
                        <a:pt x="111794" y="359128"/>
                        <a:pt x="134284" y="257528"/>
                      </a:cubicBezTo>
                      <a:cubicBezTo>
                        <a:pt x="156774" y="155928"/>
                        <a:pt x="173442" y="-8643"/>
                        <a:pt x="167621" y="3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1486214D-8855-4751-BEF5-F053240ABD03}"/>
                    </a:ext>
                  </a:extLst>
                </p:cNvPr>
                <p:cNvSpPr/>
                <p:nvPr/>
              </p:nvSpPr>
              <p:spPr>
                <a:xfrm>
                  <a:off x="7577138" y="4516977"/>
                  <a:ext cx="639750" cy="561436"/>
                </a:xfrm>
                <a:custGeom>
                  <a:avLst/>
                  <a:gdLst>
                    <a:gd name="connsiteX0" fmla="*/ 0 w 639750"/>
                    <a:gd name="connsiteY0" fmla="*/ 561436 h 561436"/>
                    <a:gd name="connsiteX1" fmla="*/ 200025 w 639750"/>
                    <a:gd name="connsiteY1" fmla="*/ 407448 h 561436"/>
                    <a:gd name="connsiteX2" fmla="*/ 623887 w 639750"/>
                    <a:gd name="connsiteY2" fmla="*/ 18511 h 561436"/>
                    <a:gd name="connsiteX3" fmla="*/ 539750 w 639750"/>
                    <a:gd name="connsiteY3" fmla="*/ 72486 h 561436"/>
                    <a:gd name="connsiteX4" fmla="*/ 444500 w 639750"/>
                    <a:gd name="connsiteY4" fmla="*/ 161386 h 561436"/>
                    <a:gd name="connsiteX5" fmla="*/ 207962 w 639750"/>
                    <a:gd name="connsiteY5" fmla="*/ 374111 h 561436"/>
                    <a:gd name="connsiteX6" fmla="*/ 0 w 639750"/>
                    <a:gd name="connsiteY6" fmla="*/ 561436 h 56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750" h="561436">
                      <a:moveTo>
                        <a:pt x="0" y="561436"/>
                      </a:moveTo>
                      <a:cubicBezTo>
                        <a:pt x="48022" y="529685"/>
                        <a:pt x="96044" y="497935"/>
                        <a:pt x="200025" y="407448"/>
                      </a:cubicBezTo>
                      <a:cubicBezTo>
                        <a:pt x="304006" y="316960"/>
                        <a:pt x="567266" y="74338"/>
                        <a:pt x="623887" y="18511"/>
                      </a:cubicBezTo>
                      <a:cubicBezTo>
                        <a:pt x="680508" y="-37316"/>
                        <a:pt x="569648" y="48674"/>
                        <a:pt x="539750" y="72486"/>
                      </a:cubicBezTo>
                      <a:cubicBezTo>
                        <a:pt x="509852" y="96298"/>
                        <a:pt x="444500" y="161386"/>
                        <a:pt x="444500" y="161386"/>
                      </a:cubicBezTo>
                      <a:lnTo>
                        <a:pt x="207962" y="374111"/>
                      </a:lnTo>
                      <a:lnTo>
                        <a:pt x="0" y="5614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A0CB0607-0981-4B12-9667-D3F49EB79AA8}"/>
                    </a:ext>
                  </a:extLst>
                </p:cNvPr>
                <p:cNvSpPr/>
                <p:nvPr/>
              </p:nvSpPr>
              <p:spPr>
                <a:xfrm>
                  <a:off x="7823814" y="4147158"/>
                  <a:ext cx="620712" cy="529445"/>
                </a:xfrm>
                <a:custGeom>
                  <a:avLst/>
                  <a:gdLst>
                    <a:gd name="connsiteX0" fmla="*/ 620099 w 620712"/>
                    <a:gd name="connsiteY0" fmla="*/ 980 h 529445"/>
                    <a:gd name="connsiteX1" fmla="*/ 451824 w 620712"/>
                    <a:gd name="connsiteY1" fmla="*/ 161317 h 529445"/>
                    <a:gd name="connsiteX2" fmla="*/ 386736 w 620712"/>
                    <a:gd name="connsiteY2" fmla="*/ 224817 h 529445"/>
                    <a:gd name="connsiteX3" fmla="*/ 377211 w 620712"/>
                    <a:gd name="connsiteY3" fmla="*/ 262917 h 529445"/>
                    <a:gd name="connsiteX4" fmla="*/ 329586 w 620712"/>
                    <a:gd name="connsiteY4" fmla="*/ 370867 h 529445"/>
                    <a:gd name="connsiteX5" fmla="*/ 251799 w 620712"/>
                    <a:gd name="connsiteY5" fmla="*/ 435955 h 529445"/>
                    <a:gd name="connsiteX6" fmla="*/ 145436 w 620712"/>
                    <a:gd name="connsiteY6" fmla="*/ 504217 h 529445"/>
                    <a:gd name="connsiteX7" fmla="*/ 62886 w 620712"/>
                    <a:gd name="connsiteY7" fmla="*/ 528030 h 529445"/>
                    <a:gd name="connsiteX8" fmla="*/ 4149 w 620712"/>
                    <a:gd name="connsiteY8" fmla="*/ 521680 h 529445"/>
                    <a:gd name="connsiteX9" fmla="*/ 180361 w 620712"/>
                    <a:gd name="connsiteY9" fmla="*/ 480405 h 529445"/>
                    <a:gd name="connsiteX10" fmla="*/ 377211 w 620712"/>
                    <a:gd name="connsiteY10" fmla="*/ 254980 h 529445"/>
                    <a:gd name="connsiteX11" fmla="*/ 620099 w 620712"/>
                    <a:gd name="connsiteY11" fmla="*/ 980 h 529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0712" h="529445">
                      <a:moveTo>
                        <a:pt x="620099" y="980"/>
                      </a:moveTo>
                      <a:cubicBezTo>
                        <a:pt x="632534" y="-14630"/>
                        <a:pt x="451824" y="161317"/>
                        <a:pt x="451824" y="161317"/>
                      </a:cubicBezTo>
                      <a:cubicBezTo>
                        <a:pt x="412930" y="198623"/>
                        <a:pt x="399171" y="207884"/>
                        <a:pt x="386736" y="224817"/>
                      </a:cubicBezTo>
                      <a:cubicBezTo>
                        <a:pt x="374301" y="241750"/>
                        <a:pt x="386736" y="238575"/>
                        <a:pt x="377211" y="262917"/>
                      </a:cubicBezTo>
                      <a:cubicBezTo>
                        <a:pt x="367686" y="287259"/>
                        <a:pt x="350488" y="342027"/>
                        <a:pt x="329586" y="370867"/>
                      </a:cubicBezTo>
                      <a:cubicBezTo>
                        <a:pt x="308684" y="399707"/>
                        <a:pt x="282491" y="413730"/>
                        <a:pt x="251799" y="435955"/>
                      </a:cubicBezTo>
                      <a:cubicBezTo>
                        <a:pt x="221107" y="458180"/>
                        <a:pt x="176922" y="488871"/>
                        <a:pt x="145436" y="504217"/>
                      </a:cubicBezTo>
                      <a:cubicBezTo>
                        <a:pt x="113950" y="519563"/>
                        <a:pt x="86434" y="525120"/>
                        <a:pt x="62886" y="528030"/>
                      </a:cubicBezTo>
                      <a:cubicBezTo>
                        <a:pt x="39338" y="530940"/>
                        <a:pt x="-15430" y="529618"/>
                        <a:pt x="4149" y="521680"/>
                      </a:cubicBezTo>
                      <a:cubicBezTo>
                        <a:pt x="23728" y="513742"/>
                        <a:pt x="118184" y="524855"/>
                        <a:pt x="180361" y="480405"/>
                      </a:cubicBezTo>
                      <a:cubicBezTo>
                        <a:pt x="242538" y="435955"/>
                        <a:pt x="306303" y="331974"/>
                        <a:pt x="377211" y="254980"/>
                      </a:cubicBezTo>
                      <a:cubicBezTo>
                        <a:pt x="448119" y="177986"/>
                        <a:pt x="607664" y="16590"/>
                        <a:pt x="620099" y="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FEEE9A28-1727-4F90-886F-65F6620AD3DB}"/>
                    </a:ext>
                  </a:extLst>
                </p:cNvPr>
                <p:cNvSpPr/>
                <p:nvPr/>
              </p:nvSpPr>
              <p:spPr>
                <a:xfrm>
                  <a:off x="7737376" y="4133965"/>
                  <a:ext cx="692888" cy="388262"/>
                </a:xfrm>
                <a:custGeom>
                  <a:avLst/>
                  <a:gdLst>
                    <a:gd name="connsiteX0" fmla="*/ 99 w 692888"/>
                    <a:gd name="connsiteY0" fmla="*/ 387235 h 388262"/>
                    <a:gd name="connsiteX1" fmla="*/ 77887 w 692888"/>
                    <a:gd name="connsiteY1" fmla="*/ 352310 h 388262"/>
                    <a:gd name="connsiteX2" fmla="*/ 236637 w 692888"/>
                    <a:gd name="connsiteY2" fmla="*/ 250710 h 388262"/>
                    <a:gd name="connsiteX3" fmla="*/ 387449 w 692888"/>
                    <a:gd name="connsiteY3" fmla="*/ 211023 h 388262"/>
                    <a:gd name="connsiteX4" fmla="*/ 444599 w 692888"/>
                    <a:gd name="connsiteY4" fmla="*/ 211023 h 388262"/>
                    <a:gd name="connsiteX5" fmla="*/ 468412 w 692888"/>
                    <a:gd name="connsiteY5" fmla="*/ 191973 h 388262"/>
                    <a:gd name="connsiteX6" fmla="*/ 492224 w 692888"/>
                    <a:gd name="connsiteY6" fmla="*/ 163398 h 388262"/>
                    <a:gd name="connsiteX7" fmla="*/ 689074 w 692888"/>
                    <a:gd name="connsiteY7" fmla="*/ 9410 h 388262"/>
                    <a:gd name="connsiteX8" fmla="*/ 608112 w 692888"/>
                    <a:gd name="connsiteY8" fmla="*/ 36398 h 388262"/>
                    <a:gd name="connsiteX9" fmla="*/ 436662 w 692888"/>
                    <a:gd name="connsiteY9" fmla="*/ 196735 h 388262"/>
                    <a:gd name="connsiteX10" fmla="*/ 360462 w 692888"/>
                    <a:gd name="connsiteY10" fmla="*/ 209435 h 388262"/>
                    <a:gd name="connsiteX11" fmla="*/ 92174 w 692888"/>
                    <a:gd name="connsiteY11" fmla="*/ 318973 h 388262"/>
                    <a:gd name="connsiteX12" fmla="*/ 99 w 692888"/>
                    <a:gd name="connsiteY12" fmla="*/ 387235 h 38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2888" h="388262">
                      <a:moveTo>
                        <a:pt x="99" y="387235"/>
                      </a:moveTo>
                      <a:cubicBezTo>
                        <a:pt x="-2282" y="392791"/>
                        <a:pt x="38464" y="375064"/>
                        <a:pt x="77887" y="352310"/>
                      </a:cubicBezTo>
                      <a:cubicBezTo>
                        <a:pt x="117310" y="329556"/>
                        <a:pt x="185043" y="274258"/>
                        <a:pt x="236637" y="250710"/>
                      </a:cubicBezTo>
                      <a:cubicBezTo>
                        <a:pt x="288231" y="227162"/>
                        <a:pt x="352789" y="217637"/>
                        <a:pt x="387449" y="211023"/>
                      </a:cubicBezTo>
                      <a:cubicBezTo>
                        <a:pt x="422109" y="204409"/>
                        <a:pt x="431105" y="214198"/>
                        <a:pt x="444599" y="211023"/>
                      </a:cubicBezTo>
                      <a:cubicBezTo>
                        <a:pt x="458093" y="207848"/>
                        <a:pt x="460475" y="199910"/>
                        <a:pt x="468412" y="191973"/>
                      </a:cubicBezTo>
                      <a:cubicBezTo>
                        <a:pt x="476349" y="184036"/>
                        <a:pt x="455447" y="193825"/>
                        <a:pt x="492224" y="163398"/>
                      </a:cubicBezTo>
                      <a:cubicBezTo>
                        <a:pt x="529001" y="132971"/>
                        <a:pt x="669759" y="30577"/>
                        <a:pt x="689074" y="9410"/>
                      </a:cubicBezTo>
                      <a:cubicBezTo>
                        <a:pt x="708389" y="-11757"/>
                        <a:pt x="650181" y="5177"/>
                        <a:pt x="608112" y="36398"/>
                      </a:cubicBezTo>
                      <a:cubicBezTo>
                        <a:pt x="566043" y="67619"/>
                        <a:pt x="477937" y="167896"/>
                        <a:pt x="436662" y="196735"/>
                      </a:cubicBezTo>
                      <a:cubicBezTo>
                        <a:pt x="395387" y="225574"/>
                        <a:pt x="417877" y="189062"/>
                        <a:pt x="360462" y="209435"/>
                      </a:cubicBezTo>
                      <a:cubicBezTo>
                        <a:pt x="303047" y="229808"/>
                        <a:pt x="149853" y="290663"/>
                        <a:pt x="92174" y="318973"/>
                      </a:cubicBezTo>
                      <a:cubicBezTo>
                        <a:pt x="34495" y="347283"/>
                        <a:pt x="2480" y="381679"/>
                        <a:pt x="99" y="387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49CEB713-EA3C-427A-9FDC-AD054A079483}"/>
                    </a:ext>
                  </a:extLst>
                </p:cNvPr>
                <p:cNvSpPr/>
                <p:nvPr/>
              </p:nvSpPr>
              <p:spPr>
                <a:xfrm>
                  <a:off x="7736173" y="4393662"/>
                  <a:ext cx="408023" cy="165888"/>
                </a:xfrm>
                <a:custGeom>
                  <a:avLst/>
                  <a:gdLst>
                    <a:gd name="connsiteX0" fmla="*/ 1302 w 408023"/>
                    <a:gd name="connsiteY0" fmla="*/ 165638 h 165888"/>
                    <a:gd name="connsiteX1" fmla="*/ 214027 w 408023"/>
                    <a:gd name="connsiteY1" fmla="*/ 51338 h 165888"/>
                    <a:gd name="connsiteX2" fmla="*/ 375952 w 408023"/>
                    <a:gd name="connsiteY2" fmla="*/ 29113 h 165888"/>
                    <a:gd name="connsiteX3" fmla="*/ 390240 w 408023"/>
                    <a:gd name="connsiteY3" fmla="*/ 40226 h 165888"/>
                    <a:gd name="connsiteX4" fmla="*/ 380715 w 408023"/>
                    <a:gd name="connsiteY4" fmla="*/ 95788 h 165888"/>
                    <a:gd name="connsiteX5" fmla="*/ 406115 w 408023"/>
                    <a:gd name="connsiteY5" fmla="*/ 10063 h 165888"/>
                    <a:gd name="connsiteX6" fmla="*/ 320390 w 408023"/>
                    <a:gd name="connsiteY6" fmla="*/ 16413 h 165888"/>
                    <a:gd name="connsiteX7" fmla="*/ 1302 w 408023"/>
                    <a:gd name="connsiteY7" fmla="*/ 165638 h 165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8023" h="165888">
                      <a:moveTo>
                        <a:pt x="1302" y="165638"/>
                      </a:moveTo>
                      <a:cubicBezTo>
                        <a:pt x="-16425" y="171459"/>
                        <a:pt x="151585" y="74092"/>
                        <a:pt x="214027" y="51338"/>
                      </a:cubicBezTo>
                      <a:cubicBezTo>
                        <a:pt x="276469" y="28584"/>
                        <a:pt x="346583" y="30965"/>
                        <a:pt x="375952" y="29113"/>
                      </a:cubicBezTo>
                      <a:cubicBezTo>
                        <a:pt x="405321" y="27261"/>
                        <a:pt x="389446" y="29114"/>
                        <a:pt x="390240" y="40226"/>
                      </a:cubicBezTo>
                      <a:cubicBezTo>
                        <a:pt x="391034" y="51338"/>
                        <a:pt x="378069" y="100815"/>
                        <a:pt x="380715" y="95788"/>
                      </a:cubicBezTo>
                      <a:cubicBezTo>
                        <a:pt x="383361" y="90761"/>
                        <a:pt x="416169" y="23292"/>
                        <a:pt x="406115" y="10063"/>
                      </a:cubicBezTo>
                      <a:cubicBezTo>
                        <a:pt x="396061" y="-3166"/>
                        <a:pt x="390505" y="-5548"/>
                        <a:pt x="320390" y="16413"/>
                      </a:cubicBezTo>
                      <a:cubicBezTo>
                        <a:pt x="250275" y="38374"/>
                        <a:pt x="19029" y="159817"/>
                        <a:pt x="1302" y="165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6FD7AF41-9620-4969-978D-F2F39C2F4566}"/>
                    </a:ext>
                  </a:extLst>
                </p:cNvPr>
                <p:cNvSpPr/>
                <p:nvPr/>
              </p:nvSpPr>
              <p:spPr>
                <a:xfrm>
                  <a:off x="7811786" y="4496908"/>
                  <a:ext cx="206684" cy="144958"/>
                </a:xfrm>
                <a:custGeom>
                  <a:avLst/>
                  <a:gdLst>
                    <a:gd name="connsiteX0" fmla="*/ 206677 w 206684"/>
                    <a:gd name="connsiteY0" fmla="*/ 480 h 144958"/>
                    <a:gd name="connsiteX1" fmla="*/ 65389 w 206684"/>
                    <a:gd name="connsiteY1" fmla="*/ 29055 h 144958"/>
                    <a:gd name="connsiteX2" fmla="*/ 6652 w 206684"/>
                    <a:gd name="connsiteY2" fmla="*/ 98905 h 144958"/>
                    <a:gd name="connsiteX3" fmla="*/ 3477 w 206684"/>
                    <a:gd name="connsiteY3" fmla="*/ 144942 h 144958"/>
                    <a:gd name="connsiteX4" fmla="*/ 25702 w 206684"/>
                    <a:gd name="connsiteY4" fmla="*/ 94142 h 144958"/>
                    <a:gd name="connsiteX5" fmla="*/ 59039 w 206684"/>
                    <a:gd name="connsiteY5" fmla="*/ 49692 h 144958"/>
                    <a:gd name="connsiteX6" fmla="*/ 206677 w 206684"/>
                    <a:gd name="connsiteY6" fmla="*/ 480 h 14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684" h="144958">
                      <a:moveTo>
                        <a:pt x="206677" y="480"/>
                      </a:moveTo>
                      <a:cubicBezTo>
                        <a:pt x="207735" y="-2959"/>
                        <a:pt x="98727" y="12651"/>
                        <a:pt x="65389" y="29055"/>
                      </a:cubicBezTo>
                      <a:cubicBezTo>
                        <a:pt x="32051" y="45459"/>
                        <a:pt x="16971" y="79591"/>
                        <a:pt x="6652" y="98905"/>
                      </a:cubicBezTo>
                      <a:cubicBezTo>
                        <a:pt x="-3667" y="118220"/>
                        <a:pt x="302" y="145736"/>
                        <a:pt x="3477" y="144942"/>
                      </a:cubicBezTo>
                      <a:cubicBezTo>
                        <a:pt x="6652" y="144148"/>
                        <a:pt x="16442" y="110017"/>
                        <a:pt x="25702" y="94142"/>
                      </a:cubicBezTo>
                      <a:cubicBezTo>
                        <a:pt x="34962" y="78267"/>
                        <a:pt x="32052" y="63715"/>
                        <a:pt x="59039" y="49692"/>
                      </a:cubicBezTo>
                      <a:cubicBezTo>
                        <a:pt x="86026" y="35669"/>
                        <a:pt x="205619" y="3919"/>
                        <a:pt x="206677" y="4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35080890-FD10-4565-A9F1-614F3D203745}"/>
                    </a:ext>
                  </a:extLst>
                </p:cNvPr>
                <p:cNvSpPr/>
                <p:nvPr/>
              </p:nvSpPr>
              <p:spPr>
                <a:xfrm>
                  <a:off x="7855609" y="4517969"/>
                  <a:ext cx="214097" cy="118387"/>
                </a:xfrm>
                <a:custGeom>
                  <a:avLst/>
                  <a:gdLst>
                    <a:gd name="connsiteX0" fmla="*/ 164441 w 214097"/>
                    <a:gd name="connsiteY0" fmla="*/ 56 h 118387"/>
                    <a:gd name="connsiteX1" fmla="*/ 37441 w 214097"/>
                    <a:gd name="connsiteY1" fmla="*/ 60381 h 118387"/>
                    <a:gd name="connsiteX2" fmla="*/ 26329 w 214097"/>
                    <a:gd name="connsiteY2" fmla="*/ 106419 h 118387"/>
                    <a:gd name="connsiteX3" fmla="*/ 96179 w 214097"/>
                    <a:gd name="connsiteY3" fmla="*/ 101656 h 118387"/>
                    <a:gd name="connsiteX4" fmla="*/ 212066 w 214097"/>
                    <a:gd name="connsiteY4" fmla="*/ 27044 h 118387"/>
                    <a:gd name="connsiteX5" fmla="*/ 162854 w 214097"/>
                    <a:gd name="connsiteY5" fmla="*/ 76256 h 118387"/>
                    <a:gd name="connsiteX6" fmla="*/ 72366 w 214097"/>
                    <a:gd name="connsiteY6" fmla="*/ 117531 h 118387"/>
                    <a:gd name="connsiteX7" fmla="*/ 5691 w 214097"/>
                    <a:gd name="connsiteY7" fmla="*/ 101656 h 118387"/>
                    <a:gd name="connsiteX8" fmla="*/ 21566 w 214097"/>
                    <a:gd name="connsiteY8" fmla="*/ 71494 h 118387"/>
                    <a:gd name="connsiteX9" fmla="*/ 164441 w 214097"/>
                    <a:gd name="connsiteY9" fmla="*/ 56 h 1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4097" h="118387">
                      <a:moveTo>
                        <a:pt x="164441" y="56"/>
                      </a:moveTo>
                      <a:cubicBezTo>
                        <a:pt x="167087" y="-1796"/>
                        <a:pt x="60460" y="42654"/>
                        <a:pt x="37441" y="60381"/>
                      </a:cubicBezTo>
                      <a:cubicBezTo>
                        <a:pt x="14422" y="78108"/>
                        <a:pt x="16539" y="99540"/>
                        <a:pt x="26329" y="106419"/>
                      </a:cubicBezTo>
                      <a:cubicBezTo>
                        <a:pt x="36119" y="113298"/>
                        <a:pt x="65223" y="114885"/>
                        <a:pt x="96179" y="101656"/>
                      </a:cubicBezTo>
                      <a:cubicBezTo>
                        <a:pt x="127135" y="88427"/>
                        <a:pt x="200954" y="31277"/>
                        <a:pt x="212066" y="27044"/>
                      </a:cubicBezTo>
                      <a:cubicBezTo>
                        <a:pt x="223179" y="22811"/>
                        <a:pt x="186137" y="61175"/>
                        <a:pt x="162854" y="76256"/>
                      </a:cubicBezTo>
                      <a:cubicBezTo>
                        <a:pt x="139571" y="91337"/>
                        <a:pt x="98560" y="113298"/>
                        <a:pt x="72366" y="117531"/>
                      </a:cubicBezTo>
                      <a:cubicBezTo>
                        <a:pt x="46172" y="121764"/>
                        <a:pt x="14158" y="109329"/>
                        <a:pt x="5691" y="101656"/>
                      </a:cubicBezTo>
                      <a:cubicBezTo>
                        <a:pt x="-2776" y="93983"/>
                        <a:pt x="-4892" y="87898"/>
                        <a:pt x="21566" y="71494"/>
                      </a:cubicBezTo>
                      <a:cubicBezTo>
                        <a:pt x="48024" y="55090"/>
                        <a:pt x="161795" y="1908"/>
                        <a:pt x="16444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752ADE10-0051-449A-B941-360396EB9094}"/>
                    </a:ext>
                  </a:extLst>
                </p:cNvPr>
                <p:cNvSpPr/>
                <p:nvPr/>
              </p:nvSpPr>
              <p:spPr>
                <a:xfrm>
                  <a:off x="7153133" y="5074897"/>
                  <a:ext cx="444033" cy="719551"/>
                </a:xfrm>
                <a:custGeom>
                  <a:avLst/>
                  <a:gdLst>
                    <a:gd name="connsiteX0" fmla="*/ 443584 w 444033"/>
                    <a:gd name="connsiteY0" fmla="*/ 870 h 719551"/>
                    <a:gd name="connsiteX1" fmla="*/ 341984 w 444033"/>
                    <a:gd name="connsiteY1" fmla="*/ 276036 h 719551"/>
                    <a:gd name="connsiteX2" fmla="*/ 259434 w 444033"/>
                    <a:gd name="connsiteY2" fmla="*/ 400920 h 719551"/>
                    <a:gd name="connsiteX3" fmla="*/ 9667 w 444033"/>
                    <a:gd name="connsiteY3" fmla="*/ 705720 h 719551"/>
                    <a:gd name="connsiteX4" fmla="*/ 75284 w 444033"/>
                    <a:gd name="connsiteY4" fmla="*/ 637986 h 719551"/>
                    <a:gd name="connsiteX5" fmla="*/ 299650 w 444033"/>
                    <a:gd name="connsiteY5" fmla="*/ 375520 h 719551"/>
                    <a:gd name="connsiteX6" fmla="*/ 443584 w 444033"/>
                    <a:gd name="connsiteY6" fmla="*/ 870 h 71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033" h="719551">
                      <a:moveTo>
                        <a:pt x="443584" y="870"/>
                      </a:moveTo>
                      <a:cubicBezTo>
                        <a:pt x="450640" y="-15710"/>
                        <a:pt x="372676" y="209361"/>
                        <a:pt x="341984" y="276036"/>
                      </a:cubicBezTo>
                      <a:cubicBezTo>
                        <a:pt x="311292" y="342711"/>
                        <a:pt x="314820" y="329306"/>
                        <a:pt x="259434" y="400920"/>
                      </a:cubicBezTo>
                      <a:cubicBezTo>
                        <a:pt x="204048" y="472534"/>
                        <a:pt x="40359" y="666209"/>
                        <a:pt x="9667" y="705720"/>
                      </a:cubicBezTo>
                      <a:cubicBezTo>
                        <a:pt x="-21025" y="745231"/>
                        <a:pt x="26953" y="693019"/>
                        <a:pt x="75284" y="637986"/>
                      </a:cubicBezTo>
                      <a:cubicBezTo>
                        <a:pt x="123614" y="582953"/>
                        <a:pt x="238620" y="478178"/>
                        <a:pt x="299650" y="375520"/>
                      </a:cubicBezTo>
                      <a:cubicBezTo>
                        <a:pt x="360680" y="272862"/>
                        <a:pt x="436528" y="17450"/>
                        <a:pt x="443584" y="8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A97B1239-F55B-43F5-95F2-6E4B2D39876C}"/>
                    </a:ext>
                  </a:extLst>
                </p:cNvPr>
                <p:cNvSpPr/>
                <p:nvPr/>
              </p:nvSpPr>
              <p:spPr>
                <a:xfrm>
                  <a:off x="6093642" y="5742170"/>
                  <a:ext cx="1104643" cy="217839"/>
                </a:xfrm>
                <a:custGeom>
                  <a:avLst/>
                  <a:gdLst>
                    <a:gd name="connsiteX0" fmla="*/ 241 w 1104643"/>
                    <a:gd name="connsiteY0" fmla="*/ 209897 h 217839"/>
                    <a:gd name="connsiteX1" fmla="*/ 368541 w 1104643"/>
                    <a:gd name="connsiteY1" fmla="*/ 190847 h 217839"/>
                    <a:gd name="connsiteX2" fmla="*/ 688158 w 1104643"/>
                    <a:gd name="connsiteY2" fmla="*/ 110413 h 217839"/>
                    <a:gd name="connsiteX3" fmla="*/ 1100908 w 1104643"/>
                    <a:gd name="connsiteY3" fmla="*/ 347 h 217839"/>
                    <a:gd name="connsiteX4" fmla="*/ 872308 w 1104643"/>
                    <a:gd name="connsiteY4" fmla="*/ 78663 h 217839"/>
                    <a:gd name="connsiteX5" fmla="*/ 539991 w 1104643"/>
                    <a:gd name="connsiteY5" fmla="*/ 163330 h 217839"/>
                    <a:gd name="connsiteX6" fmla="*/ 315625 w 1104643"/>
                    <a:gd name="connsiteY6" fmla="*/ 214130 h 217839"/>
                    <a:gd name="connsiteX7" fmla="*/ 241 w 1104643"/>
                    <a:gd name="connsiteY7" fmla="*/ 209897 h 2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4643" h="217839">
                      <a:moveTo>
                        <a:pt x="241" y="209897"/>
                      </a:moveTo>
                      <a:cubicBezTo>
                        <a:pt x="9060" y="206016"/>
                        <a:pt x="253888" y="207428"/>
                        <a:pt x="368541" y="190847"/>
                      </a:cubicBezTo>
                      <a:cubicBezTo>
                        <a:pt x="483194" y="174266"/>
                        <a:pt x="688158" y="110413"/>
                        <a:pt x="688158" y="110413"/>
                      </a:cubicBezTo>
                      <a:lnTo>
                        <a:pt x="1100908" y="347"/>
                      </a:lnTo>
                      <a:cubicBezTo>
                        <a:pt x="1131600" y="-4945"/>
                        <a:pt x="965794" y="51499"/>
                        <a:pt x="872308" y="78663"/>
                      </a:cubicBezTo>
                      <a:cubicBezTo>
                        <a:pt x="778822" y="105827"/>
                        <a:pt x="539991" y="163330"/>
                        <a:pt x="539991" y="163330"/>
                      </a:cubicBezTo>
                      <a:cubicBezTo>
                        <a:pt x="447210" y="185908"/>
                        <a:pt x="404878" y="205310"/>
                        <a:pt x="315625" y="214130"/>
                      </a:cubicBezTo>
                      <a:cubicBezTo>
                        <a:pt x="226372" y="222950"/>
                        <a:pt x="-8578" y="213778"/>
                        <a:pt x="241" y="2098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C7F577E1-DE69-4A55-9BB8-176900F36F0A}"/>
                    </a:ext>
                  </a:extLst>
                </p:cNvPr>
                <p:cNvSpPr/>
                <p:nvPr/>
              </p:nvSpPr>
              <p:spPr>
                <a:xfrm>
                  <a:off x="6002867" y="4941942"/>
                  <a:ext cx="1099612" cy="976673"/>
                </a:xfrm>
                <a:custGeom>
                  <a:avLst/>
                  <a:gdLst>
                    <a:gd name="connsiteX0" fmla="*/ 80433 w 1099612"/>
                    <a:gd name="connsiteY0" fmla="*/ 2591 h 976673"/>
                    <a:gd name="connsiteX1" fmla="*/ 378883 w 1099612"/>
                    <a:gd name="connsiteY1" fmla="*/ 25875 h 976673"/>
                    <a:gd name="connsiteX2" fmla="*/ 711200 w 1099612"/>
                    <a:gd name="connsiteY2" fmla="*/ 95725 h 976673"/>
                    <a:gd name="connsiteX3" fmla="*/ 935566 w 1099612"/>
                    <a:gd name="connsiteY3" fmla="*/ 218491 h 976673"/>
                    <a:gd name="connsiteX4" fmla="*/ 1073150 w 1099612"/>
                    <a:gd name="connsiteY4" fmla="*/ 358191 h 976673"/>
                    <a:gd name="connsiteX5" fmla="*/ 1098550 w 1099612"/>
                    <a:gd name="connsiteY5" fmla="*/ 474608 h 976673"/>
                    <a:gd name="connsiteX6" fmla="*/ 1056216 w 1099612"/>
                    <a:gd name="connsiteY6" fmla="*/ 614308 h 976673"/>
                    <a:gd name="connsiteX7" fmla="*/ 996950 w 1099612"/>
                    <a:gd name="connsiteY7" fmla="*/ 696858 h 976673"/>
                    <a:gd name="connsiteX8" fmla="*/ 802216 w 1099612"/>
                    <a:gd name="connsiteY8" fmla="*/ 832325 h 976673"/>
                    <a:gd name="connsiteX9" fmla="*/ 533400 w 1099612"/>
                    <a:gd name="connsiteY9" fmla="*/ 927575 h 976673"/>
                    <a:gd name="connsiteX10" fmla="*/ 0 w 1099612"/>
                    <a:gd name="connsiteY10" fmla="*/ 976258 h 976673"/>
                    <a:gd name="connsiteX11" fmla="*/ 535516 w 1099612"/>
                    <a:gd name="connsiteY11" fmla="*/ 902175 h 976673"/>
                    <a:gd name="connsiteX12" fmla="*/ 965200 w 1099612"/>
                    <a:gd name="connsiteY12" fmla="*/ 711675 h 976673"/>
                    <a:gd name="connsiteX13" fmla="*/ 1096433 w 1099612"/>
                    <a:gd name="connsiteY13" fmla="*/ 396291 h 976673"/>
                    <a:gd name="connsiteX14" fmla="*/ 980016 w 1099612"/>
                    <a:gd name="connsiteY14" fmla="*/ 256591 h 976673"/>
                    <a:gd name="connsiteX15" fmla="*/ 702733 w 1099612"/>
                    <a:gd name="connsiteY15" fmla="*/ 80908 h 976673"/>
                    <a:gd name="connsiteX16" fmla="*/ 80433 w 1099612"/>
                    <a:gd name="connsiteY16" fmla="*/ 2591 h 9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9612" h="976673">
                      <a:moveTo>
                        <a:pt x="80433" y="2591"/>
                      </a:moveTo>
                      <a:cubicBezTo>
                        <a:pt x="26458" y="-6581"/>
                        <a:pt x="273755" y="10353"/>
                        <a:pt x="378883" y="25875"/>
                      </a:cubicBezTo>
                      <a:cubicBezTo>
                        <a:pt x="484011" y="41397"/>
                        <a:pt x="618420" y="63622"/>
                        <a:pt x="711200" y="95725"/>
                      </a:cubicBezTo>
                      <a:cubicBezTo>
                        <a:pt x="803980" y="127828"/>
                        <a:pt x="875241" y="174747"/>
                        <a:pt x="935566" y="218491"/>
                      </a:cubicBezTo>
                      <a:cubicBezTo>
                        <a:pt x="995891" y="262235"/>
                        <a:pt x="1045986" y="315505"/>
                        <a:pt x="1073150" y="358191"/>
                      </a:cubicBezTo>
                      <a:cubicBezTo>
                        <a:pt x="1100314" y="400877"/>
                        <a:pt x="1101372" y="431922"/>
                        <a:pt x="1098550" y="474608"/>
                      </a:cubicBezTo>
                      <a:cubicBezTo>
                        <a:pt x="1095728" y="517294"/>
                        <a:pt x="1073149" y="577266"/>
                        <a:pt x="1056216" y="614308"/>
                      </a:cubicBezTo>
                      <a:cubicBezTo>
                        <a:pt x="1039283" y="651350"/>
                        <a:pt x="1039283" y="660522"/>
                        <a:pt x="996950" y="696858"/>
                      </a:cubicBezTo>
                      <a:cubicBezTo>
                        <a:pt x="954617" y="733194"/>
                        <a:pt x="879474" y="793872"/>
                        <a:pt x="802216" y="832325"/>
                      </a:cubicBezTo>
                      <a:cubicBezTo>
                        <a:pt x="724958" y="870778"/>
                        <a:pt x="667103" y="903586"/>
                        <a:pt x="533400" y="927575"/>
                      </a:cubicBezTo>
                      <a:cubicBezTo>
                        <a:pt x="399697" y="951564"/>
                        <a:pt x="-353" y="980491"/>
                        <a:pt x="0" y="976258"/>
                      </a:cubicBezTo>
                      <a:cubicBezTo>
                        <a:pt x="353" y="972025"/>
                        <a:pt x="374649" y="946272"/>
                        <a:pt x="535516" y="902175"/>
                      </a:cubicBezTo>
                      <a:cubicBezTo>
                        <a:pt x="696383" y="858078"/>
                        <a:pt x="871714" y="795989"/>
                        <a:pt x="965200" y="711675"/>
                      </a:cubicBezTo>
                      <a:cubicBezTo>
                        <a:pt x="1058686" y="627361"/>
                        <a:pt x="1093964" y="472138"/>
                        <a:pt x="1096433" y="396291"/>
                      </a:cubicBezTo>
                      <a:cubicBezTo>
                        <a:pt x="1098902" y="320444"/>
                        <a:pt x="1045633" y="309155"/>
                        <a:pt x="980016" y="256591"/>
                      </a:cubicBezTo>
                      <a:cubicBezTo>
                        <a:pt x="914399" y="204027"/>
                        <a:pt x="853722" y="122889"/>
                        <a:pt x="702733" y="80908"/>
                      </a:cubicBezTo>
                      <a:cubicBezTo>
                        <a:pt x="551744" y="38928"/>
                        <a:pt x="134408" y="11763"/>
                        <a:pt x="80433" y="2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57F8C64D-239D-4AF5-A794-E0A0C9957778}"/>
                    </a:ext>
                  </a:extLst>
                </p:cNvPr>
                <p:cNvSpPr/>
                <p:nvPr/>
              </p:nvSpPr>
              <p:spPr>
                <a:xfrm>
                  <a:off x="6084781" y="5847835"/>
                  <a:ext cx="764756" cy="155043"/>
                </a:xfrm>
                <a:custGeom>
                  <a:avLst/>
                  <a:gdLst>
                    <a:gd name="connsiteX0" fmla="*/ 636 w 764756"/>
                    <a:gd name="connsiteY0" fmla="*/ 155032 h 155043"/>
                    <a:gd name="connsiteX1" fmla="*/ 402802 w 764756"/>
                    <a:gd name="connsiteY1" fmla="*/ 110582 h 155043"/>
                    <a:gd name="connsiteX2" fmla="*/ 561552 w 764756"/>
                    <a:gd name="connsiteY2" fmla="*/ 74598 h 155043"/>
                    <a:gd name="connsiteX3" fmla="*/ 758402 w 764756"/>
                    <a:gd name="connsiteY3" fmla="*/ 515 h 155043"/>
                    <a:gd name="connsiteX4" fmla="*/ 697019 w 764756"/>
                    <a:gd name="connsiteY4" fmla="*/ 44965 h 155043"/>
                    <a:gd name="connsiteX5" fmla="*/ 504402 w 764756"/>
                    <a:gd name="connsiteY5" fmla="*/ 106348 h 155043"/>
                    <a:gd name="connsiteX6" fmla="*/ 636 w 764756"/>
                    <a:gd name="connsiteY6" fmla="*/ 155032 h 155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756" h="155043">
                      <a:moveTo>
                        <a:pt x="636" y="155032"/>
                      </a:moveTo>
                      <a:cubicBezTo>
                        <a:pt x="-16297" y="155738"/>
                        <a:pt x="309316" y="123988"/>
                        <a:pt x="402802" y="110582"/>
                      </a:cubicBezTo>
                      <a:cubicBezTo>
                        <a:pt x="496288" y="97176"/>
                        <a:pt x="502285" y="92942"/>
                        <a:pt x="561552" y="74598"/>
                      </a:cubicBezTo>
                      <a:cubicBezTo>
                        <a:pt x="620819" y="56254"/>
                        <a:pt x="735824" y="5454"/>
                        <a:pt x="758402" y="515"/>
                      </a:cubicBezTo>
                      <a:cubicBezTo>
                        <a:pt x="780980" y="-4424"/>
                        <a:pt x="739352" y="27326"/>
                        <a:pt x="697019" y="44965"/>
                      </a:cubicBezTo>
                      <a:cubicBezTo>
                        <a:pt x="654686" y="62604"/>
                        <a:pt x="617291" y="87298"/>
                        <a:pt x="504402" y="106348"/>
                      </a:cubicBezTo>
                      <a:cubicBezTo>
                        <a:pt x="391513" y="125398"/>
                        <a:pt x="17569" y="154326"/>
                        <a:pt x="636" y="155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49145CF8-F302-426B-B565-071A78CF01FC}"/>
                    </a:ext>
                  </a:extLst>
                </p:cNvPr>
                <p:cNvSpPr/>
                <p:nvPr/>
              </p:nvSpPr>
              <p:spPr>
                <a:xfrm>
                  <a:off x="6036646" y="5786919"/>
                  <a:ext cx="1024554" cy="282823"/>
                </a:xfrm>
                <a:custGeom>
                  <a:avLst/>
                  <a:gdLst>
                    <a:gd name="connsiteX0" fmla="*/ 6437 w 1024554"/>
                    <a:gd name="connsiteY0" fmla="*/ 275214 h 282823"/>
                    <a:gd name="connsiteX1" fmla="*/ 256204 w 1024554"/>
                    <a:gd name="connsiteY1" fmla="*/ 275214 h 282823"/>
                    <a:gd name="connsiteX2" fmla="*/ 512321 w 1024554"/>
                    <a:gd name="connsiteY2" fmla="*/ 226531 h 282823"/>
                    <a:gd name="connsiteX3" fmla="*/ 783254 w 1024554"/>
                    <a:gd name="connsiteY3" fmla="*/ 135514 h 282823"/>
                    <a:gd name="connsiteX4" fmla="*/ 927187 w 1024554"/>
                    <a:gd name="connsiteY4" fmla="*/ 67781 h 282823"/>
                    <a:gd name="connsiteX5" fmla="*/ 1024554 w 1024554"/>
                    <a:gd name="connsiteY5" fmla="*/ 48 h 282823"/>
                    <a:gd name="connsiteX6" fmla="*/ 927187 w 1024554"/>
                    <a:gd name="connsiteY6" fmla="*/ 78364 h 282823"/>
                    <a:gd name="connsiteX7" fmla="*/ 736687 w 1024554"/>
                    <a:gd name="connsiteY7" fmla="*/ 143981 h 282823"/>
                    <a:gd name="connsiteX8" fmla="*/ 643554 w 1024554"/>
                    <a:gd name="connsiteY8" fmla="*/ 160914 h 282823"/>
                    <a:gd name="connsiteX9" fmla="*/ 531371 w 1024554"/>
                    <a:gd name="connsiteY9" fmla="*/ 203248 h 282823"/>
                    <a:gd name="connsiteX10" fmla="*/ 6437 w 1024554"/>
                    <a:gd name="connsiteY10" fmla="*/ 275214 h 28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4554" h="282823">
                      <a:moveTo>
                        <a:pt x="6437" y="275214"/>
                      </a:moveTo>
                      <a:cubicBezTo>
                        <a:pt x="-39424" y="287208"/>
                        <a:pt x="171890" y="283328"/>
                        <a:pt x="256204" y="275214"/>
                      </a:cubicBezTo>
                      <a:cubicBezTo>
                        <a:pt x="340518" y="267100"/>
                        <a:pt x="424479" y="249814"/>
                        <a:pt x="512321" y="226531"/>
                      </a:cubicBezTo>
                      <a:cubicBezTo>
                        <a:pt x="600163" y="203248"/>
                        <a:pt x="714110" y="161972"/>
                        <a:pt x="783254" y="135514"/>
                      </a:cubicBezTo>
                      <a:cubicBezTo>
                        <a:pt x="852398" y="109056"/>
                        <a:pt x="886970" y="90359"/>
                        <a:pt x="927187" y="67781"/>
                      </a:cubicBezTo>
                      <a:cubicBezTo>
                        <a:pt x="967404" y="45203"/>
                        <a:pt x="1024554" y="-1716"/>
                        <a:pt x="1024554" y="48"/>
                      </a:cubicBezTo>
                      <a:cubicBezTo>
                        <a:pt x="1024554" y="1812"/>
                        <a:pt x="975165" y="54375"/>
                        <a:pt x="927187" y="78364"/>
                      </a:cubicBezTo>
                      <a:cubicBezTo>
                        <a:pt x="879209" y="102353"/>
                        <a:pt x="783959" y="130223"/>
                        <a:pt x="736687" y="143981"/>
                      </a:cubicBezTo>
                      <a:cubicBezTo>
                        <a:pt x="689415" y="157739"/>
                        <a:pt x="677773" y="151036"/>
                        <a:pt x="643554" y="160914"/>
                      </a:cubicBezTo>
                      <a:cubicBezTo>
                        <a:pt x="609335" y="170792"/>
                        <a:pt x="630854" y="183845"/>
                        <a:pt x="531371" y="203248"/>
                      </a:cubicBezTo>
                      <a:cubicBezTo>
                        <a:pt x="431888" y="222651"/>
                        <a:pt x="52298" y="263220"/>
                        <a:pt x="6437" y="275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59085137-33E1-4ADE-A29A-A9E30FC9C42C}"/>
                    </a:ext>
                  </a:extLst>
                </p:cNvPr>
                <p:cNvSpPr/>
                <p:nvPr/>
              </p:nvSpPr>
              <p:spPr>
                <a:xfrm>
                  <a:off x="6002664" y="5742910"/>
                  <a:ext cx="1187581" cy="384874"/>
                </a:xfrm>
                <a:custGeom>
                  <a:avLst/>
                  <a:gdLst>
                    <a:gd name="connsiteX0" fmla="*/ 203 w 1187581"/>
                    <a:gd name="connsiteY0" fmla="*/ 372140 h 384874"/>
                    <a:gd name="connsiteX1" fmla="*/ 277486 w 1187581"/>
                    <a:gd name="connsiteY1" fmla="*/ 357323 h 384874"/>
                    <a:gd name="connsiteX2" fmla="*/ 467986 w 1187581"/>
                    <a:gd name="connsiteY2" fmla="*/ 319223 h 384874"/>
                    <a:gd name="connsiteX3" fmla="*/ 679653 w 1187581"/>
                    <a:gd name="connsiteY3" fmla="*/ 266307 h 384874"/>
                    <a:gd name="connsiteX4" fmla="*/ 904019 w 1187581"/>
                    <a:gd name="connsiteY4" fmla="*/ 179523 h 384874"/>
                    <a:gd name="connsiteX5" fmla="*/ 1177069 w 1187581"/>
                    <a:gd name="connsiteY5" fmla="*/ 3840 h 384874"/>
                    <a:gd name="connsiteX6" fmla="*/ 1117803 w 1187581"/>
                    <a:gd name="connsiteY6" fmla="*/ 65223 h 384874"/>
                    <a:gd name="connsiteX7" fmla="*/ 990803 w 1187581"/>
                    <a:gd name="connsiteY7" fmla="*/ 145657 h 384874"/>
                    <a:gd name="connsiteX8" fmla="*/ 787603 w 1187581"/>
                    <a:gd name="connsiteY8" fmla="*/ 251490 h 384874"/>
                    <a:gd name="connsiteX9" fmla="*/ 499736 w 1187581"/>
                    <a:gd name="connsiteY9" fmla="*/ 338273 h 384874"/>
                    <a:gd name="connsiteX10" fmla="*/ 237269 w 1187581"/>
                    <a:gd name="connsiteY10" fmla="*/ 382723 h 384874"/>
                    <a:gd name="connsiteX11" fmla="*/ 203 w 1187581"/>
                    <a:gd name="connsiteY11" fmla="*/ 372140 h 38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7581" h="384874">
                      <a:moveTo>
                        <a:pt x="203" y="372140"/>
                      </a:moveTo>
                      <a:cubicBezTo>
                        <a:pt x="6906" y="367907"/>
                        <a:pt x="199522" y="366142"/>
                        <a:pt x="277486" y="357323"/>
                      </a:cubicBezTo>
                      <a:cubicBezTo>
                        <a:pt x="355450" y="348504"/>
                        <a:pt x="400958" y="334392"/>
                        <a:pt x="467986" y="319223"/>
                      </a:cubicBezTo>
                      <a:cubicBezTo>
                        <a:pt x="535014" y="304054"/>
                        <a:pt x="606981" y="289590"/>
                        <a:pt x="679653" y="266307"/>
                      </a:cubicBezTo>
                      <a:cubicBezTo>
                        <a:pt x="752325" y="243024"/>
                        <a:pt x="821116" y="223267"/>
                        <a:pt x="904019" y="179523"/>
                      </a:cubicBezTo>
                      <a:cubicBezTo>
                        <a:pt x="986922" y="135779"/>
                        <a:pt x="1141438" y="22890"/>
                        <a:pt x="1177069" y="3840"/>
                      </a:cubicBezTo>
                      <a:cubicBezTo>
                        <a:pt x="1212700" y="-15210"/>
                        <a:pt x="1148847" y="41587"/>
                        <a:pt x="1117803" y="65223"/>
                      </a:cubicBezTo>
                      <a:cubicBezTo>
                        <a:pt x="1086759" y="88859"/>
                        <a:pt x="1045836" y="114613"/>
                        <a:pt x="990803" y="145657"/>
                      </a:cubicBezTo>
                      <a:cubicBezTo>
                        <a:pt x="935770" y="176701"/>
                        <a:pt x="869447" y="219387"/>
                        <a:pt x="787603" y="251490"/>
                      </a:cubicBezTo>
                      <a:cubicBezTo>
                        <a:pt x="705759" y="283593"/>
                        <a:pt x="591458" y="316401"/>
                        <a:pt x="499736" y="338273"/>
                      </a:cubicBezTo>
                      <a:cubicBezTo>
                        <a:pt x="408014" y="360145"/>
                        <a:pt x="320525" y="375315"/>
                        <a:pt x="237269" y="382723"/>
                      </a:cubicBezTo>
                      <a:cubicBezTo>
                        <a:pt x="154014" y="390131"/>
                        <a:pt x="-6500" y="376373"/>
                        <a:pt x="203" y="372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D514725C-35D8-4E69-A6E0-D24AE79AB33E}"/>
                    </a:ext>
                  </a:extLst>
                </p:cNvPr>
                <p:cNvSpPr/>
                <p:nvPr/>
              </p:nvSpPr>
              <p:spPr>
                <a:xfrm>
                  <a:off x="5945708" y="5741092"/>
                  <a:ext cx="1276629" cy="441729"/>
                </a:xfrm>
                <a:custGeom>
                  <a:avLst/>
                  <a:gdLst>
                    <a:gd name="connsiteX0" fmla="*/ 1272125 w 1276629"/>
                    <a:gd name="connsiteY0" fmla="*/ 1425 h 441729"/>
                    <a:gd name="connsiteX1" fmla="*/ 1121842 w 1276629"/>
                    <a:gd name="connsiteY1" fmla="*/ 149591 h 441729"/>
                    <a:gd name="connsiteX2" fmla="*/ 937692 w 1276629"/>
                    <a:gd name="connsiteY2" fmla="*/ 259658 h 441729"/>
                    <a:gd name="connsiteX3" fmla="*/ 757775 w 1276629"/>
                    <a:gd name="connsiteY3" fmla="*/ 331625 h 441729"/>
                    <a:gd name="connsiteX4" fmla="*/ 482609 w 1276629"/>
                    <a:gd name="connsiteY4" fmla="*/ 414175 h 441729"/>
                    <a:gd name="connsiteX5" fmla="*/ 330209 w 1276629"/>
                    <a:gd name="connsiteY5" fmla="*/ 441691 h 441729"/>
                    <a:gd name="connsiteX6" fmla="*/ 9 w 1276629"/>
                    <a:gd name="connsiteY6" fmla="*/ 420525 h 441729"/>
                    <a:gd name="connsiteX7" fmla="*/ 319625 w 1276629"/>
                    <a:gd name="connsiteY7" fmla="*/ 433225 h 441729"/>
                    <a:gd name="connsiteX8" fmla="*/ 535525 w 1276629"/>
                    <a:gd name="connsiteY8" fmla="*/ 382425 h 441729"/>
                    <a:gd name="connsiteX9" fmla="*/ 944042 w 1276629"/>
                    <a:gd name="connsiteY9" fmla="*/ 244841 h 441729"/>
                    <a:gd name="connsiteX10" fmla="*/ 1272125 w 1276629"/>
                    <a:gd name="connsiteY10" fmla="*/ 1425 h 441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629" h="441729">
                      <a:moveTo>
                        <a:pt x="1272125" y="1425"/>
                      </a:moveTo>
                      <a:cubicBezTo>
                        <a:pt x="1301758" y="-14450"/>
                        <a:pt x="1177581" y="106552"/>
                        <a:pt x="1121842" y="149591"/>
                      </a:cubicBezTo>
                      <a:cubicBezTo>
                        <a:pt x="1066103" y="192630"/>
                        <a:pt x="998370" y="229319"/>
                        <a:pt x="937692" y="259658"/>
                      </a:cubicBezTo>
                      <a:cubicBezTo>
                        <a:pt x="877014" y="289997"/>
                        <a:pt x="833622" y="305872"/>
                        <a:pt x="757775" y="331625"/>
                      </a:cubicBezTo>
                      <a:cubicBezTo>
                        <a:pt x="681928" y="357378"/>
                        <a:pt x="553870" y="395831"/>
                        <a:pt x="482609" y="414175"/>
                      </a:cubicBezTo>
                      <a:cubicBezTo>
                        <a:pt x="411348" y="432519"/>
                        <a:pt x="410642" y="440633"/>
                        <a:pt x="330209" y="441691"/>
                      </a:cubicBezTo>
                      <a:cubicBezTo>
                        <a:pt x="249776" y="442749"/>
                        <a:pt x="1773" y="421936"/>
                        <a:pt x="9" y="420525"/>
                      </a:cubicBezTo>
                      <a:cubicBezTo>
                        <a:pt x="-1755" y="419114"/>
                        <a:pt x="230372" y="439575"/>
                        <a:pt x="319625" y="433225"/>
                      </a:cubicBezTo>
                      <a:cubicBezTo>
                        <a:pt x="408878" y="426875"/>
                        <a:pt x="431456" y="413822"/>
                        <a:pt x="535525" y="382425"/>
                      </a:cubicBezTo>
                      <a:cubicBezTo>
                        <a:pt x="639594" y="351028"/>
                        <a:pt x="821981" y="305519"/>
                        <a:pt x="944042" y="244841"/>
                      </a:cubicBezTo>
                      <a:cubicBezTo>
                        <a:pt x="1066103" y="184163"/>
                        <a:pt x="1242492" y="17300"/>
                        <a:pt x="1272125" y="14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2513CF6C-7853-422C-AE54-56399C54B50B}"/>
                    </a:ext>
                  </a:extLst>
                </p:cNvPr>
                <p:cNvSpPr/>
                <p:nvPr/>
              </p:nvSpPr>
              <p:spPr>
                <a:xfrm>
                  <a:off x="5809672" y="5714921"/>
                  <a:ext cx="1480579" cy="546187"/>
                </a:xfrm>
                <a:custGeom>
                  <a:avLst/>
                  <a:gdLst>
                    <a:gd name="connsiteX0" fmla="*/ 1480128 w 1480579"/>
                    <a:gd name="connsiteY0" fmla="*/ 2196 h 546187"/>
                    <a:gd name="connsiteX1" fmla="*/ 1361595 w 1480579"/>
                    <a:gd name="connsiteY1" fmla="*/ 148246 h 546187"/>
                    <a:gd name="connsiteX2" fmla="*/ 1111828 w 1480579"/>
                    <a:gd name="connsiteY2" fmla="*/ 330279 h 546187"/>
                    <a:gd name="connsiteX3" fmla="*/ 777395 w 1480579"/>
                    <a:gd name="connsiteY3" fmla="*/ 465746 h 546187"/>
                    <a:gd name="connsiteX4" fmla="*/ 508578 w 1480579"/>
                    <a:gd name="connsiteY4" fmla="*/ 522896 h 546187"/>
                    <a:gd name="connsiteX5" fmla="*/ 208011 w 1480579"/>
                    <a:gd name="connsiteY5" fmla="*/ 546179 h 546187"/>
                    <a:gd name="connsiteX6" fmla="*/ 4811 w 1480579"/>
                    <a:gd name="connsiteY6" fmla="*/ 520779 h 546187"/>
                    <a:gd name="connsiteX7" fmla="*/ 411211 w 1480579"/>
                    <a:gd name="connsiteY7" fmla="*/ 512312 h 546187"/>
                    <a:gd name="connsiteX8" fmla="*/ 1080078 w 1480579"/>
                    <a:gd name="connsiteY8" fmla="*/ 340862 h 546187"/>
                    <a:gd name="connsiteX9" fmla="*/ 1389111 w 1480579"/>
                    <a:gd name="connsiteY9" fmla="*/ 78396 h 546187"/>
                    <a:gd name="connsiteX10" fmla="*/ 1480128 w 1480579"/>
                    <a:gd name="connsiteY10" fmla="*/ 2196 h 54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0579" h="546187">
                      <a:moveTo>
                        <a:pt x="1480128" y="2196"/>
                      </a:moveTo>
                      <a:cubicBezTo>
                        <a:pt x="1475542" y="13838"/>
                        <a:pt x="1422978" y="93566"/>
                        <a:pt x="1361595" y="148246"/>
                      </a:cubicBezTo>
                      <a:cubicBezTo>
                        <a:pt x="1300212" y="202926"/>
                        <a:pt x="1209195" y="277362"/>
                        <a:pt x="1111828" y="330279"/>
                      </a:cubicBezTo>
                      <a:cubicBezTo>
                        <a:pt x="1014461" y="383196"/>
                        <a:pt x="877937" y="433643"/>
                        <a:pt x="777395" y="465746"/>
                      </a:cubicBezTo>
                      <a:cubicBezTo>
                        <a:pt x="676853" y="497849"/>
                        <a:pt x="603475" y="509491"/>
                        <a:pt x="508578" y="522896"/>
                      </a:cubicBezTo>
                      <a:cubicBezTo>
                        <a:pt x="413681" y="536301"/>
                        <a:pt x="291972" y="546532"/>
                        <a:pt x="208011" y="546179"/>
                      </a:cubicBezTo>
                      <a:cubicBezTo>
                        <a:pt x="124050" y="545826"/>
                        <a:pt x="-29056" y="526423"/>
                        <a:pt x="4811" y="520779"/>
                      </a:cubicBezTo>
                      <a:cubicBezTo>
                        <a:pt x="38678" y="515135"/>
                        <a:pt x="232000" y="542298"/>
                        <a:pt x="411211" y="512312"/>
                      </a:cubicBezTo>
                      <a:cubicBezTo>
                        <a:pt x="590422" y="482326"/>
                        <a:pt x="917095" y="413181"/>
                        <a:pt x="1080078" y="340862"/>
                      </a:cubicBezTo>
                      <a:cubicBezTo>
                        <a:pt x="1243061" y="268543"/>
                        <a:pt x="1323847" y="130254"/>
                        <a:pt x="1389111" y="78396"/>
                      </a:cubicBezTo>
                      <a:cubicBezTo>
                        <a:pt x="1454375" y="26538"/>
                        <a:pt x="1484714" y="-9446"/>
                        <a:pt x="1480128" y="2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8A13D7C9-3B31-41E9-8DA5-D8FF7E42A02E}"/>
                    </a:ext>
                  </a:extLst>
                </p:cNvPr>
                <p:cNvSpPr/>
                <p:nvPr/>
              </p:nvSpPr>
              <p:spPr>
                <a:xfrm>
                  <a:off x="5747915" y="5085791"/>
                  <a:ext cx="1102032" cy="732864"/>
                </a:xfrm>
                <a:custGeom>
                  <a:avLst/>
                  <a:gdLst>
                    <a:gd name="connsiteX0" fmla="*/ 189335 w 1102032"/>
                    <a:gd name="connsiteY0" fmla="*/ 6909 h 732864"/>
                    <a:gd name="connsiteX1" fmla="*/ 610552 w 1102032"/>
                    <a:gd name="connsiteY1" fmla="*/ 9026 h 732864"/>
                    <a:gd name="connsiteX2" fmla="*/ 915352 w 1102032"/>
                    <a:gd name="connsiteY2" fmla="*/ 110626 h 732864"/>
                    <a:gd name="connsiteX3" fmla="*/ 1044468 w 1102032"/>
                    <a:gd name="connsiteY3" fmla="*/ 216459 h 732864"/>
                    <a:gd name="connsiteX4" fmla="*/ 1099502 w 1102032"/>
                    <a:gd name="connsiteY4" fmla="*/ 318059 h 732864"/>
                    <a:gd name="connsiteX5" fmla="*/ 1086802 w 1102032"/>
                    <a:gd name="connsiteY5" fmla="*/ 432359 h 732864"/>
                    <a:gd name="connsiteX6" fmla="*/ 1033885 w 1102032"/>
                    <a:gd name="connsiteY6" fmla="*/ 525492 h 732864"/>
                    <a:gd name="connsiteX7" fmla="*/ 932285 w 1102032"/>
                    <a:gd name="connsiteY7" fmla="*/ 603809 h 732864"/>
                    <a:gd name="connsiteX8" fmla="*/ 767185 w 1102032"/>
                    <a:gd name="connsiteY8" fmla="*/ 663076 h 732864"/>
                    <a:gd name="connsiteX9" fmla="*/ 676168 w 1102032"/>
                    <a:gd name="connsiteY9" fmla="*/ 680009 h 732864"/>
                    <a:gd name="connsiteX10" fmla="*/ 952 w 1102032"/>
                    <a:gd name="connsiteY10" fmla="*/ 730809 h 732864"/>
                    <a:gd name="connsiteX11" fmla="*/ 538585 w 1102032"/>
                    <a:gd name="connsiteY11" fmla="*/ 709642 h 732864"/>
                    <a:gd name="connsiteX12" fmla="*/ 980968 w 1102032"/>
                    <a:gd name="connsiteY12" fmla="*/ 591109 h 732864"/>
                    <a:gd name="connsiteX13" fmla="*/ 1086802 w 1102032"/>
                    <a:gd name="connsiteY13" fmla="*/ 294776 h 732864"/>
                    <a:gd name="connsiteX14" fmla="*/ 877252 w 1102032"/>
                    <a:gd name="connsiteY14" fmla="*/ 112742 h 732864"/>
                    <a:gd name="connsiteX15" fmla="*/ 608435 w 1102032"/>
                    <a:gd name="connsiteY15" fmla="*/ 25959 h 732864"/>
                    <a:gd name="connsiteX16" fmla="*/ 189335 w 1102032"/>
                    <a:gd name="connsiteY16" fmla="*/ 6909 h 73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2032" h="732864">
                      <a:moveTo>
                        <a:pt x="189335" y="6909"/>
                      </a:moveTo>
                      <a:cubicBezTo>
                        <a:pt x="189688" y="4087"/>
                        <a:pt x="489549" y="-8260"/>
                        <a:pt x="610552" y="9026"/>
                      </a:cubicBezTo>
                      <a:cubicBezTo>
                        <a:pt x="731555" y="26312"/>
                        <a:pt x="843033" y="76054"/>
                        <a:pt x="915352" y="110626"/>
                      </a:cubicBezTo>
                      <a:cubicBezTo>
                        <a:pt x="987671" y="145198"/>
                        <a:pt x="1013776" y="181887"/>
                        <a:pt x="1044468" y="216459"/>
                      </a:cubicBezTo>
                      <a:cubicBezTo>
                        <a:pt x="1075160" y="251031"/>
                        <a:pt x="1092446" y="282076"/>
                        <a:pt x="1099502" y="318059"/>
                      </a:cubicBezTo>
                      <a:cubicBezTo>
                        <a:pt x="1106558" y="354042"/>
                        <a:pt x="1097738" y="397787"/>
                        <a:pt x="1086802" y="432359"/>
                      </a:cubicBezTo>
                      <a:cubicBezTo>
                        <a:pt x="1075866" y="466931"/>
                        <a:pt x="1059638" y="496917"/>
                        <a:pt x="1033885" y="525492"/>
                      </a:cubicBezTo>
                      <a:cubicBezTo>
                        <a:pt x="1008132" y="554067"/>
                        <a:pt x="976735" y="580878"/>
                        <a:pt x="932285" y="603809"/>
                      </a:cubicBezTo>
                      <a:cubicBezTo>
                        <a:pt x="887835" y="626740"/>
                        <a:pt x="809871" y="650376"/>
                        <a:pt x="767185" y="663076"/>
                      </a:cubicBezTo>
                      <a:cubicBezTo>
                        <a:pt x="724499" y="675776"/>
                        <a:pt x="803873" y="668720"/>
                        <a:pt x="676168" y="680009"/>
                      </a:cubicBezTo>
                      <a:cubicBezTo>
                        <a:pt x="548463" y="691298"/>
                        <a:pt x="23882" y="725870"/>
                        <a:pt x="952" y="730809"/>
                      </a:cubicBezTo>
                      <a:cubicBezTo>
                        <a:pt x="-21978" y="735748"/>
                        <a:pt x="375249" y="732925"/>
                        <a:pt x="538585" y="709642"/>
                      </a:cubicBezTo>
                      <a:cubicBezTo>
                        <a:pt x="701921" y="686359"/>
                        <a:pt x="889599" y="660253"/>
                        <a:pt x="980968" y="591109"/>
                      </a:cubicBezTo>
                      <a:cubicBezTo>
                        <a:pt x="1072337" y="521965"/>
                        <a:pt x="1104088" y="374504"/>
                        <a:pt x="1086802" y="294776"/>
                      </a:cubicBezTo>
                      <a:cubicBezTo>
                        <a:pt x="1069516" y="215048"/>
                        <a:pt x="956980" y="157545"/>
                        <a:pt x="877252" y="112742"/>
                      </a:cubicBezTo>
                      <a:cubicBezTo>
                        <a:pt x="797524" y="67939"/>
                        <a:pt x="717443" y="43951"/>
                        <a:pt x="608435" y="25959"/>
                      </a:cubicBezTo>
                      <a:cubicBezTo>
                        <a:pt x="499427" y="7967"/>
                        <a:pt x="188982" y="9731"/>
                        <a:pt x="189335" y="69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89B23C7D-0AAE-4D09-B235-F4E01E9249D5}"/>
                    </a:ext>
                  </a:extLst>
                </p:cNvPr>
                <p:cNvSpPr/>
                <p:nvPr/>
              </p:nvSpPr>
              <p:spPr>
                <a:xfrm>
                  <a:off x="5844116" y="5024356"/>
                  <a:ext cx="1164966" cy="845818"/>
                </a:xfrm>
                <a:custGeom>
                  <a:avLst/>
                  <a:gdLst>
                    <a:gd name="connsiteX0" fmla="*/ 175684 w 1164966"/>
                    <a:gd name="connsiteY0" fmla="*/ 2727 h 845818"/>
                    <a:gd name="connsiteX1" fmla="*/ 258234 w 1164966"/>
                    <a:gd name="connsiteY1" fmla="*/ 15427 h 845818"/>
                    <a:gd name="connsiteX2" fmla="*/ 624417 w 1164966"/>
                    <a:gd name="connsiteY2" fmla="*/ 42944 h 845818"/>
                    <a:gd name="connsiteX3" fmla="*/ 1001184 w 1164966"/>
                    <a:gd name="connsiteY3" fmla="*/ 182644 h 845818"/>
                    <a:gd name="connsiteX4" fmla="*/ 1147234 w 1164966"/>
                    <a:gd name="connsiteY4" fmla="*/ 332927 h 845818"/>
                    <a:gd name="connsiteX5" fmla="*/ 1155701 w 1164966"/>
                    <a:gd name="connsiteY5" fmla="*/ 462044 h 845818"/>
                    <a:gd name="connsiteX6" fmla="*/ 1085851 w 1164966"/>
                    <a:gd name="connsiteY6" fmla="*/ 580577 h 845818"/>
                    <a:gd name="connsiteX7" fmla="*/ 1018117 w 1164966"/>
                    <a:gd name="connsiteY7" fmla="*/ 648311 h 845818"/>
                    <a:gd name="connsiteX8" fmla="*/ 797984 w 1164966"/>
                    <a:gd name="connsiteY8" fmla="*/ 762611 h 845818"/>
                    <a:gd name="connsiteX9" fmla="*/ 601134 w 1164966"/>
                    <a:gd name="connsiteY9" fmla="*/ 798594 h 845818"/>
                    <a:gd name="connsiteX10" fmla="*/ 332317 w 1164966"/>
                    <a:gd name="connsiteY10" fmla="*/ 845161 h 845818"/>
                    <a:gd name="connsiteX11" fmla="*/ 1 w 1164966"/>
                    <a:gd name="connsiteY11" fmla="*/ 826111 h 845818"/>
                    <a:gd name="connsiteX12" fmla="*/ 336551 w 1164966"/>
                    <a:gd name="connsiteY12" fmla="*/ 828227 h 845818"/>
                    <a:gd name="connsiteX13" fmla="*/ 867834 w 1164966"/>
                    <a:gd name="connsiteY13" fmla="*/ 718161 h 845818"/>
                    <a:gd name="connsiteX14" fmla="*/ 1115484 w 1164966"/>
                    <a:gd name="connsiteY14" fmla="*/ 491677 h 845818"/>
                    <a:gd name="connsiteX15" fmla="*/ 1085851 w 1164966"/>
                    <a:gd name="connsiteY15" fmla="*/ 286361 h 845818"/>
                    <a:gd name="connsiteX16" fmla="*/ 973667 w 1164966"/>
                    <a:gd name="connsiteY16" fmla="*/ 165711 h 845818"/>
                    <a:gd name="connsiteX17" fmla="*/ 924984 w 1164966"/>
                    <a:gd name="connsiteY17" fmla="*/ 125494 h 845818"/>
                    <a:gd name="connsiteX18" fmla="*/ 793751 w 1164966"/>
                    <a:gd name="connsiteY18" fmla="*/ 68344 h 845818"/>
                    <a:gd name="connsiteX19" fmla="*/ 175684 w 1164966"/>
                    <a:gd name="connsiteY19" fmla="*/ 2727 h 84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4966" h="845818">
                      <a:moveTo>
                        <a:pt x="175684" y="2727"/>
                      </a:moveTo>
                      <a:cubicBezTo>
                        <a:pt x="86431" y="-6093"/>
                        <a:pt x="183445" y="8724"/>
                        <a:pt x="258234" y="15427"/>
                      </a:cubicBezTo>
                      <a:cubicBezTo>
                        <a:pt x="333023" y="22130"/>
                        <a:pt x="500592" y="15075"/>
                        <a:pt x="624417" y="42944"/>
                      </a:cubicBezTo>
                      <a:cubicBezTo>
                        <a:pt x="748242" y="70813"/>
                        <a:pt x="914048" y="134314"/>
                        <a:pt x="1001184" y="182644"/>
                      </a:cubicBezTo>
                      <a:cubicBezTo>
                        <a:pt x="1088320" y="230974"/>
                        <a:pt x="1121481" y="286360"/>
                        <a:pt x="1147234" y="332927"/>
                      </a:cubicBezTo>
                      <a:cubicBezTo>
                        <a:pt x="1172987" y="379494"/>
                        <a:pt x="1165931" y="420769"/>
                        <a:pt x="1155701" y="462044"/>
                      </a:cubicBezTo>
                      <a:cubicBezTo>
                        <a:pt x="1145471" y="503319"/>
                        <a:pt x="1108782" y="549533"/>
                        <a:pt x="1085851" y="580577"/>
                      </a:cubicBezTo>
                      <a:cubicBezTo>
                        <a:pt x="1062920" y="611622"/>
                        <a:pt x="1066095" y="617972"/>
                        <a:pt x="1018117" y="648311"/>
                      </a:cubicBezTo>
                      <a:cubicBezTo>
                        <a:pt x="970139" y="678650"/>
                        <a:pt x="867481" y="737564"/>
                        <a:pt x="797984" y="762611"/>
                      </a:cubicBezTo>
                      <a:cubicBezTo>
                        <a:pt x="728487" y="787658"/>
                        <a:pt x="601134" y="798594"/>
                        <a:pt x="601134" y="798594"/>
                      </a:cubicBezTo>
                      <a:cubicBezTo>
                        <a:pt x="523523" y="812352"/>
                        <a:pt x="432506" y="840575"/>
                        <a:pt x="332317" y="845161"/>
                      </a:cubicBezTo>
                      <a:cubicBezTo>
                        <a:pt x="232128" y="849747"/>
                        <a:pt x="-705" y="828933"/>
                        <a:pt x="1" y="826111"/>
                      </a:cubicBezTo>
                      <a:cubicBezTo>
                        <a:pt x="707" y="823289"/>
                        <a:pt x="191912" y="846219"/>
                        <a:pt x="336551" y="828227"/>
                      </a:cubicBezTo>
                      <a:cubicBezTo>
                        <a:pt x="481190" y="810235"/>
                        <a:pt x="738012" y="774253"/>
                        <a:pt x="867834" y="718161"/>
                      </a:cubicBezTo>
                      <a:cubicBezTo>
                        <a:pt x="997656" y="662069"/>
                        <a:pt x="1079148" y="563644"/>
                        <a:pt x="1115484" y="491677"/>
                      </a:cubicBezTo>
                      <a:cubicBezTo>
                        <a:pt x="1151820" y="419710"/>
                        <a:pt x="1109487" y="340689"/>
                        <a:pt x="1085851" y="286361"/>
                      </a:cubicBezTo>
                      <a:cubicBezTo>
                        <a:pt x="1062215" y="232033"/>
                        <a:pt x="1000478" y="192522"/>
                        <a:pt x="973667" y="165711"/>
                      </a:cubicBezTo>
                      <a:cubicBezTo>
                        <a:pt x="946856" y="138900"/>
                        <a:pt x="954970" y="141722"/>
                        <a:pt x="924984" y="125494"/>
                      </a:cubicBezTo>
                      <a:cubicBezTo>
                        <a:pt x="894998" y="109266"/>
                        <a:pt x="916165" y="90569"/>
                        <a:pt x="793751" y="68344"/>
                      </a:cubicBezTo>
                      <a:cubicBezTo>
                        <a:pt x="671337" y="46119"/>
                        <a:pt x="264937" y="11547"/>
                        <a:pt x="175684" y="27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976DBECF-945E-4D68-8652-988D34362552}"/>
                    </a:ext>
                  </a:extLst>
                </p:cNvPr>
                <p:cNvSpPr/>
                <p:nvPr/>
              </p:nvSpPr>
              <p:spPr>
                <a:xfrm>
                  <a:off x="6051541" y="5481588"/>
                  <a:ext cx="277852" cy="32153"/>
                </a:xfrm>
                <a:custGeom>
                  <a:avLst/>
                  <a:gdLst>
                    <a:gd name="connsiteX0" fmla="*/ 9 w 277852"/>
                    <a:gd name="connsiteY0" fmla="*/ 7987 h 32153"/>
                    <a:gd name="connsiteX1" fmla="*/ 185747 w 277852"/>
                    <a:gd name="connsiteY1" fmla="*/ 17512 h 32153"/>
                    <a:gd name="connsiteX2" fmla="*/ 277822 w 277852"/>
                    <a:gd name="connsiteY2" fmla="*/ 31800 h 32153"/>
                    <a:gd name="connsiteX3" fmla="*/ 193684 w 277852"/>
                    <a:gd name="connsiteY3" fmla="*/ 1637 h 32153"/>
                    <a:gd name="connsiteX4" fmla="*/ 9 w 277852"/>
                    <a:gd name="connsiteY4" fmla="*/ 7987 h 3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852" h="32153">
                      <a:moveTo>
                        <a:pt x="9" y="7987"/>
                      </a:moveTo>
                      <a:cubicBezTo>
                        <a:pt x="-1314" y="10633"/>
                        <a:pt x="139445" y="13543"/>
                        <a:pt x="185747" y="17512"/>
                      </a:cubicBezTo>
                      <a:cubicBezTo>
                        <a:pt x="232049" y="21481"/>
                        <a:pt x="276499" y="34446"/>
                        <a:pt x="277822" y="31800"/>
                      </a:cubicBezTo>
                      <a:cubicBezTo>
                        <a:pt x="279145" y="29154"/>
                        <a:pt x="237076" y="6929"/>
                        <a:pt x="193684" y="1637"/>
                      </a:cubicBezTo>
                      <a:cubicBezTo>
                        <a:pt x="150292" y="-3655"/>
                        <a:pt x="1332" y="5341"/>
                        <a:pt x="9" y="79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5198CF90-75B2-44CE-B1CA-9C0D515E9912}"/>
                    </a:ext>
                  </a:extLst>
                </p:cNvPr>
                <p:cNvSpPr/>
                <p:nvPr/>
              </p:nvSpPr>
              <p:spPr>
                <a:xfrm>
                  <a:off x="6076141" y="5453045"/>
                  <a:ext cx="302835" cy="42928"/>
                </a:xfrm>
                <a:custGeom>
                  <a:avLst/>
                  <a:gdLst>
                    <a:gd name="connsiteX0" fmla="*/ 809 w 302835"/>
                    <a:gd name="connsiteY0" fmla="*/ 18 h 42928"/>
                    <a:gd name="connsiteX1" fmla="*/ 213534 w 302835"/>
                    <a:gd name="connsiteY1" fmla="*/ 15893 h 42928"/>
                    <a:gd name="connsiteX2" fmla="*/ 302434 w 302835"/>
                    <a:gd name="connsiteY2" fmla="*/ 42880 h 42928"/>
                    <a:gd name="connsiteX3" fmla="*/ 242109 w 302835"/>
                    <a:gd name="connsiteY3" fmla="*/ 22243 h 42928"/>
                    <a:gd name="connsiteX4" fmla="*/ 143684 w 302835"/>
                    <a:gd name="connsiteY4" fmla="*/ 12718 h 42928"/>
                    <a:gd name="connsiteX5" fmla="*/ 809 w 302835"/>
                    <a:gd name="connsiteY5" fmla="*/ 18 h 4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835" h="42928">
                      <a:moveTo>
                        <a:pt x="809" y="18"/>
                      </a:moveTo>
                      <a:cubicBezTo>
                        <a:pt x="12451" y="547"/>
                        <a:pt x="163263" y="8749"/>
                        <a:pt x="213534" y="15893"/>
                      </a:cubicBezTo>
                      <a:cubicBezTo>
                        <a:pt x="263805" y="23037"/>
                        <a:pt x="297672" y="41822"/>
                        <a:pt x="302434" y="42880"/>
                      </a:cubicBezTo>
                      <a:cubicBezTo>
                        <a:pt x="307196" y="43938"/>
                        <a:pt x="268567" y="27270"/>
                        <a:pt x="242109" y="22243"/>
                      </a:cubicBezTo>
                      <a:cubicBezTo>
                        <a:pt x="215651" y="17216"/>
                        <a:pt x="180990" y="15099"/>
                        <a:pt x="143684" y="12718"/>
                      </a:cubicBezTo>
                      <a:cubicBezTo>
                        <a:pt x="106378" y="10337"/>
                        <a:pt x="-10833" y="-511"/>
                        <a:pt x="8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4C4DC452-1726-4EBE-999F-F3ABFAF40C95}"/>
                    </a:ext>
                  </a:extLst>
                </p:cNvPr>
                <p:cNvSpPr/>
                <p:nvPr/>
              </p:nvSpPr>
              <p:spPr>
                <a:xfrm>
                  <a:off x="6188388" y="5581450"/>
                  <a:ext cx="216417" cy="172225"/>
                </a:xfrm>
                <a:custGeom>
                  <a:avLst/>
                  <a:gdLst>
                    <a:gd name="connsiteX0" fmla="*/ 2862 w 216417"/>
                    <a:gd name="connsiteY0" fmla="*/ 170063 h 172225"/>
                    <a:gd name="connsiteX1" fmla="*/ 90175 w 216417"/>
                    <a:gd name="connsiteY1" fmla="*/ 144663 h 172225"/>
                    <a:gd name="connsiteX2" fmla="*/ 193362 w 216417"/>
                    <a:gd name="connsiteY2" fmla="*/ 82750 h 172225"/>
                    <a:gd name="connsiteX3" fmla="*/ 199712 w 216417"/>
                    <a:gd name="connsiteY3" fmla="*/ 46238 h 172225"/>
                    <a:gd name="connsiteX4" fmla="*/ 206062 w 216417"/>
                    <a:gd name="connsiteY4" fmla="*/ 200 h 172225"/>
                    <a:gd name="connsiteX5" fmla="*/ 210825 w 216417"/>
                    <a:gd name="connsiteY5" fmla="*/ 65288 h 172225"/>
                    <a:gd name="connsiteX6" fmla="*/ 199712 w 216417"/>
                    <a:gd name="connsiteY6" fmla="*/ 92275 h 172225"/>
                    <a:gd name="connsiteX7" fmla="*/ 2862 w 216417"/>
                    <a:gd name="connsiteY7" fmla="*/ 170063 h 172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7" h="172225">
                      <a:moveTo>
                        <a:pt x="2862" y="170063"/>
                      </a:moveTo>
                      <a:cubicBezTo>
                        <a:pt x="-15394" y="178794"/>
                        <a:pt x="58425" y="159215"/>
                        <a:pt x="90175" y="144663"/>
                      </a:cubicBezTo>
                      <a:cubicBezTo>
                        <a:pt x="121925" y="130111"/>
                        <a:pt x="175106" y="99154"/>
                        <a:pt x="193362" y="82750"/>
                      </a:cubicBezTo>
                      <a:cubicBezTo>
                        <a:pt x="211618" y="66346"/>
                        <a:pt x="197595" y="59996"/>
                        <a:pt x="199712" y="46238"/>
                      </a:cubicBezTo>
                      <a:cubicBezTo>
                        <a:pt x="201829" y="32480"/>
                        <a:pt x="204210" y="-2975"/>
                        <a:pt x="206062" y="200"/>
                      </a:cubicBezTo>
                      <a:cubicBezTo>
                        <a:pt x="207914" y="3375"/>
                        <a:pt x="211883" y="49942"/>
                        <a:pt x="210825" y="65288"/>
                      </a:cubicBezTo>
                      <a:cubicBezTo>
                        <a:pt x="209767" y="80634"/>
                        <a:pt x="229875" y="76929"/>
                        <a:pt x="199712" y="92275"/>
                      </a:cubicBezTo>
                      <a:cubicBezTo>
                        <a:pt x="169550" y="107621"/>
                        <a:pt x="21118" y="161332"/>
                        <a:pt x="2862" y="1700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C0DEB1C2-8AFE-40D9-9001-254C1401F311}"/>
                    </a:ext>
                  </a:extLst>
                </p:cNvPr>
                <p:cNvSpPr/>
                <p:nvPr/>
              </p:nvSpPr>
              <p:spPr>
                <a:xfrm>
                  <a:off x="6224420" y="5595859"/>
                  <a:ext cx="145156" cy="110046"/>
                </a:xfrm>
                <a:custGeom>
                  <a:avLst/>
                  <a:gdLst>
                    <a:gd name="connsiteX0" fmla="*/ 135105 w 145156"/>
                    <a:gd name="connsiteY0" fmla="*/ 79 h 110046"/>
                    <a:gd name="connsiteX1" fmla="*/ 120818 w 145156"/>
                    <a:gd name="connsiteY1" fmla="*/ 49291 h 110046"/>
                    <a:gd name="connsiteX2" fmla="*/ 90655 w 145156"/>
                    <a:gd name="connsiteY2" fmla="*/ 61991 h 110046"/>
                    <a:gd name="connsiteX3" fmla="*/ 168 w 145156"/>
                    <a:gd name="connsiteY3" fmla="*/ 109616 h 110046"/>
                    <a:gd name="connsiteX4" fmla="*/ 70018 w 145156"/>
                    <a:gd name="connsiteY4" fmla="*/ 84216 h 110046"/>
                    <a:gd name="connsiteX5" fmla="*/ 139868 w 145156"/>
                    <a:gd name="connsiteY5" fmla="*/ 61991 h 110046"/>
                    <a:gd name="connsiteX6" fmla="*/ 135105 w 145156"/>
                    <a:gd name="connsiteY6" fmla="*/ 79 h 11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156" h="110046">
                      <a:moveTo>
                        <a:pt x="135105" y="79"/>
                      </a:moveTo>
                      <a:cubicBezTo>
                        <a:pt x="131930" y="-2038"/>
                        <a:pt x="128226" y="38972"/>
                        <a:pt x="120818" y="49291"/>
                      </a:cubicBezTo>
                      <a:cubicBezTo>
                        <a:pt x="113410" y="59610"/>
                        <a:pt x="110763" y="51937"/>
                        <a:pt x="90655" y="61991"/>
                      </a:cubicBezTo>
                      <a:cubicBezTo>
                        <a:pt x="70547" y="72045"/>
                        <a:pt x="3607" y="105912"/>
                        <a:pt x="168" y="109616"/>
                      </a:cubicBezTo>
                      <a:cubicBezTo>
                        <a:pt x="-3271" y="113320"/>
                        <a:pt x="46735" y="92154"/>
                        <a:pt x="70018" y="84216"/>
                      </a:cubicBezTo>
                      <a:cubicBezTo>
                        <a:pt x="93301" y="76279"/>
                        <a:pt x="126904" y="73368"/>
                        <a:pt x="139868" y="61991"/>
                      </a:cubicBezTo>
                      <a:cubicBezTo>
                        <a:pt x="152832" y="50614"/>
                        <a:pt x="138280" y="2196"/>
                        <a:pt x="135105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B7CF43EE-0E32-4E40-9575-69D41722FEDB}"/>
                    </a:ext>
                  </a:extLst>
                </p:cNvPr>
                <p:cNvSpPr/>
                <p:nvPr/>
              </p:nvSpPr>
              <p:spPr>
                <a:xfrm>
                  <a:off x="6057467" y="5645079"/>
                  <a:ext cx="210605" cy="111853"/>
                </a:xfrm>
                <a:custGeom>
                  <a:avLst/>
                  <a:gdLst>
                    <a:gd name="connsiteX0" fmla="*/ 2021 w 210605"/>
                    <a:gd name="connsiteY0" fmla="*/ 109609 h 111853"/>
                    <a:gd name="connsiteX1" fmla="*/ 205221 w 210605"/>
                    <a:gd name="connsiteY1" fmla="*/ 108021 h 111853"/>
                    <a:gd name="connsiteX2" fmla="*/ 151246 w 210605"/>
                    <a:gd name="connsiteY2" fmla="*/ 92146 h 111853"/>
                    <a:gd name="connsiteX3" fmla="*/ 144896 w 210605"/>
                    <a:gd name="connsiteY3" fmla="*/ 58809 h 111853"/>
                    <a:gd name="connsiteX4" fmla="*/ 141721 w 210605"/>
                    <a:gd name="connsiteY4" fmla="*/ 71 h 111853"/>
                    <a:gd name="connsiteX5" fmla="*/ 129021 w 210605"/>
                    <a:gd name="connsiteY5" fmla="*/ 71509 h 111853"/>
                    <a:gd name="connsiteX6" fmla="*/ 102033 w 210605"/>
                    <a:gd name="connsiteY6" fmla="*/ 81034 h 111853"/>
                    <a:gd name="connsiteX7" fmla="*/ 2021 w 210605"/>
                    <a:gd name="connsiteY7" fmla="*/ 109609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05" h="111853">
                      <a:moveTo>
                        <a:pt x="2021" y="109609"/>
                      </a:moveTo>
                      <a:cubicBezTo>
                        <a:pt x="19219" y="114107"/>
                        <a:pt x="180350" y="110932"/>
                        <a:pt x="205221" y="108021"/>
                      </a:cubicBezTo>
                      <a:cubicBezTo>
                        <a:pt x="230092" y="105110"/>
                        <a:pt x="161300" y="100348"/>
                        <a:pt x="151246" y="92146"/>
                      </a:cubicBezTo>
                      <a:cubicBezTo>
                        <a:pt x="141192" y="83944"/>
                        <a:pt x="146484" y="74155"/>
                        <a:pt x="144896" y="58809"/>
                      </a:cubicBezTo>
                      <a:cubicBezTo>
                        <a:pt x="143309" y="43463"/>
                        <a:pt x="144367" y="-2046"/>
                        <a:pt x="141721" y="71"/>
                      </a:cubicBezTo>
                      <a:cubicBezTo>
                        <a:pt x="139075" y="2188"/>
                        <a:pt x="135636" y="58015"/>
                        <a:pt x="129021" y="71509"/>
                      </a:cubicBezTo>
                      <a:cubicBezTo>
                        <a:pt x="122406" y="85003"/>
                        <a:pt x="121612" y="76536"/>
                        <a:pt x="102033" y="81034"/>
                      </a:cubicBezTo>
                      <a:cubicBezTo>
                        <a:pt x="82454" y="85532"/>
                        <a:pt x="-15177" y="105111"/>
                        <a:pt x="2021" y="1096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FD4CF69D-505D-4A0D-B347-2128DF754EF7}"/>
                    </a:ext>
                  </a:extLst>
                </p:cNvPr>
                <p:cNvSpPr/>
                <p:nvPr/>
              </p:nvSpPr>
              <p:spPr>
                <a:xfrm>
                  <a:off x="6200615" y="5189835"/>
                  <a:ext cx="452799" cy="474365"/>
                </a:xfrm>
                <a:custGeom>
                  <a:avLst/>
                  <a:gdLst>
                    <a:gd name="connsiteX0" fmla="*/ 225585 w 452799"/>
                    <a:gd name="connsiteY0" fmla="*/ 1290 h 474365"/>
                    <a:gd name="connsiteX1" fmla="*/ 347823 w 452799"/>
                    <a:gd name="connsiteY1" fmla="*/ 36215 h 474365"/>
                    <a:gd name="connsiteX2" fmla="*/ 433548 w 452799"/>
                    <a:gd name="connsiteY2" fmla="*/ 98128 h 474365"/>
                    <a:gd name="connsiteX3" fmla="*/ 452598 w 452799"/>
                    <a:gd name="connsiteY3" fmla="*/ 158453 h 474365"/>
                    <a:gd name="connsiteX4" fmla="*/ 427198 w 452799"/>
                    <a:gd name="connsiteY4" fmla="*/ 233065 h 474365"/>
                    <a:gd name="connsiteX5" fmla="*/ 322423 w 452799"/>
                    <a:gd name="connsiteY5" fmla="*/ 337840 h 474365"/>
                    <a:gd name="connsiteX6" fmla="*/ 231935 w 452799"/>
                    <a:gd name="connsiteY6" fmla="*/ 382290 h 474365"/>
                    <a:gd name="connsiteX7" fmla="*/ 168435 w 452799"/>
                    <a:gd name="connsiteY7" fmla="*/ 402928 h 474365"/>
                    <a:gd name="connsiteX8" fmla="*/ 160 w 452799"/>
                    <a:gd name="connsiteY8" fmla="*/ 474365 h 474365"/>
                    <a:gd name="connsiteX9" fmla="*/ 141448 w 452799"/>
                    <a:gd name="connsiteY9" fmla="*/ 402928 h 474365"/>
                    <a:gd name="connsiteX10" fmla="*/ 328773 w 452799"/>
                    <a:gd name="connsiteY10" fmla="*/ 315615 h 474365"/>
                    <a:gd name="connsiteX11" fmla="*/ 431960 w 452799"/>
                    <a:gd name="connsiteY11" fmla="*/ 185440 h 474365"/>
                    <a:gd name="connsiteX12" fmla="*/ 435135 w 452799"/>
                    <a:gd name="connsiteY12" fmla="*/ 131465 h 474365"/>
                    <a:gd name="connsiteX13" fmla="*/ 390685 w 452799"/>
                    <a:gd name="connsiteY13" fmla="*/ 80665 h 474365"/>
                    <a:gd name="connsiteX14" fmla="*/ 225585 w 452799"/>
                    <a:gd name="connsiteY14" fmla="*/ 1290 h 47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2799" h="474365">
                      <a:moveTo>
                        <a:pt x="225585" y="1290"/>
                      </a:moveTo>
                      <a:cubicBezTo>
                        <a:pt x="218441" y="-6118"/>
                        <a:pt x="313163" y="20075"/>
                        <a:pt x="347823" y="36215"/>
                      </a:cubicBezTo>
                      <a:cubicBezTo>
                        <a:pt x="382483" y="52355"/>
                        <a:pt x="416086" y="77755"/>
                        <a:pt x="433548" y="98128"/>
                      </a:cubicBezTo>
                      <a:cubicBezTo>
                        <a:pt x="451011" y="118501"/>
                        <a:pt x="453656" y="135964"/>
                        <a:pt x="452598" y="158453"/>
                      </a:cubicBezTo>
                      <a:cubicBezTo>
                        <a:pt x="451540" y="180942"/>
                        <a:pt x="448894" y="203167"/>
                        <a:pt x="427198" y="233065"/>
                      </a:cubicBezTo>
                      <a:cubicBezTo>
                        <a:pt x="405502" y="262963"/>
                        <a:pt x="354967" y="312969"/>
                        <a:pt x="322423" y="337840"/>
                      </a:cubicBezTo>
                      <a:cubicBezTo>
                        <a:pt x="289879" y="362711"/>
                        <a:pt x="257600" y="371442"/>
                        <a:pt x="231935" y="382290"/>
                      </a:cubicBezTo>
                      <a:cubicBezTo>
                        <a:pt x="206270" y="393138"/>
                        <a:pt x="207064" y="387582"/>
                        <a:pt x="168435" y="402928"/>
                      </a:cubicBezTo>
                      <a:cubicBezTo>
                        <a:pt x="129806" y="418274"/>
                        <a:pt x="4658" y="474365"/>
                        <a:pt x="160" y="474365"/>
                      </a:cubicBezTo>
                      <a:cubicBezTo>
                        <a:pt x="-4338" y="474365"/>
                        <a:pt x="86679" y="429386"/>
                        <a:pt x="141448" y="402928"/>
                      </a:cubicBezTo>
                      <a:cubicBezTo>
                        <a:pt x="196217" y="376470"/>
                        <a:pt x="280354" y="351863"/>
                        <a:pt x="328773" y="315615"/>
                      </a:cubicBezTo>
                      <a:cubicBezTo>
                        <a:pt x="377192" y="279367"/>
                        <a:pt x="414233" y="216132"/>
                        <a:pt x="431960" y="185440"/>
                      </a:cubicBezTo>
                      <a:cubicBezTo>
                        <a:pt x="449687" y="154748"/>
                        <a:pt x="442014" y="148927"/>
                        <a:pt x="435135" y="131465"/>
                      </a:cubicBezTo>
                      <a:cubicBezTo>
                        <a:pt x="428256" y="114003"/>
                        <a:pt x="424552" y="101832"/>
                        <a:pt x="390685" y="80665"/>
                      </a:cubicBezTo>
                      <a:cubicBezTo>
                        <a:pt x="356818" y="59498"/>
                        <a:pt x="232729" y="8698"/>
                        <a:pt x="225585" y="1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549FE262-E8CB-4770-B786-A7651CBFED90}"/>
                    </a:ext>
                  </a:extLst>
                </p:cNvPr>
                <p:cNvSpPr/>
                <p:nvPr/>
              </p:nvSpPr>
              <p:spPr>
                <a:xfrm>
                  <a:off x="6090299" y="5192698"/>
                  <a:ext cx="480123" cy="454216"/>
                </a:xfrm>
                <a:custGeom>
                  <a:avLst/>
                  <a:gdLst>
                    <a:gd name="connsiteX0" fmla="*/ 939 w 480123"/>
                    <a:gd name="connsiteY0" fmla="*/ 454040 h 454216"/>
                    <a:gd name="connsiteX1" fmla="*/ 197789 w 480123"/>
                    <a:gd name="connsiteY1" fmla="*/ 349265 h 454216"/>
                    <a:gd name="connsiteX2" fmla="*/ 318439 w 480123"/>
                    <a:gd name="connsiteY2" fmla="*/ 293702 h 454216"/>
                    <a:gd name="connsiteX3" fmla="*/ 427976 w 480123"/>
                    <a:gd name="connsiteY3" fmla="*/ 223852 h 454216"/>
                    <a:gd name="connsiteX4" fmla="*/ 459726 w 480123"/>
                    <a:gd name="connsiteY4" fmla="*/ 146065 h 454216"/>
                    <a:gd name="connsiteX5" fmla="*/ 454964 w 480123"/>
                    <a:gd name="connsiteY5" fmla="*/ 85740 h 454216"/>
                    <a:gd name="connsiteX6" fmla="*/ 343839 w 480123"/>
                    <a:gd name="connsiteY6" fmla="*/ 15 h 454216"/>
                    <a:gd name="connsiteX7" fmla="*/ 464489 w 480123"/>
                    <a:gd name="connsiteY7" fmla="*/ 79390 h 454216"/>
                    <a:gd name="connsiteX8" fmla="*/ 478776 w 480123"/>
                    <a:gd name="connsiteY8" fmla="*/ 161940 h 454216"/>
                    <a:gd name="connsiteX9" fmla="*/ 466076 w 480123"/>
                    <a:gd name="connsiteY9" fmla="*/ 198452 h 454216"/>
                    <a:gd name="connsiteX10" fmla="*/ 400989 w 480123"/>
                    <a:gd name="connsiteY10" fmla="*/ 255602 h 454216"/>
                    <a:gd name="connsiteX11" fmla="*/ 285101 w 480123"/>
                    <a:gd name="connsiteY11" fmla="*/ 322277 h 454216"/>
                    <a:gd name="connsiteX12" fmla="*/ 939 w 480123"/>
                    <a:gd name="connsiteY12" fmla="*/ 454040 h 45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0123" h="454216">
                      <a:moveTo>
                        <a:pt x="939" y="454040"/>
                      </a:moveTo>
                      <a:cubicBezTo>
                        <a:pt x="-13613" y="458538"/>
                        <a:pt x="144872" y="375988"/>
                        <a:pt x="197789" y="349265"/>
                      </a:cubicBezTo>
                      <a:cubicBezTo>
                        <a:pt x="250706" y="322542"/>
                        <a:pt x="280075" y="314604"/>
                        <a:pt x="318439" y="293702"/>
                      </a:cubicBezTo>
                      <a:cubicBezTo>
                        <a:pt x="356803" y="272800"/>
                        <a:pt x="404428" y="248458"/>
                        <a:pt x="427976" y="223852"/>
                      </a:cubicBezTo>
                      <a:cubicBezTo>
                        <a:pt x="451524" y="199246"/>
                        <a:pt x="455228" y="169084"/>
                        <a:pt x="459726" y="146065"/>
                      </a:cubicBezTo>
                      <a:cubicBezTo>
                        <a:pt x="464224" y="123046"/>
                        <a:pt x="474279" y="110082"/>
                        <a:pt x="454964" y="85740"/>
                      </a:cubicBezTo>
                      <a:cubicBezTo>
                        <a:pt x="435650" y="61398"/>
                        <a:pt x="342251" y="1073"/>
                        <a:pt x="343839" y="15"/>
                      </a:cubicBezTo>
                      <a:cubicBezTo>
                        <a:pt x="345427" y="-1043"/>
                        <a:pt x="442000" y="52403"/>
                        <a:pt x="464489" y="79390"/>
                      </a:cubicBezTo>
                      <a:cubicBezTo>
                        <a:pt x="486978" y="106377"/>
                        <a:pt x="478512" y="142096"/>
                        <a:pt x="478776" y="161940"/>
                      </a:cubicBezTo>
                      <a:cubicBezTo>
                        <a:pt x="479041" y="181784"/>
                        <a:pt x="479040" y="182842"/>
                        <a:pt x="466076" y="198452"/>
                      </a:cubicBezTo>
                      <a:cubicBezTo>
                        <a:pt x="453112" y="214062"/>
                        <a:pt x="431151" y="234965"/>
                        <a:pt x="400989" y="255602"/>
                      </a:cubicBezTo>
                      <a:cubicBezTo>
                        <a:pt x="370827" y="276239"/>
                        <a:pt x="347807" y="291585"/>
                        <a:pt x="285101" y="322277"/>
                      </a:cubicBezTo>
                      <a:cubicBezTo>
                        <a:pt x="222395" y="352969"/>
                        <a:pt x="15491" y="449542"/>
                        <a:pt x="939" y="4540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284087D5-A07A-4ECD-8463-3E0BCD11841E}"/>
                  </a:ext>
                </a:extLst>
              </p:cNvPr>
              <p:cNvSpPr/>
              <p:nvPr/>
            </p:nvSpPr>
            <p:spPr>
              <a:xfrm>
                <a:off x="6003773" y="4308454"/>
                <a:ext cx="1846421" cy="1642576"/>
              </a:xfrm>
              <a:custGeom>
                <a:avLst/>
                <a:gdLst>
                  <a:gd name="connsiteX0" fmla="*/ 9677 w 1846421"/>
                  <a:gd name="connsiteY0" fmla="*/ 304821 h 1642576"/>
                  <a:gd name="connsiteX1" fmla="*/ 416077 w 1846421"/>
                  <a:gd name="connsiteY1" fmla="*/ 276246 h 1642576"/>
                  <a:gd name="connsiteX2" fmla="*/ 1038377 w 1846421"/>
                  <a:gd name="connsiteY2" fmla="*/ 203221 h 1642576"/>
                  <a:gd name="connsiteX3" fmla="*/ 1638452 w 1846421"/>
                  <a:gd name="connsiteY3" fmla="*/ 69871 h 1642576"/>
                  <a:gd name="connsiteX4" fmla="*/ 1844827 w 1846421"/>
                  <a:gd name="connsiteY4" fmla="*/ 21 h 1642576"/>
                  <a:gd name="connsiteX5" fmla="*/ 1733702 w 1846421"/>
                  <a:gd name="connsiteY5" fmla="*/ 63521 h 1642576"/>
                  <a:gd name="connsiteX6" fmla="*/ 1727352 w 1846421"/>
                  <a:gd name="connsiteY6" fmla="*/ 155596 h 1642576"/>
                  <a:gd name="connsiteX7" fmla="*/ 1587652 w 1846421"/>
                  <a:gd name="connsiteY7" fmla="*/ 755671 h 1642576"/>
                  <a:gd name="connsiteX8" fmla="*/ 1444777 w 1846421"/>
                  <a:gd name="connsiteY8" fmla="*/ 1111271 h 1642576"/>
                  <a:gd name="connsiteX9" fmla="*/ 1301902 w 1846421"/>
                  <a:gd name="connsiteY9" fmla="*/ 1317646 h 1642576"/>
                  <a:gd name="connsiteX10" fmla="*/ 1209827 w 1846421"/>
                  <a:gd name="connsiteY10" fmla="*/ 1403371 h 1642576"/>
                  <a:gd name="connsiteX11" fmla="*/ 1114577 w 1846421"/>
                  <a:gd name="connsiteY11" fmla="*/ 1438296 h 1642576"/>
                  <a:gd name="connsiteX12" fmla="*/ 863752 w 1846421"/>
                  <a:gd name="connsiteY12" fmla="*/ 1492271 h 1642576"/>
                  <a:gd name="connsiteX13" fmla="*/ 524027 w 1846421"/>
                  <a:gd name="connsiteY13" fmla="*/ 1612921 h 1642576"/>
                  <a:gd name="connsiteX14" fmla="*/ 54127 w 1846421"/>
                  <a:gd name="connsiteY14" fmla="*/ 1641496 h 1642576"/>
                  <a:gd name="connsiteX15" fmla="*/ 324002 w 1846421"/>
                  <a:gd name="connsiteY15" fmla="*/ 1587521 h 1642576"/>
                  <a:gd name="connsiteX16" fmla="*/ 847877 w 1846421"/>
                  <a:gd name="connsiteY16" fmla="*/ 1473221 h 1642576"/>
                  <a:gd name="connsiteX17" fmla="*/ 1032027 w 1846421"/>
                  <a:gd name="connsiteY17" fmla="*/ 1320821 h 1642576"/>
                  <a:gd name="connsiteX18" fmla="*/ 1095527 w 1846421"/>
                  <a:gd name="connsiteY18" fmla="*/ 1060471 h 1642576"/>
                  <a:gd name="connsiteX19" fmla="*/ 1032027 w 1846421"/>
                  <a:gd name="connsiteY19" fmla="*/ 930296 h 1642576"/>
                  <a:gd name="connsiteX20" fmla="*/ 841527 w 1846421"/>
                  <a:gd name="connsiteY20" fmla="*/ 762021 h 1642576"/>
                  <a:gd name="connsiteX21" fmla="*/ 514502 w 1846421"/>
                  <a:gd name="connsiteY21" fmla="*/ 679471 h 1642576"/>
                  <a:gd name="connsiteX22" fmla="*/ 276377 w 1846421"/>
                  <a:gd name="connsiteY22" fmla="*/ 638196 h 1642576"/>
                  <a:gd name="connsiteX23" fmla="*/ 31902 w 1846421"/>
                  <a:gd name="connsiteY23" fmla="*/ 638196 h 1642576"/>
                  <a:gd name="connsiteX24" fmla="*/ 117627 w 1846421"/>
                  <a:gd name="connsiteY24" fmla="*/ 603271 h 1642576"/>
                  <a:gd name="connsiteX25" fmla="*/ 9677 w 1846421"/>
                  <a:gd name="connsiteY25" fmla="*/ 304821 h 164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6421" h="1642576">
                    <a:moveTo>
                      <a:pt x="9677" y="304821"/>
                    </a:moveTo>
                    <a:cubicBezTo>
                      <a:pt x="59419" y="250317"/>
                      <a:pt x="244627" y="293179"/>
                      <a:pt x="416077" y="276246"/>
                    </a:cubicBezTo>
                    <a:cubicBezTo>
                      <a:pt x="587527" y="259313"/>
                      <a:pt x="834648" y="237617"/>
                      <a:pt x="1038377" y="203221"/>
                    </a:cubicBezTo>
                    <a:cubicBezTo>
                      <a:pt x="1242106" y="168825"/>
                      <a:pt x="1504044" y="103738"/>
                      <a:pt x="1638452" y="69871"/>
                    </a:cubicBezTo>
                    <a:cubicBezTo>
                      <a:pt x="1772860" y="36004"/>
                      <a:pt x="1828952" y="1079"/>
                      <a:pt x="1844827" y="21"/>
                    </a:cubicBezTo>
                    <a:cubicBezTo>
                      <a:pt x="1860702" y="-1037"/>
                      <a:pt x="1753281" y="37592"/>
                      <a:pt x="1733702" y="63521"/>
                    </a:cubicBezTo>
                    <a:cubicBezTo>
                      <a:pt x="1714123" y="89450"/>
                      <a:pt x="1751694" y="40238"/>
                      <a:pt x="1727352" y="155596"/>
                    </a:cubicBezTo>
                    <a:cubicBezTo>
                      <a:pt x="1703010" y="270954"/>
                      <a:pt x="1634748" y="596392"/>
                      <a:pt x="1587652" y="755671"/>
                    </a:cubicBezTo>
                    <a:cubicBezTo>
                      <a:pt x="1540556" y="914950"/>
                      <a:pt x="1492402" y="1017609"/>
                      <a:pt x="1444777" y="1111271"/>
                    </a:cubicBezTo>
                    <a:cubicBezTo>
                      <a:pt x="1397152" y="1204934"/>
                      <a:pt x="1341060" y="1268963"/>
                      <a:pt x="1301902" y="1317646"/>
                    </a:cubicBezTo>
                    <a:cubicBezTo>
                      <a:pt x="1262744" y="1366329"/>
                      <a:pt x="1241048" y="1383263"/>
                      <a:pt x="1209827" y="1403371"/>
                    </a:cubicBezTo>
                    <a:cubicBezTo>
                      <a:pt x="1178606" y="1423479"/>
                      <a:pt x="1172256" y="1423479"/>
                      <a:pt x="1114577" y="1438296"/>
                    </a:cubicBezTo>
                    <a:cubicBezTo>
                      <a:pt x="1056898" y="1453113"/>
                      <a:pt x="962177" y="1463167"/>
                      <a:pt x="863752" y="1492271"/>
                    </a:cubicBezTo>
                    <a:cubicBezTo>
                      <a:pt x="765327" y="1521375"/>
                      <a:pt x="658965" y="1588050"/>
                      <a:pt x="524027" y="1612921"/>
                    </a:cubicBezTo>
                    <a:cubicBezTo>
                      <a:pt x="389090" y="1637792"/>
                      <a:pt x="87465" y="1645729"/>
                      <a:pt x="54127" y="1641496"/>
                    </a:cubicBezTo>
                    <a:cubicBezTo>
                      <a:pt x="20789" y="1637263"/>
                      <a:pt x="324002" y="1587521"/>
                      <a:pt x="324002" y="1587521"/>
                    </a:cubicBezTo>
                    <a:cubicBezTo>
                      <a:pt x="456294" y="1559475"/>
                      <a:pt x="729873" y="1517671"/>
                      <a:pt x="847877" y="1473221"/>
                    </a:cubicBezTo>
                    <a:cubicBezTo>
                      <a:pt x="965881" y="1428771"/>
                      <a:pt x="990752" y="1389613"/>
                      <a:pt x="1032027" y="1320821"/>
                    </a:cubicBezTo>
                    <a:cubicBezTo>
                      <a:pt x="1073302" y="1252029"/>
                      <a:pt x="1095527" y="1125558"/>
                      <a:pt x="1095527" y="1060471"/>
                    </a:cubicBezTo>
                    <a:cubicBezTo>
                      <a:pt x="1095527" y="995384"/>
                      <a:pt x="1074360" y="980037"/>
                      <a:pt x="1032027" y="930296"/>
                    </a:cubicBezTo>
                    <a:cubicBezTo>
                      <a:pt x="989694" y="880555"/>
                      <a:pt x="927781" y="803825"/>
                      <a:pt x="841527" y="762021"/>
                    </a:cubicBezTo>
                    <a:cubicBezTo>
                      <a:pt x="755273" y="720217"/>
                      <a:pt x="608694" y="700108"/>
                      <a:pt x="514502" y="679471"/>
                    </a:cubicBezTo>
                    <a:cubicBezTo>
                      <a:pt x="420310" y="658834"/>
                      <a:pt x="356810" y="645075"/>
                      <a:pt x="276377" y="638196"/>
                    </a:cubicBezTo>
                    <a:cubicBezTo>
                      <a:pt x="195944" y="631317"/>
                      <a:pt x="58360" y="644017"/>
                      <a:pt x="31902" y="638196"/>
                    </a:cubicBezTo>
                    <a:cubicBezTo>
                      <a:pt x="5444" y="632375"/>
                      <a:pt x="117098" y="655129"/>
                      <a:pt x="117627" y="603271"/>
                    </a:cubicBezTo>
                    <a:cubicBezTo>
                      <a:pt x="118156" y="551413"/>
                      <a:pt x="-40065" y="359325"/>
                      <a:pt x="9677" y="304821"/>
                    </a:cubicBezTo>
                    <a:close/>
                  </a:path>
                </a:pathLst>
              </a:custGeom>
              <a:solidFill>
                <a:srgbClr val="00206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E053AD08-9436-4FEB-B7DE-3B8015F99346}"/>
                  </a:ext>
                </a:extLst>
              </p:cNvPr>
              <p:cNvSpPr/>
              <p:nvPr/>
            </p:nvSpPr>
            <p:spPr>
              <a:xfrm>
                <a:off x="7572024" y="3803593"/>
                <a:ext cx="1203732" cy="1321104"/>
              </a:xfrm>
              <a:custGeom>
                <a:avLst/>
                <a:gdLst>
                  <a:gd name="connsiteX0" fmla="*/ 1203676 w 1203732"/>
                  <a:gd name="connsiteY0" fmla="*/ 6407 h 1321104"/>
                  <a:gd name="connsiteX1" fmla="*/ 803626 w 1203732"/>
                  <a:gd name="connsiteY1" fmla="*/ 523932 h 1321104"/>
                  <a:gd name="connsiteX2" fmla="*/ 428976 w 1203732"/>
                  <a:gd name="connsiteY2" fmla="*/ 873182 h 1321104"/>
                  <a:gd name="connsiteX3" fmla="*/ 67026 w 1203732"/>
                  <a:gd name="connsiteY3" fmla="*/ 1212907 h 1321104"/>
                  <a:gd name="connsiteX4" fmla="*/ 351 w 1203732"/>
                  <a:gd name="connsiteY4" fmla="*/ 1317682 h 1321104"/>
                  <a:gd name="connsiteX5" fmla="*/ 47976 w 1203732"/>
                  <a:gd name="connsiteY5" fmla="*/ 1111307 h 1321104"/>
                  <a:gd name="connsiteX6" fmla="*/ 194026 w 1203732"/>
                  <a:gd name="connsiteY6" fmla="*/ 546157 h 1321104"/>
                  <a:gd name="connsiteX7" fmla="*/ 352776 w 1203732"/>
                  <a:gd name="connsiteY7" fmla="*/ 479482 h 1321104"/>
                  <a:gd name="connsiteX8" fmla="*/ 829026 w 1203732"/>
                  <a:gd name="connsiteY8" fmla="*/ 250882 h 1321104"/>
                  <a:gd name="connsiteX9" fmla="*/ 1203676 w 1203732"/>
                  <a:gd name="connsiteY9" fmla="*/ 6407 h 13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3732" h="1321104">
                    <a:moveTo>
                      <a:pt x="1203676" y="6407"/>
                    </a:moveTo>
                    <a:cubicBezTo>
                      <a:pt x="1199443" y="51915"/>
                      <a:pt x="932743" y="379470"/>
                      <a:pt x="803626" y="523932"/>
                    </a:cubicBezTo>
                    <a:cubicBezTo>
                      <a:pt x="674509" y="668394"/>
                      <a:pt x="428976" y="873182"/>
                      <a:pt x="428976" y="873182"/>
                    </a:cubicBezTo>
                    <a:cubicBezTo>
                      <a:pt x="306209" y="988011"/>
                      <a:pt x="138463" y="1138824"/>
                      <a:pt x="67026" y="1212907"/>
                    </a:cubicBezTo>
                    <a:cubicBezTo>
                      <a:pt x="-4411" y="1286990"/>
                      <a:pt x="3526" y="1334615"/>
                      <a:pt x="351" y="1317682"/>
                    </a:cubicBezTo>
                    <a:cubicBezTo>
                      <a:pt x="-2824" y="1300749"/>
                      <a:pt x="15697" y="1239894"/>
                      <a:pt x="47976" y="1111307"/>
                    </a:cubicBezTo>
                    <a:cubicBezTo>
                      <a:pt x="80255" y="982720"/>
                      <a:pt x="143226" y="651461"/>
                      <a:pt x="194026" y="546157"/>
                    </a:cubicBezTo>
                    <a:cubicBezTo>
                      <a:pt x="244826" y="440853"/>
                      <a:pt x="246943" y="528694"/>
                      <a:pt x="352776" y="479482"/>
                    </a:cubicBezTo>
                    <a:cubicBezTo>
                      <a:pt x="458609" y="430270"/>
                      <a:pt x="686151" y="331844"/>
                      <a:pt x="829026" y="250882"/>
                    </a:cubicBezTo>
                    <a:cubicBezTo>
                      <a:pt x="971901" y="169920"/>
                      <a:pt x="1207909" y="-39101"/>
                      <a:pt x="1203676" y="64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6A978BE1-8ACC-42EC-B12B-7D85CAE08E31}"/>
                  </a:ext>
                </a:extLst>
              </p:cNvPr>
              <p:cNvSpPr/>
              <p:nvPr/>
            </p:nvSpPr>
            <p:spPr>
              <a:xfrm>
                <a:off x="8620519" y="3397241"/>
                <a:ext cx="560477" cy="727106"/>
              </a:xfrm>
              <a:custGeom>
                <a:avLst/>
                <a:gdLst>
                  <a:gd name="connsiteX0" fmla="*/ 558406 w 560477"/>
                  <a:gd name="connsiteY0" fmla="*/ 9 h 727106"/>
                  <a:gd name="connsiteX1" fmla="*/ 393306 w 560477"/>
                  <a:gd name="connsiteY1" fmla="*/ 431809 h 727106"/>
                  <a:gd name="connsiteX2" fmla="*/ 323456 w 560477"/>
                  <a:gd name="connsiteY2" fmla="*/ 511184 h 727106"/>
                  <a:gd name="connsiteX3" fmla="*/ 240906 w 560477"/>
                  <a:gd name="connsiteY3" fmla="*/ 565159 h 727106"/>
                  <a:gd name="connsiteX4" fmla="*/ 136131 w 560477"/>
                  <a:gd name="connsiteY4" fmla="*/ 727084 h 727106"/>
                  <a:gd name="connsiteX5" fmla="*/ 158356 w 560477"/>
                  <a:gd name="connsiteY5" fmla="*/ 577859 h 727106"/>
                  <a:gd name="connsiteX6" fmla="*/ 88506 w 560477"/>
                  <a:gd name="connsiteY6" fmla="*/ 698509 h 727106"/>
                  <a:gd name="connsiteX7" fmla="*/ 82156 w 560477"/>
                  <a:gd name="connsiteY7" fmla="*/ 577859 h 727106"/>
                  <a:gd name="connsiteX8" fmla="*/ 9131 w 560477"/>
                  <a:gd name="connsiteY8" fmla="*/ 717559 h 727106"/>
                  <a:gd name="connsiteX9" fmla="*/ 12306 w 560477"/>
                  <a:gd name="connsiteY9" fmla="*/ 609609 h 727106"/>
                  <a:gd name="connsiteX10" fmla="*/ 110731 w 560477"/>
                  <a:gd name="connsiteY10" fmla="*/ 511184 h 727106"/>
                  <a:gd name="connsiteX11" fmla="*/ 266306 w 560477"/>
                  <a:gd name="connsiteY11" fmla="*/ 419109 h 727106"/>
                  <a:gd name="connsiteX12" fmla="*/ 558406 w 560477"/>
                  <a:gd name="connsiteY12" fmla="*/ 9 h 7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477" h="727106">
                    <a:moveTo>
                      <a:pt x="558406" y="9"/>
                    </a:moveTo>
                    <a:cubicBezTo>
                      <a:pt x="579573" y="2126"/>
                      <a:pt x="432464" y="346613"/>
                      <a:pt x="393306" y="431809"/>
                    </a:cubicBezTo>
                    <a:cubicBezTo>
                      <a:pt x="354148" y="517005"/>
                      <a:pt x="348856" y="488959"/>
                      <a:pt x="323456" y="511184"/>
                    </a:cubicBezTo>
                    <a:cubicBezTo>
                      <a:pt x="298056" y="533409"/>
                      <a:pt x="272127" y="529176"/>
                      <a:pt x="240906" y="565159"/>
                    </a:cubicBezTo>
                    <a:cubicBezTo>
                      <a:pt x="209685" y="601142"/>
                      <a:pt x="149889" y="724967"/>
                      <a:pt x="136131" y="727084"/>
                    </a:cubicBezTo>
                    <a:cubicBezTo>
                      <a:pt x="122373" y="729201"/>
                      <a:pt x="166293" y="582622"/>
                      <a:pt x="158356" y="577859"/>
                    </a:cubicBezTo>
                    <a:cubicBezTo>
                      <a:pt x="150418" y="573097"/>
                      <a:pt x="101206" y="698509"/>
                      <a:pt x="88506" y="698509"/>
                    </a:cubicBezTo>
                    <a:cubicBezTo>
                      <a:pt x="75806" y="698509"/>
                      <a:pt x="95385" y="574684"/>
                      <a:pt x="82156" y="577859"/>
                    </a:cubicBezTo>
                    <a:cubicBezTo>
                      <a:pt x="68927" y="581034"/>
                      <a:pt x="20773" y="712267"/>
                      <a:pt x="9131" y="717559"/>
                    </a:cubicBezTo>
                    <a:cubicBezTo>
                      <a:pt x="-2511" y="722851"/>
                      <a:pt x="-4627" y="644005"/>
                      <a:pt x="12306" y="609609"/>
                    </a:cubicBezTo>
                    <a:cubicBezTo>
                      <a:pt x="29239" y="575213"/>
                      <a:pt x="68398" y="542934"/>
                      <a:pt x="110731" y="511184"/>
                    </a:cubicBezTo>
                    <a:cubicBezTo>
                      <a:pt x="153064" y="479434"/>
                      <a:pt x="193281" y="499013"/>
                      <a:pt x="266306" y="419109"/>
                    </a:cubicBezTo>
                    <a:cubicBezTo>
                      <a:pt x="339331" y="339205"/>
                      <a:pt x="537239" y="-2108"/>
                      <a:pt x="558406" y="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6E36753D-5CEE-4063-9F50-B2C1CD43E346}"/>
                  </a:ext>
                </a:extLst>
              </p:cNvPr>
              <p:cNvSpPr/>
              <p:nvPr/>
            </p:nvSpPr>
            <p:spPr>
              <a:xfrm>
                <a:off x="7757943" y="4143207"/>
                <a:ext cx="672927" cy="520023"/>
              </a:xfrm>
              <a:custGeom>
                <a:avLst/>
                <a:gdLst>
                  <a:gd name="connsiteX0" fmla="*/ 170 w 672927"/>
                  <a:gd name="connsiteY0" fmla="*/ 374818 h 520023"/>
                  <a:gd name="connsiteX1" fmla="*/ 162095 w 672927"/>
                  <a:gd name="connsiteY1" fmla="*/ 276393 h 520023"/>
                  <a:gd name="connsiteX2" fmla="*/ 376407 w 672927"/>
                  <a:gd name="connsiteY2" fmla="*/ 198606 h 520023"/>
                  <a:gd name="connsiteX3" fmla="*/ 455782 w 672927"/>
                  <a:gd name="connsiteY3" fmla="*/ 165268 h 520023"/>
                  <a:gd name="connsiteX4" fmla="*/ 536745 w 672927"/>
                  <a:gd name="connsiteY4" fmla="*/ 97006 h 520023"/>
                  <a:gd name="connsiteX5" fmla="*/ 671682 w 672927"/>
                  <a:gd name="connsiteY5" fmla="*/ 168 h 520023"/>
                  <a:gd name="connsiteX6" fmla="*/ 595482 w 672927"/>
                  <a:gd name="connsiteY6" fmla="*/ 77956 h 520023"/>
                  <a:gd name="connsiteX7" fmla="*/ 455782 w 672927"/>
                  <a:gd name="connsiteY7" fmla="*/ 231943 h 520023"/>
                  <a:gd name="connsiteX8" fmla="*/ 395457 w 672927"/>
                  <a:gd name="connsiteY8" fmla="*/ 339893 h 520023"/>
                  <a:gd name="connsiteX9" fmla="*/ 289095 w 672927"/>
                  <a:gd name="connsiteY9" fmla="*/ 449431 h 520023"/>
                  <a:gd name="connsiteX10" fmla="*/ 158920 w 672927"/>
                  <a:gd name="connsiteY10" fmla="*/ 514518 h 520023"/>
                  <a:gd name="connsiteX11" fmla="*/ 57320 w 672927"/>
                  <a:gd name="connsiteY11" fmla="*/ 508168 h 520023"/>
                  <a:gd name="connsiteX12" fmla="*/ 82720 w 672927"/>
                  <a:gd name="connsiteY12" fmla="*/ 441493 h 520023"/>
                  <a:gd name="connsiteX13" fmla="*/ 139870 w 672927"/>
                  <a:gd name="connsiteY13" fmla="*/ 387518 h 520023"/>
                  <a:gd name="connsiteX14" fmla="*/ 244645 w 672927"/>
                  <a:gd name="connsiteY14" fmla="*/ 374818 h 520023"/>
                  <a:gd name="connsiteX15" fmla="*/ 112882 w 672927"/>
                  <a:gd name="connsiteY15" fmla="*/ 444668 h 520023"/>
                  <a:gd name="connsiteX16" fmla="*/ 131932 w 672927"/>
                  <a:gd name="connsiteY16" fmla="*/ 495468 h 520023"/>
                  <a:gd name="connsiteX17" fmla="*/ 225595 w 672927"/>
                  <a:gd name="connsiteY17" fmla="*/ 470068 h 520023"/>
                  <a:gd name="connsiteX18" fmla="*/ 339895 w 672927"/>
                  <a:gd name="connsiteY18" fmla="*/ 390693 h 520023"/>
                  <a:gd name="connsiteX19" fmla="*/ 389107 w 672927"/>
                  <a:gd name="connsiteY19" fmla="*/ 252581 h 520023"/>
                  <a:gd name="connsiteX20" fmla="*/ 298620 w 672927"/>
                  <a:gd name="connsiteY20" fmla="*/ 265281 h 520023"/>
                  <a:gd name="connsiteX21" fmla="*/ 173207 w 672927"/>
                  <a:gd name="connsiteY21" fmla="*/ 325606 h 520023"/>
                  <a:gd name="connsiteX22" fmla="*/ 131932 w 672927"/>
                  <a:gd name="connsiteY22" fmla="*/ 347831 h 520023"/>
                  <a:gd name="connsiteX23" fmla="*/ 170 w 672927"/>
                  <a:gd name="connsiteY23" fmla="*/ 374818 h 5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2927" h="520023">
                    <a:moveTo>
                      <a:pt x="170" y="374818"/>
                    </a:moveTo>
                    <a:cubicBezTo>
                      <a:pt x="5197" y="362912"/>
                      <a:pt x="99389" y="305762"/>
                      <a:pt x="162095" y="276393"/>
                    </a:cubicBezTo>
                    <a:cubicBezTo>
                      <a:pt x="224801" y="247024"/>
                      <a:pt x="327459" y="217127"/>
                      <a:pt x="376407" y="198606"/>
                    </a:cubicBezTo>
                    <a:cubicBezTo>
                      <a:pt x="425355" y="180085"/>
                      <a:pt x="429059" y="182201"/>
                      <a:pt x="455782" y="165268"/>
                    </a:cubicBezTo>
                    <a:cubicBezTo>
                      <a:pt x="482505" y="148335"/>
                      <a:pt x="500762" y="124523"/>
                      <a:pt x="536745" y="97006"/>
                    </a:cubicBezTo>
                    <a:cubicBezTo>
                      <a:pt x="572728" y="69489"/>
                      <a:pt x="661893" y="3343"/>
                      <a:pt x="671682" y="168"/>
                    </a:cubicBezTo>
                    <a:cubicBezTo>
                      <a:pt x="681471" y="-3007"/>
                      <a:pt x="631465" y="39327"/>
                      <a:pt x="595482" y="77956"/>
                    </a:cubicBezTo>
                    <a:cubicBezTo>
                      <a:pt x="559499" y="116585"/>
                      <a:pt x="489119" y="188287"/>
                      <a:pt x="455782" y="231943"/>
                    </a:cubicBezTo>
                    <a:cubicBezTo>
                      <a:pt x="422445" y="275599"/>
                      <a:pt x="423238" y="303645"/>
                      <a:pt x="395457" y="339893"/>
                    </a:cubicBezTo>
                    <a:cubicBezTo>
                      <a:pt x="367676" y="376141"/>
                      <a:pt x="328518" y="420327"/>
                      <a:pt x="289095" y="449431"/>
                    </a:cubicBezTo>
                    <a:cubicBezTo>
                      <a:pt x="249672" y="478535"/>
                      <a:pt x="197549" y="504729"/>
                      <a:pt x="158920" y="514518"/>
                    </a:cubicBezTo>
                    <a:cubicBezTo>
                      <a:pt x="120291" y="524307"/>
                      <a:pt x="70020" y="520339"/>
                      <a:pt x="57320" y="508168"/>
                    </a:cubicBezTo>
                    <a:cubicBezTo>
                      <a:pt x="44620" y="495997"/>
                      <a:pt x="68962" y="461601"/>
                      <a:pt x="82720" y="441493"/>
                    </a:cubicBezTo>
                    <a:cubicBezTo>
                      <a:pt x="96478" y="421385"/>
                      <a:pt x="112883" y="398630"/>
                      <a:pt x="139870" y="387518"/>
                    </a:cubicBezTo>
                    <a:cubicBezTo>
                      <a:pt x="166857" y="376406"/>
                      <a:pt x="249143" y="365293"/>
                      <a:pt x="244645" y="374818"/>
                    </a:cubicBezTo>
                    <a:cubicBezTo>
                      <a:pt x="240147" y="384343"/>
                      <a:pt x="131667" y="424560"/>
                      <a:pt x="112882" y="444668"/>
                    </a:cubicBezTo>
                    <a:cubicBezTo>
                      <a:pt x="94097" y="464776"/>
                      <a:pt x="113147" y="491235"/>
                      <a:pt x="131932" y="495468"/>
                    </a:cubicBezTo>
                    <a:cubicBezTo>
                      <a:pt x="150717" y="499701"/>
                      <a:pt x="190935" y="487530"/>
                      <a:pt x="225595" y="470068"/>
                    </a:cubicBezTo>
                    <a:cubicBezTo>
                      <a:pt x="260255" y="452606"/>
                      <a:pt x="312643" y="426941"/>
                      <a:pt x="339895" y="390693"/>
                    </a:cubicBezTo>
                    <a:cubicBezTo>
                      <a:pt x="367147" y="354445"/>
                      <a:pt x="395986" y="273483"/>
                      <a:pt x="389107" y="252581"/>
                    </a:cubicBezTo>
                    <a:cubicBezTo>
                      <a:pt x="382228" y="231679"/>
                      <a:pt x="334603" y="253110"/>
                      <a:pt x="298620" y="265281"/>
                    </a:cubicBezTo>
                    <a:cubicBezTo>
                      <a:pt x="262637" y="277452"/>
                      <a:pt x="200988" y="311848"/>
                      <a:pt x="173207" y="325606"/>
                    </a:cubicBezTo>
                    <a:cubicBezTo>
                      <a:pt x="145426" y="339364"/>
                      <a:pt x="161036" y="336189"/>
                      <a:pt x="131932" y="347831"/>
                    </a:cubicBezTo>
                    <a:cubicBezTo>
                      <a:pt x="102828" y="359473"/>
                      <a:pt x="-4857" y="386724"/>
                      <a:pt x="170" y="374818"/>
                    </a:cubicBez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AAC8CDB9-440B-4B58-B0E6-3BD9E2D599CD}"/>
                  </a:ext>
                </a:extLst>
              </p:cNvPr>
              <p:cNvSpPr/>
              <p:nvPr/>
            </p:nvSpPr>
            <p:spPr>
              <a:xfrm>
                <a:off x="5732874" y="5028474"/>
                <a:ext cx="1280665" cy="836024"/>
              </a:xfrm>
              <a:custGeom>
                <a:avLst/>
                <a:gdLst>
                  <a:gd name="connsiteX0" fmla="*/ 246709 w 1280665"/>
                  <a:gd name="connsiteY0" fmla="*/ 726 h 836024"/>
                  <a:gd name="connsiteX1" fmla="*/ 780109 w 1280665"/>
                  <a:gd name="connsiteY1" fmla="*/ 55759 h 836024"/>
                  <a:gd name="connsiteX2" fmla="*/ 1080676 w 1280665"/>
                  <a:gd name="connsiteY2" fmla="*/ 148893 h 836024"/>
                  <a:gd name="connsiteX3" fmla="*/ 1277526 w 1280665"/>
                  <a:gd name="connsiteY3" fmla="*/ 411359 h 836024"/>
                  <a:gd name="connsiteX4" fmla="*/ 1192859 w 1280665"/>
                  <a:gd name="connsiteY4" fmla="*/ 576459 h 836024"/>
                  <a:gd name="connsiteX5" fmla="*/ 1074326 w 1280665"/>
                  <a:gd name="connsiteY5" fmla="*/ 678059 h 836024"/>
                  <a:gd name="connsiteX6" fmla="*/ 858426 w 1280665"/>
                  <a:gd name="connsiteY6" fmla="*/ 764843 h 836024"/>
                  <a:gd name="connsiteX7" fmla="*/ 555743 w 1280665"/>
                  <a:gd name="connsiteY7" fmla="*/ 824109 h 836024"/>
                  <a:gd name="connsiteX8" fmla="*/ 344076 w 1280665"/>
                  <a:gd name="connsiteY8" fmla="*/ 834693 h 836024"/>
                  <a:gd name="connsiteX9" fmla="*/ 3293 w 1280665"/>
                  <a:gd name="connsiteY9" fmla="*/ 805059 h 836024"/>
                  <a:gd name="connsiteX10" fmla="*/ 566326 w 1280665"/>
                  <a:gd name="connsiteY10" fmla="*/ 752143 h 836024"/>
                  <a:gd name="connsiteX11" fmla="*/ 1072209 w 1280665"/>
                  <a:gd name="connsiteY11" fmla="*/ 597626 h 836024"/>
                  <a:gd name="connsiteX12" fmla="*/ 1078559 w 1280665"/>
                  <a:gd name="connsiteY12" fmla="*/ 369026 h 836024"/>
                  <a:gd name="connsiteX13" fmla="*/ 991776 w 1280665"/>
                  <a:gd name="connsiteY13" fmla="*/ 195459 h 836024"/>
                  <a:gd name="connsiteX14" fmla="*/ 714493 w 1280665"/>
                  <a:gd name="connsiteY14" fmla="*/ 93859 h 836024"/>
                  <a:gd name="connsiteX15" fmla="*/ 246709 w 1280665"/>
                  <a:gd name="connsiteY15" fmla="*/ 726 h 8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0665" h="836024">
                    <a:moveTo>
                      <a:pt x="246709" y="726"/>
                    </a:moveTo>
                    <a:cubicBezTo>
                      <a:pt x="257645" y="-5624"/>
                      <a:pt x="641115" y="31065"/>
                      <a:pt x="780109" y="55759"/>
                    </a:cubicBezTo>
                    <a:cubicBezTo>
                      <a:pt x="919103" y="80453"/>
                      <a:pt x="997773" y="89626"/>
                      <a:pt x="1080676" y="148893"/>
                    </a:cubicBezTo>
                    <a:cubicBezTo>
                      <a:pt x="1163579" y="208160"/>
                      <a:pt x="1258829" y="340098"/>
                      <a:pt x="1277526" y="411359"/>
                    </a:cubicBezTo>
                    <a:cubicBezTo>
                      <a:pt x="1296223" y="482620"/>
                      <a:pt x="1226726" y="532009"/>
                      <a:pt x="1192859" y="576459"/>
                    </a:cubicBezTo>
                    <a:cubicBezTo>
                      <a:pt x="1158992" y="620909"/>
                      <a:pt x="1130065" y="646662"/>
                      <a:pt x="1074326" y="678059"/>
                    </a:cubicBezTo>
                    <a:cubicBezTo>
                      <a:pt x="1018587" y="709456"/>
                      <a:pt x="944857" y="740501"/>
                      <a:pt x="858426" y="764843"/>
                    </a:cubicBezTo>
                    <a:cubicBezTo>
                      <a:pt x="771995" y="789185"/>
                      <a:pt x="641468" y="812467"/>
                      <a:pt x="555743" y="824109"/>
                    </a:cubicBezTo>
                    <a:cubicBezTo>
                      <a:pt x="470018" y="835751"/>
                      <a:pt x="436151" y="837868"/>
                      <a:pt x="344076" y="834693"/>
                    </a:cubicBezTo>
                    <a:cubicBezTo>
                      <a:pt x="252001" y="831518"/>
                      <a:pt x="-33749" y="818817"/>
                      <a:pt x="3293" y="805059"/>
                    </a:cubicBezTo>
                    <a:cubicBezTo>
                      <a:pt x="40335" y="791301"/>
                      <a:pt x="388173" y="786715"/>
                      <a:pt x="566326" y="752143"/>
                    </a:cubicBezTo>
                    <a:cubicBezTo>
                      <a:pt x="744479" y="717571"/>
                      <a:pt x="986837" y="661479"/>
                      <a:pt x="1072209" y="597626"/>
                    </a:cubicBezTo>
                    <a:cubicBezTo>
                      <a:pt x="1157581" y="533773"/>
                      <a:pt x="1091964" y="436054"/>
                      <a:pt x="1078559" y="369026"/>
                    </a:cubicBezTo>
                    <a:cubicBezTo>
                      <a:pt x="1065154" y="301998"/>
                      <a:pt x="1052454" y="241320"/>
                      <a:pt x="991776" y="195459"/>
                    </a:cubicBezTo>
                    <a:cubicBezTo>
                      <a:pt x="931098" y="149598"/>
                      <a:pt x="840787" y="122787"/>
                      <a:pt x="714493" y="93859"/>
                    </a:cubicBezTo>
                    <a:cubicBezTo>
                      <a:pt x="588199" y="64931"/>
                      <a:pt x="235773" y="7076"/>
                      <a:pt x="246709" y="72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53EA6B66-3317-4929-A586-D17933F97FF4}"/>
                  </a:ext>
                </a:extLst>
              </p:cNvPr>
              <p:cNvSpPr/>
              <p:nvPr/>
            </p:nvSpPr>
            <p:spPr>
              <a:xfrm>
                <a:off x="6065566" y="5455354"/>
                <a:ext cx="304567" cy="55528"/>
              </a:xfrm>
              <a:custGeom>
                <a:avLst/>
                <a:gdLst>
                  <a:gd name="connsiteX0" fmla="*/ 801 w 304567"/>
                  <a:gd name="connsiteY0" fmla="*/ 1413 h 55528"/>
                  <a:gd name="connsiteX1" fmla="*/ 229401 w 304567"/>
                  <a:gd name="connsiteY1" fmla="*/ 7763 h 55528"/>
                  <a:gd name="connsiteX2" fmla="*/ 303484 w 304567"/>
                  <a:gd name="connsiteY2" fmla="*/ 50096 h 55528"/>
                  <a:gd name="connsiteX3" fmla="*/ 265384 w 304567"/>
                  <a:gd name="connsiteY3" fmla="*/ 52213 h 55528"/>
                  <a:gd name="connsiteX4" fmla="*/ 157434 w 304567"/>
                  <a:gd name="connsiteY4" fmla="*/ 24696 h 55528"/>
                  <a:gd name="connsiteX5" fmla="*/ 801 w 304567"/>
                  <a:gd name="connsiteY5" fmla="*/ 1413 h 5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567" h="55528">
                    <a:moveTo>
                      <a:pt x="801" y="1413"/>
                    </a:moveTo>
                    <a:cubicBezTo>
                      <a:pt x="12796" y="-1409"/>
                      <a:pt x="178954" y="-351"/>
                      <a:pt x="229401" y="7763"/>
                    </a:cubicBezTo>
                    <a:cubicBezTo>
                      <a:pt x="279848" y="15877"/>
                      <a:pt x="297487" y="42688"/>
                      <a:pt x="303484" y="50096"/>
                    </a:cubicBezTo>
                    <a:cubicBezTo>
                      <a:pt x="309481" y="57504"/>
                      <a:pt x="289726" y="56446"/>
                      <a:pt x="265384" y="52213"/>
                    </a:cubicBezTo>
                    <a:cubicBezTo>
                      <a:pt x="241042" y="47980"/>
                      <a:pt x="200120" y="29635"/>
                      <a:pt x="157434" y="24696"/>
                    </a:cubicBezTo>
                    <a:cubicBezTo>
                      <a:pt x="114748" y="19757"/>
                      <a:pt x="-11194" y="4235"/>
                      <a:pt x="801" y="14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23EB24B8-D230-4517-AF35-7718F8F545D0}"/>
                  </a:ext>
                </a:extLst>
              </p:cNvPr>
              <p:cNvSpPr/>
              <p:nvPr/>
            </p:nvSpPr>
            <p:spPr>
              <a:xfrm>
                <a:off x="6230938" y="5576880"/>
                <a:ext cx="171852" cy="155903"/>
              </a:xfrm>
              <a:custGeom>
                <a:avLst/>
                <a:gdLst>
                  <a:gd name="connsiteX0" fmla="*/ 161925 w 171852"/>
                  <a:gd name="connsiteY0" fmla="*/ 8 h 155903"/>
                  <a:gd name="connsiteX1" fmla="*/ 169862 w 171852"/>
                  <a:gd name="connsiteY1" fmla="*/ 73033 h 155903"/>
                  <a:gd name="connsiteX2" fmla="*/ 133350 w 171852"/>
                  <a:gd name="connsiteY2" fmla="*/ 95258 h 155903"/>
                  <a:gd name="connsiteX3" fmla="*/ 79375 w 171852"/>
                  <a:gd name="connsiteY3" fmla="*/ 123833 h 155903"/>
                  <a:gd name="connsiteX4" fmla="*/ 0 w 171852"/>
                  <a:gd name="connsiteY4" fmla="*/ 155583 h 155903"/>
                  <a:gd name="connsiteX5" fmla="*/ 79375 w 171852"/>
                  <a:gd name="connsiteY5" fmla="*/ 103195 h 155903"/>
                  <a:gd name="connsiteX6" fmla="*/ 119062 w 171852"/>
                  <a:gd name="connsiteY6" fmla="*/ 68270 h 155903"/>
                  <a:gd name="connsiteX7" fmla="*/ 161925 w 171852"/>
                  <a:gd name="connsiteY7" fmla="*/ 8 h 15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852" h="155903">
                    <a:moveTo>
                      <a:pt x="161925" y="8"/>
                    </a:moveTo>
                    <a:cubicBezTo>
                      <a:pt x="170392" y="802"/>
                      <a:pt x="174624" y="57158"/>
                      <a:pt x="169862" y="73033"/>
                    </a:cubicBezTo>
                    <a:cubicBezTo>
                      <a:pt x="165100" y="88908"/>
                      <a:pt x="148431" y="86791"/>
                      <a:pt x="133350" y="95258"/>
                    </a:cubicBezTo>
                    <a:cubicBezTo>
                      <a:pt x="118269" y="103725"/>
                      <a:pt x="101600" y="113779"/>
                      <a:pt x="79375" y="123833"/>
                    </a:cubicBezTo>
                    <a:cubicBezTo>
                      <a:pt x="57150" y="133887"/>
                      <a:pt x="0" y="159023"/>
                      <a:pt x="0" y="155583"/>
                    </a:cubicBezTo>
                    <a:cubicBezTo>
                      <a:pt x="0" y="152143"/>
                      <a:pt x="59532" y="117747"/>
                      <a:pt x="79375" y="103195"/>
                    </a:cubicBezTo>
                    <a:cubicBezTo>
                      <a:pt x="99218" y="88643"/>
                      <a:pt x="106891" y="82028"/>
                      <a:pt x="119062" y="68270"/>
                    </a:cubicBezTo>
                    <a:cubicBezTo>
                      <a:pt x="131233" y="54512"/>
                      <a:pt x="153458" y="-786"/>
                      <a:pt x="161925" y="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0FFD34E0-6591-47E9-955F-A4A392AA696C}"/>
                  </a:ext>
                </a:extLst>
              </p:cNvPr>
              <p:cNvSpPr/>
              <p:nvPr/>
            </p:nvSpPr>
            <p:spPr>
              <a:xfrm>
                <a:off x="6055442" y="5211719"/>
                <a:ext cx="596491" cy="543470"/>
              </a:xfrm>
              <a:custGeom>
                <a:avLst/>
                <a:gdLst>
                  <a:gd name="connsiteX0" fmla="*/ 432671 w 596491"/>
                  <a:gd name="connsiteY0" fmla="*/ 44 h 543470"/>
                  <a:gd name="connsiteX1" fmla="*/ 585071 w 596491"/>
                  <a:gd name="connsiteY1" fmla="*/ 95294 h 543470"/>
                  <a:gd name="connsiteX2" fmla="*/ 575546 w 596491"/>
                  <a:gd name="connsiteY2" fmla="*/ 190544 h 543470"/>
                  <a:gd name="connsiteX3" fmla="*/ 496171 w 596491"/>
                  <a:gd name="connsiteY3" fmla="*/ 284206 h 543470"/>
                  <a:gd name="connsiteX4" fmla="*/ 364408 w 596491"/>
                  <a:gd name="connsiteY4" fmla="*/ 363581 h 543470"/>
                  <a:gd name="connsiteX5" fmla="*/ 143746 w 596491"/>
                  <a:gd name="connsiteY5" fmla="*/ 454069 h 543470"/>
                  <a:gd name="connsiteX6" fmla="*/ 140571 w 596491"/>
                  <a:gd name="connsiteY6" fmla="*/ 517569 h 543470"/>
                  <a:gd name="connsiteX7" fmla="*/ 181846 w 596491"/>
                  <a:gd name="connsiteY7" fmla="*/ 538206 h 543470"/>
                  <a:gd name="connsiteX8" fmla="*/ 126283 w 596491"/>
                  <a:gd name="connsiteY8" fmla="*/ 530269 h 543470"/>
                  <a:gd name="connsiteX9" fmla="*/ 2458 w 596491"/>
                  <a:gd name="connsiteY9" fmla="*/ 542969 h 543470"/>
                  <a:gd name="connsiteX10" fmla="*/ 43733 w 596491"/>
                  <a:gd name="connsiteY10" fmla="*/ 509631 h 543470"/>
                  <a:gd name="connsiteX11" fmla="*/ 43733 w 596491"/>
                  <a:gd name="connsiteY11" fmla="*/ 442956 h 543470"/>
                  <a:gd name="connsiteX12" fmla="*/ 113583 w 596491"/>
                  <a:gd name="connsiteY12" fmla="*/ 398506 h 543470"/>
                  <a:gd name="connsiteX13" fmla="*/ 331071 w 596491"/>
                  <a:gd name="connsiteY13" fmla="*/ 288969 h 543470"/>
                  <a:gd name="connsiteX14" fmla="*/ 494583 w 596491"/>
                  <a:gd name="connsiteY14" fmla="*/ 163556 h 543470"/>
                  <a:gd name="connsiteX15" fmla="*/ 486646 w 596491"/>
                  <a:gd name="connsiteY15" fmla="*/ 84181 h 543470"/>
                  <a:gd name="connsiteX16" fmla="*/ 432671 w 596491"/>
                  <a:gd name="connsiteY16" fmla="*/ 44 h 5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491" h="543470">
                    <a:moveTo>
                      <a:pt x="432671" y="44"/>
                    </a:moveTo>
                    <a:cubicBezTo>
                      <a:pt x="449075" y="1896"/>
                      <a:pt x="561259" y="63544"/>
                      <a:pt x="585071" y="95294"/>
                    </a:cubicBezTo>
                    <a:cubicBezTo>
                      <a:pt x="608883" y="127044"/>
                      <a:pt x="590363" y="159059"/>
                      <a:pt x="575546" y="190544"/>
                    </a:cubicBezTo>
                    <a:cubicBezTo>
                      <a:pt x="560729" y="222029"/>
                      <a:pt x="531361" y="255366"/>
                      <a:pt x="496171" y="284206"/>
                    </a:cubicBezTo>
                    <a:cubicBezTo>
                      <a:pt x="460981" y="313046"/>
                      <a:pt x="423145" y="335271"/>
                      <a:pt x="364408" y="363581"/>
                    </a:cubicBezTo>
                    <a:cubicBezTo>
                      <a:pt x="305671" y="391891"/>
                      <a:pt x="181052" y="428404"/>
                      <a:pt x="143746" y="454069"/>
                    </a:cubicBezTo>
                    <a:cubicBezTo>
                      <a:pt x="106440" y="479734"/>
                      <a:pt x="134221" y="503546"/>
                      <a:pt x="140571" y="517569"/>
                    </a:cubicBezTo>
                    <a:cubicBezTo>
                      <a:pt x="146921" y="531592"/>
                      <a:pt x="184227" y="536089"/>
                      <a:pt x="181846" y="538206"/>
                    </a:cubicBezTo>
                    <a:cubicBezTo>
                      <a:pt x="179465" y="540323"/>
                      <a:pt x="156181" y="529475"/>
                      <a:pt x="126283" y="530269"/>
                    </a:cubicBezTo>
                    <a:cubicBezTo>
                      <a:pt x="96385" y="531063"/>
                      <a:pt x="16216" y="546409"/>
                      <a:pt x="2458" y="542969"/>
                    </a:cubicBezTo>
                    <a:cubicBezTo>
                      <a:pt x="-11300" y="539529"/>
                      <a:pt x="36854" y="526300"/>
                      <a:pt x="43733" y="509631"/>
                    </a:cubicBezTo>
                    <a:cubicBezTo>
                      <a:pt x="50612" y="492962"/>
                      <a:pt x="32091" y="461477"/>
                      <a:pt x="43733" y="442956"/>
                    </a:cubicBezTo>
                    <a:cubicBezTo>
                      <a:pt x="55375" y="424435"/>
                      <a:pt x="65693" y="424170"/>
                      <a:pt x="113583" y="398506"/>
                    </a:cubicBezTo>
                    <a:cubicBezTo>
                      <a:pt x="161473" y="372842"/>
                      <a:pt x="267571" y="328127"/>
                      <a:pt x="331071" y="288969"/>
                    </a:cubicBezTo>
                    <a:cubicBezTo>
                      <a:pt x="394571" y="249811"/>
                      <a:pt x="468654" y="197687"/>
                      <a:pt x="494583" y="163556"/>
                    </a:cubicBezTo>
                    <a:cubicBezTo>
                      <a:pt x="520512" y="129425"/>
                      <a:pt x="498288" y="114079"/>
                      <a:pt x="486646" y="84181"/>
                    </a:cubicBezTo>
                    <a:cubicBezTo>
                      <a:pt x="475004" y="54283"/>
                      <a:pt x="416267" y="-1808"/>
                      <a:pt x="432671" y="4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11" name="黄色縞">
                <a:extLst>
                  <a:ext uri="{FF2B5EF4-FFF2-40B4-BE49-F238E27FC236}">
                    <a16:creationId xmlns:a16="http://schemas.microsoft.com/office/drawing/2014/main" id="{0DADE547-1004-422E-9D51-E9E5370480A7}"/>
                  </a:ext>
                </a:extLst>
              </p:cNvPr>
              <p:cNvGrpSpPr/>
              <p:nvPr/>
            </p:nvGrpSpPr>
            <p:grpSpPr>
              <a:xfrm>
                <a:off x="5711380" y="4425447"/>
                <a:ext cx="1997502" cy="1354331"/>
                <a:chOff x="5711380" y="4425447"/>
                <a:chExt cx="1997502" cy="1354331"/>
              </a:xfrm>
            </p:grpSpPr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36F8FFE1-CF45-441A-9BAD-DEF0348D78A1}"/>
                    </a:ext>
                  </a:extLst>
                </p:cNvPr>
                <p:cNvSpPr/>
                <p:nvPr/>
              </p:nvSpPr>
              <p:spPr>
                <a:xfrm>
                  <a:off x="6963930" y="5618275"/>
                  <a:ext cx="348888" cy="44402"/>
                </a:xfrm>
                <a:custGeom>
                  <a:avLst/>
                  <a:gdLst>
                    <a:gd name="connsiteX0" fmla="*/ 2020 w 348888"/>
                    <a:gd name="connsiteY0" fmla="*/ 44338 h 44402"/>
                    <a:gd name="connsiteX1" fmla="*/ 332220 w 348888"/>
                    <a:gd name="connsiteY1" fmla="*/ 11000 h 44402"/>
                    <a:gd name="connsiteX2" fmla="*/ 289358 w 348888"/>
                    <a:gd name="connsiteY2" fmla="*/ 3063 h 44402"/>
                    <a:gd name="connsiteX3" fmla="*/ 197283 w 348888"/>
                    <a:gd name="connsiteY3" fmla="*/ 1475 h 44402"/>
                    <a:gd name="connsiteX4" fmla="*/ 2020 w 348888"/>
                    <a:gd name="connsiteY4" fmla="*/ 44338 h 4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888" h="44402">
                      <a:moveTo>
                        <a:pt x="2020" y="44338"/>
                      </a:moveTo>
                      <a:cubicBezTo>
                        <a:pt x="24509" y="45925"/>
                        <a:pt x="284330" y="17879"/>
                        <a:pt x="332220" y="11000"/>
                      </a:cubicBezTo>
                      <a:cubicBezTo>
                        <a:pt x="380110" y="4121"/>
                        <a:pt x="311847" y="4650"/>
                        <a:pt x="289358" y="3063"/>
                      </a:cubicBezTo>
                      <a:cubicBezTo>
                        <a:pt x="266869" y="1476"/>
                        <a:pt x="243320" y="-1964"/>
                        <a:pt x="197283" y="1475"/>
                      </a:cubicBezTo>
                      <a:cubicBezTo>
                        <a:pt x="151246" y="4914"/>
                        <a:pt x="-20469" y="42751"/>
                        <a:pt x="2020" y="443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3E685204-61FB-4652-A5BA-A353C3BC765C}"/>
                    </a:ext>
                  </a:extLst>
                </p:cNvPr>
                <p:cNvSpPr/>
                <p:nvPr/>
              </p:nvSpPr>
              <p:spPr>
                <a:xfrm>
                  <a:off x="7030006" y="5593773"/>
                  <a:ext cx="293268" cy="16890"/>
                </a:xfrm>
                <a:custGeom>
                  <a:avLst/>
                  <a:gdLst>
                    <a:gd name="connsiteX0" fmla="*/ 1032 w 293268"/>
                    <a:gd name="connsiteY0" fmla="*/ 2165 h 16890"/>
                    <a:gd name="connsiteX1" fmla="*/ 207407 w 293268"/>
                    <a:gd name="connsiteY1" fmla="*/ 2165 h 16890"/>
                    <a:gd name="connsiteX2" fmla="*/ 293132 w 293268"/>
                    <a:gd name="connsiteY2" fmla="*/ 577 h 16890"/>
                    <a:gd name="connsiteX3" fmla="*/ 224869 w 293268"/>
                    <a:gd name="connsiteY3" fmla="*/ 13277 h 16890"/>
                    <a:gd name="connsiteX4" fmla="*/ 131207 w 293268"/>
                    <a:gd name="connsiteY4" fmla="*/ 16452 h 16890"/>
                    <a:gd name="connsiteX5" fmla="*/ 1032 w 293268"/>
                    <a:gd name="connsiteY5" fmla="*/ 2165 h 1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268" h="16890">
                      <a:moveTo>
                        <a:pt x="1032" y="2165"/>
                      </a:moveTo>
                      <a:cubicBezTo>
                        <a:pt x="13732" y="-216"/>
                        <a:pt x="158724" y="2430"/>
                        <a:pt x="207407" y="2165"/>
                      </a:cubicBezTo>
                      <a:cubicBezTo>
                        <a:pt x="256090" y="1900"/>
                        <a:pt x="290222" y="-1275"/>
                        <a:pt x="293132" y="577"/>
                      </a:cubicBezTo>
                      <a:cubicBezTo>
                        <a:pt x="296042" y="2429"/>
                        <a:pt x="251857" y="10631"/>
                        <a:pt x="224869" y="13277"/>
                      </a:cubicBezTo>
                      <a:cubicBezTo>
                        <a:pt x="197882" y="15923"/>
                        <a:pt x="166132" y="17775"/>
                        <a:pt x="131207" y="16452"/>
                      </a:cubicBezTo>
                      <a:cubicBezTo>
                        <a:pt x="96282" y="15129"/>
                        <a:pt x="-11668" y="4546"/>
                        <a:pt x="1032" y="216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874F1A1B-5116-48B8-BE56-7FA60E8734AD}"/>
                    </a:ext>
                  </a:extLst>
                </p:cNvPr>
                <p:cNvSpPr/>
                <p:nvPr/>
              </p:nvSpPr>
              <p:spPr>
                <a:xfrm>
                  <a:off x="7067688" y="5539937"/>
                  <a:ext cx="289014" cy="43981"/>
                </a:xfrm>
                <a:custGeom>
                  <a:avLst/>
                  <a:gdLst>
                    <a:gd name="connsiteX0" fmla="*/ 1450 w 289014"/>
                    <a:gd name="connsiteY0" fmla="*/ 438 h 43981"/>
                    <a:gd name="connsiteX1" fmla="*/ 260212 w 289014"/>
                    <a:gd name="connsiteY1" fmla="*/ 21076 h 43981"/>
                    <a:gd name="connsiteX2" fmla="*/ 276087 w 289014"/>
                    <a:gd name="connsiteY2" fmla="*/ 21076 h 43981"/>
                    <a:gd name="connsiteX3" fmla="*/ 201475 w 289014"/>
                    <a:gd name="connsiteY3" fmla="*/ 35363 h 43981"/>
                    <a:gd name="connsiteX4" fmla="*/ 157025 w 289014"/>
                    <a:gd name="connsiteY4" fmla="*/ 43301 h 43981"/>
                    <a:gd name="connsiteX5" fmla="*/ 1450 w 289014"/>
                    <a:gd name="connsiteY5" fmla="*/ 438 h 4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9014" h="43981">
                      <a:moveTo>
                        <a:pt x="1450" y="438"/>
                      </a:moveTo>
                      <a:cubicBezTo>
                        <a:pt x="18648" y="-3266"/>
                        <a:pt x="214439" y="17636"/>
                        <a:pt x="260212" y="21076"/>
                      </a:cubicBezTo>
                      <a:cubicBezTo>
                        <a:pt x="305985" y="24516"/>
                        <a:pt x="285876" y="18695"/>
                        <a:pt x="276087" y="21076"/>
                      </a:cubicBezTo>
                      <a:cubicBezTo>
                        <a:pt x="266298" y="23457"/>
                        <a:pt x="221319" y="31659"/>
                        <a:pt x="201475" y="35363"/>
                      </a:cubicBezTo>
                      <a:cubicBezTo>
                        <a:pt x="181631" y="39067"/>
                        <a:pt x="189040" y="46211"/>
                        <a:pt x="157025" y="43301"/>
                      </a:cubicBezTo>
                      <a:cubicBezTo>
                        <a:pt x="125010" y="40391"/>
                        <a:pt x="-15748" y="4142"/>
                        <a:pt x="1450" y="4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BF34A151-C689-4E96-B874-6B0E450AB4BB}"/>
                    </a:ext>
                  </a:extLst>
                </p:cNvPr>
                <p:cNvSpPr/>
                <p:nvPr/>
              </p:nvSpPr>
              <p:spPr>
                <a:xfrm>
                  <a:off x="7208837" y="5392621"/>
                  <a:ext cx="261103" cy="249584"/>
                </a:xfrm>
                <a:custGeom>
                  <a:avLst/>
                  <a:gdLst>
                    <a:gd name="connsiteX0" fmla="*/ 260351 w 261103"/>
                    <a:gd name="connsiteY0" fmla="*/ 117 h 249584"/>
                    <a:gd name="connsiteX1" fmla="*/ 112713 w 261103"/>
                    <a:gd name="connsiteY1" fmla="*/ 128704 h 249584"/>
                    <a:gd name="connsiteX2" fmla="*/ 61913 w 261103"/>
                    <a:gd name="connsiteY2" fmla="*/ 165217 h 249584"/>
                    <a:gd name="connsiteX3" fmla="*/ 1 w 261103"/>
                    <a:gd name="connsiteY3" fmla="*/ 249354 h 249584"/>
                    <a:gd name="connsiteX4" fmla="*/ 60326 w 261103"/>
                    <a:gd name="connsiteY4" fmla="*/ 187442 h 249584"/>
                    <a:gd name="connsiteX5" fmla="*/ 166688 w 261103"/>
                    <a:gd name="connsiteY5" fmla="*/ 106479 h 249584"/>
                    <a:gd name="connsiteX6" fmla="*/ 260351 w 261103"/>
                    <a:gd name="connsiteY6" fmla="*/ 117 h 24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103" h="249584">
                      <a:moveTo>
                        <a:pt x="260351" y="117"/>
                      </a:moveTo>
                      <a:cubicBezTo>
                        <a:pt x="251355" y="3821"/>
                        <a:pt x="145786" y="101187"/>
                        <a:pt x="112713" y="128704"/>
                      </a:cubicBezTo>
                      <a:cubicBezTo>
                        <a:pt x="79640" y="156221"/>
                        <a:pt x="80698" y="145109"/>
                        <a:pt x="61913" y="165217"/>
                      </a:cubicBezTo>
                      <a:cubicBezTo>
                        <a:pt x="43128" y="185325"/>
                        <a:pt x="265" y="245650"/>
                        <a:pt x="1" y="249354"/>
                      </a:cubicBezTo>
                      <a:cubicBezTo>
                        <a:pt x="-263" y="253058"/>
                        <a:pt x="32545" y="211255"/>
                        <a:pt x="60326" y="187442"/>
                      </a:cubicBezTo>
                      <a:cubicBezTo>
                        <a:pt x="88107" y="163629"/>
                        <a:pt x="138113" y="131350"/>
                        <a:pt x="166688" y="106479"/>
                      </a:cubicBezTo>
                      <a:cubicBezTo>
                        <a:pt x="195263" y="81608"/>
                        <a:pt x="269347" y="-3587"/>
                        <a:pt x="260351" y="11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275B3EAC-D9AC-43D8-B31C-CD93BCE322BE}"/>
                    </a:ext>
                  </a:extLst>
                </p:cNvPr>
                <p:cNvSpPr/>
                <p:nvPr/>
              </p:nvSpPr>
              <p:spPr>
                <a:xfrm>
                  <a:off x="6908533" y="5408492"/>
                  <a:ext cx="517810" cy="371286"/>
                </a:xfrm>
                <a:custGeom>
                  <a:avLst/>
                  <a:gdLst>
                    <a:gd name="connsiteX0" fmla="*/ 517792 w 517810"/>
                    <a:gd name="connsiteY0" fmla="*/ 121 h 371286"/>
                    <a:gd name="connsiteX1" fmla="*/ 344755 w 517810"/>
                    <a:gd name="connsiteY1" fmla="*/ 136646 h 371286"/>
                    <a:gd name="connsiteX2" fmla="*/ 279667 w 517810"/>
                    <a:gd name="connsiteY2" fmla="*/ 203321 h 371286"/>
                    <a:gd name="connsiteX3" fmla="*/ 251092 w 517810"/>
                    <a:gd name="connsiteY3" fmla="*/ 238246 h 371286"/>
                    <a:gd name="connsiteX4" fmla="*/ 155842 w 517810"/>
                    <a:gd name="connsiteY4" fmla="*/ 301746 h 371286"/>
                    <a:gd name="connsiteX5" fmla="*/ 95517 w 517810"/>
                    <a:gd name="connsiteY5" fmla="*/ 346196 h 371286"/>
                    <a:gd name="connsiteX6" fmla="*/ 267 w 517810"/>
                    <a:gd name="connsiteY6" fmla="*/ 370008 h 371286"/>
                    <a:gd name="connsiteX7" fmla="*/ 127267 w 517810"/>
                    <a:gd name="connsiteY7" fmla="*/ 308096 h 371286"/>
                    <a:gd name="connsiteX8" fmla="*/ 239980 w 517810"/>
                    <a:gd name="connsiteY8" fmla="*/ 222371 h 371286"/>
                    <a:gd name="connsiteX9" fmla="*/ 333642 w 517810"/>
                    <a:gd name="connsiteY9" fmla="*/ 114421 h 371286"/>
                    <a:gd name="connsiteX10" fmla="*/ 517792 w 517810"/>
                    <a:gd name="connsiteY10" fmla="*/ 121 h 37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810" h="371286">
                      <a:moveTo>
                        <a:pt x="517792" y="121"/>
                      </a:moveTo>
                      <a:cubicBezTo>
                        <a:pt x="519644" y="3825"/>
                        <a:pt x="384442" y="102779"/>
                        <a:pt x="344755" y="136646"/>
                      </a:cubicBezTo>
                      <a:cubicBezTo>
                        <a:pt x="305067" y="170513"/>
                        <a:pt x="295277" y="186388"/>
                        <a:pt x="279667" y="203321"/>
                      </a:cubicBezTo>
                      <a:cubicBezTo>
                        <a:pt x="264056" y="220254"/>
                        <a:pt x="271729" y="221842"/>
                        <a:pt x="251092" y="238246"/>
                      </a:cubicBezTo>
                      <a:cubicBezTo>
                        <a:pt x="230455" y="254650"/>
                        <a:pt x="181771" y="283754"/>
                        <a:pt x="155842" y="301746"/>
                      </a:cubicBezTo>
                      <a:cubicBezTo>
                        <a:pt x="129913" y="319738"/>
                        <a:pt x="121446" y="334819"/>
                        <a:pt x="95517" y="346196"/>
                      </a:cubicBezTo>
                      <a:cubicBezTo>
                        <a:pt x="69588" y="357573"/>
                        <a:pt x="-5025" y="376358"/>
                        <a:pt x="267" y="370008"/>
                      </a:cubicBezTo>
                      <a:cubicBezTo>
                        <a:pt x="5559" y="363658"/>
                        <a:pt x="87315" y="332702"/>
                        <a:pt x="127267" y="308096"/>
                      </a:cubicBezTo>
                      <a:cubicBezTo>
                        <a:pt x="167219" y="283490"/>
                        <a:pt x="205584" y="254650"/>
                        <a:pt x="239980" y="222371"/>
                      </a:cubicBezTo>
                      <a:cubicBezTo>
                        <a:pt x="274376" y="190092"/>
                        <a:pt x="291044" y="150669"/>
                        <a:pt x="333642" y="114421"/>
                      </a:cubicBezTo>
                      <a:cubicBezTo>
                        <a:pt x="376240" y="78173"/>
                        <a:pt x="515940" y="-3583"/>
                        <a:pt x="517792" y="12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4225634C-9577-484D-8440-19C413A34942}"/>
                    </a:ext>
                  </a:extLst>
                </p:cNvPr>
                <p:cNvSpPr/>
                <p:nvPr/>
              </p:nvSpPr>
              <p:spPr>
                <a:xfrm>
                  <a:off x="6867778" y="5403218"/>
                  <a:ext cx="468369" cy="362796"/>
                </a:xfrm>
                <a:custGeom>
                  <a:avLst/>
                  <a:gdLst>
                    <a:gd name="connsiteX0" fmla="*/ 468060 w 468369"/>
                    <a:gd name="connsiteY0" fmla="*/ 632 h 362796"/>
                    <a:gd name="connsiteX1" fmla="*/ 347410 w 468369"/>
                    <a:gd name="connsiteY1" fmla="*/ 110170 h 362796"/>
                    <a:gd name="connsiteX2" fmla="*/ 264860 w 468369"/>
                    <a:gd name="connsiteY2" fmla="*/ 175257 h 362796"/>
                    <a:gd name="connsiteX3" fmla="*/ 220410 w 468369"/>
                    <a:gd name="connsiteY3" fmla="*/ 210182 h 362796"/>
                    <a:gd name="connsiteX4" fmla="*/ 161672 w 468369"/>
                    <a:gd name="connsiteY4" fmla="*/ 264157 h 362796"/>
                    <a:gd name="connsiteX5" fmla="*/ 87060 w 468369"/>
                    <a:gd name="connsiteY5" fmla="*/ 316545 h 362796"/>
                    <a:gd name="connsiteX6" fmla="*/ 1335 w 468369"/>
                    <a:gd name="connsiteY6" fmla="*/ 362582 h 362796"/>
                    <a:gd name="connsiteX7" fmla="*/ 158497 w 468369"/>
                    <a:gd name="connsiteY7" fmla="*/ 297495 h 362796"/>
                    <a:gd name="connsiteX8" fmla="*/ 309310 w 468369"/>
                    <a:gd name="connsiteY8" fmla="*/ 164145 h 362796"/>
                    <a:gd name="connsiteX9" fmla="*/ 468060 w 468369"/>
                    <a:gd name="connsiteY9" fmla="*/ 632 h 3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369" h="362796">
                      <a:moveTo>
                        <a:pt x="468060" y="632"/>
                      </a:moveTo>
                      <a:cubicBezTo>
                        <a:pt x="474410" y="-8364"/>
                        <a:pt x="381277" y="81066"/>
                        <a:pt x="347410" y="110170"/>
                      </a:cubicBezTo>
                      <a:cubicBezTo>
                        <a:pt x="313543" y="139274"/>
                        <a:pt x="286027" y="158588"/>
                        <a:pt x="264860" y="175257"/>
                      </a:cubicBezTo>
                      <a:cubicBezTo>
                        <a:pt x="243693" y="191926"/>
                        <a:pt x="237608" y="195365"/>
                        <a:pt x="220410" y="210182"/>
                      </a:cubicBezTo>
                      <a:cubicBezTo>
                        <a:pt x="203212" y="224999"/>
                        <a:pt x="183897" y="246430"/>
                        <a:pt x="161672" y="264157"/>
                      </a:cubicBezTo>
                      <a:cubicBezTo>
                        <a:pt x="139447" y="281884"/>
                        <a:pt x="113783" y="300141"/>
                        <a:pt x="87060" y="316545"/>
                      </a:cubicBezTo>
                      <a:cubicBezTo>
                        <a:pt x="60337" y="332949"/>
                        <a:pt x="-10571" y="365757"/>
                        <a:pt x="1335" y="362582"/>
                      </a:cubicBezTo>
                      <a:cubicBezTo>
                        <a:pt x="13241" y="359407"/>
                        <a:pt x="107168" y="330568"/>
                        <a:pt x="158497" y="297495"/>
                      </a:cubicBezTo>
                      <a:cubicBezTo>
                        <a:pt x="209826" y="264422"/>
                        <a:pt x="259568" y="212299"/>
                        <a:pt x="309310" y="164145"/>
                      </a:cubicBezTo>
                      <a:cubicBezTo>
                        <a:pt x="359052" y="115991"/>
                        <a:pt x="461710" y="9628"/>
                        <a:pt x="468060" y="63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400936F4-94B7-40FE-93A2-3DBD044D3D27}"/>
                    </a:ext>
                  </a:extLst>
                </p:cNvPr>
                <p:cNvSpPr/>
                <p:nvPr/>
              </p:nvSpPr>
              <p:spPr>
                <a:xfrm>
                  <a:off x="7126231" y="5344791"/>
                  <a:ext cx="344742" cy="72346"/>
                </a:xfrm>
                <a:custGeom>
                  <a:avLst/>
                  <a:gdLst>
                    <a:gd name="connsiteX0" fmla="*/ 57 w 344742"/>
                    <a:gd name="connsiteY0" fmla="*/ 322 h 72346"/>
                    <a:gd name="connsiteX1" fmla="*/ 211194 w 344742"/>
                    <a:gd name="connsiteY1" fmla="*/ 38422 h 72346"/>
                    <a:gd name="connsiteX2" fmla="*/ 342957 w 344742"/>
                    <a:gd name="connsiteY2" fmla="*/ 49534 h 72346"/>
                    <a:gd name="connsiteX3" fmla="*/ 281044 w 344742"/>
                    <a:gd name="connsiteY3" fmla="*/ 71759 h 72346"/>
                    <a:gd name="connsiteX4" fmla="*/ 190557 w 344742"/>
                    <a:gd name="connsiteY4" fmla="*/ 62234 h 72346"/>
                    <a:gd name="connsiteX5" fmla="*/ 57 w 344742"/>
                    <a:gd name="connsiteY5" fmla="*/ 322 h 7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742" h="72346">
                      <a:moveTo>
                        <a:pt x="57" y="322"/>
                      </a:moveTo>
                      <a:cubicBezTo>
                        <a:pt x="3496" y="-3647"/>
                        <a:pt x="154044" y="30220"/>
                        <a:pt x="211194" y="38422"/>
                      </a:cubicBezTo>
                      <a:cubicBezTo>
                        <a:pt x="268344" y="46624"/>
                        <a:pt x="331315" y="43978"/>
                        <a:pt x="342957" y="49534"/>
                      </a:cubicBezTo>
                      <a:cubicBezTo>
                        <a:pt x="354599" y="55090"/>
                        <a:pt x="306444" y="69642"/>
                        <a:pt x="281044" y="71759"/>
                      </a:cubicBezTo>
                      <a:cubicBezTo>
                        <a:pt x="255644" y="73876"/>
                        <a:pt x="233155" y="70171"/>
                        <a:pt x="190557" y="62234"/>
                      </a:cubicBezTo>
                      <a:cubicBezTo>
                        <a:pt x="147959" y="54297"/>
                        <a:pt x="-3382" y="4291"/>
                        <a:pt x="57" y="32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F6469754-5252-4A99-90B1-9577B6378E3B}"/>
                    </a:ext>
                  </a:extLst>
                </p:cNvPr>
                <p:cNvSpPr/>
                <p:nvPr/>
              </p:nvSpPr>
              <p:spPr>
                <a:xfrm>
                  <a:off x="7117479" y="5313289"/>
                  <a:ext cx="378745" cy="57520"/>
                </a:xfrm>
                <a:custGeom>
                  <a:avLst/>
                  <a:gdLst>
                    <a:gd name="connsiteX0" fmla="*/ 871 w 378745"/>
                    <a:gd name="connsiteY0" fmla="*/ 74 h 57520"/>
                    <a:gd name="connsiteX1" fmla="*/ 269159 w 378745"/>
                    <a:gd name="connsiteY1" fmla="*/ 39761 h 57520"/>
                    <a:gd name="connsiteX2" fmla="*/ 378696 w 378745"/>
                    <a:gd name="connsiteY2" fmla="*/ 50874 h 57520"/>
                    <a:gd name="connsiteX3" fmla="*/ 281859 w 378745"/>
                    <a:gd name="connsiteY3" fmla="*/ 57224 h 57520"/>
                    <a:gd name="connsiteX4" fmla="*/ 186609 w 378745"/>
                    <a:gd name="connsiteY4" fmla="*/ 50874 h 57520"/>
                    <a:gd name="connsiteX5" fmla="*/ 871 w 378745"/>
                    <a:gd name="connsiteY5" fmla="*/ 74 h 57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745" h="57520">
                      <a:moveTo>
                        <a:pt x="871" y="74"/>
                      </a:moveTo>
                      <a:cubicBezTo>
                        <a:pt x="14629" y="-1778"/>
                        <a:pt x="206188" y="31294"/>
                        <a:pt x="269159" y="39761"/>
                      </a:cubicBezTo>
                      <a:cubicBezTo>
                        <a:pt x="332130" y="48228"/>
                        <a:pt x="376579" y="47964"/>
                        <a:pt x="378696" y="50874"/>
                      </a:cubicBezTo>
                      <a:cubicBezTo>
                        <a:pt x="380813" y="53784"/>
                        <a:pt x="313873" y="57224"/>
                        <a:pt x="281859" y="57224"/>
                      </a:cubicBezTo>
                      <a:cubicBezTo>
                        <a:pt x="249845" y="57224"/>
                        <a:pt x="233176" y="59605"/>
                        <a:pt x="186609" y="50874"/>
                      </a:cubicBezTo>
                      <a:cubicBezTo>
                        <a:pt x="140042" y="42143"/>
                        <a:pt x="-12887" y="1926"/>
                        <a:pt x="871" y="7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49707832-CC2C-4DF8-8CBF-4B26E03893F1}"/>
                    </a:ext>
                  </a:extLst>
                </p:cNvPr>
                <p:cNvSpPr/>
                <p:nvPr/>
              </p:nvSpPr>
              <p:spPr>
                <a:xfrm>
                  <a:off x="7402299" y="5224366"/>
                  <a:ext cx="129024" cy="152497"/>
                </a:xfrm>
                <a:custGeom>
                  <a:avLst/>
                  <a:gdLst>
                    <a:gd name="connsiteX0" fmla="*/ 128801 w 129024"/>
                    <a:gd name="connsiteY0" fmla="*/ 97 h 152497"/>
                    <a:gd name="connsiteX1" fmla="*/ 52601 w 129024"/>
                    <a:gd name="connsiteY1" fmla="*/ 90584 h 152497"/>
                    <a:gd name="connsiteX2" fmla="*/ 33551 w 129024"/>
                    <a:gd name="connsiteY2" fmla="*/ 90584 h 152497"/>
                    <a:gd name="connsiteX3" fmla="*/ 14501 w 129024"/>
                    <a:gd name="connsiteY3" fmla="*/ 152497 h 152497"/>
                    <a:gd name="connsiteX4" fmla="*/ 214 w 129024"/>
                    <a:gd name="connsiteY4" fmla="*/ 90584 h 152497"/>
                    <a:gd name="connsiteX5" fmla="*/ 25614 w 129024"/>
                    <a:gd name="connsiteY5" fmla="*/ 73122 h 152497"/>
                    <a:gd name="connsiteX6" fmla="*/ 128801 w 129024"/>
                    <a:gd name="connsiteY6" fmla="*/ 97 h 15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024" h="152497">
                      <a:moveTo>
                        <a:pt x="128801" y="97"/>
                      </a:moveTo>
                      <a:cubicBezTo>
                        <a:pt x="133299" y="3007"/>
                        <a:pt x="68476" y="75503"/>
                        <a:pt x="52601" y="90584"/>
                      </a:cubicBezTo>
                      <a:cubicBezTo>
                        <a:pt x="36726" y="105665"/>
                        <a:pt x="39901" y="80265"/>
                        <a:pt x="33551" y="90584"/>
                      </a:cubicBezTo>
                      <a:cubicBezTo>
                        <a:pt x="27201" y="100903"/>
                        <a:pt x="20057" y="152497"/>
                        <a:pt x="14501" y="152497"/>
                      </a:cubicBezTo>
                      <a:cubicBezTo>
                        <a:pt x="8945" y="152497"/>
                        <a:pt x="-1638" y="103813"/>
                        <a:pt x="214" y="90584"/>
                      </a:cubicBezTo>
                      <a:cubicBezTo>
                        <a:pt x="2066" y="77355"/>
                        <a:pt x="4447" y="85822"/>
                        <a:pt x="25614" y="73122"/>
                      </a:cubicBezTo>
                      <a:cubicBezTo>
                        <a:pt x="46781" y="60422"/>
                        <a:pt x="124303" y="-2813"/>
                        <a:pt x="128801" y="9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3F8D68CE-745B-4BB3-AE88-925CDAAE68B2}"/>
                    </a:ext>
                  </a:extLst>
                </p:cNvPr>
                <p:cNvSpPr/>
                <p:nvPr/>
              </p:nvSpPr>
              <p:spPr>
                <a:xfrm>
                  <a:off x="7113588" y="5238750"/>
                  <a:ext cx="389315" cy="72409"/>
                </a:xfrm>
                <a:custGeom>
                  <a:avLst/>
                  <a:gdLst>
                    <a:gd name="connsiteX0" fmla="*/ 0 w 389315"/>
                    <a:gd name="connsiteY0" fmla="*/ 0 h 72409"/>
                    <a:gd name="connsiteX1" fmla="*/ 261937 w 389315"/>
                    <a:gd name="connsiteY1" fmla="*/ 50800 h 72409"/>
                    <a:gd name="connsiteX2" fmla="*/ 388937 w 389315"/>
                    <a:gd name="connsiteY2" fmla="*/ 66675 h 72409"/>
                    <a:gd name="connsiteX3" fmla="*/ 296862 w 389315"/>
                    <a:gd name="connsiteY3" fmla="*/ 71438 h 72409"/>
                    <a:gd name="connsiteX4" fmla="*/ 177800 w 389315"/>
                    <a:gd name="connsiteY4" fmla="*/ 49213 h 72409"/>
                    <a:gd name="connsiteX5" fmla="*/ 0 w 389315"/>
                    <a:gd name="connsiteY5" fmla="*/ 0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15" h="72409">
                      <a:moveTo>
                        <a:pt x="0" y="0"/>
                      </a:moveTo>
                      <a:lnTo>
                        <a:pt x="261937" y="50800"/>
                      </a:lnTo>
                      <a:cubicBezTo>
                        <a:pt x="326760" y="61912"/>
                        <a:pt x="383116" y="63235"/>
                        <a:pt x="388937" y="66675"/>
                      </a:cubicBezTo>
                      <a:cubicBezTo>
                        <a:pt x="394758" y="70115"/>
                        <a:pt x="332051" y="74348"/>
                        <a:pt x="296862" y="71438"/>
                      </a:cubicBezTo>
                      <a:cubicBezTo>
                        <a:pt x="261673" y="68528"/>
                        <a:pt x="177800" y="49213"/>
                        <a:pt x="177800" y="492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30458B61-B5A9-46B1-89EE-1FC3866342BA}"/>
                    </a:ext>
                  </a:extLst>
                </p:cNvPr>
                <p:cNvSpPr/>
                <p:nvPr/>
              </p:nvSpPr>
              <p:spPr>
                <a:xfrm>
                  <a:off x="7131647" y="4906367"/>
                  <a:ext cx="494786" cy="479330"/>
                </a:xfrm>
                <a:custGeom>
                  <a:avLst/>
                  <a:gdLst>
                    <a:gd name="connsiteX0" fmla="*/ 494703 w 494786"/>
                    <a:gd name="connsiteY0" fmla="*/ 596 h 479330"/>
                    <a:gd name="connsiteX1" fmla="*/ 304203 w 494786"/>
                    <a:gd name="connsiteY1" fmla="*/ 205383 h 479330"/>
                    <a:gd name="connsiteX2" fmla="*/ 162916 w 494786"/>
                    <a:gd name="connsiteY2" fmla="*/ 335558 h 479330"/>
                    <a:gd name="connsiteX3" fmla="*/ 15278 w 494786"/>
                    <a:gd name="connsiteY3" fmla="*/ 465733 h 479330"/>
                    <a:gd name="connsiteX4" fmla="*/ 5753 w 494786"/>
                    <a:gd name="connsiteY4" fmla="*/ 470496 h 479330"/>
                    <a:gd name="connsiteX5" fmla="*/ 24803 w 494786"/>
                    <a:gd name="connsiteY5" fmla="*/ 422871 h 479330"/>
                    <a:gd name="connsiteX6" fmla="*/ 186728 w 494786"/>
                    <a:gd name="connsiteY6" fmla="*/ 295871 h 479330"/>
                    <a:gd name="connsiteX7" fmla="*/ 326428 w 494786"/>
                    <a:gd name="connsiteY7" fmla="*/ 148233 h 479330"/>
                    <a:gd name="connsiteX8" fmla="*/ 494703 w 494786"/>
                    <a:gd name="connsiteY8" fmla="*/ 596 h 47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4786" h="479330">
                      <a:moveTo>
                        <a:pt x="494703" y="596"/>
                      </a:moveTo>
                      <a:cubicBezTo>
                        <a:pt x="490999" y="10121"/>
                        <a:pt x="359501" y="149556"/>
                        <a:pt x="304203" y="205383"/>
                      </a:cubicBezTo>
                      <a:cubicBezTo>
                        <a:pt x="248905" y="261210"/>
                        <a:pt x="211070" y="292166"/>
                        <a:pt x="162916" y="335558"/>
                      </a:cubicBezTo>
                      <a:cubicBezTo>
                        <a:pt x="114762" y="378950"/>
                        <a:pt x="41472" y="443243"/>
                        <a:pt x="15278" y="465733"/>
                      </a:cubicBezTo>
                      <a:cubicBezTo>
                        <a:pt x="-10916" y="488223"/>
                        <a:pt x="4165" y="477640"/>
                        <a:pt x="5753" y="470496"/>
                      </a:cubicBezTo>
                      <a:cubicBezTo>
                        <a:pt x="7340" y="463352"/>
                        <a:pt x="-5359" y="451975"/>
                        <a:pt x="24803" y="422871"/>
                      </a:cubicBezTo>
                      <a:cubicBezTo>
                        <a:pt x="54965" y="393767"/>
                        <a:pt x="136457" y="341644"/>
                        <a:pt x="186728" y="295871"/>
                      </a:cubicBezTo>
                      <a:cubicBezTo>
                        <a:pt x="236999" y="250098"/>
                        <a:pt x="275628" y="198504"/>
                        <a:pt x="326428" y="148233"/>
                      </a:cubicBezTo>
                      <a:cubicBezTo>
                        <a:pt x="377228" y="97962"/>
                        <a:pt x="498407" y="-8929"/>
                        <a:pt x="494703" y="59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7646C04F-AFE2-4A98-9C6D-F2B156C5BEEF}"/>
                    </a:ext>
                  </a:extLst>
                </p:cNvPr>
                <p:cNvSpPr/>
                <p:nvPr/>
              </p:nvSpPr>
              <p:spPr>
                <a:xfrm>
                  <a:off x="7095066" y="4745612"/>
                  <a:ext cx="582422" cy="594989"/>
                </a:xfrm>
                <a:custGeom>
                  <a:avLst/>
                  <a:gdLst>
                    <a:gd name="connsiteX0" fmla="*/ 582084 w 582422"/>
                    <a:gd name="connsiteY0" fmla="*/ 1013 h 594989"/>
                    <a:gd name="connsiteX1" fmla="*/ 355072 w 582422"/>
                    <a:gd name="connsiteY1" fmla="*/ 270888 h 594989"/>
                    <a:gd name="connsiteX2" fmla="*/ 120122 w 582422"/>
                    <a:gd name="connsiteY2" fmla="*/ 483613 h 594989"/>
                    <a:gd name="connsiteX3" fmla="*/ 7409 w 582422"/>
                    <a:gd name="connsiteY3" fmla="*/ 591563 h 594989"/>
                    <a:gd name="connsiteX4" fmla="*/ 35984 w 582422"/>
                    <a:gd name="connsiteY4" fmla="*/ 548701 h 594989"/>
                    <a:gd name="connsiteX5" fmla="*/ 239184 w 582422"/>
                    <a:gd name="connsiteY5" fmla="*/ 359788 h 594989"/>
                    <a:gd name="connsiteX6" fmla="*/ 402697 w 582422"/>
                    <a:gd name="connsiteY6" fmla="*/ 185163 h 594989"/>
                    <a:gd name="connsiteX7" fmla="*/ 582084 w 582422"/>
                    <a:gd name="connsiteY7" fmla="*/ 1013 h 59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422" h="594989">
                      <a:moveTo>
                        <a:pt x="582084" y="1013"/>
                      </a:moveTo>
                      <a:cubicBezTo>
                        <a:pt x="574147" y="15300"/>
                        <a:pt x="432066" y="190455"/>
                        <a:pt x="355072" y="270888"/>
                      </a:cubicBezTo>
                      <a:cubicBezTo>
                        <a:pt x="278078" y="351321"/>
                        <a:pt x="178066" y="430167"/>
                        <a:pt x="120122" y="483613"/>
                      </a:cubicBezTo>
                      <a:cubicBezTo>
                        <a:pt x="62178" y="537059"/>
                        <a:pt x="21432" y="580715"/>
                        <a:pt x="7409" y="591563"/>
                      </a:cubicBezTo>
                      <a:cubicBezTo>
                        <a:pt x="-6614" y="602411"/>
                        <a:pt x="-2645" y="587330"/>
                        <a:pt x="35984" y="548701"/>
                      </a:cubicBezTo>
                      <a:cubicBezTo>
                        <a:pt x="74613" y="510072"/>
                        <a:pt x="178065" y="420378"/>
                        <a:pt x="239184" y="359788"/>
                      </a:cubicBezTo>
                      <a:cubicBezTo>
                        <a:pt x="300303" y="299198"/>
                        <a:pt x="402697" y="185163"/>
                        <a:pt x="402697" y="185163"/>
                      </a:cubicBezTo>
                      <a:cubicBezTo>
                        <a:pt x="456407" y="127219"/>
                        <a:pt x="590021" y="-13274"/>
                        <a:pt x="582084" y="101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A646706D-661A-4913-AFE2-29A1D41534FC}"/>
                    </a:ext>
                  </a:extLst>
                </p:cNvPr>
                <p:cNvSpPr/>
                <p:nvPr/>
              </p:nvSpPr>
              <p:spPr>
                <a:xfrm>
                  <a:off x="7080593" y="4619422"/>
                  <a:ext cx="628289" cy="664184"/>
                </a:xfrm>
                <a:custGeom>
                  <a:avLst/>
                  <a:gdLst>
                    <a:gd name="connsiteX0" fmla="*/ 626720 w 628289"/>
                    <a:gd name="connsiteY0" fmla="*/ 203 h 664184"/>
                    <a:gd name="connsiteX1" fmla="*/ 525120 w 628289"/>
                    <a:gd name="connsiteY1" fmla="*/ 146253 h 664184"/>
                    <a:gd name="connsiteX2" fmla="*/ 326682 w 628289"/>
                    <a:gd name="connsiteY2" fmla="*/ 371678 h 664184"/>
                    <a:gd name="connsiteX3" fmla="*/ 158407 w 628289"/>
                    <a:gd name="connsiteY3" fmla="*/ 533603 h 664184"/>
                    <a:gd name="connsiteX4" fmla="*/ 26645 w 628289"/>
                    <a:gd name="connsiteY4" fmla="*/ 651078 h 664184"/>
                    <a:gd name="connsiteX5" fmla="*/ 2832 w 628289"/>
                    <a:gd name="connsiteY5" fmla="*/ 659016 h 664184"/>
                    <a:gd name="connsiteX6" fmla="*/ 10770 w 628289"/>
                    <a:gd name="connsiteY6" fmla="*/ 630441 h 664184"/>
                    <a:gd name="connsiteX7" fmla="*/ 94907 w 628289"/>
                    <a:gd name="connsiteY7" fmla="*/ 557416 h 664184"/>
                    <a:gd name="connsiteX8" fmla="*/ 301282 w 628289"/>
                    <a:gd name="connsiteY8" fmla="*/ 365328 h 664184"/>
                    <a:gd name="connsiteX9" fmla="*/ 450507 w 628289"/>
                    <a:gd name="connsiteY9" fmla="*/ 176416 h 664184"/>
                    <a:gd name="connsiteX10" fmla="*/ 626720 w 628289"/>
                    <a:gd name="connsiteY10" fmla="*/ 203 h 66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289" h="664184">
                      <a:moveTo>
                        <a:pt x="626720" y="203"/>
                      </a:moveTo>
                      <a:cubicBezTo>
                        <a:pt x="639155" y="-4824"/>
                        <a:pt x="575126" y="84341"/>
                        <a:pt x="525120" y="146253"/>
                      </a:cubicBezTo>
                      <a:cubicBezTo>
                        <a:pt x="475114" y="208165"/>
                        <a:pt x="387801" y="307120"/>
                        <a:pt x="326682" y="371678"/>
                      </a:cubicBezTo>
                      <a:cubicBezTo>
                        <a:pt x="265563" y="436236"/>
                        <a:pt x="208413" y="487036"/>
                        <a:pt x="158407" y="533603"/>
                      </a:cubicBezTo>
                      <a:cubicBezTo>
                        <a:pt x="108401" y="580170"/>
                        <a:pt x="52574" y="630176"/>
                        <a:pt x="26645" y="651078"/>
                      </a:cubicBezTo>
                      <a:cubicBezTo>
                        <a:pt x="716" y="671980"/>
                        <a:pt x="5478" y="662456"/>
                        <a:pt x="2832" y="659016"/>
                      </a:cubicBezTo>
                      <a:cubicBezTo>
                        <a:pt x="186" y="655576"/>
                        <a:pt x="-4576" y="647374"/>
                        <a:pt x="10770" y="630441"/>
                      </a:cubicBezTo>
                      <a:cubicBezTo>
                        <a:pt x="26116" y="613508"/>
                        <a:pt x="46488" y="601601"/>
                        <a:pt x="94907" y="557416"/>
                      </a:cubicBezTo>
                      <a:cubicBezTo>
                        <a:pt x="143326" y="513231"/>
                        <a:pt x="242015" y="428828"/>
                        <a:pt x="301282" y="365328"/>
                      </a:cubicBezTo>
                      <a:cubicBezTo>
                        <a:pt x="360549" y="301828"/>
                        <a:pt x="400236" y="235683"/>
                        <a:pt x="450507" y="176416"/>
                      </a:cubicBezTo>
                      <a:cubicBezTo>
                        <a:pt x="500778" y="117149"/>
                        <a:pt x="614285" y="5230"/>
                        <a:pt x="626720" y="2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FFAA7CDE-C45A-490E-B674-8DCB74EFB0FC}"/>
                    </a:ext>
                  </a:extLst>
                </p:cNvPr>
                <p:cNvSpPr/>
                <p:nvPr/>
              </p:nvSpPr>
              <p:spPr>
                <a:xfrm>
                  <a:off x="7391396" y="4495466"/>
                  <a:ext cx="301814" cy="153235"/>
                </a:xfrm>
                <a:custGeom>
                  <a:avLst/>
                  <a:gdLst>
                    <a:gd name="connsiteX0" fmla="*/ 4 w 301814"/>
                    <a:gd name="connsiteY0" fmla="*/ 334 h 153235"/>
                    <a:gd name="connsiteX1" fmla="*/ 246067 w 301814"/>
                    <a:gd name="connsiteY1" fmla="*/ 87647 h 153235"/>
                    <a:gd name="connsiteX2" fmla="*/ 285754 w 301814"/>
                    <a:gd name="connsiteY2" fmla="*/ 116222 h 153235"/>
                    <a:gd name="connsiteX3" fmla="*/ 285754 w 301814"/>
                    <a:gd name="connsiteY3" fmla="*/ 152734 h 153235"/>
                    <a:gd name="connsiteX4" fmla="*/ 300042 w 301814"/>
                    <a:gd name="connsiteY4" fmla="*/ 87647 h 153235"/>
                    <a:gd name="connsiteX5" fmla="*/ 239717 w 301814"/>
                    <a:gd name="connsiteY5" fmla="*/ 59072 h 153235"/>
                    <a:gd name="connsiteX6" fmla="*/ 4 w 301814"/>
                    <a:gd name="connsiteY6" fmla="*/ 334 h 15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14" h="153235">
                      <a:moveTo>
                        <a:pt x="4" y="334"/>
                      </a:moveTo>
                      <a:cubicBezTo>
                        <a:pt x="1062" y="5096"/>
                        <a:pt x="198442" y="68332"/>
                        <a:pt x="246067" y="87647"/>
                      </a:cubicBezTo>
                      <a:cubicBezTo>
                        <a:pt x="293692" y="106962"/>
                        <a:pt x="279140" y="105374"/>
                        <a:pt x="285754" y="116222"/>
                      </a:cubicBezTo>
                      <a:cubicBezTo>
                        <a:pt x="292368" y="127070"/>
                        <a:pt x="283373" y="157496"/>
                        <a:pt x="285754" y="152734"/>
                      </a:cubicBezTo>
                      <a:cubicBezTo>
                        <a:pt x="288135" y="147972"/>
                        <a:pt x="307715" y="103257"/>
                        <a:pt x="300042" y="87647"/>
                      </a:cubicBezTo>
                      <a:cubicBezTo>
                        <a:pt x="292369" y="72037"/>
                        <a:pt x="284696" y="75212"/>
                        <a:pt x="239717" y="59072"/>
                      </a:cubicBezTo>
                      <a:cubicBezTo>
                        <a:pt x="194738" y="42932"/>
                        <a:pt x="-1054" y="-4428"/>
                        <a:pt x="4" y="33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F7118C8D-D8A7-4A2E-9F25-712C5F0DCC07}"/>
                    </a:ext>
                  </a:extLst>
                </p:cNvPr>
                <p:cNvSpPr/>
                <p:nvPr/>
              </p:nvSpPr>
              <p:spPr>
                <a:xfrm>
                  <a:off x="7279350" y="4495761"/>
                  <a:ext cx="420323" cy="167124"/>
                </a:xfrm>
                <a:custGeom>
                  <a:avLst/>
                  <a:gdLst>
                    <a:gd name="connsiteX0" fmla="*/ 925 w 420323"/>
                    <a:gd name="connsiteY0" fmla="*/ 39 h 167124"/>
                    <a:gd name="connsiteX1" fmla="*/ 215238 w 420323"/>
                    <a:gd name="connsiteY1" fmla="*/ 88939 h 167124"/>
                    <a:gd name="connsiteX2" fmla="*/ 413675 w 420323"/>
                    <a:gd name="connsiteY2" fmla="*/ 158789 h 167124"/>
                    <a:gd name="connsiteX3" fmla="*/ 362875 w 420323"/>
                    <a:gd name="connsiteY3" fmla="*/ 163552 h 167124"/>
                    <a:gd name="connsiteX4" fmla="*/ 259688 w 420323"/>
                    <a:gd name="connsiteY4" fmla="*/ 138152 h 167124"/>
                    <a:gd name="connsiteX5" fmla="*/ 142213 w 420323"/>
                    <a:gd name="connsiteY5" fmla="*/ 100052 h 167124"/>
                    <a:gd name="connsiteX6" fmla="*/ 925 w 420323"/>
                    <a:gd name="connsiteY6" fmla="*/ 39 h 16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323" h="167124">
                      <a:moveTo>
                        <a:pt x="925" y="39"/>
                      </a:moveTo>
                      <a:cubicBezTo>
                        <a:pt x="13096" y="-1813"/>
                        <a:pt x="146446" y="62481"/>
                        <a:pt x="215238" y="88939"/>
                      </a:cubicBezTo>
                      <a:cubicBezTo>
                        <a:pt x="284030" y="115397"/>
                        <a:pt x="389069" y="146354"/>
                        <a:pt x="413675" y="158789"/>
                      </a:cubicBezTo>
                      <a:cubicBezTo>
                        <a:pt x="438281" y="171224"/>
                        <a:pt x="388539" y="166991"/>
                        <a:pt x="362875" y="163552"/>
                      </a:cubicBezTo>
                      <a:cubicBezTo>
                        <a:pt x="337211" y="160113"/>
                        <a:pt x="296465" y="148735"/>
                        <a:pt x="259688" y="138152"/>
                      </a:cubicBezTo>
                      <a:cubicBezTo>
                        <a:pt x="222911" y="127569"/>
                        <a:pt x="184546" y="118573"/>
                        <a:pt x="142213" y="100052"/>
                      </a:cubicBezTo>
                      <a:cubicBezTo>
                        <a:pt x="99880" y="81531"/>
                        <a:pt x="-11246" y="1891"/>
                        <a:pt x="925" y="3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4BE887F0-A53F-4B2A-B343-36AA79656CE5}"/>
                    </a:ext>
                  </a:extLst>
                </p:cNvPr>
                <p:cNvSpPr/>
                <p:nvPr/>
              </p:nvSpPr>
              <p:spPr>
                <a:xfrm>
                  <a:off x="7120951" y="4537539"/>
                  <a:ext cx="579632" cy="245587"/>
                </a:xfrm>
                <a:custGeom>
                  <a:avLst/>
                  <a:gdLst>
                    <a:gd name="connsiteX0" fmla="*/ 2162 w 579632"/>
                    <a:gd name="connsiteY0" fmla="*/ 2711 h 245587"/>
                    <a:gd name="connsiteX1" fmla="*/ 313312 w 579632"/>
                    <a:gd name="connsiteY1" fmla="*/ 147174 h 245587"/>
                    <a:gd name="connsiteX2" fmla="*/ 559374 w 579632"/>
                    <a:gd name="connsiteY2" fmla="*/ 244011 h 245587"/>
                    <a:gd name="connsiteX3" fmla="*/ 559374 w 579632"/>
                    <a:gd name="connsiteY3" fmla="*/ 205911 h 245587"/>
                    <a:gd name="connsiteX4" fmla="*/ 508574 w 579632"/>
                    <a:gd name="connsiteY4" fmla="*/ 188449 h 245587"/>
                    <a:gd name="connsiteX5" fmla="*/ 340299 w 579632"/>
                    <a:gd name="connsiteY5" fmla="*/ 131299 h 245587"/>
                    <a:gd name="connsiteX6" fmla="*/ 181549 w 579632"/>
                    <a:gd name="connsiteY6" fmla="*/ 59861 h 245587"/>
                    <a:gd name="connsiteX7" fmla="*/ 2162 w 579632"/>
                    <a:gd name="connsiteY7" fmla="*/ 2711 h 24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9632" h="245587">
                      <a:moveTo>
                        <a:pt x="2162" y="2711"/>
                      </a:moveTo>
                      <a:cubicBezTo>
                        <a:pt x="24122" y="17263"/>
                        <a:pt x="220443" y="106957"/>
                        <a:pt x="313312" y="147174"/>
                      </a:cubicBezTo>
                      <a:cubicBezTo>
                        <a:pt x="406181" y="187391"/>
                        <a:pt x="518364" y="234221"/>
                        <a:pt x="559374" y="244011"/>
                      </a:cubicBezTo>
                      <a:cubicBezTo>
                        <a:pt x="600384" y="253801"/>
                        <a:pt x="567841" y="215171"/>
                        <a:pt x="559374" y="205911"/>
                      </a:cubicBezTo>
                      <a:cubicBezTo>
                        <a:pt x="550907" y="196651"/>
                        <a:pt x="508574" y="188449"/>
                        <a:pt x="508574" y="188449"/>
                      </a:cubicBezTo>
                      <a:cubicBezTo>
                        <a:pt x="472062" y="176014"/>
                        <a:pt x="394803" y="152730"/>
                        <a:pt x="340299" y="131299"/>
                      </a:cubicBezTo>
                      <a:cubicBezTo>
                        <a:pt x="285795" y="109868"/>
                        <a:pt x="231555" y="83938"/>
                        <a:pt x="181549" y="59861"/>
                      </a:cubicBezTo>
                      <a:cubicBezTo>
                        <a:pt x="131543" y="35784"/>
                        <a:pt x="-19798" y="-11841"/>
                        <a:pt x="2162" y="271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1017802B-0B1F-4D43-B56A-C4D2183B7D82}"/>
                    </a:ext>
                  </a:extLst>
                </p:cNvPr>
                <p:cNvSpPr/>
                <p:nvPr/>
              </p:nvSpPr>
              <p:spPr>
                <a:xfrm>
                  <a:off x="6900620" y="4425447"/>
                  <a:ext cx="678184" cy="709803"/>
                </a:xfrm>
                <a:custGeom>
                  <a:avLst/>
                  <a:gdLst>
                    <a:gd name="connsiteX0" fmla="*/ 678105 w 678184"/>
                    <a:gd name="connsiteY0" fmla="*/ 503 h 709803"/>
                    <a:gd name="connsiteX1" fmla="*/ 478080 w 678184"/>
                    <a:gd name="connsiteY1" fmla="*/ 229103 h 709803"/>
                    <a:gd name="connsiteX2" fmla="*/ 305043 w 678184"/>
                    <a:gd name="connsiteY2" fmla="*/ 425953 h 709803"/>
                    <a:gd name="connsiteX3" fmla="*/ 195505 w 678184"/>
                    <a:gd name="connsiteY3" fmla="*/ 538666 h 709803"/>
                    <a:gd name="connsiteX4" fmla="*/ 111368 w 678184"/>
                    <a:gd name="connsiteY4" fmla="*/ 610103 h 709803"/>
                    <a:gd name="connsiteX5" fmla="*/ 3418 w 678184"/>
                    <a:gd name="connsiteY5" fmla="*/ 708528 h 709803"/>
                    <a:gd name="connsiteX6" fmla="*/ 35168 w 678184"/>
                    <a:gd name="connsiteY6" fmla="*/ 660903 h 709803"/>
                    <a:gd name="connsiteX7" fmla="*/ 117718 w 678184"/>
                    <a:gd name="connsiteY7" fmla="*/ 586291 h 709803"/>
                    <a:gd name="connsiteX8" fmla="*/ 324093 w 678184"/>
                    <a:gd name="connsiteY8" fmla="*/ 365628 h 709803"/>
                    <a:gd name="connsiteX9" fmla="*/ 500305 w 678184"/>
                    <a:gd name="connsiteY9" fmla="*/ 173541 h 709803"/>
                    <a:gd name="connsiteX10" fmla="*/ 678105 w 678184"/>
                    <a:gd name="connsiteY10" fmla="*/ 503 h 70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8184" h="709803">
                      <a:moveTo>
                        <a:pt x="678105" y="503"/>
                      </a:moveTo>
                      <a:cubicBezTo>
                        <a:pt x="674401" y="9763"/>
                        <a:pt x="478080" y="229103"/>
                        <a:pt x="478080" y="229103"/>
                      </a:cubicBezTo>
                      <a:cubicBezTo>
                        <a:pt x="415903" y="300011"/>
                        <a:pt x="352139" y="374359"/>
                        <a:pt x="305043" y="425953"/>
                      </a:cubicBezTo>
                      <a:cubicBezTo>
                        <a:pt x="257947" y="477547"/>
                        <a:pt x="227784" y="507974"/>
                        <a:pt x="195505" y="538666"/>
                      </a:cubicBezTo>
                      <a:cubicBezTo>
                        <a:pt x="163226" y="569358"/>
                        <a:pt x="143382" y="581793"/>
                        <a:pt x="111368" y="610103"/>
                      </a:cubicBezTo>
                      <a:cubicBezTo>
                        <a:pt x="79354" y="638413"/>
                        <a:pt x="16118" y="700061"/>
                        <a:pt x="3418" y="708528"/>
                      </a:cubicBezTo>
                      <a:cubicBezTo>
                        <a:pt x="-9282" y="716995"/>
                        <a:pt x="16118" y="681276"/>
                        <a:pt x="35168" y="660903"/>
                      </a:cubicBezTo>
                      <a:cubicBezTo>
                        <a:pt x="54218" y="640530"/>
                        <a:pt x="69564" y="635504"/>
                        <a:pt x="117718" y="586291"/>
                      </a:cubicBezTo>
                      <a:cubicBezTo>
                        <a:pt x="165872" y="537079"/>
                        <a:pt x="260329" y="434420"/>
                        <a:pt x="324093" y="365628"/>
                      </a:cubicBezTo>
                      <a:cubicBezTo>
                        <a:pt x="387857" y="296836"/>
                        <a:pt x="445536" y="235189"/>
                        <a:pt x="500305" y="173541"/>
                      </a:cubicBezTo>
                      <a:cubicBezTo>
                        <a:pt x="555074" y="111893"/>
                        <a:pt x="681809" y="-8757"/>
                        <a:pt x="678105" y="5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E502914D-5F87-4C93-9161-722705D40963}"/>
                    </a:ext>
                  </a:extLst>
                </p:cNvPr>
                <p:cNvSpPr/>
                <p:nvPr/>
              </p:nvSpPr>
              <p:spPr>
                <a:xfrm>
                  <a:off x="6861160" y="4430960"/>
                  <a:ext cx="631542" cy="662033"/>
                </a:xfrm>
                <a:custGeom>
                  <a:avLst/>
                  <a:gdLst>
                    <a:gd name="connsiteX0" fmla="*/ 630253 w 631542"/>
                    <a:gd name="connsiteY0" fmla="*/ 15628 h 662033"/>
                    <a:gd name="connsiteX1" fmla="*/ 482615 w 631542"/>
                    <a:gd name="connsiteY1" fmla="*/ 169615 h 662033"/>
                    <a:gd name="connsiteX2" fmla="*/ 298465 w 631542"/>
                    <a:gd name="connsiteY2" fmla="*/ 369640 h 662033"/>
                    <a:gd name="connsiteX3" fmla="*/ 154003 w 631542"/>
                    <a:gd name="connsiteY3" fmla="*/ 520453 h 662033"/>
                    <a:gd name="connsiteX4" fmla="*/ 42878 w 631542"/>
                    <a:gd name="connsiteY4" fmla="*/ 628403 h 662033"/>
                    <a:gd name="connsiteX5" fmla="*/ 15 w 631542"/>
                    <a:gd name="connsiteY5" fmla="*/ 661740 h 662033"/>
                    <a:gd name="connsiteX6" fmla="*/ 39703 w 631542"/>
                    <a:gd name="connsiteY6" fmla="*/ 614115 h 662033"/>
                    <a:gd name="connsiteX7" fmla="*/ 161940 w 631542"/>
                    <a:gd name="connsiteY7" fmla="*/ 498228 h 662033"/>
                    <a:gd name="connsiteX8" fmla="*/ 344503 w 631542"/>
                    <a:gd name="connsiteY8" fmla="*/ 299790 h 662033"/>
                    <a:gd name="connsiteX9" fmla="*/ 511190 w 631542"/>
                    <a:gd name="connsiteY9" fmla="*/ 123578 h 662033"/>
                    <a:gd name="connsiteX10" fmla="*/ 554053 w 631542"/>
                    <a:gd name="connsiteY10" fmla="*/ 17215 h 662033"/>
                    <a:gd name="connsiteX11" fmla="*/ 630253 w 631542"/>
                    <a:gd name="connsiteY11" fmla="*/ 15628 h 66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1542" h="662033">
                      <a:moveTo>
                        <a:pt x="630253" y="15628"/>
                      </a:moveTo>
                      <a:cubicBezTo>
                        <a:pt x="618347" y="41028"/>
                        <a:pt x="537913" y="110613"/>
                        <a:pt x="482615" y="169615"/>
                      </a:cubicBezTo>
                      <a:cubicBezTo>
                        <a:pt x="427317" y="228617"/>
                        <a:pt x="298465" y="369640"/>
                        <a:pt x="298465" y="369640"/>
                      </a:cubicBezTo>
                      <a:cubicBezTo>
                        <a:pt x="243696" y="428113"/>
                        <a:pt x="196601" y="477326"/>
                        <a:pt x="154003" y="520453"/>
                      </a:cubicBezTo>
                      <a:cubicBezTo>
                        <a:pt x="111405" y="563580"/>
                        <a:pt x="68543" y="604855"/>
                        <a:pt x="42878" y="628403"/>
                      </a:cubicBezTo>
                      <a:cubicBezTo>
                        <a:pt x="17213" y="651951"/>
                        <a:pt x="544" y="664121"/>
                        <a:pt x="15" y="661740"/>
                      </a:cubicBezTo>
                      <a:cubicBezTo>
                        <a:pt x="-514" y="659359"/>
                        <a:pt x="12716" y="641367"/>
                        <a:pt x="39703" y="614115"/>
                      </a:cubicBezTo>
                      <a:cubicBezTo>
                        <a:pt x="66690" y="586863"/>
                        <a:pt x="111140" y="550616"/>
                        <a:pt x="161940" y="498228"/>
                      </a:cubicBezTo>
                      <a:cubicBezTo>
                        <a:pt x="212740" y="445841"/>
                        <a:pt x="286295" y="362232"/>
                        <a:pt x="344503" y="299790"/>
                      </a:cubicBezTo>
                      <a:cubicBezTo>
                        <a:pt x="402711" y="237348"/>
                        <a:pt x="476265" y="170674"/>
                        <a:pt x="511190" y="123578"/>
                      </a:cubicBezTo>
                      <a:cubicBezTo>
                        <a:pt x="546115" y="76482"/>
                        <a:pt x="540030" y="34942"/>
                        <a:pt x="554053" y="17215"/>
                      </a:cubicBezTo>
                      <a:cubicBezTo>
                        <a:pt x="568076" y="-512"/>
                        <a:pt x="642159" y="-9772"/>
                        <a:pt x="630253" y="1562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5E21FA58-1D91-477D-B425-D365E4738A22}"/>
                    </a:ext>
                  </a:extLst>
                </p:cNvPr>
                <p:cNvSpPr/>
                <p:nvPr/>
              </p:nvSpPr>
              <p:spPr>
                <a:xfrm>
                  <a:off x="6797566" y="4463050"/>
                  <a:ext cx="591596" cy="601856"/>
                </a:xfrm>
                <a:custGeom>
                  <a:avLst/>
                  <a:gdLst>
                    <a:gd name="connsiteX0" fmla="*/ 587484 w 591596"/>
                    <a:gd name="connsiteY0" fmla="*/ 15288 h 601856"/>
                    <a:gd name="connsiteX1" fmla="*/ 385872 w 591596"/>
                    <a:gd name="connsiteY1" fmla="*/ 229600 h 601856"/>
                    <a:gd name="connsiteX2" fmla="*/ 211247 w 591596"/>
                    <a:gd name="connsiteY2" fmla="*/ 434388 h 601856"/>
                    <a:gd name="connsiteX3" fmla="*/ 11222 w 591596"/>
                    <a:gd name="connsiteY3" fmla="*/ 596313 h 601856"/>
                    <a:gd name="connsiteX4" fmla="*/ 36622 w 591596"/>
                    <a:gd name="connsiteY4" fmla="*/ 555038 h 601856"/>
                    <a:gd name="connsiteX5" fmla="*/ 131872 w 591596"/>
                    <a:gd name="connsiteY5" fmla="*/ 464550 h 601856"/>
                    <a:gd name="connsiteX6" fmla="*/ 323959 w 591596"/>
                    <a:gd name="connsiteY6" fmla="*/ 272463 h 601856"/>
                    <a:gd name="connsiteX7" fmla="*/ 457309 w 591596"/>
                    <a:gd name="connsiteY7" fmla="*/ 102600 h 601856"/>
                    <a:gd name="connsiteX8" fmla="*/ 519222 w 591596"/>
                    <a:gd name="connsiteY8" fmla="*/ 26400 h 601856"/>
                    <a:gd name="connsiteX9" fmla="*/ 587484 w 591596"/>
                    <a:gd name="connsiteY9" fmla="*/ 15288 h 60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1596" h="601856">
                      <a:moveTo>
                        <a:pt x="587484" y="15288"/>
                      </a:moveTo>
                      <a:cubicBezTo>
                        <a:pt x="565259" y="49155"/>
                        <a:pt x="448578" y="159750"/>
                        <a:pt x="385872" y="229600"/>
                      </a:cubicBezTo>
                      <a:cubicBezTo>
                        <a:pt x="323166" y="299450"/>
                        <a:pt x="273689" y="373269"/>
                        <a:pt x="211247" y="434388"/>
                      </a:cubicBezTo>
                      <a:cubicBezTo>
                        <a:pt x="148805" y="495507"/>
                        <a:pt x="40326" y="576205"/>
                        <a:pt x="11222" y="596313"/>
                      </a:cubicBezTo>
                      <a:cubicBezTo>
                        <a:pt x="-17882" y="616421"/>
                        <a:pt x="16514" y="576998"/>
                        <a:pt x="36622" y="555038"/>
                      </a:cubicBezTo>
                      <a:cubicBezTo>
                        <a:pt x="56730" y="533078"/>
                        <a:pt x="83982" y="511646"/>
                        <a:pt x="131872" y="464550"/>
                      </a:cubicBezTo>
                      <a:cubicBezTo>
                        <a:pt x="179761" y="417454"/>
                        <a:pt x="269720" y="332788"/>
                        <a:pt x="323959" y="272463"/>
                      </a:cubicBezTo>
                      <a:cubicBezTo>
                        <a:pt x="378198" y="212138"/>
                        <a:pt x="424765" y="143610"/>
                        <a:pt x="457309" y="102600"/>
                      </a:cubicBezTo>
                      <a:cubicBezTo>
                        <a:pt x="489853" y="61590"/>
                        <a:pt x="503082" y="40423"/>
                        <a:pt x="519222" y="26400"/>
                      </a:cubicBezTo>
                      <a:cubicBezTo>
                        <a:pt x="535362" y="12377"/>
                        <a:pt x="609709" y="-18579"/>
                        <a:pt x="587484" y="1528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4CCB2EE9-AEB6-4248-86C6-06D5A84C3CB0}"/>
                    </a:ext>
                  </a:extLst>
                </p:cNvPr>
                <p:cNvSpPr/>
                <p:nvPr/>
              </p:nvSpPr>
              <p:spPr>
                <a:xfrm>
                  <a:off x="6556602" y="4539737"/>
                  <a:ext cx="451049" cy="436232"/>
                </a:xfrm>
                <a:custGeom>
                  <a:avLst/>
                  <a:gdLst>
                    <a:gd name="connsiteX0" fmla="*/ 450623 w 451049"/>
                    <a:gd name="connsiteY0" fmla="*/ 10038 h 436232"/>
                    <a:gd name="connsiteX1" fmla="*/ 347436 w 451049"/>
                    <a:gd name="connsiteY1" fmla="*/ 110051 h 436232"/>
                    <a:gd name="connsiteX2" fmla="*/ 185511 w 451049"/>
                    <a:gd name="connsiteY2" fmla="*/ 284676 h 436232"/>
                    <a:gd name="connsiteX3" fmla="*/ 68036 w 451049"/>
                    <a:gd name="connsiteY3" fmla="*/ 392626 h 436232"/>
                    <a:gd name="connsiteX4" fmla="*/ 9298 w 451049"/>
                    <a:gd name="connsiteY4" fmla="*/ 435488 h 436232"/>
                    <a:gd name="connsiteX5" fmla="*/ 2948 w 451049"/>
                    <a:gd name="connsiteY5" fmla="*/ 416438 h 436232"/>
                    <a:gd name="connsiteX6" fmla="*/ 37873 w 451049"/>
                    <a:gd name="connsiteY6" fmla="*/ 373576 h 436232"/>
                    <a:gd name="connsiteX7" fmla="*/ 142648 w 451049"/>
                    <a:gd name="connsiteY7" fmla="*/ 292613 h 436232"/>
                    <a:gd name="connsiteX8" fmla="*/ 374423 w 451049"/>
                    <a:gd name="connsiteY8" fmla="*/ 33851 h 436232"/>
                    <a:gd name="connsiteX9" fmla="*/ 450623 w 451049"/>
                    <a:gd name="connsiteY9" fmla="*/ 10038 h 43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1049" h="436232">
                      <a:moveTo>
                        <a:pt x="450623" y="10038"/>
                      </a:moveTo>
                      <a:cubicBezTo>
                        <a:pt x="446125" y="22738"/>
                        <a:pt x="391621" y="64278"/>
                        <a:pt x="347436" y="110051"/>
                      </a:cubicBezTo>
                      <a:cubicBezTo>
                        <a:pt x="303251" y="155824"/>
                        <a:pt x="232078" y="237580"/>
                        <a:pt x="185511" y="284676"/>
                      </a:cubicBezTo>
                      <a:cubicBezTo>
                        <a:pt x="138944" y="331772"/>
                        <a:pt x="97405" y="367491"/>
                        <a:pt x="68036" y="392626"/>
                      </a:cubicBezTo>
                      <a:cubicBezTo>
                        <a:pt x="38667" y="417761"/>
                        <a:pt x="20146" y="431519"/>
                        <a:pt x="9298" y="435488"/>
                      </a:cubicBezTo>
                      <a:cubicBezTo>
                        <a:pt x="-1550" y="439457"/>
                        <a:pt x="-1814" y="426757"/>
                        <a:pt x="2948" y="416438"/>
                      </a:cubicBezTo>
                      <a:cubicBezTo>
                        <a:pt x="7710" y="406119"/>
                        <a:pt x="14590" y="394213"/>
                        <a:pt x="37873" y="373576"/>
                      </a:cubicBezTo>
                      <a:cubicBezTo>
                        <a:pt x="61156" y="352939"/>
                        <a:pt x="86557" y="349234"/>
                        <a:pt x="142648" y="292613"/>
                      </a:cubicBezTo>
                      <a:cubicBezTo>
                        <a:pt x="198739" y="235992"/>
                        <a:pt x="325210" y="78566"/>
                        <a:pt x="374423" y="33851"/>
                      </a:cubicBezTo>
                      <a:cubicBezTo>
                        <a:pt x="423636" y="-10864"/>
                        <a:pt x="455121" y="-2662"/>
                        <a:pt x="450623" y="100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B94010C3-C18B-4500-9D33-5A184BB675B0}"/>
                    </a:ext>
                  </a:extLst>
                </p:cNvPr>
                <p:cNvSpPr/>
                <p:nvPr/>
              </p:nvSpPr>
              <p:spPr>
                <a:xfrm>
                  <a:off x="6460692" y="4572690"/>
                  <a:ext cx="435414" cy="398992"/>
                </a:xfrm>
                <a:custGeom>
                  <a:avLst/>
                  <a:gdLst>
                    <a:gd name="connsiteX0" fmla="*/ 435408 w 435414"/>
                    <a:gd name="connsiteY0" fmla="*/ 898 h 398992"/>
                    <a:gd name="connsiteX1" fmla="*/ 267133 w 435414"/>
                    <a:gd name="connsiteY1" fmla="*/ 169173 h 398992"/>
                    <a:gd name="connsiteX2" fmla="*/ 138546 w 435414"/>
                    <a:gd name="connsiteY2" fmla="*/ 296173 h 398992"/>
                    <a:gd name="connsiteX3" fmla="*/ 9958 w 435414"/>
                    <a:gd name="connsiteY3" fmla="*/ 396185 h 398992"/>
                    <a:gd name="connsiteX4" fmla="*/ 13133 w 435414"/>
                    <a:gd name="connsiteY4" fmla="*/ 367610 h 398992"/>
                    <a:gd name="connsiteX5" fmla="*/ 49646 w 435414"/>
                    <a:gd name="connsiteY5" fmla="*/ 327923 h 398992"/>
                    <a:gd name="connsiteX6" fmla="*/ 175058 w 435414"/>
                    <a:gd name="connsiteY6" fmla="*/ 232673 h 398992"/>
                    <a:gd name="connsiteX7" fmla="*/ 273483 w 435414"/>
                    <a:gd name="connsiteY7" fmla="*/ 108848 h 398992"/>
                    <a:gd name="connsiteX8" fmla="*/ 435408 w 435414"/>
                    <a:gd name="connsiteY8" fmla="*/ 898 h 39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414" h="398992">
                      <a:moveTo>
                        <a:pt x="435408" y="898"/>
                      </a:moveTo>
                      <a:cubicBezTo>
                        <a:pt x="434350" y="10952"/>
                        <a:pt x="267133" y="169173"/>
                        <a:pt x="267133" y="169173"/>
                      </a:cubicBezTo>
                      <a:cubicBezTo>
                        <a:pt x="217656" y="218386"/>
                        <a:pt x="181408" y="258338"/>
                        <a:pt x="138546" y="296173"/>
                      </a:cubicBezTo>
                      <a:cubicBezTo>
                        <a:pt x="95684" y="334008"/>
                        <a:pt x="30860" y="384279"/>
                        <a:pt x="9958" y="396185"/>
                      </a:cubicBezTo>
                      <a:cubicBezTo>
                        <a:pt x="-10944" y="408091"/>
                        <a:pt x="6518" y="378987"/>
                        <a:pt x="13133" y="367610"/>
                      </a:cubicBezTo>
                      <a:cubicBezTo>
                        <a:pt x="19748" y="356233"/>
                        <a:pt x="22659" y="350412"/>
                        <a:pt x="49646" y="327923"/>
                      </a:cubicBezTo>
                      <a:cubicBezTo>
                        <a:pt x="76633" y="305434"/>
                        <a:pt x="137752" y="269185"/>
                        <a:pt x="175058" y="232673"/>
                      </a:cubicBezTo>
                      <a:cubicBezTo>
                        <a:pt x="212364" y="196161"/>
                        <a:pt x="234589" y="150123"/>
                        <a:pt x="273483" y="108848"/>
                      </a:cubicBezTo>
                      <a:cubicBezTo>
                        <a:pt x="312377" y="67573"/>
                        <a:pt x="436466" y="-9156"/>
                        <a:pt x="435408" y="8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CFD146B6-4EDF-4877-90D0-4E988A19F82D}"/>
                    </a:ext>
                  </a:extLst>
                </p:cNvPr>
                <p:cNvSpPr/>
                <p:nvPr/>
              </p:nvSpPr>
              <p:spPr>
                <a:xfrm>
                  <a:off x="6366117" y="4569977"/>
                  <a:ext cx="444321" cy="390389"/>
                </a:xfrm>
                <a:custGeom>
                  <a:avLst/>
                  <a:gdLst>
                    <a:gd name="connsiteX0" fmla="*/ 444258 w 444321"/>
                    <a:gd name="connsiteY0" fmla="*/ 436 h 390389"/>
                    <a:gd name="connsiteX1" fmla="*/ 312496 w 444321"/>
                    <a:gd name="connsiteY1" fmla="*/ 144898 h 390389"/>
                    <a:gd name="connsiteX2" fmla="*/ 222008 w 444321"/>
                    <a:gd name="connsiteY2" fmla="*/ 221098 h 390389"/>
                    <a:gd name="connsiteX3" fmla="*/ 98183 w 444321"/>
                    <a:gd name="connsiteY3" fmla="*/ 314761 h 390389"/>
                    <a:gd name="connsiteX4" fmla="*/ 12458 w 444321"/>
                    <a:gd name="connsiteY4" fmla="*/ 387786 h 390389"/>
                    <a:gd name="connsiteX5" fmla="*/ 2933 w 444321"/>
                    <a:gd name="connsiteY5" fmla="*/ 370323 h 390389"/>
                    <a:gd name="connsiteX6" fmla="*/ 36271 w 444321"/>
                    <a:gd name="connsiteY6" fmla="*/ 333811 h 390389"/>
                    <a:gd name="connsiteX7" fmla="*/ 237883 w 444321"/>
                    <a:gd name="connsiteY7" fmla="*/ 165536 h 390389"/>
                    <a:gd name="connsiteX8" fmla="*/ 295033 w 444321"/>
                    <a:gd name="connsiteY8" fmla="*/ 102036 h 390389"/>
                    <a:gd name="connsiteX9" fmla="*/ 444258 w 444321"/>
                    <a:gd name="connsiteY9" fmla="*/ 436 h 39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4321" h="390389">
                      <a:moveTo>
                        <a:pt x="444258" y="436"/>
                      </a:moveTo>
                      <a:cubicBezTo>
                        <a:pt x="447169" y="7580"/>
                        <a:pt x="349538" y="108121"/>
                        <a:pt x="312496" y="144898"/>
                      </a:cubicBezTo>
                      <a:cubicBezTo>
                        <a:pt x="275454" y="181675"/>
                        <a:pt x="257727" y="192788"/>
                        <a:pt x="222008" y="221098"/>
                      </a:cubicBezTo>
                      <a:cubicBezTo>
                        <a:pt x="186289" y="249409"/>
                        <a:pt x="133108" y="286980"/>
                        <a:pt x="98183" y="314761"/>
                      </a:cubicBezTo>
                      <a:cubicBezTo>
                        <a:pt x="63258" y="342542"/>
                        <a:pt x="28333" y="378526"/>
                        <a:pt x="12458" y="387786"/>
                      </a:cubicBezTo>
                      <a:cubicBezTo>
                        <a:pt x="-3417" y="397046"/>
                        <a:pt x="-1036" y="379319"/>
                        <a:pt x="2933" y="370323"/>
                      </a:cubicBezTo>
                      <a:cubicBezTo>
                        <a:pt x="6902" y="361327"/>
                        <a:pt x="-2887" y="367942"/>
                        <a:pt x="36271" y="333811"/>
                      </a:cubicBezTo>
                      <a:cubicBezTo>
                        <a:pt x="75429" y="299680"/>
                        <a:pt x="194756" y="204165"/>
                        <a:pt x="237883" y="165536"/>
                      </a:cubicBezTo>
                      <a:cubicBezTo>
                        <a:pt x="281010" y="126907"/>
                        <a:pt x="265400" y="128230"/>
                        <a:pt x="295033" y="102036"/>
                      </a:cubicBezTo>
                      <a:cubicBezTo>
                        <a:pt x="324666" y="75842"/>
                        <a:pt x="441347" y="-6708"/>
                        <a:pt x="444258" y="43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5A47C57B-BD0F-4990-89D8-78B2F33D1315}"/>
                    </a:ext>
                  </a:extLst>
                </p:cNvPr>
                <p:cNvSpPr/>
                <p:nvPr/>
              </p:nvSpPr>
              <p:spPr>
                <a:xfrm>
                  <a:off x="6665586" y="4574119"/>
                  <a:ext cx="964837" cy="419281"/>
                </a:xfrm>
                <a:custGeom>
                  <a:avLst/>
                  <a:gdLst>
                    <a:gd name="connsiteX0" fmla="*/ 13027 w 964837"/>
                    <a:gd name="connsiteY0" fmla="*/ 1056 h 419281"/>
                    <a:gd name="connsiteX1" fmla="*/ 216227 w 964837"/>
                    <a:gd name="connsiteY1" fmla="*/ 112181 h 419281"/>
                    <a:gd name="connsiteX2" fmla="*/ 544839 w 964837"/>
                    <a:gd name="connsiteY2" fmla="*/ 258231 h 419281"/>
                    <a:gd name="connsiteX3" fmla="*/ 817889 w 964837"/>
                    <a:gd name="connsiteY3" fmla="*/ 366181 h 419281"/>
                    <a:gd name="connsiteX4" fmla="*/ 954414 w 964837"/>
                    <a:gd name="connsiteY4" fmla="*/ 391581 h 419281"/>
                    <a:gd name="connsiteX5" fmla="*/ 949652 w 964837"/>
                    <a:gd name="connsiteY5" fmla="*/ 409044 h 419281"/>
                    <a:gd name="connsiteX6" fmla="*/ 903614 w 964837"/>
                    <a:gd name="connsiteY6" fmla="*/ 418569 h 419281"/>
                    <a:gd name="connsiteX7" fmla="*/ 798839 w 964837"/>
                    <a:gd name="connsiteY7" fmla="*/ 389994 h 419281"/>
                    <a:gd name="connsiteX8" fmla="*/ 541664 w 964837"/>
                    <a:gd name="connsiteY8" fmla="*/ 297919 h 419281"/>
                    <a:gd name="connsiteX9" fmla="*/ 255914 w 964837"/>
                    <a:gd name="connsiteY9" fmla="*/ 175681 h 419281"/>
                    <a:gd name="connsiteX10" fmla="*/ 44777 w 964837"/>
                    <a:gd name="connsiteY10" fmla="*/ 61381 h 419281"/>
                    <a:gd name="connsiteX11" fmla="*/ 13027 w 964837"/>
                    <a:gd name="connsiteY11" fmla="*/ 1056 h 4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4837" h="419281">
                      <a:moveTo>
                        <a:pt x="13027" y="1056"/>
                      </a:moveTo>
                      <a:cubicBezTo>
                        <a:pt x="41602" y="9523"/>
                        <a:pt x="127592" y="69319"/>
                        <a:pt x="216227" y="112181"/>
                      </a:cubicBezTo>
                      <a:cubicBezTo>
                        <a:pt x="304862" y="155043"/>
                        <a:pt x="444562" y="215898"/>
                        <a:pt x="544839" y="258231"/>
                      </a:cubicBezTo>
                      <a:cubicBezTo>
                        <a:pt x="645116" y="300564"/>
                        <a:pt x="749627" y="343956"/>
                        <a:pt x="817889" y="366181"/>
                      </a:cubicBezTo>
                      <a:cubicBezTo>
                        <a:pt x="886151" y="388406"/>
                        <a:pt x="932454" y="384437"/>
                        <a:pt x="954414" y="391581"/>
                      </a:cubicBezTo>
                      <a:cubicBezTo>
                        <a:pt x="976374" y="398725"/>
                        <a:pt x="958119" y="404546"/>
                        <a:pt x="949652" y="409044"/>
                      </a:cubicBezTo>
                      <a:cubicBezTo>
                        <a:pt x="941185" y="413542"/>
                        <a:pt x="928749" y="421744"/>
                        <a:pt x="903614" y="418569"/>
                      </a:cubicBezTo>
                      <a:cubicBezTo>
                        <a:pt x="878479" y="415394"/>
                        <a:pt x="859164" y="410102"/>
                        <a:pt x="798839" y="389994"/>
                      </a:cubicBezTo>
                      <a:cubicBezTo>
                        <a:pt x="738514" y="369886"/>
                        <a:pt x="632151" y="333638"/>
                        <a:pt x="541664" y="297919"/>
                      </a:cubicBezTo>
                      <a:cubicBezTo>
                        <a:pt x="451177" y="262200"/>
                        <a:pt x="338729" y="215104"/>
                        <a:pt x="255914" y="175681"/>
                      </a:cubicBezTo>
                      <a:cubicBezTo>
                        <a:pt x="173100" y="136258"/>
                        <a:pt x="83142" y="85723"/>
                        <a:pt x="44777" y="61381"/>
                      </a:cubicBezTo>
                      <a:cubicBezTo>
                        <a:pt x="6412" y="37039"/>
                        <a:pt x="-15548" y="-7411"/>
                        <a:pt x="13027" y="105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00E18285-7D71-4E56-83C3-6E0C505B5A3B}"/>
                    </a:ext>
                  </a:extLst>
                </p:cNvPr>
                <p:cNvSpPr/>
                <p:nvPr/>
              </p:nvSpPr>
              <p:spPr>
                <a:xfrm>
                  <a:off x="6562679" y="4592638"/>
                  <a:ext cx="1035303" cy="447679"/>
                </a:xfrm>
                <a:custGeom>
                  <a:avLst/>
                  <a:gdLst>
                    <a:gd name="connsiteX0" fmla="*/ 1634 w 1035303"/>
                    <a:gd name="connsiteY0" fmla="*/ 0 h 447679"/>
                    <a:gd name="connsiteX1" fmla="*/ 215946 w 1035303"/>
                    <a:gd name="connsiteY1" fmla="*/ 117475 h 447679"/>
                    <a:gd name="connsiteX2" fmla="*/ 522334 w 1035303"/>
                    <a:gd name="connsiteY2" fmla="*/ 268287 h 447679"/>
                    <a:gd name="connsiteX3" fmla="*/ 843009 w 1035303"/>
                    <a:gd name="connsiteY3" fmla="*/ 381000 h 447679"/>
                    <a:gd name="connsiteX4" fmla="*/ 1025571 w 1035303"/>
                    <a:gd name="connsiteY4" fmla="*/ 442912 h 447679"/>
                    <a:gd name="connsiteX5" fmla="*/ 1001759 w 1035303"/>
                    <a:gd name="connsiteY5" fmla="*/ 442912 h 447679"/>
                    <a:gd name="connsiteX6" fmla="*/ 928734 w 1035303"/>
                    <a:gd name="connsiteY6" fmla="*/ 438150 h 447679"/>
                    <a:gd name="connsiteX7" fmla="*/ 671559 w 1035303"/>
                    <a:gd name="connsiteY7" fmla="*/ 361950 h 447679"/>
                    <a:gd name="connsiteX8" fmla="*/ 465184 w 1035303"/>
                    <a:gd name="connsiteY8" fmla="*/ 263525 h 447679"/>
                    <a:gd name="connsiteX9" fmla="*/ 136571 w 1035303"/>
                    <a:gd name="connsiteY9" fmla="*/ 115887 h 447679"/>
                    <a:gd name="connsiteX10" fmla="*/ 1634 w 1035303"/>
                    <a:gd name="connsiteY10" fmla="*/ 0 h 44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5303" h="447679">
                      <a:moveTo>
                        <a:pt x="1634" y="0"/>
                      </a:moveTo>
                      <a:cubicBezTo>
                        <a:pt x="14863" y="265"/>
                        <a:pt x="129163" y="72761"/>
                        <a:pt x="215946" y="117475"/>
                      </a:cubicBezTo>
                      <a:cubicBezTo>
                        <a:pt x="302729" y="162189"/>
                        <a:pt x="417824" y="224366"/>
                        <a:pt x="522334" y="268287"/>
                      </a:cubicBezTo>
                      <a:cubicBezTo>
                        <a:pt x="626844" y="312208"/>
                        <a:pt x="759136" y="351896"/>
                        <a:pt x="843009" y="381000"/>
                      </a:cubicBezTo>
                      <a:lnTo>
                        <a:pt x="1025571" y="442912"/>
                      </a:lnTo>
                      <a:cubicBezTo>
                        <a:pt x="1052029" y="453231"/>
                        <a:pt x="1017898" y="443706"/>
                        <a:pt x="1001759" y="442912"/>
                      </a:cubicBezTo>
                      <a:cubicBezTo>
                        <a:pt x="985620" y="442118"/>
                        <a:pt x="983767" y="451644"/>
                        <a:pt x="928734" y="438150"/>
                      </a:cubicBezTo>
                      <a:cubicBezTo>
                        <a:pt x="873701" y="424656"/>
                        <a:pt x="748817" y="391054"/>
                        <a:pt x="671559" y="361950"/>
                      </a:cubicBezTo>
                      <a:cubicBezTo>
                        <a:pt x="594301" y="332846"/>
                        <a:pt x="554349" y="304535"/>
                        <a:pt x="465184" y="263525"/>
                      </a:cubicBezTo>
                      <a:cubicBezTo>
                        <a:pt x="376019" y="222515"/>
                        <a:pt x="215681" y="155310"/>
                        <a:pt x="136571" y="115887"/>
                      </a:cubicBezTo>
                      <a:cubicBezTo>
                        <a:pt x="57461" y="76464"/>
                        <a:pt x="-11595" y="-265"/>
                        <a:pt x="1634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24D3D0EA-5A79-4E2D-B146-C1301007B3CE}"/>
                    </a:ext>
                  </a:extLst>
                </p:cNvPr>
                <p:cNvSpPr/>
                <p:nvPr/>
              </p:nvSpPr>
              <p:spPr>
                <a:xfrm>
                  <a:off x="6431900" y="4603475"/>
                  <a:ext cx="1123158" cy="509992"/>
                </a:xfrm>
                <a:custGeom>
                  <a:avLst/>
                  <a:gdLst>
                    <a:gd name="connsiteX0" fmla="*/ 650 w 1123158"/>
                    <a:gd name="connsiteY0" fmla="*/ 275 h 509992"/>
                    <a:gd name="connsiteX1" fmla="*/ 156225 w 1123158"/>
                    <a:gd name="connsiteY1" fmla="*/ 90763 h 509992"/>
                    <a:gd name="connsiteX2" fmla="*/ 475313 w 1123158"/>
                    <a:gd name="connsiteY2" fmla="*/ 279675 h 509992"/>
                    <a:gd name="connsiteX3" fmla="*/ 854725 w 1123158"/>
                    <a:gd name="connsiteY3" fmla="*/ 428900 h 509992"/>
                    <a:gd name="connsiteX4" fmla="*/ 1118250 w 1123158"/>
                    <a:gd name="connsiteY4" fmla="*/ 503513 h 509992"/>
                    <a:gd name="connsiteX5" fmla="*/ 1008713 w 1123158"/>
                    <a:gd name="connsiteY5" fmla="*/ 498750 h 509992"/>
                    <a:gd name="connsiteX6" fmla="*/ 791225 w 1123158"/>
                    <a:gd name="connsiteY6" fmla="*/ 438425 h 509992"/>
                    <a:gd name="connsiteX7" fmla="*/ 338788 w 1123158"/>
                    <a:gd name="connsiteY7" fmla="*/ 246338 h 509992"/>
                    <a:gd name="connsiteX8" fmla="*/ 110188 w 1123158"/>
                    <a:gd name="connsiteY8" fmla="*/ 127275 h 509992"/>
                    <a:gd name="connsiteX9" fmla="*/ 650 w 1123158"/>
                    <a:gd name="connsiteY9" fmla="*/ 275 h 509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3158" h="509992">
                      <a:moveTo>
                        <a:pt x="650" y="275"/>
                      </a:moveTo>
                      <a:cubicBezTo>
                        <a:pt x="8323" y="-5810"/>
                        <a:pt x="156225" y="90763"/>
                        <a:pt x="156225" y="90763"/>
                      </a:cubicBezTo>
                      <a:cubicBezTo>
                        <a:pt x="235335" y="137330"/>
                        <a:pt x="358896" y="223319"/>
                        <a:pt x="475313" y="279675"/>
                      </a:cubicBezTo>
                      <a:cubicBezTo>
                        <a:pt x="591730" y="336031"/>
                        <a:pt x="747569" y="391594"/>
                        <a:pt x="854725" y="428900"/>
                      </a:cubicBezTo>
                      <a:cubicBezTo>
                        <a:pt x="961881" y="466206"/>
                        <a:pt x="1092585" y="491871"/>
                        <a:pt x="1118250" y="503513"/>
                      </a:cubicBezTo>
                      <a:cubicBezTo>
                        <a:pt x="1143915" y="515155"/>
                        <a:pt x="1063217" y="509598"/>
                        <a:pt x="1008713" y="498750"/>
                      </a:cubicBezTo>
                      <a:cubicBezTo>
                        <a:pt x="954209" y="487902"/>
                        <a:pt x="902879" y="480494"/>
                        <a:pt x="791225" y="438425"/>
                      </a:cubicBezTo>
                      <a:cubicBezTo>
                        <a:pt x="679571" y="396356"/>
                        <a:pt x="452294" y="298196"/>
                        <a:pt x="338788" y="246338"/>
                      </a:cubicBezTo>
                      <a:cubicBezTo>
                        <a:pt x="225282" y="194480"/>
                        <a:pt x="165751" y="162465"/>
                        <a:pt x="110188" y="127275"/>
                      </a:cubicBezTo>
                      <a:cubicBezTo>
                        <a:pt x="54626" y="92085"/>
                        <a:pt x="-7023" y="6360"/>
                        <a:pt x="650" y="27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154BDB80-A592-40E7-B8D0-5F52DDA9463A}"/>
                    </a:ext>
                  </a:extLst>
                </p:cNvPr>
                <p:cNvSpPr/>
                <p:nvPr/>
              </p:nvSpPr>
              <p:spPr>
                <a:xfrm>
                  <a:off x="5985984" y="4602139"/>
                  <a:ext cx="427845" cy="341111"/>
                </a:xfrm>
                <a:custGeom>
                  <a:avLst/>
                  <a:gdLst>
                    <a:gd name="connsiteX0" fmla="*/ 427516 w 427845"/>
                    <a:gd name="connsiteY0" fmla="*/ 24 h 341111"/>
                    <a:gd name="connsiteX1" fmla="*/ 311629 w 427845"/>
                    <a:gd name="connsiteY1" fmla="*/ 117499 h 341111"/>
                    <a:gd name="connsiteX2" fmla="*/ 132241 w 427845"/>
                    <a:gd name="connsiteY2" fmla="*/ 249261 h 341111"/>
                    <a:gd name="connsiteX3" fmla="*/ 10004 w 427845"/>
                    <a:gd name="connsiteY3" fmla="*/ 336574 h 341111"/>
                    <a:gd name="connsiteX4" fmla="*/ 22704 w 427845"/>
                    <a:gd name="connsiteY4" fmla="*/ 317524 h 341111"/>
                    <a:gd name="connsiteX5" fmla="*/ 146529 w 427845"/>
                    <a:gd name="connsiteY5" fmla="*/ 222274 h 341111"/>
                    <a:gd name="connsiteX6" fmla="*/ 276704 w 427845"/>
                    <a:gd name="connsiteY6" fmla="*/ 107974 h 341111"/>
                    <a:gd name="connsiteX7" fmla="*/ 427516 w 427845"/>
                    <a:gd name="connsiteY7" fmla="*/ 24 h 3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7845" h="341111">
                      <a:moveTo>
                        <a:pt x="427516" y="24"/>
                      </a:moveTo>
                      <a:cubicBezTo>
                        <a:pt x="433337" y="1612"/>
                        <a:pt x="360841" y="75960"/>
                        <a:pt x="311629" y="117499"/>
                      </a:cubicBezTo>
                      <a:cubicBezTo>
                        <a:pt x="262417" y="159038"/>
                        <a:pt x="132241" y="249261"/>
                        <a:pt x="132241" y="249261"/>
                      </a:cubicBezTo>
                      <a:cubicBezTo>
                        <a:pt x="81970" y="285774"/>
                        <a:pt x="28260" y="325197"/>
                        <a:pt x="10004" y="336574"/>
                      </a:cubicBezTo>
                      <a:cubicBezTo>
                        <a:pt x="-8252" y="347951"/>
                        <a:pt x="-50" y="336574"/>
                        <a:pt x="22704" y="317524"/>
                      </a:cubicBezTo>
                      <a:cubicBezTo>
                        <a:pt x="45458" y="298474"/>
                        <a:pt x="104196" y="257199"/>
                        <a:pt x="146529" y="222274"/>
                      </a:cubicBezTo>
                      <a:cubicBezTo>
                        <a:pt x="188862" y="187349"/>
                        <a:pt x="234106" y="142105"/>
                        <a:pt x="276704" y="107974"/>
                      </a:cubicBezTo>
                      <a:cubicBezTo>
                        <a:pt x="319302" y="73843"/>
                        <a:pt x="421695" y="-1564"/>
                        <a:pt x="427516" y="2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D917EAC8-58B6-4D15-BA72-8EE01778CB11}"/>
                    </a:ext>
                  </a:extLst>
                </p:cNvPr>
                <p:cNvSpPr/>
                <p:nvPr/>
              </p:nvSpPr>
              <p:spPr>
                <a:xfrm>
                  <a:off x="5866890" y="4622507"/>
                  <a:ext cx="438689" cy="318814"/>
                </a:xfrm>
                <a:custGeom>
                  <a:avLst/>
                  <a:gdLst>
                    <a:gd name="connsiteX0" fmla="*/ 438660 w 438689"/>
                    <a:gd name="connsiteY0" fmla="*/ 293 h 318814"/>
                    <a:gd name="connsiteX1" fmla="*/ 260860 w 438689"/>
                    <a:gd name="connsiteY1" fmla="*/ 127293 h 318814"/>
                    <a:gd name="connsiteX2" fmla="*/ 132273 w 438689"/>
                    <a:gd name="connsiteY2" fmla="*/ 238418 h 318814"/>
                    <a:gd name="connsiteX3" fmla="*/ 11623 w 438689"/>
                    <a:gd name="connsiteY3" fmla="*/ 316206 h 318814"/>
                    <a:gd name="connsiteX4" fmla="*/ 13210 w 438689"/>
                    <a:gd name="connsiteY4" fmla="*/ 295568 h 318814"/>
                    <a:gd name="connsiteX5" fmla="*/ 86235 w 438689"/>
                    <a:gd name="connsiteY5" fmla="*/ 247943 h 318814"/>
                    <a:gd name="connsiteX6" fmla="*/ 273560 w 438689"/>
                    <a:gd name="connsiteY6" fmla="*/ 97131 h 318814"/>
                    <a:gd name="connsiteX7" fmla="*/ 438660 w 438689"/>
                    <a:gd name="connsiteY7" fmla="*/ 293 h 31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689" h="318814">
                      <a:moveTo>
                        <a:pt x="438660" y="293"/>
                      </a:moveTo>
                      <a:cubicBezTo>
                        <a:pt x="436543" y="5320"/>
                        <a:pt x="311925" y="87605"/>
                        <a:pt x="260860" y="127293"/>
                      </a:cubicBezTo>
                      <a:cubicBezTo>
                        <a:pt x="209795" y="166981"/>
                        <a:pt x="173812" y="206933"/>
                        <a:pt x="132273" y="238418"/>
                      </a:cubicBezTo>
                      <a:cubicBezTo>
                        <a:pt x="90734" y="269903"/>
                        <a:pt x="31467" y="306681"/>
                        <a:pt x="11623" y="316206"/>
                      </a:cubicBezTo>
                      <a:cubicBezTo>
                        <a:pt x="-8221" y="325731"/>
                        <a:pt x="775" y="306945"/>
                        <a:pt x="13210" y="295568"/>
                      </a:cubicBezTo>
                      <a:cubicBezTo>
                        <a:pt x="25645" y="284191"/>
                        <a:pt x="42843" y="281016"/>
                        <a:pt x="86235" y="247943"/>
                      </a:cubicBezTo>
                      <a:cubicBezTo>
                        <a:pt x="129627" y="214870"/>
                        <a:pt x="218791" y="138406"/>
                        <a:pt x="273560" y="97131"/>
                      </a:cubicBezTo>
                      <a:cubicBezTo>
                        <a:pt x="328329" y="55856"/>
                        <a:pt x="440777" y="-4734"/>
                        <a:pt x="438660" y="29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E18BCE7C-A283-43E2-BBFA-0B5A5CD4CD28}"/>
                    </a:ext>
                  </a:extLst>
                </p:cNvPr>
                <p:cNvSpPr/>
                <p:nvPr/>
              </p:nvSpPr>
              <p:spPr>
                <a:xfrm>
                  <a:off x="5711380" y="4620253"/>
                  <a:ext cx="493645" cy="344942"/>
                </a:xfrm>
                <a:custGeom>
                  <a:avLst/>
                  <a:gdLst>
                    <a:gd name="connsiteX0" fmla="*/ 490983 w 493645"/>
                    <a:gd name="connsiteY0" fmla="*/ 960 h 344942"/>
                    <a:gd name="connsiteX1" fmla="*/ 344933 w 493645"/>
                    <a:gd name="connsiteY1" fmla="*/ 105735 h 344942"/>
                    <a:gd name="connsiteX2" fmla="*/ 198883 w 493645"/>
                    <a:gd name="connsiteY2" fmla="*/ 213685 h 344942"/>
                    <a:gd name="connsiteX3" fmla="*/ 11558 w 493645"/>
                    <a:gd name="connsiteY3" fmla="*/ 342272 h 344942"/>
                    <a:gd name="connsiteX4" fmla="*/ 38545 w 493645"/>
                    <a:gd name="connsiteY4" fmla="*/ 291472 h 344942"/>
                    <a:gd name="connsiteX5" fmla="*/ 189358 w 493645"/>
                    <a:gd name="connsiteY5" fmla="*/ 181935 h 344942"/>
                    <a:gd name="connsiteX6" fmla="*/ 490983 w 493645"/>
                    <a:gd name="connsiteY6" fmla="*/ 960 h 344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45" h="344942">
                      <a:moveTo>
                        <a:pt x="490983" y="960"/>
                      </a:moveTo>
                      <a:cubicBezTo>
                        <a:pt x="516912" y="-11740"/>
                        <a:pt x="344933" y="105735"/>
                        <a:pt x="344933" y="105735"/>
                      </a:cubicBezTo>
                      <a:cubicBezTo>
                        <a:pt x="296250" y="141189"/>
                        <a:pt x="254445" y="174262"/>
                        <a:pt x="198883" y="213685"/>
                      </a:cubicBezTo>
                      <a:cubicBezTo>
                        <a:pt x="143321" y="253108"/>
                        <a:pt x="38281" y="329308"/>
                        <a:pt x="11558" y="342272"/>
                      </a:cubicBezTo>
                      <a:cubicBezTo>
                        <a:pt x="-15165" y="355237"/>
                        <a:pt x="8912" y="318195"/>
                        <a:pt x="38545" y="291472"/>
                      </a:cubicBezTo>
                      <a:cubicBezTo>
                        <a:pt x="68178" y="264749"/>
                        <a:pt x="118979" y="229824"/>
                        <a:pt x="189358" y="181935"/>
                      </a:cubicBezTo>
                      <a:cubicBezTo>
                        <a:pt x="259737" y="134046"/>
                        <a:pt x="465054" y="13660"/>
                        <a:pt x="490983" y="96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A363A9F0-F5B7-4CB2-AA95-D7C4C7D8437B}"/>
                    </a:ext>
                  </a:extLst>
                </p:cNvPr>
                <p:cNvSpPr/>
                <p:nvPr/>
              </p:nvSpPr>
              <p:spPr>
                <a:xfrm>
                  <a:off x="5737324" y="4598537"/>
                  <a:ext cx="487336" cy="340364"/>
                </a:xfrm>
                <a:custGeom>
                  <a:avLst/>
                  <a:gdLst>
                    <a:gd name="connsiteX0" fmla="*/ 4664 w 487336"/>
                    <a:gd name="connsiteY0" fmla="*/ 6801 h 340364"/>
                    <a:gd name="connsiteX1" fmla="*/ 315814 w 487336"/>
                    <a:gd name="connsiteY1" fmla="*/ 240163 h 340364"/>
                    <a:gd name="connsiteX2" fmla="*/ 480914 w 487336"/>
                    <a:gd name="connsiteY2" fmla="*/ 338588 h 340364"/>
                    <a:gd name="connsiteX3" fmla="*/ 442814 w 487336"/>
                    <a:gd name="connsiteY3" fmla="*/ 297313 h 340364"/>
                    <a:gd name="connsiteX4" fmla="*/ 341214 w 487336"/>
                    <a:gd name="connsiteY4" fmla="*/ 219526 h 340364"/>
                    <a:gd name="connsiteX5" fmla="*/ 141189 w 487336"/>
                    <a:gd name="connsiteY5" fmla="*/ 75063 h 340364"/>
                    <a:gd name="connsiteX6" fmla="*/ 4664 w 487336"/>
                    <a:gd name="connsiteY6" fmla="*/ 6801 h 340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336" h="340364">
                      <a:moveTo>
                        <a:pt x="4664" y="6801"/>
                      </a:moveTo>
                      <a:cubicBezTo>
                        <a:pt x="33768" y="34318"/>
                        <a:pt x="236439" y="184865"/>
                        <a:pt x="315814" y="240163"/>
                      </a:cubicBezTo>
                      <a:cubicBezTo>
                        <a:pt x="395189" y="295461"/>
                        <a:pt x="459747" y="329063"/>
                        <a:pt x="480914" y="338588"/>
                      </a:cubicBezTo>
                      <a:cubicBezTo>
                        <a:pt x="502081" y="348113"/>
                        <a:pt x="466097" y="317157"/>
                        <a:pt x="442814" y="297313"/>
                      </a:cubicBezTo>
                      <a:cubicBezTo>
                        <a:pt x="419531" y="277469"/>
                        <a:pt x="391485" y="256568"/>
                        <a:pt x="341214" y="219526"/>
                      </a:cubicBezTo>
                      <a:cubicBezTo>
                        <a:pt x="290943" y="182484"/>
                        <a:pt x="192254" y="108136"/>
                        <a:pt x="141189" y="75063"/>
                      </a:cubicBezTo>
                      <a:cubicBezTo>
                        <a:pt x="90124" y="41990"/>
                        <a:pt x="-24440" y="-20716"/>
                        <a:pt x="4664" y="680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DB8CB7B3-B0F1-4377-9533-DD883EE01A9D}"/>
                    </a:ext>
                  </a:extLst>
                </p:cNvPr>
                <p:cNvSpPr/>
                <p:nvPr/>
              </p:nvSpPr>
              <p:spPr>
                <a:xfrm>
                  <a:off x="5903325" y="4603452"/>
                  <a:ext cx="473693" cy="348479"/>
                </a:xfrm>
                <a:custGeom>
                  <a:avLst/>
                  <a:gdLst>
                    <a:gd name="connsiteX0" fmla="*/ 3763 w 473693"/>
                    <a:gd name="connsiteY0" fmla="*/ 298 h 348479"/>
                    <a:gd name="connsiteX1" fmla="*/ 238713 w 473693"/>
                    <a:gd name="connsiteY1" fmla="*/ 168573 h 348479"/>
                    <a:gd name="connsiteX2" fmla="*/ 470488 w 473693"/>
                    <a:gd name="connsiteY2" fmla="*/ 343198 h 348479"/>
                    <a:gd name="connsiteX3" fmla="*/ 356188 w 473693"/>
                    <a:gd name="connsiteY3" fmla="*/ 287636 h 348479"/>
                    <a:gd name="connsiteX4" fmla="*/ 111713 w 473693"/>
                    <a:gd name="connsiteY4" fmla="*/ 130473 h 348479"/>
                    <a:gd name="connsiteX5" fmla="*/ 3763 w 473693"/>
                    <a:gd name="connsiteY5" fmla="*/ 298 h 34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693" h="348479">
                      <a:moveTo>
                        <a:pt x="3763" y="298"/>
                      </a:moveTo>
                      <a:cubicBezTo>
                        <a:pt x="24930" y="6648"/>
                        <a:pt x="160926" y="111423"/>
                        <a:pt x="238713" y="168573"/>
                      </a:cubicBezTo>
                      <a:cubicBezTo>
                        <a:pt x="316500" y="225723"/>
                        <a:pt x="450909" y="323354"/>
                        <a:pt x="470488" y="343198"/>
                      </a:cubicBezTo>
                      <a:cubicBezTo>
                        <a:pt x="490067" y="363042"/>
                        <a:pt x="415984" y="323090"/>
                        <a:pt x="356188" y="287636"/>
                      </a:cubicBezTo>
                      <a:cubicBezTo>
                        <a:pt x="296392" y="252182"/>
                        <a:pt x="168334" y="170425"/>
                        <a:pt x="111713" y="130473"/>
                      </a:cubicBezTo>
                      <a:cubicBezTo>
                        <a:pt x="55092" y="90521"/>
                        <a:pt x="-17404" y="-6052"/>
                        <a:pt x="3763" y="2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B7D26BE8-6B5D-4ABB-82DA-1766358F5DA4}"/>
                    </a:ext>
                  </a:extLst>
                </p:cNvPr>
                <p:cNvSpPr/>
                <p:nvPr/>
              </p:nvSpPr>
              <p:spPr>
                <a:xfrm>
                  <a:off x="6012098" y="4606372"/>
                  <a:ext cx="499929" cy="363164"/>
                </a:xfrm>
                <a:custGeom>
                  <a:avLst/>
                  <a:gdLst>
                    <a:gd name="connsiteX0" fmla="*/ 10877 w 499929"/>
                    <a:gd name="connsiteY0" fmla="*/ 2141 h 363164"/>
                    <a:gd name="connsiteX1" fmla="*/ 295040 w 499929"/>
                    <a:gd name="connsiteY1" fmla="*/ 205341 h 363164"/>
                    <a:gd name="connsiteX2" fmla="*/ 496652 w 499929"/>
                    <a:gd name="connsiteY2" fmla="*/ 357741 h 363164"/>
                    <a:gd name="connsiteX3" fmla="*/ 406165 w 499929"/>
                    <a:gd name="connsiteY3" fmla="*/ 318053 h 363164"/>
                    <a:gd name="connsiteX4" fmla="*/ 226777 w 499929"/>
                    <a:gd name="connsiteY4" fmla="*/ 211691 h 363164"/>
                    <a:gd name="connsiteX5" fmla="*/ 75965 w 499929"/>
                    <a:gd name="connsiteY5" fmla="*/ 103741 h 363164"/>
                    <a:gd name="connsiteX6" fmla="*/ 10877 w 499929"/>
                    <a:gd name="connsiteY6" fmla="*/ 2141 h 36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9929" h="363164">
                      <a:moveTo>
                        <a:pt x="10877" y="2141"/>
                      </a:moveTo>
                      <a:cubicBezTo>
                        <a:pt x="47390" y="19074"/>
                        <a:pt x="214078" y="146074"/>
                        <a:pt x="295040" y="205341"/>
                      </a:cubicBezTo>
                      <a:cubicBezTo>
                        <a:pt x="376002" y="264608"/>
                        <a:pt x="478131" y="338956"/>
                        <a:pt x="496652" y="357741"/>
                      </a:cubicBezTo>
                      <a:cubicBezTo>
                        <a:pt x="515173" y="376526"/>
                        <a:pt x="451144" y="342395"/>
                        <a:pt x="406165" y="318053"/>
                      </a:cubicBezTo>
                      <a:cubicBezTo>
                        <a:pt x="361186" y="293711"/>
                        <a:pt x="281810" y="247410"/>
                        <a:pt x="226777" y="211691"/>
                      </a:cubicBezTo>
                      <a:cubicBezTo>
                        <a:pt x="171744" y="175972"/>
                        <a:pt x="113536" y="134168"/>
                        <a:pt x="75965" y="103741"/>
                      </a:cubicBezTo>
                      <a:cubicBezTo>
                        <a:pt x="38394" y="73314"/>
                        <a:pt x="-25636" y="-14792"/>
                        <a:pt x="10877" y="214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69244FAF-6D83-4C1F-9F17-7D50D7D9FDCB}"/>
                </a:ext>
              </a:extLst>
            </p:cNvPr>
            <p:cNvGrpSpPr/>
            <p:nvPr/>
          </p:nvGrpSpPr>
          <p:grpSpPr>
            <a:xfrm flipH="1">
              <a:off x="2883962" y="1044432"/>
              <a:ext cx="3621457" cy="5351430"/>
              <a:chOff x="5711380" y="909678"/>
              <a:chExt cx="3621457" cy="5351430"/>
            </a:xfrm>
          </p:grpSpPr>
          <p:grpSp>
            <p:nvGrpSpPr>
              <p:cNvPr id="269" name="うつわ">
                <a:extLst>
                  <a:ext uri="{FF2B5EF4-FFF2-40B4-BE49-F238E27FC236}">
                    <a16:creationId xmlns:a16="http://schemas.microsoft.com/office/drawing/2014/main" id="{E86CB251-C53B-4ECC-8EC6-F95A4B462D10}"/>
                  </a:ext>
                </a:extLst>
              </p:cNvPr>
              <p:cNvGrpSpPr/>
              <p:nvPr/>
            </p:nvGrpSpPr>
            <p:grpSpPr>
              <a:xfrm>
                <a:off x="5747915" y="909678"/>
                <a:ext cx="3584922" cy="5351430"/>
                <a:chOff x="5747915" y="909678"/>
                <a:chExt cx="3584922" cy="53514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0" name="フリーフォーム: 図形 309">
                  <a:extLst>
                    <a:ext uri="{FF2B5EF4-FFF2-40B4-BE49-F238E27FC236}">
                      <a16:creationId xmlns:a16="http://schemas.microsoft.com/office/drawing/2014/main" id="{C2703782-17BD-4249-ABB9-B54FDF3FD160}"/>
                    </a:ext>
                  </a:extLst>
                </p:cNvPr>
                <p:cNvSpPr/>
                <p:nvPr/>
              </p:nvSpPr>
              <p:spPr>
                <a:xfrm>
                  <a:off x="5988886" y="1127810"/>
                  <a:ext cx="324187" cy="325797"/>
                </a:xfrm>
                <a:custGeom>
                  <a:avLst/>
                  <a:gdLst>
                    <a:gd name="connsiteX0" fmla="*/ 323014 w 324187"/>
                    <a:gd name="connsiteY0" fmla="*/ 373 h 325797"/>
                    <a:gd name="connsiteX1" fmla="*/ 174847 w 324187"/>
                    <a:gd name="connsiteY1" fmla="*/ 150657 h 325797"/>
                    <a:gd name="connsiteX2" fmla="*/ 16097 w 324187"/>
                    <a:gd name="connsiteY2" fmla="*/ 317873 h 325797"/>
                    <a:gd name="connsiteX3" fmla="*/ 13981 w 324187"/>
                    <a:gd name="connsiteY3" fmla="*/ 288240 h 325797"/>
                    <a:gd name="connsiteX4" fmla="*/ 92297 w 324187"/>
                    <a:gd name="connsiteY4" fmla="*/ 195107 h 325797"/>
                    <a:gd name="connsiteX5" fmla="*/ 323014 w 324187"/>
                    <a:gd name="connsiteY5" fmla="*/ 373 h 3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187" h="325797">
                      <a:moveTo>
                        <a:pt x="323014" y="373"/>
                      </a:moveTo>
                      <a:cubicBezTo>
                        <a:pt x="336772" y="-7035"/>
                        <a:pt x="226000" y="97740"/>
                        <a:pt x="174847" y="150657"/>
                      </a:cubicBezTo>
                      <a:cubicBezTo>
                        <a:pt x="123694" y="203574"/>
                        <a:pt x="42908" y="294943"/>
                        <a:pt x="16097" y="317873"/>
                      </a:cubicBezTo>
                      <a:cubicBezTo>
                        <a:pt x="-10714" y="340803"/>
                        <a:pt x="1281" y="308701"/>
                        <a:pt x="13981" y="288240"/>
                      </a:cubicBezTo>
                      <a:cubicBezTo>
                        <a:pt x="26681" y="267779"/>
                        <a:pt x="44319" y="242732"/>
                        <a:pt x="92297" y="195107"/>
                      </a:cubicBezTo>
                      <a:cubicBezTo>
                        <a:pt x="140275" y="147482"/>
                        <a:pt x="309256" y="7781"/>
                        <a:pt x="323014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: 図形 310">
                  <a:extLst>
                    <a:ext uri="{FF2B5EF4-FFF2-40B4-BE49-F238E27FC236}">
                      <a16:creationId xmlns:a16="http://schemas.microsoft.com/office/drawing/2014/main" id="{9251C552-4E41-4A7E-80EB-237F51B2965E}"/>
                    </a:ext>
                  </a:extLst>
                </p:cNvPr>
                <p:cNvSpPr/>
                <p:nvPr/>
              </p:nvSpPr>
              <p:spPr>
                <a:xfrm>
                  <a:off x="5985861" y="1148566"/>
                  <a:ext cx="148590" cy="136333"/>
                </a:xfrm>
                <a:custGeom>
                  <a:avLst/>
                  <a:gdLst>
                    <a:gd name="connsiteX0" fmla="*/ 72 w 148590"/>
                    <a:gd name="connsiteY0" fmla="*/ 784 h 136333"/>
                    <a:gd name="connsiteX1" fmla="*/ 137656 w 148590"/>
                    <a:gd name="connsiteY1" fmla="*/ 132017 h 136333"/>
                    <a:gd name="connsiteX2" fmla="*/ 137656 w 148590"/>
                    <a:gd name="connsiteY2" fmla="*/ 102384 h 136333"/>
                    <a:gd name="connsiteX3" fmla="*/ 118606 w 148590"/>
                    <a:gd name="connsiteY3" fmla="*/ 79101 h 136333"/>
                    <a:gd name="connsiteX4" fmla="*/ 72 w 148590"/>
                    <a:gd name="connsiteY4" fmla="*/ 784 h 13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590" h="136333">
                      <a:moveTo>
                        <a:pt x="72" y="784"/>
                      </a:moveTo>
                      <a:cubicBezTo>
                        <a:pt x="3247" y="9603"/>
                        <a:pt x="114725" y="115084"/>
                        <a:pt x="137656" y="132017"/>
                      </a:cubicBezTo>
                      <a:cubicBezTo>
                        <a:pt x="160587" y="148950"/>
                        <a:pt x="140831" y="111203"/>
                        <a:pt x="137656" y="102384"/>
                      </a:cubicBezTo>
                      <a:cubicBezTo>
                        <a:pt x="134481" y="93565"/>
                        <a:pt x="138714" y="98151"/>
                        <a:pt x="118606" y="79101"/>
                      </a:cubicBezTo>
                      <a:cubicBezTo>
                        <a:pt x="98498" y="60051"/>
                        <a:pt x="-3103" y="-8035"/>
                        <a:pt x="72" y="7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: 図形 311">
                  <a:extLst>
                    <a:ext uri="{FF2B5EF4-FFF2-40B4-BE49-F238E27FC236}">
                      <a16:creationId xmlns:a16="http://schemas.microsoft.com/office/drawing/2014/main" id="{63DD83E3-24AE-455B-B0C7-5FA21001BCB2}"/>
                    </a:ext>
                  </a:extLst>
                </p:cNvPr>
                <p:cNvSpPr/>
                <p:nvPr/>
              </p:nvSpPr>
              <p:spPr>
                <a:xfrm>
                  <a:off x="5843951" y="1153370"/>
                  <a:ext cx="154790" cy="157573"/>
                </a:xfrm>
                <a:custGeom>
                  <a:avLst/>
                  <a:gdLst>
                    <a:gd name="connsiteX0" fmla="*/ 154682 w 154790"/>
                    <a:gd name="connsiteY0" fmla="*/ 213 h 157573"/>
                    <a:gd name="connsiteX1" fmla="*/ 34032 w 154790"/>
                    <a:gd name="connsiteY1" fmla="*/ 146263 h 157573"/>
                    <a:gd name="connsiteX2" fmla="*/ 14982 w 154790"/>
                    <a:gd name="connsiteY2" fmla="*/ 144147 h 157573"/>
                    <a:gd name="connsiteX3" fmla="*/ 10749 w 154790"/>
                    <a:gd name="connsiteY3" fmla="*/ 114513 h 157573"/>
                    <a:gd name="connsiteX4" fmla="*/ 154682 w 154790"/>
                    <a:gd name="connsiteY4" fmla="*/ 213 h 1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90" h="157573">
                      <a:moveTo>
                        <a:pt x="154682" y="213"/>
                      </a:moveTo>
                      <a:cubicBezTo>
                        <a:pt x="158562" y="5505"/>
                        <a:pt x="57315" y="122274"/>
                        <a:pt x="34032" y="146263"/>
                      </a:cubicBezTo>
                      <a:cubicBezTo>
                        <a:pt x="10749" y="170252"/>
                        <a:pt x="18862" y="149439"/>
                        <a:pt x="14982" y="144147"/>
                      </a:cubicBezTo>
                      <a:cubicBezTo>
                        <a:pt x="11102" y="138855"/>
                        <a:pt x="-13945" y="139560"/>
                        <a:pt x="10749" y="114513"/>
                      </a:cubicBezTo>
                      <a:cubicBezTo>
                        <a:pt x="35443" y="89466"/>
                        <a:pt x="150802" y="-5079"/>
                        <a:pt x="154682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DD767C6C-36E3-4B71-99F1-F3A6FFBC1E10}"/>
                    </a:ext>
                  </a:extLst>
                </p:cNvPr>
                <p:cNvSpPr/>
                <p:nvPr/>
              </p:nvSpPr>
              <p:spPr>
                <a:xfrm>
                  <a:off x="6017868" y="1198175"/>
                  <a:ext cx="400373" cy="377095"/>
                </a:xfrm>
                <a:custGeom>
                  <a:avLst/>
                  <a:gdLst>
                    <a:gd name="connsiteX0" fmla="*/ 399865 w 400373"/>
                    <a:gd name="connsiteY0" fmla="*/ 1975 h 377095"/>
                    <a:gd name="connsiteX1" fmla="*/ 175499 w 400373"/>
                    <a:gd name="connsiteY1" fmla="*/ 213642 h 377095"/>
                    <a:gd name="connsiteX2" fmla="*/ 31565 w 400373"/>
                    <a:gd name="connsiteY2" fmla="*/ 366042 h 377095"/>
                    <a:gd name="connsiteX3" fmla="*/ 4049 w 400373"/>
                    <a:gd name="connsiteY3" fmla="*/ 359692 h 377095"/>
                    <a:gd name="connsiteX4" fmla="*/ 25215 w 400373"/>
                    <a:gd name="connsiteY4" fmla="*/ 315242 h 377095"/>
                    <a:gd name="connsiteX5" fmla="*/ 230532 w 400373"/>
                    <a:gd name="connsiteY5" fmla="*/ 120508 h 377095"/>
                    <a:gd name="connsiteX6" fmla="*/ 399865 w 400373"/>
                    <a:gd name="connsiteY6" fmla="*/ 1975 h 37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0373" h="377095">
                      <a:moveTo>
                        <a:pt x="399865" y="1975"/>
                      </a:moveTo>
                      <a:cubicBezTo>
                        <a:pt x="390693" y="17497"/>
                        <a:pt x="236882" y="152964"/>
                        <a:pt x="175499" y="213642"/>
                      </a:cubicBezTo>
                      <a:cubicBezTo>
                        <a:pt x="114116" y="274320"/>
                        <a:pt x="60140" y="341700"/>
                        <a:pt x="31565" y="366042"/>
                      </a:cubicBezTo>
                      <a:cubicBezTo>
                        <a:pt x="2990" y="390384"/>
                        <a:pt x="5107" y="368159"/>
                        <a:pt x="4049" y="359692"/>
                      </a:cubicBezTo>
                      <a:cubicBezTo>
                        <a:pt x="2991" y="351225"/>
                        <a:pt x="-12532" y="355106"/>
                        <a:pt x="25215" y="315242"/>
                      </a:cubicBezTo>
                      <a:cubicBezTo>
                        <a:pt x="62962" y="275378"/>
                        <a:pt x="169149" y="175189"/>
                        <a:pt x="230532" y="120508"/>
                      </a:cubicBezTo>
                      <a:cubicBezTo>
                        <a:pt x="291915" y="65827"/>
                        <a:pt x="409037" y="-13547"/>
                        <a:pt x="399865" y="19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3EC32710-8D67-421E-9B4E-ECEBE9983D73}"/>
                    </a:ext>
                  </a:extLst>
                </p:cNvPr>
                <p:cNvSpPr/>
                <p:nvPr/>
              </p:nvSpPr>
              <p:spPr>
                <a:xfrm>
                  <a:off x="5886450" y="1599407"/>
                  <a:ext cx="794026" cy="45258"/>
                </a:xfrm>
                <a:custGeom>
                  <a:avLst/>
                  <a:gdLst>
                    <a:gd name="connsiteX0" fmla="*/ 0 w 794026"/>
                    <a:gd name="connsiteY0" fmla="*/ 7143 h 45258"/>
                    <a:gd name="connsiteX1" fmla="*/ 283633 w 794026"/>
                    <a:gd name="connsiteY1" fmla="*/ 793 h 45258"/>
                    <a:gd name="connsiteX2" fmla="*/ 662517 w 794026"/>
                    <a:gd name="connsiteY2" fmla="*/ 19843 h 45258"/>
                    <a:gd name="connsiteX3" fmla="*/ 793750 w 794026"/>
                    <a:gd name="connsiteY3" fmla="*/ 36776 h 45258"/>
                    <a:gd name="connsiteX4" fmla="*/ 694267 w 794026"/>
                    <a:gd name="connsiteY4" fmla="*/ 45243 h 45258"/>
                    <a:gd name="connsiteX5" fmla="*/ 596900 w 794026"/>
                    <a:gd name="connsiteY5" fmla="*/ 38893 h 45258"/>
                    <a:gd name="connsiteX6" fmla="*/ 281517 w 794026"/>
                    <a:gd name="connsiteY6" fmla="*/ 38893 h 45258"/>
                    <a:gd name="connsiteX7" fmla="*/ 0 w 794026"/>
                    <a:gd name="connsiteY7" fmla="*/ 7143 h 4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4026" h="45258">
                      <a:moveTo>
                        <a:pt x="0" y="7143"/>
                      </a:moveTo>
                      <a:cubicBezTo>
                        <a:pt x="353" y="793"/>
                        <a:pt x="173214" y="-1324"/>
                        <a:pt x="283633" y="793"/>
                      </a:cubicBezTo>
                      <a:cubicBezTo>
                        <a:pt x="394052" y="2910"/>
                        <a:pt x="577498" y="13846"/>
                        <a:pt x="662517" y="19843"/>
                      </a:cubicBezTo>
                      <a:cubicBezTo>
                        <a:pt x="747536" y="25840"/>
                        <a:pt x="788458" y="32543"/>
                        <a:pt x="793750" y="36776"/>
                      </a:cubicBezTo>
                      <a:cubicBezTo>
                        <a:pt x="799042" y="41009"/>
                        <a:pt x="727075" y="44890"/>
                        <a:pt x="694267" y="45243"/>
                      </a:cubicBezTo>
                      <a:cubicBezTo>
                        <a:pt x="661459" y="45596"/>
                        <a:pt x="665692" y="39951"/>
                        <a:pt x="596900" y="38893"/>
                      </a:cubicBezTo>
                      <a:cubicBezTo>
                        <a:pt x="528108" y="37835"/>
                        <a:pt x="377472" y="39951"/>
                        <a:pt x="281517" y="38893"/>
                      </a:cubicBezTo>
                      <a:cubicBezTo>
                        <a:pt x="185562" y="37835"/>
                        <a:pt x="-353" y="13493"/>
                        <a:pt x="0" y="7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: 図形 314">
                  <a:extLst>
                    <a:ext uri="{FF2B5EF4-FFF2-40B4-BE49-F238E27FC236}">
                      <a16:creationId xmlns:a16="http://schemas.microsoft.com/office/drawing/2014/main" id="{3F0DDDB8-4113-4799-96E4-66987D2AB0CD}"/>
                    </a:ext>
                  </a:extLst>
                </p:cNvPr>
                <p:cNvSpPr/>
                <p:nvPr/>
              </p:nvSpPr>
              <p:spPr>
                <a:xfrm>
                  <a:off x="6421365" y="1168367"/>
                  <a:ext cx="422193" cy="438771"/>
                </a:xfrm>
                <a:custGeom>
                  <a:avLst/>
                  <a:gdLst>
                    <a:gd name="connsiteX0" fmla="*/ 73 w 422193"/>
                    <a:gd name="connsiteY0" fmla="*/ 33 h 438771"/>
                    <a:gd name="connsiteX1" fmla="*/ 309635 w 422193"/>
                    <a:gd name="connsiteY1" fmla="*/ 288958 h 438771"/>
                    <a:gd name="connsiteX2" fmla="*/ 417585 w 422193"/>
                    <a:gd name="connsiteY2" fmla="*/ 428658 h 438771"/>
                    <a:gd name="connsiteX3" fmla="*/ 398535 w 422193"/>
                    <a:gd name="connsiteY3" fmla="*/ 425483 h 438771"/>
                    <a:gd name="connsiteX4" fmla="*/ 363610 w 422193"/>
                    <a:gd name="connsiteY4" fmla="*/ 406433 h 438771"/>
                    <a:gd name="connsiteX5" fmla="*/ 281060 w 422193"/>
                    <a:gd name="connsiteY5" fmla="*/ 308008 h 438771"/>
                    <a:gd name="connsiteX6" fmla="*/ 73 w 422193"/>
                    <a:gd name="connsiteY6" fmla="*/ 33 h 438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193" h="438771">
                      <a:moveTo>
                        <a:pt x="73" y="33"/>
                      </a:moveTo>
                      <a:cubicBezTo>
                        <a:pt x="4835" y="-3142"/>
                        <a:pt x="240050" y="217521"/>
                        <a:pt x="309635" y="288958"/>
                      </a:cubicBezTo>
                      <a:cubicBezTo>
                        <a:pt x="379220" y="360395"/>
                        <a:pt x="402768" y="405904"/>
                        <a:pt x="417585" y="428658"/>
                      </a:cubicBezTo>
                      <a:cubicBezTo>
                        <a:pt x="432402" y="451412"/>
                        <a:pt x="407531" y="429187"/>
                        <a:pt x="398535" y="425483"/>
                      </a:cubicBezTo>
                      <a:cubicBezTo>
                        <a:pt x="389539" y="421779"/>
                        <a:pt x="383189" y="426012"/>
                        <a:pt x="363610" y="406433"/>
                      </a:cubicBezTo>
                      <a:cubicBezTo>
                        <a:pt x="344031" y="386854"/>
                        <a:pt x="339798" y="371508"/>
                        <a:pt x="281060" y="308008"/>
                      </a:cubicBezTo>
                      <a:cubicBezTo>
                        <a:pt x="222323" y="244508"/>
                        <a:pt x="-4689" y="3208"/>
                        <a:pt x="7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: 図形 315">
                  <a:extLst>
                    <a:ext uri="{FF2B5EF4-FFF2-40B4-BE49-F238E27FC236}">
                      <a16:creationId xmlns:a16="http://schemas.microsoft.com/office/drawing/2014/main" id="{6B917EB4-613B-4E91-818E-75B9A5734421}"/>
                    </a:ext>
                  </a:extLst>
                </p:cNvPr>
                <p:cNvSpPr/>
                <p:nvPr/>
              </p:nvSpPr>
              <p:spPr>
                <a:xfrm>
                  <a:off x="6092194" y="1302894"/>
                  <a:ext cx="623759" cy="341106"/>
                </a:xfrm>
                <a:custGeom>
                  <a:avLst/>
                  <a:gdLst>
                    <a:gd name="connsiteX0" fmla="*/ 3806 w 623759"/>
                    <a:gd name="connsiteY0" fmla="*/ 290956 h 341106"/>
                    <a:gd name="connsiteX1" fmla="*/ 195894 w 623759"/>
                    <a:gd name="connsiteY1" fmla="*/ 100456 h 341106"/>
                    <a:gd name="connsiteX2" fmla="*/ 307019 w 623759"/>
                    <a:gd name="connsiteY2" fmla="*/ 9969 h 341106"/>
                    <a:gd name="connsiteX3" fmla="*/ 332419 w 623759"/>
                    <a:gd name="connsiteY3" fmla="*/ 9969 h 341106"/>
                    <a:gd name="connsiteX4" fmla="*/ 394331 w 623759"/>
                    <a:gd name="connsiteY4" fmla="*/ 78231 h 341106"/>
                    <a:gd name="connsiteX5" fmla="*/ 614994 w 623759"/>
                    <a:gd name="connsiteY5" fmla="*/ 325881 h 341106"/>
                    <a:gd name="connsiteX6" fmla="*/ 572131 w 623759"/>
                    <a:gd name="connsiteY6" fmla="*/ 303656 h 341106"/>
                    <a:gd name="connsiteX7" fmla="*/ 500694 w 623759"/>
                    <a:gd name="connsiteY7" fmla="*/ 216344 h 341106"/>
                    <a:gd name="connsiteX8" fmla="*/ 408619 w 623759"/>
                    <a:gd name="connsiteY8" fmla="*/ 108394 h 341106"/>
                    <a:gd name="connsiteX9" fmla="*/ 334006 w 623759"/>
                    <a:gd name="connsiteY9" fmla="*/ 24256 h 341106"/>
                    <a:gd name="connsiteX10" fmla="*/ 287969 w 623759"/>
                    <a:gd name="connsiteY10" fmla="*/ 68706 h 341106"/>
                    <a:gd name="connsiteX11" fmla="*/ 197481 w 623759"/>
                    <a:gd name="connsiteY11" fmla="*/ 140144 h 341106"/>
                    <a:gd name="connsiteX12" fmla="*/ 75244 w 623759"/>
                    <a:gd name="connsiteY12" fmla="*/ 267144 h 341106"/>
                    <a:gd name="connsiteX13" fmla="*/ 3806 w 623759"/>
                    <a:gd name="connsiteY13" fmla="*/ 290956 h 341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3759" h="341106">
                      <a:moveTo>
                        <a:pt x="3806" y="290956"/>
                      </a:moveTo>
                      <a:cubicBezTo>
                        <a:pt x="23914" y="263175"/>
                        <a:pt x="145359" y="147287"/>
                        <a:pt x="195894" y="100456"/>
                      </a:cubicBezTo>
                      <a:cubicBezTo>
                        <a:pt x="246429" y="53625"/>
                        <a:pt x="284265" y="25050"/>
                        <a:pt x="307019" y="9969"/>
                      </a:cubicBezTo>
                      <a:cubicBezTo>
                        <a:pt x="329773" y="-5112"/>
                        <a:pt x="317867" y="-1408"/>
                        <a:pt x="332419" y="9969"/>
                      </a:cubicBezTo>
                      <a:cubicBezTo>
                        <a:pt x="346971" y="21346"/>
                        <a:pt x="394331" y="78231"/>
                        <a:pt x="394331" y="78231"/>
                      </a:cubicBezTo>
                      <a:cubicBezTo>
                        <a:pt x="441427" y="130883"/>
                        <a:pt x="585361" y="288310"/>
                        <a:pt x="614994" y="325881"/>
                      </a:cubicBezTo>
                      <a:cubicBezTo>
                        <a:pt x="644627" y="363452"/>
                        <a:pt x="591181" y="321912"/>
                        <a:pt x="572131" y="303656"/>
                      </a:cubicBezTo>
                      <a:cubicBezTo>
                        <a:pt x="553081" y="285400"/>
                        <a:pt x="527946" y="248888"/>
                        <a:pt x="500694" y="216344"/>
                      </a:cubicBezTo>
                      <a:cubicBezTo>
                        <a:pt x="473442" y="183800"/>
                        <a:pt x="436400" y="140409"/>
                        <a:pt x="408619" y="108394"/>
                      </a:cubicBezTo>
                      <a:cubicBezTo>
                        <a:pt x="380838" y="76379"/>
                        <a:pt x="354114" y="30871"/>
                        <a:pt x="334006" y="24256"/>
                      </a:cubicBezTo>
                      <a:cubicBezTo>
                        <a:pt x="313898" y="17641"/>
                        <a:pt x="310723" y="49391"/>
                        <a:pt x="287969" y="68706"/>
                      </a:cubicBezTo>
                      <a:cubicBezTo>
                        <a:pt x="265215" y="88021"/>
                        <a:pt x="232935" y="107071"/>
                        <a:pt x="197481" y="140144"/>
                      </a:cubicBezTo>
                      <a:cubicBezTo>
                        <a:pt x="162027" y="173217"/>
                        <a:pt x="101967" y="241215"/>
                        <a:pt x="75244" y="267144"/>
                      </a:cubicBezTo>
                      <a:cubicBezTo>
                        <a:pt x="48521" y="293073"/>
                        <a:pt x="-16302" y="318737"/>
                        <a:pt x="3806" y="2909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: 図形 316">
                  <a:extLst>
                    <a:ext uri="{FF2B5EF4-FFF2-40B4-BE49-F238E27FC236}">
                      <a16:creationId xmlns:a16="http://schemas.microsoft.com/office/drawing/2014/main" id="{812DEDD2-56C4-4D16-96F4-95CB67424242}"/>
                    </a:ext>
                  </a:extLst>
                </p:cNvPr>
                <p:cNvSpPr/>
                <p:nvPr/>
              </p:nvSpPr>
              <p:spPr>
                <a:xfrm>
                  <a:off x="6270165" y="1416549"/>
                  <a:ext cx="303769" cy="190732"/>
                </a:xfrm>
                <a:custGeom>
                  <a:avLst/>
                  <a:gdLst>
                    <a:gd name="connsiteX0" fmla="*/ 303673 w 303769"/>
                    <a:gd name="connsiteY0" fmla="*/ 75701 h 190732"/>
                    <a:gd name="connsiteX1" fmla="*/ 190960 w 303769"/>
                    <a:gd name="connsiteY1" fmla="*/ 153489 h 190732"/>
                    <a:gd name="connsiteX2" fmla="*/ 146510 w 303769"/>
                    <a:gd name="connsiteY2" fmla="*/ 190001 h 190732"/>
                    <a:gd name="connsiteX3" fmla="*/ 132223 w 303769"/>
                    <a:gd name="connsiteY3" fmla="*/ 174126 h 190732"/>
                    <a:gd name="connsiteX4" fmla="*/ 95710 w 303769"/>
                    <a:gd name="connsiteY4" fmla="*/ 129676 h 190732"/>
                    <a:gd name="connsiteX5" fmla="*/ 2048 w 303769"/>
                    <a:gd name="connsiteY5" fmla="*/ 12201 h 190732"/>
                    <a:gd name="connsiteX6" fmla="*/ 33798 w 303769"/>
                    <a:gd name="connsiteY6" fmla="*/ 7439 h 190732"/>
                    <a:gd name="connsiteX7" fmla="*/ 65548 w 303769"/>
                    <a:gd name="connsiteY7" fmla="*/ 45539 h 190732"/>
                    <a:gd name="connsiteX8" fmla="*/ 146510 w 303769"/>
                    <a:gd name="connsiteY8" fmla="*/ 143964 h 190732"/>
                    <a:gd name="connsiteX9" fmla="*/ 170323 w 303769"/>
                    <a:gd name="connsiteY9" fmla="*/ 116976 h 190732"/>
                    <a:gd name="connsiteX10" fmla="*/ 303673 w 303769"/>
                    <a:gd name="connsiteY10" fmla="*/ 75701 h 19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769" h="190732">
                      <a:moveTo>
                        <a:pt x="303673" y="75701"/>
                      </a:moveTo>
                      <a:cubicBezTo>
                        <a:pt x="307113" y="81787"/>
                        <a:pt x="217154" y="134439"/>
                        <a:pt x="190960" y="153489"/>
                      </a:cubicBezTo>
                      <a:cubicBezTo>
                        <a:pt x="164766" y="172539"/>
                        <a:pt x="156299" y="186562"/>
                        <a:pt x="146510" y="190001"/>
                      </a:cubicBezTo>
                      <a:cubicBezTo>
                        <a:pt x="136721" y="193440"/>
                        <a:pt x="140690" y="184180"/>
                        <a:pt x="132223" y="174126"/>
                      </a:cubicBezTo>
                      <a:cubicBezTo>
                        <a:pt x="123756" y="164072"/>
                        <a:pt x="95710" y="129676"/>
                        <a:pt x="95710" y="129676"/>
                      </a:cubicBezTo>
                      <a:cubicBezTo>
                        <a:pt x="74014" y="102689"/>
                        <a:pt x="12367" y="32574"/>
                        <a:pt x="2048" y="12201"/>
                      </a:cubicBezTo>
                      <a:cubicBezTo>
                        <a:pt x="-8271" y="-8172"/>
                        <a:pt x="23215" y="1883"/>
                        <a:pt x="33798" y="7439"/>
                      </a:cubicBezTo>
                      <a:cubicBezTo>
                        <a:pt x="44381" y="12995"/>
                        <a:pt x="46763" y="22785"/>
                        <a:pt x="65548" y="45539"/>
                      </a:cubicBezTo>
                      <a:cubicBezTo>
                        <a:pt x="84333" y="68293"/>
                        <a:pt x="129048" y="132058"/>
                        <a:pt x="146510" y="143964"/>
                      </a:cubicBezTo>
                      <a:cubicBezTo>
                        <a:pt x="163972" y="155870"/>
                        <a:pt x="147569" y="131528"/>
                        <a:pt x="170323" y="116976"/>
                      </a:cubicBezTo>
                      <a:cubicBezTo>
                        <a:pt x="193077" y="102424"/>
                        <a:pt x="300233" y="69615"/>
                        <a:pt x="303673" y="757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: 図形 317">
                  <a:extLst>
                    <a:ext uri="{FF2B5EF4-FFF2-40B4-BE49-F238E27FC236}">
                      <a16:creationId xmlns:a16="http://schemas.microsoft.com/office/drawing/2014/main" id="{A4D9EC8E-0AB1-443C-9A49-546E390E941C}"/>
                    </a:ext>
                  </a:extLst>
                </p:cNvPr>
                <p:cNvSpPr/>
                <p:nvPr/>
              </p:nvSpPr>
              <p:spPr>
                <a:xfrm>
                  <a:off x="5898648" y="1105354"/>
                  <a:ext cx="1482993" cy="185335"/>
                </a:xfrm>
                <a:custGeom>
                  <a:avLst/>
                  <a:gdLst>
                    <a:gd name="connsiteX0" fmla="*/ 3677 w 1482993"/>
                    <a:gd name="connsiteY0" fmla="*/ 40821 h 185335"/>
                    <a:gd name="connsiteX1" fmla="*/ 402140 w 1482993"/>
                    <a:gd name="connsiteY1" fmla="*/ 40821 h 185335"/>
                    <a:gd name="connsiteX2" fmla="*/ 992690 w 1482993"/>
                    <a:gd name="connsiteY2" fmla="*/ 85271 h 185335"/>
                    <a:gd name="connsiteX3" fmla="*/ 1456240 w 1482993"/>
                    <a:gd name="connsiteY3" fmla="*/ 182109 h 185335"/>
                    <a:gd name="connsiteX4" fmla="*/ 1419727 w 1482993"/>
                    <a:gd name="connsiteY4" fmla="*/ 159884 h 185335"/>
                    <a:gd name="connsiteX5" fmla="*/ 1359402 w 1482993"/>
                    <a:gd name="connsiteY5" fmla="*/ 136071 h 185335"/>
                    <a:gd name="connsiteX6" fmla="*/ 1170490 w 1482993"/>
                    <a:gd name="connsiteY6" fmla="*/ 90034 h 185335"/>
                    <a:gd name="connsiteX7" fmla="*/ 859340 w 1482993"/>
                    <a:gd name="connsiteY7" fmla="*/ 36059 h 185335"/>
                    <a:gd name="connsiteX8" fmla="*/ 476752 w 1482993"/>
                    <a:gd name="connsiteY8" fmla="*/ 2721 h 185335"/>
                    <a:gd name="connsiteX9" fmla="*/ 217990 w 1482993"/>
                    <a:gd name="connsiteY9" fmla="*/ 2721 h 185335"/>
                    <a:gd name="connsiteX10" fmla="*/ 3677 w 1482993"/>
                    <a:gd name="connsiteY10" fmla="*/ 40821 h 18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93" h="185335">
                      <a:moveTo>
                        <a:pt x="3677" y="40821"/>
                      </a:moveTo>
                      <a:cubicBezTo>
                        <a:pt x="34369" y="47171"/>
                        <a:pt x="237305" y="33413"/>
                        <a:pt x="402140" y="40821"/>
                      </a:cubicBezTo>
                      <a:cubicBezTo>
                        <a:pt x="566976" y="48229"/>
                        <a:pt x="817007" y="61723"/>
                        <a:pt x="992690" y="85271"/>
                      </a:cubicBezTo>
                      <a:cubicBezTo>
                        <a:pt x="1168373" y="108819"/>
                        <a:pt x="1385067" y="169674"/>
                        <a:pt x="1456240" y="182109"/>
                      </a:cubicBezTo>
                      <a:cubicBezTo>
                        <a:pt x="1527413" y="194545"/>
                        <a:pt x="1435867" y="167557"/>
                        <a:pt x="1419727" y="159884"/>
                      </a:cubicBezTo>
                      <a:cubicBezTo>
                        <a:pt x="1403587" y="152211"/>
                        <a:pt x="1400942" y="147713"/>
                        <a:pt x="1359402" y="136071"/>
                      </a:cubicBezTo>
                      <a:cubicBezTo>
                        <a:pt x="1317863" y="124429"/>
                        <a:pt x="1253834" y="106703"/>
                        <a:pt x="1170490" y="90034"/>
                      </a:cubicBezTo>
                      <a:cubicBezTo>
                        <a:pt x="1087146" y="73365"/>
                        <a:pt x="974963" y="50611"/>
                        <a:pt x="859340" y="36059"/>
                      </a:cubicBezTo>
                      <a:cubicBezTo>
                        <a:pt x="743717" y="21507"/>
                        <a:pt x="583644" y="8277"/>
                        <a:pt x="476752" y="2721"/>
                      </a:cubicBezTo>
                      <a:cubicBezTo>
                        <a:pt x="369860" y="-2835"/>
                        <a:pt x="293661" y="1663"/>
                        <a:pt x="217990" y="2721"/>
                      </a:cubicBezTo>
                      <a:cubicBezTo>
                        <a:pt x="142319" y="3779"/>
                        <a:pt x="-27015" y="34471"/>
                        <a:pt x="3677" y="408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: 図形 318">
                  <a:extLst>
                    <a:ext uri="{FF2B5EF4-FFF2-40B4-BE49-F238E27FC236}">
                      <a16:creationId xmlns:a16="http://schemas.microsoft.com/office/drawing/2014/main" id="{0C97CB53-ABE3-4150-8768-2F2428E15891}"/>
                    </a:ext>
                  </a:extLst>
                </p:cNvPr>
                <p:cNvSpPr/>
                <p:nvPr/>
              </p:nvSpPr>
              <p:spPr>
                <a:xfrm>
                  <a:off x="6594392" y="1150826"/>
                  <a:ext cx="564239" cy="339756"/>
                </a:xfrm>
                <a:custGeom>
                  <a:avLst/>
                  <a:gdLst>
                    <a:gd name="connsiteX0" fmla="*/ 83 w 564239"/>
                    <a:gd name="connsiteY0" fmla="*/ 112 h 339756"/>
                    <a:gd name="connsiteX1" fmla="*/ 162008 w 564239"/>
                    <a:gd name="connsiteY1" fmla="*/ 196962 h 339756"/>
                    <a:gd name="connsiteX2" fmla="*/ 246146 w 564239"/>
                    <a:gd name="connsiteY2" fmla="*/ 296974 h 339756"/>
                    <a:gd name="connsiteX3" fmla="*/ 265196 w 564239"/>
                    <a:gd name="connsiteY3" fmla="*/ 281099 h 339756"/>
                    <a:gd name="connsiteX4" fmla="*/ 333458 w 564239"/>
                    <a:gd name="connsiteY4" fmla="*/ 228712 h 339756"/>
                    <a:gd name="connsiteX5" fmla="*/ 538246 w 564239"/>
                    <a:gd name="connsiteY5" fmla="*/ 71549 h 339756"/>
                    <a:gd name="connsiteX6" fmla="*/ 562058 w 564239"/>
                    <a:gd name="connsiteY6" fmla="*/ 74724 h 339756"/>
                    <a:gd name="connsiteX7" fmla="*/ 544596 w 564239"/>
                    <a:gd name="connsiteY7" fmla="*/ 104887 h 339756"/>
                    <a:gd name="connsiteX8" fmla="*/ 439821 w 564239"/>
                    <a:gd name="connsiteY8" fmla="*/ 192199 h 339756"/>
                    <a:gd name="connsiteX9" fmla="*/ 247733 w 564239"/>
                    <a:gd name="connsiteY9" fmla="*/ 333487 h 339756"/>
                    <a:gd name="connsiteX10" fmla="*/ 220746 w 564239"/>
                    <a:gd name="connsiteY10" fmla="*/ 306499 h 339756"/>
                    <a:gd name="connsiteX11" fmla="*/ 141371 w 564239"/>
                    <a:gd name="connsiteY11" fmla="*/ 230299 h 339756"/>
                    <a:gd name="connsiteX12" fmla="*/ 83 w 564239"/>
                    <a:gd name="connsiteY12" fmla="*/ 112 h 33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4239" h="339756">
                      <a:moveTo>
                        <a:pt x="83" y="112"/>
                      </a:moveTo>
                      <a:cubicBezTo>
                        <a:pt x="3522" y="-5444"/>
                        <a:pt x="162008" y="196962"/>
                        <a:pt x="162008" y="196962"/>
                      </a:cubicBezTo>
                      <a:cubicBezTo>
                        <a:pt x="203019" y="246439"/>
                        <a:pt x="228948" y="282951"/>
                        <a:pt x="246146" y="296974"/>
                      </a:cubicBezTo>
                      <a:cubicBezTo>
                        <a:pt x="263344" y="310997"/>
                        <a:pt x="250644" y="292476"/>
                        <a:pt x="265196" y="281099"/>
                      </a:cubicBezTo>
                      <a:cubicBezTo>
                        <a:pt x="279748" y="269722"/>
                        <a:pt x="333458" y="228712"/>
                        <a:pt x="333458" y="228712"/>
                      </a:cubicBezTo>
                      <a:cubicBezTo>
                        <a:pt x="378966" y="193787"/>
                        <a:pt x="500146" y="97214"/>
                        <a:pt x="538246" y="71549"/>
                      </a:cubicBezTo>
                      <a:cubicBezTo>
                        <a:pt x="576346" y="45884"/>
                        <a:pt x="561000" y="69168"/>
                        <a:pt x="562058" y="74724"/>
                      </a:cubicBezTo>
                      <a:cubicBezTo>
                        <a:pt x="563116" y="80280"/>
                        <a:pt x="564969" y="85308"/>
                        <a:pt x="544596" y="104887"/>
                      </a:cubicBezTo>
                      <a:cubicBezTo>
                        <a:pt x="524223" y="124466"/>
                        <a:pt x="489298" y="154099"/>
                        <a:pt x="439821" y="192199"/>
                      </a:cubicBezTo>
                      <a:cubicBezTo>
                        <a:pt x="390344" y="230299"/>
                        <a:pt x="284245" y="314437"/>
                        <a:pt x="247733" y="333487"/>
                      </a:cubicBezTo>
                      <a:cubicBezTo>
                        <a:pt x="211221" y="352537"/>
                        <a:pt x="238473" y="323697"/>
                        <a:pt x="220746" y="306499"/>
                      </a:cubicBezTo>
                      <a:cubicBezTo>
                        <a:pt x="203019" y="289301"/>
                        <a:pt x="182117" y="282422"/>
                        <a:pt x="141371" y="230299"/>
                      </a:cubicBezTo>
                      <a:cubicBezTo>
                        <a:pt x="100625" y="178176"/>
                        <a:pt x="-3356" y="5668"/>
                        <a:pt x="8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: 図形 319">
                  <a:extLst>
                    <a:ext uri="{FF2B5EF4-FFF2-40B4-BE49-F238E27FC236}">
                      <a16:creationId xmlns:a16="http://schemas.microsoft.com/office/drawing/2014/main" id="{90390A07-D32A-45B8-A917-AF37693A9706}"/>
                    </a:ext>
                  </a:extLst>
                </p:cNvPr>
                <p:cNvSpPr/>
                <p:nvPr/>
              </p:nvSpPr>
              <p:spPr>
                <a:xfrm>
                  <a:off x="6694446" y="1177876"/>
                  <a:ext cx="283488" cy="189146"/>
                </a:xfrm>
                <a:custGeom>
                  <a:avLst/>
                  <a:gdLst>
                    <a:gd name="connsiteX0" fmla="*/ 42 w 283488"/>
                    <a:gd name="connsiteY0" fmla="*/ 114349 h 189146"/>
                    <a:gd name="connsiteX1" fmla="*/ 109579 w 283488"/>
                    <a:gd name="connsiteY1" fmla="*/ 46087 h 189146"/>
                    <a:gd name="connsiteX2" fmla="*/ 160379 w 283488"/>
                    <a:gd name="connsiteY2" fmla="*/ 49 h 189146"/>
                    <a:gd name="connsiteX3" fmla="*/ 192129 w 283488"/>
                    <a:gd name="connsiteY3" fmla="*/ 38149 h 189146"/>
                    <a:gd name="connsiteX4" fmla="*/ 211179 w 283488"/>
                    <a:gd name="connsiteY4" fmla="*/ 84187 h 189146"/>
                    <a:gd name="connsiteX5" fmla="*/ 282617 w 283488"/>
                    <a:gd name="connsiteY5" fmla="*/ 182612 h 189146"/>
                    <a:gd name="connsiteX6" fmla="*/ 246104 w 283488"/>
                    <a:gd name="connsiteY6" fmla="*/ 169912 h 189146"/>
                    <a:gd name="connsiteX7" fmla="*/ 176254 w 283488"/>
                    <a:gd name="connsiteY7" fmla="*/ 88949 h 189146"/>
                    <a:gd name="connsiteX8" fmla="*/ 160379 w 283488"/>
                    <a:gd name="connsiteY8" fmla="*/ 38149 h 189146"/>
                    <a:gd name="connsiteX9" fmla="*/ 96879 w 283488"/>
                    <a:gd name="connsiteY9" fmla="*/ 95299 h 189146"/>
                    <a:gd name="connsiteX10" fmla="*/ 42 w 283488"/>
                    <a:gd name="connsiteY10" fmla="*/ 114349 h 18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3488" h="189146">
                      <a:moveTo>
                        <a:pt x="42" y="114349"/>
                      </a:moveTo>
                      <a:cubicBezTo>
                        <a:pt x="2159" y="106147"/>
                        <a:pt x="82856" y="65137"/>
                        <a:pt x="109579" y="46087"/>
                      </a:cubicBezTo>
                      <a:cubicBezTo>
                        <a:pt x="136302" y="27037"/>
                        <a:pt x="146621" y="1372"/>
                        <a:pt x="160379" y="49"/>
                      </a:cubicBezTo>
                      <a:cubicBezTo>
                        <a:pt x="174137" y="-1274"/>
                        <a:pt x="183662" y="24126"/>
                        <a:pt x="192129" y="38149"/>
                      </a:cubicBezTo>
                      <a:cubicBezTo>
                        <a:pt x="200596" y="52172"/>
                        <a:pt x="196098" y="60110"/>
                        <a:pt x="211179" y="84187"/>
                      </a:cubicBezTo>
                      <a:cubicBezTo>
                        <a:pt x="226260" y="108264"/>
                        <a:pt x="276796" y="168325"/>
                        <a:pt x="282617" y="182612"/>
                      </a:cubicBezTo>
                      <a:cubicBezTo>
                        <a:pt x="288438" y="196899"/>
                        <a:pt x="263831" y="185523"/>
                        <a:pt x="246104" y="169912"/>
                      </a:cubicBezTo>
                      <a:cubicBezTo>
                        <a:pt x="228377" y="154302"/>
                        <a:pt x="190541" y="110909"/>
                        <a:pt x="176254" y="88949"/>
                      </a:cubicBezTo>
                      <a:cubicBezTo>
                        <a:pt x="161967" y="66989"/>
                        <a:pt x="173608" y="37091"/>
                        <a:pt x="160379" y="38149"/>
                      </a:cubicBezTo>
                      <a:cubicBezTo>
                        <a:pt x="147150" y="39207"/>
                        <a:pt x="118310" y="78101"/>
                        <a:pt x="96879" y="95299"/>
                      </a:cubicBezTo>
                      <a:cubicBezTo>
                        <a:pt x="75448" y="112497"/>
                        <a:pt x="-2075" y="122551"/>
                        <a:pt x="42" y="1143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: 図形 320">
                  <a:extLst>
                    <a:ext uri="{FF2B5EF4-FFF2-40B4-BE49-F238E27FC236}">
                      <a16:creationId xmlns:a16="http://schemas.microsoft.com/office/drawing/2014/main" id="{882355DB-06DD-4789-B37B-F6E624E4B21E}"/>
                    </a:ext>
                  </a:extLst>
                </p:cNvPr>
                <p:cNvSpPr/>
                <p:nvPr/>
              </p:nvSpPr>
              <p:spPr>
                <a:xfrm>
                  <a:off x="5911295" y="1665626"/>
                  <a:ext cx="1801959" cy="294188"/>
                </a:xfrm>
                <a:custGeom>
                  <a:avLst/>
                  <a:gdLst>
                    <a:gd name="connsiteX0" fmla="*/ 70405 w 1801959"/>
                    <a:gd name="connsiteY0" fmla="*/ 191 h 294188"/>
                    <a:gd name="connsiteX1" fmla="*/ 751972 w 1801959"/>
                    <a:gd name="connsiteY1" fmla="*/ 38291 h 294188"/>
                    <a:gd name="connsiteX2" fmla="*/ 1268438 w 1801959"/>
                    <a:gd name="connsiteY2" fmla="*/ 112374 h 294188"/>
                    <a:gd name="connsiteX3" fmla="*/ 1609222 w 1801959"/>
                    <a:gd name="connsiteY3" fmla="*/ 209741 h 294188"/>
                    <a:gd name="connsiteX4" fmla="*/ 1793372 w 1801959"/>
                    <a:gd name="connsiteY4" fmla="*/ 283824 h 294188"/>
                    <a:gd name="connsiteX5" fmla="*/ 1763738 w 1801959"/>
                    <a:gd name="connsiteY5" fmla="*/ 292291 h 294188"/>
                    <a:gd name="connsiteX6" fmla="*/ 1693888 w 1801959"/>
                    <a:gd name="connsiteY6" fmla="*/ 271124 h 294188"/>
                    <a:gd name="connsiteX7" fmla="*/ 1473755 w 1801959"/>
                    <a:gd name="connsiteY7" fmla="*/ 194924 h 294188"/>
                    <a:gd name="connsiteX8" fmla="*/ 1171072 w 1801959"/>
                    <a:gd name="connsiteY8" fmla="*/ 127191 h 294188"/>
                    <a:gd name="connsiteX9" fmla="*/ 1069472 w 1801959"/>
                    <a:gd name="connsiteY9" fmla="*/ 95441 h 294188"/>
                    <a:gd name="connsiteX10" fmla="*/ 709638 w 1801959"/>
                    <a:gd name="connsiteY10" fmla="*/ 53107 h 294188"/>
                    <a:gd name="connsiteX11" fmla="*/ 455638 w 1801959"/>
                    <a:gd name="connsiteY11" fmla="*/ 34057 h 294188"/>
                    <a:gd name="connsiteX12" fmla="*/ 66172 w 1801959"/>
                    <a:gd name="connsiteY12" fmla="*/ 53107 h 294188"/>
                    <a:gd name="connsiteX13" fmla="*/ 70405 w 1801959"/>
                    <a:gd name="connsiteY13" fmla="*/ 191 h 29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01959" h="294188">
                      <a:moveTo>
                        <a:pt x="70405" y="191"/>
                      </a:moveTo>
                      <a:cubicBezTo>
                        <a:pt x="184705" y="-2278"/>
                        <a:pt x="552300" y="19594"/>
                        <a:pt x="751972" y="38291"/>
                      </a:cubicBezTo>
                      <a:cubicBezTo>
                        <a:pt x="951644" y="56988"/>
                        <a:pt x="1125563" y="83799"/>
                        <a:pt x="1268438" y="112374"/>
                      </a:cubicBezTo>
                      <a:cubicBezTo>
                        <a:pt x="1411313" y="140949"/>
                        <a:pt x="1521733" y="181166"/>
                        <a:pt x="1609222" y="209741"/>
                      </a:cubicBezTo>
                      <a:cubicBezTo>
                        <a:pt x="1696711" y="238316"/>
                        <a:pt x="1767619" y="270066"/>
                        <a:pt x="1793372" y="283824"/>
                      </a:cubicBezTo>
                      <a:cubicBezTo>
                        <a:pt x="1819125" y="297582"/>
                        <a:pt x="1780319" y="294408"/>
                        <a:pt x="1763738" y="292291"/>
                      </a:cubicBezTo>
                      <a:cubicBezTo>
                        <a:pt x="1747157" y="290174"/>
                        <a:pt x="1693888" y="271124"/>
                        <a:pt x="1693888" y="271124"/>
                      </a:cubicBezTo>
                      <a:cubicBezTo>
                        <a:pt x="1645558" y="254896"/>
                        <a:pt x="1560891" y="218913"/>
                        <a:pt x="1473755" y="194924"/>
                      </a:cubicBezTo>
                      <a:cubicBezTo>
                        <a:pt x="1386619" y="170935"/>
                        <a:pt x="1238453" y="143772"/>
                        <a:pt x="1171072" y="127191"/>
                      </a:cubicBezTo>
                      <a:cubicBezTo>
                        <a:pt x="1103691" y="110610"/>
                        <a:pt x="1146378" y="107788"/>
                        <a:pt x="1069472" y="95441"/>
                      </a:cubicBezTo>
                      <a:cubicBezTo>
                        <a:pt x="992566" y="83094"/>
                        <a:pt x="811944" y="63338"/>
                        <a:pt x="709638" y="53107"/>
                      </a:cubicBezTo>
                      <a:cubicBezTo>
                        <a:pt x="607332" y="42876"/>
                        <a:pt x="562882" y="34057"/>
                        <a:pt x="455638" y="34057"/>
                      </a:cubicBezTo>
                      <a:cubicBezTo>
                        <a:pt x="348394" y="34057"/>
                        <a:pt x="131789" y="53107"/>
                        <a:pt x="66172" y="53107"/>
                      </a:cubicBezTo>
                      <a:cubicBezTo>
                        <a:pt x="555" y="53107"/>
                        <a:pt x="-43895" y="2660"/>
                        <a:pt x="7040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フリーフォーム: 図形 321">
                  <a:extLst>
                    <a:ext uri="{FF2B5EF4-FFF2-40B4-BE49-F238E27FC236}">
                      <a16:creationId xmlns:a16="http://schemas.microsoft.com/office/drawing/2014/main" id="{6686D27C-CC8D-4876-9E6D-BE1CC8524D65}"/>
                    </a:ext>
                  </a:extLst>
                </p:cNvPr>
                <p:cNvSpPr/>
                <p:nvPr/>
              </p:nvSpPr>
              <p:spPr>
                <a:xfrm>
                  <a:off x="6840538" y="1240749"/>
                  <a:ext cx="1087462" cy="548401"/>
                </a:xfrm>
                <a:custGeom>
                  <a:avLst/>
                  <a:gdLst>
                    <a:gd name="connsiteX0" fmla="*/ 0 w 1087462"/>
                    <a:gd name="connsiteY0" fmla="*/ 370564 h 548401"/>
                    <a:gd name="connsiteX1" fmla="*/ 301625 w 1087462"/>
                    <a:gd name="connsiteY1" fmla="*/ 126089 h 548401"/>
                    <a:gd name="connsiteX2" fmla="*/ 381000 w 1087462"/>
                    <a:gd name="connsiteY2" fmla="*/ 73701 h 548401"/>
                    <a:gd name="connsiteX3" fmla="*/ 419100 w 1087462"/>
                    <a:gd name="connsiteY3" fmla="*/ 126089 h 548401"/>
                    <a:gd name="connsiteX4" fmla="*/ 596900 w 1087462"/>
                    <a:gd name="connsiteY4" fmla="*/ 354689 h 548401"/>
                    <a:gd name="connsiteX5" fmla="*/ 719137 w 1087462"/>
                    <a:gd name="connsiteY5" fmla="*/ 538839 h 548401"/>
                    <a:gd name="connsiteX6" fmla="*/ 781050 w 1087462"/>
                    <a:gd name="connsiteY6" fmla="*/ 511851 h 548401"/>
                    <a:gd name="connsiteX7" fmla="*/ 881062 w 1087462"/>
                    <a:gd name="connsiteY7" fmla="*/ 422951 h 548401"/>
                    <a:gd name="connsiteX8" fmla="*/ 1084262 w 1087462"/>
                    <a:gd name="connsiteY8" fmla="*/ 278489 h 548401"/>
                    <a:gd name="connsiteX9" fmla="*/ 996950 w 1087462"/>
                    <a:gd name="connsiteY9" fmla="*/ 302301 h 548401"/>
                    <a:gd name="connsiteX10" fmla="*/ 882650 w 1087462"/>
                    <a:gd name="connsiteY10" fmla="*/ 395964 h 548401"/>
                    <a:gd name="connsiteX11" fmla="*/ 730250 w 1087462"/>
                    <a:gd name="connsiteY11" fmla="*/ 499151 h 548401"/>
                    <a:gd name="connsiteX12" fmla="*/ 703262 w 1087462"/>
                    <a:gd name="connsiteY12" fmla="*/ 468989 h 548401"/>
                    <a:gd name="connsiteX13" fmla="*/ 665162 w 1087462"/>
                    <a:gd name="connsiteY13" fmla="*/ 426126 h 548401"/>
                    <a:gd name="connsiteX14" fmla="*/ 541337 w 1087462"/>
                    <a:gd name="connsiteY14" fmla="*/ 249914 h 548401"/>
                    <a:gd name="connsiteX15" fmla="*/ 434975 w 1087462"/>
                    <a:gd name="connsiteY15" fmla="*/ 95926 h 548401"/>
                    <a:gd name="connsiteX16" fmla="*/ 403225 w 1087462"/>
                    <a:gd name="connsiteY16" fmla="*/ 64176 h 548401"/>
                    <a:gd name="connsiteX17" fmla="*/ 411162 w 1087462"/>
                    <a:gd name="connsiteY17" fmla="*/ 8614 h 548401"/>
                    <a:gd name="connsiteX18" fmla="*/ 354012 w 1087462"/>
                    <a:gd name="connsiteY18" fmla="*/ 3851 h 548401"/>
                    <a:gd name="connsiteX19" fmla="*/ 369887 w 1087462"/>
                    <a:gd name="connsiteY19" fmla="*/ 45126 h 548401"/>
                    <a:gd name="connsiteX20" fmla="*/ 271462 w 1087462"/>
                    <a:gd name="connsiteY20" fmla="*/ 126089 h 548401"/>
                    <a:gd name="connsiteX21" fmla="*/ 0 w 1087462"/>
                    <a:gd name="connsiteY21" fmla="*/ 370564 h 548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87462" h="548401">
                      <a:moveTo>
                        <a:pt x="0" y="370564"/>
                      </a:moveTo>
                      <a:lnTo>
                        <a:pt x="301625" y="126089"/>
                      </a:lnTo>
                      <a:cubicBezTo>
                        <a:pt x="365125" y="76612"/>
                        <a:pt x="361421" y="73701"/>
                        <a:pt x="381000" y="73701"/>
                      </a:cubicBezTo>
                      <a:cubicBezTo>
                        <a:pt x="400579" y="73701"/>
                        <a:pt x="383117" y="79258"/>
                        <a:pt x="419100" y="126089"/>
                      </a:cubicBezTo>
                      <a:cubicBezTo>
                        <a:pt x="455083" y="172920"/>
                        <a:pt x="546894" y="285897"/>
                        <a:pt x="596900" y="354689"/>
                      </a:cubicBezTo>
                      <a:cubicBezTo>
                        <a:pt x="646906" y="423481"/>
                        <a:pt x="688445" y="512645"/>
                        <a:pt x="719137" y="538839"/>
                      </a:cubicBezTo>
                      <a:cubicBezTo>
                        <a:pt x="749829" y="565033"/>
                        <a:pt x="754063" y="531166"/>
                        <a:pt x="781050" y="511851"/>
                      </a:cubicBezTo>
                      <a:cubicBezTo>
                        <a:pt x="808038" y="492536"/>
                        <a:pt x="830527" y="461845"/>
                        <a:pt x="881062" y="422951"/>
                      </a:cubicBezTo>
                      <a:cubicBezTo>
                        <a:pt x="931597" y="384057"/>
                        <a:pt x="1064947" y="298597"/>
                        <a:pt x="1084262" y="278489"/>
                      </a:cubicBezTo>
                      <a:cubicBezTo>
                        <a:pt x="1103577" y="258381"/>
                        <a:pt x="1030552" y="282722"/>
                        <a:pt x="996950" y="302301"/>
                      </a:cubicBezTo>
                      <a:cubicBezTo>
                        <a:pt x="963348" y="321880"/>
                        <a:pt x="927100" y="363156"/>
                        <a:pt x="882650" y="395964"/>
                      </a:cubicBezTo>
                      <a:cubicBezTo>
                        <a:pt x="838200" y="428772"/>
                        <a:pt x="760148" y="486980"/>
                        <a:pt x="730250" y="499151"/>
                      </a:cubicBezTo>
                      <a:cubicBezTo>
                        <a:pt x="700352" y="511322"/>
                        <a:pt x="714110" y="481160"/>
                        <a:pt x="703262" y="468989"/>
                      </a:cubicBezTo>
                      <a:cubicBezTo>
                        <a:pt x="692414" y="456818"/>
                        <a:pt x="692150" y="462639"/>
                        <a:pt x="665162" y="426126"/>
                      </a:cubicBezTo>
                      <a:cubicBezTo>
                        <a:pt x="638174" y="389613"/>
                        <a:pt x="579701" y="304947"/>
                        <a:pt x="541337" y="249914"/>
                      </a:cubicBezTo>
                      <a:cubicBezTo>
                        <a:pt x="502973" y="194881"/>
                        <a:pt x="457994" y="126882"/>
                        <a:pt x="434975" y="95926"/>
                      </a:cubicBezTo>
                      <a:cubicBezTo>
                        <a:pt x="411956" y="64970"/>
                        <a:pt x="407194" y="78728"/>
                        <a:pt x="403225" y="64176"/>
                      </a:cubicBezTo>
                      <a:cubicBezTo>
                        <a:pt x="399256" y="49624"/>
                        <a:pt x="419364" y="18668"/>
                        <a:pt x="411162" y="8614"/>
                      </a:cubicBezTo>
                      <a:cubicBezTo>
                        <a:pt x="402960" y="-1440"/>
                        <a:pt x="360891" y="-2234"/>
                        <a:pt x="354012" y="3851"/>
                      </a:cubicBezTo>
                      <a:cubicBezTo>
                        <a:pt x="347133" y="9936"/>
                        <a:pt x="383645" y="24753"/>
                        <a:pt x="369887" y="45126"/>
                      </a:cubicBezTo>
                      <a:cubicBezTo>
                        <a:pt x="356129" y="65499"/>
                        <a:pt x="271462" y="126089"/>
                        <a:pt x="271462" y="126089"/>
                      </a:cubicBezTo>
                      <a:lnTo>
                        <a:pt x="0" y="3705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: 図形 322">
                  <a:extLst>
                    <a:ext uri="{FF2B5EF4-FFF2-40B4-BE49-F238E27FC236}">
                      <a16:creationId xmlns:a16="http://schemas.microsoft.com/office/drawing/2014/main" id="{882E1B06-5364-47D7-9D3D-C1A65966569D}"/>
                    </a:ext>
                  </a:extLst>
                </p:cNvPr>
                <p:cNvSpPr/>
                <p:nvPr/>
              </p:nvSpPr>
              <p:spPr>
                <a:xfrm>
                  <a:off x="6664193" y="1633959"/>
                  <a:ext cx="1230001" cy="323566"/>
                </a:xfrm>
                <a:custGeom>
                  <a:avLst/>
                  <a:gdLst>
                    <a:gd name="connsiteX0" fmla="*/ 23945 w 1230001"/>
                    <a:gd name="connsiteY0" fmla="*/ 2754 h 323566"/>
                    <a:gd name="connsiteX1" fmla="*/ 855795 w 1230001"/>
                    <a:gd name="connsiteY1" fmla="*/ 172616 h 323566"/>
                    <a:gd name="connsiteX2" fmla="*/ 1212982 w 1230001"/>
                    <a:gd name="connsiteY2" fmla="*/ 312316 h 323566"/>
                    <a:gd name="connsiteX3" fmla="*/ 1149482 w 1230001"/>
                    <a:gd name="connsiteY3" fmla="*/ 305966 h 323566"/>
                    <a:gd name="connsiteX4" fmla="*/ 944695 w 1230001"/>
                    <a:gd name="connsiteY4" fmla="*/ 232941 h 323566"/>
                    <a:gd name="connsiteX5" fmla="*/ 693870 w 1230001"/>
                    <a:gd name="connsiteY5" fmla="*/ 140866 h 323566"/>
                    <a:gd name="connsiteX6" fmla="*/ 587507 w 1230001"/>
                    <a:gd name="connsiteY6" fmla="*/ 128166 h 323566"/>
                    <a:gd name="connsiteX7" fmla="*/ 257307 w 1230001"/>
                    <a:gd name="connsiteY7" fmla="*/ 71016 h 323566"/>
                    <a:gd name="connsiteX8" fmla="*/ 23945 w 1230001"/>
                    <a:gd name="connsiteY8" fmla="*/ 2754 h 323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0001" h="323566">
                      <a:moveTo>
                        <a:pt x="23945" y="2754"/>
                      </a:moveTo>
                      <a:cubicBezTo>
                        <a:pt x="123693" y="19687"/>
                        <a:pt x="657622" y="121022"/>
                        <a:pt x="855795" y="172616"/>
                      </a:cubicBezTo>
                      <a:cubicBezTo>
                        <a:pt x="1053968" y="224210"/>
                        <a:pt x="1164034" y="290091"/>
                        <a:pt x="1212982" y="312316"/>
                      </a:cubicBezTo>
                      <a:cubicBezTo>
                        <a:pt x="1261930" y="334541"/>
                        <a:pt x="1194196" y="319195"/>
                        <a:pt x="1149482" y="305966"/>
                      </a:cubicBezTo>
                      <a:cubicBezTo>
                        <a:pt x="1104768" y="292737"/>
                        <a:pt x="944695" y="232941"/>
                        <a:pt x="944695" y="232941"/>
                      </a:cubicBezTo>
                      <a:cubicBezTo>
                        <a:pt x="868760" y="205424"/>
                        <a:pt x="753401" y="158328"/>
                        <a:pt x="693870" y="140866"/>
                      </a:cubicBezTo>
                      <a:cubicBezTo>
                        <a:pt x="634339" y="123404"/>
                        <a:pt x="660268" y="139808"/>
                        <a:pt x="587507" y="128166"/>
                      </a:cubicBezTo>
                      <a:cubicBezTo>
                        <a:pt x="514747" y="116524"/>
                        <a:pt x="352292" y="90330"/>
                        <a:pt x="257307" y="71016"/>
                      </a:cubicBezTo>
                      <a:cubicBezTo>
                        <a:pt x="162322" y="51702"/>
                        <a:pt x="-75803" y="-14179"/>
                        <a:pt x="23945" y="27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: 図形 323">
                  <a:extLst>
                    <a:ext uri="{FF2B5EF4-FFF2-40B4-BE49-F238E27FC236}">
                      <a16:creationId xmlns:a16="http://schemas.microsoft.com/office/drawing/2014/main" id="{57205276-D717-4C0E-B176-3474DA885156}"/>
                    </a:ext>
                  </a:extLst>
                </p:cNvPr>
                <p:cNvSpPr/>
                <p:nvPr/>
              </p:nvSpPr>
              <p:spPr>
                <a:xfrm>
                  <a:off x="6926263" y="1392121"/>
                  <a:ext cx="572151" cy="409831"/>
                </a:xfrm>
                <a:custGeom>
                  <a:avLst/>
                  <a:gdLst>
                    <a:gd name="connsiteX0" fmla="*/ 0 w 572151"/>
                    <a:gd name="connsiteY0" fmla="*/ 279517 h 409831"/>
                    <a:gd name="connsiteX1" fmla="*/ 153987 w 572151"/>
                    <a:gd name="connsiteY1" fmla="*/ 149342 h 409831"/>
                    <a:gd name="connsiteX2" fmla="*/ 269875 w 572151"/>
                    <a:gd name="connsiteY2" fmla="*/ 50917 h 409831"/>
                    <a:gd name="connsiteX3" fmla="*/ 319087 w 572151"/>
                    <a:gd name="connsiteY3" fmla="*/ 119179 h 409831"/>
                    <a:gd name="connsiteX4" fmla="*/ 407987 w 572151"/>
                    <a:gd name="connsiteY4" fmla="*/ 223954 h 409831"/>
                    <a:gd name="connsiteX5" fmla="*/ 509587 w 572151"/>
                    <a:gd name="connsiteY5" fmla="*/ 368417 h 409831"/>
                    <a:gd name="connsiteX6" fmla="*/ 571500 w 572151"/>
                    <a:gd name="connsiteY6" fmla="*/ 409692 h 409831"/>
                    <a:gd name="connsiteX7" fmla="*/ 536575 w 572151"/>
                    <a:gd name="connsiteY7" fmla="*/ 358892 h 409831"/>
                    <a:gd name="connsiteX8" fmla="*/ 452437 w 572151"/>
                    <a:gd name="connsiteY8" fmla="*/ 260467 h 409831"/>
                    <a:gd name="connsiteX9" fmla="*/ 327025 w 572151"/>
                    <a:gd name="connsiteY9" fmla="*/ 47742 h 409831"/>
                    <a:gd name="connsiteX10" fmla="*/ 288925 w 572151"/>
                    <a:gd name="connsiteY10" fmla="*/ 117 h 409831"/>
                    <a:gd name="connsiteX11" fmla="*/ 215900 w 572151"/>
                    <a:gd name="connsiteY11" fmla="*/ 54092 h 409831"/>
                    <a:gd name="connsiteX12" fmla="*/ 90487 w 572151"/>
                    <a:gd name="connsiteY12" fmla="*/ 163629 h 409831"/>
                    <a:gd name="connsiteX13" fmla="*/ 0 w 572151"/>
                    <a:gd name="connsiteY13" fmla="*/ 279517 h 40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2151" h="409831">
                      <a:moveTo>
                        <a:pt x="0" y="279517"/>
                      </a:moveTo>
                      <a:lnTo>
                        <a:pt x="153987" y="149342"/>
                      </a:lnTo>
                      <a:cubicBezTo>
                        <a:pt x="198966" y="111242"/>
                        <a:pt x="242358" y="55944"/>
                        <a:pt x="269875" y="50917"/>
                      </a:cubicBezTo>
                      <a:cubicBezTo>
                        <a:pt x="297392" y="45890"/>
                        <a:pt x="296068" y="90340"/>
                        <a:pt x="319087" y="119179"/>
                      </a:cubicBezTo>
                      <a:cubicBezTo>
                        <a:pt x="342106" y="148018"/>
                        <a:pt x="376237" y="182414"/>
                        <a:pt x="407987" y="223954"/>
                      </a:cubicBezTo>
                      <a:cubicBezTo>
                        <a:pt x="439737" y="265494"/>
                        <a:pt x="482335" y="337461"/>
                        <a:pt x="509587" y="368417"/>
                      </a:cubicBezTo>
                      <a:cubicBezTo>
                        <a:pt x="536839" y="399373"/>
                        <a:pt x="567002" y="411280"/>
                        <a:pt x="571500" y="409692"/>
                      </a:cubicBezTo>
                      <a:cubicBezTo>
                        <a:pt x="575998" y="408105"/>
                        <a:pt x="556419" y="383763"/>
                        <a:pt x="536575" y="358892"/>
                      </a:cubicBezTo>
                      <a:cubicBezTo>
                        <a:pt x="516731" y="334021"/>
                        <a:pt x="487362" y="312325"/>
                        <a:pt x="452437" y="260467"/>
                      </a:cubicBezTo>
                      <a:cubicBezTo>
                        <a:pt x="417512" y="208609"/>
                        <a:pt x="354277" y="91134"/>
                        <a:pt x="327025" y="47742"/>
                      </a:cubicBezTo>
                      <a:cubicBezTo>
                        <a:pt x="299773" y="4350"/>
                        <a:pt x="307446" y="-941"/>
                        <a:pt x="288925" y="117"/>
                      </a:cubicBezTo>
                      <a:cubicBezTo>
                        <a:pt x="270404" y="1175"/>
                        <a:pt x="248973" y="26840"/>
                        <a:pt x="215900" y="54092"/>
                      </a:cubicBezTo>
                      <a:cubicBezTo>
                        <a:pt x="182827" y="81344"/>
                        <a:pt x="90487" y="163629"/>
                        <a:pt x="90487" y="163629"/>
                      </a:cubicBezTo>
                      <a:lnTo>
                        <a:pt x="0" y="2795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: 図形 324">
                  <a:extLst>
                    <a:ext uri="{FF2B5EF4-FFF2-40B4-BE49-F238E27FC236}">
                      <a16:creationId xmlns:a16="http://schemas.microsoft.com/office/drawing/2014/main" id="{76B7A3B4-FF33-4298-86F3-548A6101B024}"/>
                    </a:ext>
                  </a:extLst>
                </p:cNvPr>
                <p:cNvSpPr/>
                <p:nvPr/>
              </p:nvSpPr>
              <p:spPr>
                <a:xfrm>
                  <a:off x="7077027" y="1533751"/>
                  <a:ext cx="268699" cy="207021"/>
                </a:xfrm>
                <a:custGeom>
                  <a:avLst/>
                  <a:gdLst>
                    <a:gd name="connsiteX0" fmla="*/ 48 w 268699"/>
                    <a:gd name="connsiteY0" fmla="*/ 2949 h 207021"/>
                    <a:gd name="connsiteX1" fmla="*/ 92123 w 268699"/>
                    <a:gd name="connsiteY1" fmla="*/ 183924 h 207021"/>
                    <a:gd name="connsiteX2" fmla="*/ 109586 w 268699"/>
                    <a:gd name="connsiteY2" fmla="*/ 204562 h 207021"/>
                    <a:gd name="connsiteX3" fmla="*/ 112761 w 268699"/>
                    <a:gd name="connsiteY3" fmla="*/ 183924 h 207021"/>
                    <a:gd name="connsiteX4" fmla="*/ 258811 w 268699"/>
                    <a:gd name="connsiteY4" fmla="*/ 75974 h 207021"/>
                    <a:gd name="connsiteX5" fmla="*/ 244523 w 268699"/>
                    <a:gd name="connsiteY5" fmla="*/ 55337 h 207021"/>
                    <a:gd name="connsiteX6" fmla="*/ 155623 w 268699"/>
                    <a:gd name="connsiteY6" fmla="*/ 110899 h 207021"/>
                    <a:gd name="connsiteX7" fmla="*/ 112761 w 268699"/>
                    <a:gd name="connsiteY7" fmla="*/ 142649 h 207021"/>
                    <a:gd name="connsiteX8" fmla="*/ 79423 w 268699"/>
                    <a:gd name="connsiteY8" fmla="*/ 79149 h 207021"/>
                    <a:gd name="connsiteX9" fmla="*/ 48 w 268699"/>
                    <a:gd name="connsiteY9" fmla="*/ 2949 h 20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699" h="207021">
                      <a:moveTo>
                        <a:pt x="48" y="2949"/>
                      </a:moveTo>
                      <a:cubicBezTo>
                        <a:pt x="2165" y="20411"/>
                        <a:pt x="73867" y="150322"/>
                        <a:pt x="92123" y="183924"/>
                      </a:cubicBezTo>
                      <a:cubicBezTo>
                        <a:pt x="110379" y="217526"/>
                        <a:pt x="106146" y="204562"/>
                        <a:pt x="109586" y="204562"/>
                      </a:cubicBezTo>
                      <a:cubicBezTo>
                        <a:pt x="113026" y="204562"/>
                        <a:pt x="87890" y="205355"/>
                        <a:pt x="112761" y="183924"/>
                      </a:cubicBezTo>
                      <a:cubicBezTo>
                        <a:pt x="137632" y="162493"/>
                        <a:pt x="236851" y="97405"/>
                        <a:pt x="258811" y="75974"/>
                      </a:cubicBezTo>
                      <a:cubicBezTo>
                        <a:pt x="280771" y="54543"/>
                        <a:pt x="261721" y="49516"/>
                        <a:pt x="244523" y="55337"/>
                      </a:cubicBezTo>
                      <a:cubicBezTo>
                        <a:pt x="227325" y="61158"/>
                        <a:pt x="177583" y="96347"/>
                        <a:pt x="155623" y="110899"/>
                      </a:cubicBezTo>
                      <a:cubicBezTo>
                        <a:pt x="133663" y="125451"/>
                        <a:pt x="125461" y="147941"/>
                        <a:pt x="112761" y="142649"/>
                      </a:cubicBezTo>
                      <a:cubicBezTo>
                        <a:pt x="100061" y="137357"/>
                        <a:pt x="93446" y="108253"/>
                        <a:pt x="79423" y="79149"/>
                      </a:cubicBezTo>
                      <a:cubicBezTo>
                        <a:pt x="65400" y="50045"/>
                        <a:pt x="-2069" y="-14513"/>
                        <a:pt x="48" y="2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: 図形 325">
                  <a:extLst>
                    <a:ext uri="{FF2B5EF4-FFF2-40B4-BE49-F238E27FC236}">
                      <a16:creationId xmlns:a16="http://schemas.microsoft.com/office/drawing/2014/main" id="{FA8A344C-F14D-4063-84FC-66B0E1DBAFB3}"/>
                    </a:ext>
                  </a:extLst>
                </p:cNvPr>
                <p:cNvSpPr/>
                <p:nvPr/>
              </p:nvSpPr>
              <p:spPr>
                <a:xfrm>
                  <a:off x="7331059" y="1252407"/>
                  <a:ext cx="535004" cy="370125"/>
                </a:xfrm>
                <a:custGeom>
                  <a:avLst/>
                  <a:gdLst>
                    <a:gd name="connsiteX0" fmla="*/ 535004 w 535004"/>
                    <a:gd name="connsiteY0" fmla="*/ 177931 h 370125"/>
                    <a:gd name="connsiteX1" fmla="*/ 276241 w 535004"/>
                    <a:gd name="connsiteY1" fmla="*/ 341443 h 370125"/>
                    <a:gd name="connsiteX2" fmla="*/ 227029 w 535004"/>
                    <a:gd name="connsiteY2" fmla="*/ 370018 h 370125"/>
                    <a:gd name="connsiteX3" fmla="*/ 196866 w 535004"/>
                    <a:gd name="connsiteY3" fmla="*/ 341443 h 370125"/>
                    <a:gd name="connsiteX4" fmla="*/ 134954 w 535004"/>
                    <a:gd name="connsiteY4" fmla="*/ 254131 h 370125"/>
                    <a:gd name="connsiteX5" fmla="*/ 4779 w 535004"/>
                    <a:gd name="connsiteY5" fmla="*/ 14418 h 370125"/>
                    <a:gd name="connsiteX6" fmla="*/ 30179 w 535004"/>
                    <a:gd name="connsiteY6" fmla="*/ 30293 h 370125"/>
                    <a:gd name="connsiteX7" fmla="*/ 49229 w 535004"/>
                    <a:gd name="connsiteY7" fmla="*/ 57281 h 370125"/>
                    <a:gd name="connsiteX8" fmla="*/ 117491 w 535004"/>
                    <a:gd name="connsiteY8" fmla="*/ 182693 h 370125"/>
                    <a:gd name="connsiteX9" fmla="*/ 227029 w 535004"/>
                    <a:gd name="connsiteY9" fmla="*/ 325568 h 370125"/>
                    <a:gd name="connsiteX10" fmla="*/ 255604 w 535004"/>
                    <a:gd name="connsiteY10" fmla="*/ 328743 h 370125"/>
                    <a:gd name="connsiteX11" fmla="*/ 317516 w 535004"/>
                    <a:gd name="connsiteY11" fmla="*/ 287468 h 370125"/>
                    <a:gd name="connsiteX12" fmla="*/ 535004 w 535004"/>
                    <a:gd name="connsiteY12" fmla="*/ 177931 h 3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004" h="370125">
                      <a:moveTo>
                        <a:pt x="535004" y="177931"/>
                      </a:moveTo>
                      <a:lnTo>
                        <a:pt x="276241" y="341443"/>
                      </a:lnTo>
                      <a:cubicBezTo>
                        <a:pt x="224912" y="373457"/>
                        <a:pt x="240258" y="370018"/>
                        <a:pt x="227029" y="370018"/>
                      </a:cubicBezTo>
                      <a:cubicBezTo>
                        <a:pt x="213800" y="370018"/>
                        <a:pt x="212212" y="360757"/>
                        <a:pt x="196866" y="341443"/>
                      </a:cubicBezTo>
                      <a:cubicBezTo>
                        <a:pt x="181520" y="322129"/>
                        <a:pt x="166969" y="308635"/>
                        <a:pt x="134954" y="254131"/>
                      </a:cubicBezTo>
                      <a:cubicBezTo>
                        <a:pt x="102939" y="199627"/>
                        <a:pt x="22241" y="51724"/>
                        <a:pt x="4779" y="14418"/>
                      </a:cubicBezTo>
                      <a:cubicBezTo>
                        <a:pt x="-12683" y="-22888"/>
                        <a:pt x="22771" y="23149"/>
                        <a:pt x="30179" y="30293"/>
                      </a:cubicBezTo>
                      <a:cubicBezTo>
                        <a:pt x="37587" y="37437"/>
                        <a:pt x="34677" y="31881"/>
                        <a:pt x="49229" y="57281"/>
                      </a:cubicBezTo>
                      <a:cubicBezTo>
                        <a:pt x="63781" y="82681"/>
                        <a:pt x="87858" y="137978"/>
                        <a:pt x="117491" y="182693"/>
                      </a:cubicBezTo>
                      <a:cubicBezTo>
                        <a:pt x="147124" y="227408"/>
                        <a:pt x="204010" y="301226"/>
                        <a:pt x="227029" y="325568"/>
                      </a:cubicBezTo>
                      <a:cubicBezTo>
                        <a:pt x="250048" y="349910"/>
                        <a:pt x="240523" y="335093"/>
                        <a:pt x="255604" y="328743"/>
                      </a:cubicBezTo>
                      <a:cubicBezTo>
                        <a:pt x="270685" y="322393"/>
                        <a:pt x="317516" y="287468"/>
                        <a:pt x="317516" y="287468"/>
                      </a:cubicBezTo>
                      <a:lnTo>
                        <a:pt x="535004" y="1779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: 図形 326">
                  <a:extLst>
                    <a:ext uri="{FF2B5EF4-FFF2-40B4-BE49-F238E27FC236}">
                      <a16:creationId xmlns:a16="http://schemas.microsoft.com/office/drawing/2014/main" id="{7710A45B-82AD-4EEB-BE64-B57CC6F6DF8F}"/>
                    </a:ext>
                  </a:extLst>
                </p:cNvPr>
                <p:cNvSpPr/>
                <p:nvPr/>
              </p:nvSpPr>
              <p:spPr>
                <a:xfrm>
                  <a:off x="7346950" y="1266825"/>
                  <a:ext cx="1304330" cy="619557"/>
                </a:xfrm>
                <a:custGeom>
                  <a:avLst/>
                  <a:gdLst>
                    <a:gd name="connsiteX0" fmla="*/ 0 w 1304330"/>
                    <a:gd name="connsiteY0" fmla="*/ 0 h 619557"/>
                    <a:gd name="connsiteX1" fmla="*/ 449263 w 1304330"/>
                    <a:gd name="connsiteY1" fmla="*/ 127000 h 619557"/>
                    <a:gd name="connsiteX2" fmla="*/ 908050 w 1304330"/>
                    <a:gd name="connsiteY2" fmla="*/ 320675 h 619557"/>
                    <a:gd name="connsiteX3" fmla="*/ 1103313 w 1304330"/>
                    <a:gd name="connsiteY3" fmla="*/ 460375 h 619557"/>
                    <a:gd name="connsiteX4" fmla="*/ 1293813 w 1304330"/>
                    <a:gd name="connsiteY4" fmla="*/ 606425 h 619557"/>
                    <a:gd name="connsiteX5" fmla="*/ 1252538 w 1304330"/>
                    <a:gd name="connsiteY5" fmla="*/ 593725 h 619557"/>
                    <a:gd name="connsiteX6" fmla="*/ 1025525 w 1304330"/>
                    <a:gd name="connsiteY6" fmla="*/ 439738 h 619557"/>
                    <a:gd name="connsiteX7" fmla="*/ 822325 w 1304330"/>
                    <a:gd name="connsiteY7" fmla="*/ 319088 h 619557"/>
                    <a:gd name="connsiteX8" fmla="*/ 592138 w 1304330"/>
                    <a:gd name="connsiteY8" fmla="*/ 206375 h 619557"/>
                    <a:gd name="connsiteX9" fmla="*/ 381000 w 1304330"/>
                    <a:gd name="connsiteY9" fmla="*/ 133350 h 619557"/>
                    <a:gd name="connsiteX10" fmla="*/ 0 w 1304330"/>
                    <a:gd name="connsiteY10" fmla="*/ 0 h 619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4330" h="619557">
                      <a:moveTo>
                        <a:pt x="0" y="0"/>
                      </a:moveTo>
                      <a:cubicBezTo>
                        <a:pt x="148960" y="36777"/>
                        <a:pt x="297921" y="73554"/>
                        <a:pt x="449263" y="127000"/>
                      </a:cubicBezTo>
                      <a:cubicBezTo>
                        <a:pt x="600605" y="180446"/>
                        <a:pt x="799042" y="265113"/>
                        <a:pt x="908050" y="320675"/>
                      </a:cubicBezTo>
                      <a:cubicBezTo>
                        <a:pt x="1017058" y="376238"/>
                        <a:pt x="1039019" y="412750"/>
                        <a:pt x="1103313" y="460375"/>
                      </a:cubicBezTo>
                      <a:cubicBezTo>
                        <a:pt x="1167607" y="508000"/>
                        <a:pt x="1268942" y="584200"/>
                        <a:pt x="1293813" y="606425"/>
                      </a:cubicBezTo>
                      <a:cubicBezTo>
                        <a:pt x="1318684" y="628650"/>
                        <a:pt x="1297253" y="621506"/>
                        <a:pt x="1252538" y="593725"/>
                      </a:cubicBezTo>
                      <a:cubicBezTo>
                        <a:pt x="1207823" y="565944"/>
                        <a:pt x="1097227" y="485511"/>
                        <a:pt x="1025525" y="439738"/>
                      </a:cubicBezTo>
                      <a:cubicBezTo>
                        <a:pt x="953823" y="393965"/>
                        <a:pt x="894556" y="357982"/>
                        <a:pt x="822325" y="319088"/>
                      </a:cubicBezTo>
                      <a:cubicBezTo>
                        <a:pt x="750094" y="280194"/>
                        <a:pt x="665692" y="237331"/>
                        <a:pt x="592138" y="206375"/>
                      </a:cubicBezTo>
                      <a:cubicBezTo>
                        <a:pt x="518584" y="175419"/>
                        <a:pt x="381000" y="133350"/>
                        <a:pt x="381000" y="1333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: 図形 327">
                  <a:extLst>
                    <a:ext uri="{FF2B5EF4-FFF2-40B4-BE49-F238E27FC236}">
                      <a16:creationId xmlns:a16="http://schemas.microsoft.com/office/drawing/2014/main" id="{1308BF82-B942-4159-9B50-B8E992D4C58E}"/>
                    </a:ext>
                  </a:extLst>
                </p:cNvPr>
                <p:cNvSpPr/>
                <p:nvPr/>
              </p:nvSpPr>
              <p:spPr>
                <a:xfrm>
                  <a:off x="7456488" y="1341083"/>
                  <a:ext cx="242900" cy="180783"/>
                </a:xfrm>
                <a:custGeom>
                  <a:avLst/>
                  <a:gdLst>
                    <a:gd name="connsiteX0" fmla="*/ 0 w 242900"/>
                    <a:gd name="connsiteY0" fmla="*/ 117830 h 180783"/>
                    <a:gd name="connsiteX1" fmla="*/ 155575 w 242900"/>
                    <a:gd name="connsiteY1" fmla="*/ 5117 h 180783"/>
                    <a:gd name="connsiteX2" fmla="*/ 179387 w 242900"/>
                    <a:gd name="connsiteY2" fmla="*/ 22580 h 180783"/>
                    <a:gd name="connsiteX3" fmla="*/ 190500 w 242900"/>
                    <a:gd name="connsiteY3" fmla="*/ 52742 h 180783"/>
                    <a:gd name="connsiteX4" fmla="*/ 242887 w 242900"/>
                    <a:gd name="connsiteY4" fmla="*/ 176567 h 180783"/>
                    <a:gd name="connsiteX5" fmla="*/ 195262 w 242900"/>
                    <a:gd name="connsiteY5" fmla="*/ 141642 h 180783"/>
                    <a:gd name="connsiteX6" fmla="*/ 153987 w 242900"/>
                    <a:gd name="connsiteY6" fmla="*/ 41630 h 180783"/>
                    <a:gd name="connsiteX7" fmla="*/ 0 w 242900"/>
                    <a:gd name="connsiteY7" fmla="*/ 117830 h 18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900" h="180783">
                      <a:moveTo>
                        <a:pt x="0" y="117830"/>
                      </a:moveTo>
                      <a:cubicBezTo>
                        <a:pt x="265" y="111745"/>
                        <a:pt x="125677" y="20992"/>
                        <a:pt x="155575" y="5117"/>
                      </a:cubicBezTo>
                      <a:cubicBezTo>
                        <a:pt x="185473" y="-10758"/>
                        <a:pt x="173566" y="14643"/>
                        <a:pt x="179387" y="22580"/>
                      </a:cubicBezTo>
                      <a:cubicBezTo>
                        <a:pt x="185208" y="30517"/>
                        <a:pt x="179917" y="27077"/>
                        <a:pt x="190500" y="52742"/>
                      </a:cubicBezTo>
                      <a:cubicBezTo>
                        <a:pt x="201083" y="78406"/>
                        <a:pt x="242093" y="161750"/>
                        <a:pt x="242887" y="176567"/>
                      </a:cubicBezTo>
                      <a:cubicBezTo>
                        <a:pt x="243681" y="191384"/>
                        <a:pt x="210079" y="164131"/>
                        <a:pt x="195262" y="141642"/>
                      </a:cubicBezTo>
                      <a:cubicBezTo>
                        <a:pt x="180445" y="119153"/>
                        <a:pt x="183091" y="44540"/>
                        <a:pt x="153987" y="41630"/>
                      </a:cubicBezTo>
                      <a:cubicBezTo>
                        <a:pt x="124883" y="38720"/>
                        <a:pt x="-265" y="123915"/>
                        <a:pt x="0" y="1178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5417BF8B-C418-4946-8161-44D204F61317}"/>
                    </a:ext>
                  </a:extLst>
                </p:cNvPr>
                <p:cNvSpPr/>
                <p:nvPr/>
              </p:nvSpPr>
              <p:spPr>
                <a:xfrm>
                  <a:off x="7597537" y="1633587"/>
                  <a:ext cx="477876" cy="385890"/>
                </a:xfrm>
                <a:custGeom>
                  <a:avLst/>
                  <a:gdLst>
                    <a:gd name="connsiteX0" fmla="*/ 238 w 477876"/>
                    <a:gd name="connsiteY0" fmla="*/ 198388 h 385890"/>
                    <a:gd name="connsiteX1" fmla="*/ 166926 w 477876"/>
                    <a:gd name="connsiteY1" fmla="*/ 98376 h 385890"/>
                    <a:gd name="connsiteX2" fmla="*/ 293926 w 477876"/>
                    <a:gd name="connsiteY2" fmla="*/ 7888 h 385890"/>
                    <a:gd name="connsiteX3" fmla="*/ 309801 w 477876"/>
                    <a:gd name="connsiteY3" fmla="*/ 17413 h 385890"/>
                    <a:gd name="connsiteX4" fmla="*/ 374888 w 477876"/>
                    <a:gd name="connsiteY4" fmla="*/ 120601 h 385890"/>
                    <a:gd name="connsiteX5" fmla="*/ 465376 w 477876"/>
                    <a:gd name="connsiteY5" fmla="*/ 326976 h 385890"/>
                    <a:gd name="connsiteX6" fmla="*/ 471726 w 477876"/>
                    <a:gd name="connsiteY6" fmla="*/ 385713 h 385890"/>
                    <a:gd name="connsiteX7" fmla="*/ 414576 w 477876"/>
                    <a:gd name="connsiteY7" fmla="*/ 314276 h 385890"/>
                    <a:gd name="connsiteX8" fmla="*/ 368538 w 477876"/>
                    <a:gd name="connsiteY8" fmla="*/ 184101 h 385890"/>
                    <a:gd name="connsiteX9" fmla="*/ 308213 w 477876"/>
                    <a:gd name="connsiteY9" fmla="*/ 39638 h 385890"/>
                    <a:gd name="connsiteX10" fmla="*/ 246301 w 477876"/>
                    <a:gd name="connsiteY10" fmla="*/ 84088 h 385890"/>
                    <a:gd name="connsiteX11" fmla="*/ 132001 w 477876"/>
                    <a:gd name="connsiteY11" fmla="*/ 150763 h 385890"/>
                    <a:gd name="connsiteX12" fmla="*/ 238 w 477876"/>
                    <a:gd name="connsiteY12" fmla="*/ 198388 h 38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876" h="385890">
                      <a:moveTo>
                        <a:pt x="238" y="198388"/>
                      </a:moveTo>
                      <a:cubicBezTo>
                        <a:pt x="6059" y="189657"/>
                        <a:pt x="117978" y="130126"/>
                        <a:pt x="166926" y="98376"/>
                      </a:cubicBezTo>
                      <a:cubicBezTo>
                        <a:pt x="215874" y="66626"/>
                        <a:pt x="270114" y="21382"/>
                        <a:pt x="293926" y="7888"/>
                      </a:cubicBezTo>
                      <a:cubicBezTo>
                        <a:pt x="317738" y="-5606"/>
                        <a:pt x="296307" y="-1372"/>
                        <a:pt x="309801" y="17413"/>
                      </a:cubicBezTo>
                      <a:cubicBezTo>
                        <a:pt x="323295" y="36198"/>
                        <a:pt x="348959" y="69007"/>
                        <a:pt x="374888" y="120601"/>
                      </a:cubicBezTo>
                      <a:cubicBezTo>
                        <a:pt x="400817" y="172195"/>
                        <a:pt x="449236" y="282791"/>
                        <a:pt x="465376" y="326976"/>
                      </a:cubicBezTo>
                      <a:cubicBezTo>
                        <a:pt x="481516" y="371161"/>
                        <a:pt x="480193" y="387830"/>
                        <a:pt x="471726" y="385713"/>
                      </a:cubicBezTo>
                      <a:cubicBezTo>
                        <a:pt x="463259" y="383596"/>
                        <a:pt x="431774" y="347878"/>
                        <a:pt x="414576" y="314276"/>
                      </a:cubicBezTo>
                      <a:cubicBezTo>
                        <a:pt x="397378" y="280674"/>
                        <a:pt x="386265" y="229874"/>
                        <a:pt x="368538" y="184101"/>
                      </a:cubicBezTo>
                      <a:cubicBezTo>
                        <a:pt x="350811" y="138328"/>
                        <a:pt x="328586" y="56307"/>
                        <a:pt x="308213" y="39638"/>
                      </a:cubicBezTo>
                      <a:cubicBezTo>
                        <a:pt x="287840" y="22969"/>
                        <a:pt x="275670" y="65567"/>
                        <a:pt x="246301" y="84088"/>
                      </a:cubicBezTo>
                      <a:cubicBezTo>
                        <a:pt x="216932" y="102609"/>
                        <a:pt x="167191" y="128803"/>
                        <a:pt x="132001" y="150763"/>
                      </a:cubicBezTo>
                      <a:cubicBezTo>
                        <a:pt x="96811" y="172723"/>
                        <a:pt x="-5583" y="207119"/>
                        <a:pt x="238" y="198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: 図形 329">
                  <a:extLst>
                    <a:ext uri="{FF2B5EF4-FFF2-40B4-BE49-F238E27FC236}">
                      <a16:creationId xmlns:a16="http://schemas.microsoft.com/office/drawing/2014/main" id="{24DBB12A-62AC-46DB-BE2B-438800FED07B}"/>
                    </a:ext>
                  </a:extLst>
                </p:cNvPr>
                <p:cNvSpPr/>
                <p:nvPr/>
              </p:nvSpPr>
              <p:spPr>
                <a:xfrm>
                  <a:off x="7791230" y="1727938"/>
                  <a:ext cx="195483" cy="209119"/>
                </a:xfrm>
                <a:custGeom>
                  <a:avLst/>
                  <a:gdLst>
                    <a:gd name="connsiteX0" fmla="*/ 195483 w 195483"/>
                    <a:gd name="connsiteY0" fmla="*/ 121500 h 209119"/>
                    <a:gd name="connsiteX1" fmla="*/ 79595 w 195483"/>
                    <a:gd name="connsiteY1" fmla="*/ 196112 h 209119"/>
                    <a:gd name="connsiteX2" fmla="*/ 60545 w 195483"/>
                    <a:gd name="connsiteY2" fmla="*/ 204050 h 209119"/>
                    <a:gd name="connsiteX3" fmla="*/ 27208 w 195483"/>
                    <a:gd name="connsiteY3" fmla="*/ 142137 h 209119"/>
                    <a:gd name="connsiteX4" fmla="*/ 220 w 195483"/>
                    <a:gd name="connsiteY4" fmla="*/ 10375 h 209119"/>
                    <a:gd name="connsiteX5" fmla="*/ 14508 w 195483"/>
                    <a:gd name="connsiteY5" fmla="*/ 10375 h 209119"/>
                    <a:gd name="connsiteX6" fmla="*/ 16095 w 195483"/>
                    <a:gd name="connsiteY6" fmla="*/ 26250 h 209119"/>
                    <a:gd name="connsiteX7" fmla="*/ 30383 w 195483"/>
                    <a:gd name="connsiteY7" fmla="*/ 77050 h 209119"/>
                    <a:gd name="connsiteX8" fmla="*/ 73245 w 195483"/>
                    <a:gd name="connsiteY8" fmla="*/ 159600 h 209119"/>
                    <a:gd name="connsiteX9" fmla="*/ 106583 w 195483"/>
                    <a:gd name="connsiteY9" fmla="*/ 143725 h 209119"/>
                    <a:gd name="connsiteX10" fmla="*/ 195483 w 195483"/>
                    <a:gd name="connsiteY10" fmla="*/ 121500 h 20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483" h="209119">
                      <a:moveTo>
                        <a:pt x="195483" y="121500"/>
                      </a:moveTo>
                      <a:lnTo>
                        <a:pt x="79595" y="196112"/>
                      </a:lnTo>
                      <a:cubicBezTo>
                        <a:pt x="57105" y="209870"/>
                        <a:pt x="69276" y="213046"/>
                        <a:pt x="60545" y="204050"/>
                      </a:cubicBezTo>
                      <a:cubicBezTo>
                        <a:pt x="51814" y="195054"/>
                        <a:pt x="37262" y="174416"/>
                        <a:pt x="27208" y="142137"/>
                      </a:cubicBezTo>
                      <a:cubicBezTo>
                        <a:pt x="17154" y="109858"/>
                        <a:pt x="2337" y="32335"/>
                        <a:pt x="220" y="10375"/>
                      </a:cubicBezTo>
                      <a:cubicBezTo>
                        <a:pt x="-1897" y="-11585"/>
                        <a:pt x="11862" y="7729"/>
                        <a:pt x="14508" y="10375"/>
                      </a:cubicBezTo>
                      <a:cubicBezTo>
                        <a:pt x="17154" y="13021"/>
                        <a:pt x="13449" y="15137"/>
                        <a:pt x="16095" y="26250"/>
                      </a:cubicBezTo>
                      <a:cubicBezTo>
                        <a:pt x="18741" y="37363"/>
                        <a:pt x="20858" y="54825"/>
                        <a:pt x="30383" y="77050"/>
                      </a:cubicBezTo>
                      <a:cubicBezTo>
                        <a:pt x="39908" y="99275"/>
                        <a:pt x="60545" y="148488"/>
                        <a:pt x="73245" y="159600"/>
                      </a:cubicBezTo>
                      <a:cubicBezTo>
                        <a:pt x="85945" y="170712"/>
                        <a:pt x="106583" y="143725"/>
                        <a:pt x="106583" y="143725"/>
                      </a:cubicBezTo>
                      <a:lnTo>
                        <a:pt x="195483" y="121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: 図形 330">
                  <a:extLst>
                    <a:ext uri="{FF2B5EF4-FFF2-40B4-BE49-F238E27FC236}">
                      <a16:creationId xmlns:a16="http://schemas.microsoft.com/office/drawing/2014/main" id="{83EA2F3D-4229-44B7-A0F6-C31AA54C525A}"/>
                    </a:ext>
                  </a:extLst>
                </p:cNvPr>
                <p:cNvSpPr/>
                <p:nvPr/>
              </p:nvSpPr>
              <p:spPr>
                <a:xfrm>
                  <a:off x="7871351" y="1940794"/>
                  <a:ext cx="804771" cy="549348"/>
                </a:xfrm>
                <a:custGeom>
                  <a:avLst/>
                  <a:gdLst>
                    <a:gd name="connsiteX0" fmla="*/ 2649 w 804771"/>
                    <a:gd name="connsiteY0" fmla="*/ 719 h 549348"/>
                    <a:gd name="connsiteX1" fmla="*/ 355074 w 804771"/>
                    <a:gd name="connsiteY1" fmla="*/ 170581 h 549348"/>
                    <a:gd name="connsiteX2" fmla="*/ 591612 w 804771"/>
                    <a:gd name="connsiteY2" fmla="*/ 343619 h 549348"/>
                    <a:gd name="connsiteX3" fmla="*/ 793224 w 804771"/>
                    <a:gd name="connsiteY3" fmla="*/ 535706 h 549348"/>
                    <a:gd name="connsiteX4" fmla="*/ 761474 w 804771"/>
                    <a:gd name="connsiteY4" fmla="*/ 515069 h 549348"/>
                    <a:gd name="connsiteX5" fmla="*/ 605899 w 804771"/>
                    <a:gd name="connsiteY5" fmla="*/ 365844 h 549348"/>
                    <a:gd name="connsiteX6" fmla="*/ 378887 w 804771"/>
                    <a:gd name="connsiteY6" fmla="*/ 211856 h 549348"/>
                    <a:gd name="connsiteX7" fmla="*/ 204262 w 804771"/>
                    <a:gd name="connsiteY7" fmla="*/ 113431 h 549348"/>
                    <a:gd name="connsiteX8" fmla="*/ 2649 w 804771"/>
                    <a:gd name="connsiteY8" fmla="*/ 719 h 54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771" h="549348">
                      <a:moveTo>
                        <a:pt x="2649" y="719"/>
                      </a:moveTo>
                      <a:cubicBezTo>
                        <a:pt x="27784" y="10244"/>
                        <a:pt x="256913" y="113431"/>
                        <a:pt x="355074" y="170581"/>
                      </a:cubicBezTo>
                      <a:cubicBezTo>
                        <a:pt x="453235" y="227731"/>
                        <a:pt x="518587" y="282765"/>
                        <a:pt x="591612" y="343619"/>
                      </a:cubicBezTo>
                      <a:cubicBezTo>
                        <a:pt x="664637" y="404473"/>
                        <a:pt x="764914" y="507131"/>
                        <a:pt x="793224" y="535706"/>
                      </a:cubicBezTo>
                      <a:cubicBezTo>
                        <a:pt x="821534" y="564281"/>
                        <a:pt x="792695" y="543379"/>
                        <a:pt x="761474" y="515069"/>
                      </a:cubicBezTo>
                      <a:cubicBezTo>
                        <a:pt x="730253" y="486759"/>
                        <a:pt x="669663" y="416379"/>
                        <a:pt x="605899" y="365844"/>
                      </a:cubicBezTo>
                      <a:cubicBezTo>
                        <a:pt x="542135" y="315309"/>
                        <a:pt x="445827" y="253925"/>
                        <a:pt x="378887" y="211856"/>
                      </a:cubicBezTo>
                      <a:cubicBezTo>
                        <a:pt x="311948" y="169787"/>
                        <a:pt x="270672" y="148091"/>
                        <a:pt x="204262" y="113431"/>
                      </a:cubicBezTo>
                      <a:cubicBezTo>
                        <a:pt x="137852" y="78771"/>
                        <a:pt x="-22486" y="-8806"/>
                        <a:pt x="2649" y="7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フリーフォーム: 図形 331">
                  <a:extLst>
                    <a:ext uri="{FF2B5EF4-FFF2-40B4-BE49-F238E27FC236}">
                      <a16:creationId xmlns:a16="http://schemas.microsoft.com/office/drawing/2014/main" id="{C9EB69BF-8D55-45A6-92E0-BADFB30DBA3D}"/>
                    </a:ext>
                  </a:extLst>
                </p:cNvPr>
                <p:cNvSpPr/>
                <p:nvPr/>
              </p:nvSpPr>
              <p:spPr>
                <a:xfrm>
                  <a:off x="7650327" y="1937322"/>
                  <a:ext cx="891657" cy="483266"/>
                </a:xfrm>
                <a:custGeom>
                  <a:avLst/>
                  <a:gdLst>
                    <a:gd name="connsiteX0" fmla="*/ 69686 w 891657"/>
                    <a:gd name="connsiteY0" fmla="*/ 7366 h 483266"/>
                    <a:gd name="connsiteX1" fmla="*/ 347498 w 891657"/>
                    <a:gd name="connsiteY1" fmla="*/ 121666 h 483266"/>
                    <a:gd name="connsiteX2" fmla="*/ 584036 w 891657"/>
                    <a:gd name="connsiteY2" fmla="*/ 247078 h 483266"/>
                    <a:gd name="connsiteX3" fmla="*/ 871373 w 891657"/>
                    <a:gd name="connsiteY3" fmla="*/ 466153 h 483266"/>
                    <a:gd name="connsiteX4" fmla="*/ 845973 w 891657"/>
                    <a:gd name="connsiteY4" fmla="*/ 456628 h 483266"/>
                    <a:gd name="connsiteX5" fmla="*/ 669761 w 891657"/>
                    <a:gd name="connsiteY5" fmla="*/ 358203 h 483266"/>
                    <a:gd name="connsiteX6" fmla="*/ 401473 w 891657"/>
                    <a:gd name="connsiteY6" fmla="*/ 188341 h 483266"/>
                    <a:gd name="connsiteX7" fmla="*/ 283998 w 891657"/>
                    <a:gd name="connsiteY7" fmla="*/ 128016 h 483266"/>
                    <a:gd name="connsiteX8" fmla="*/ 17298 w 891657"/>
                    <a:gd name="connsiteY8" fmla="*/ 24828 h 483266"/>
                    <a:gd name="connsiteX9" fmla="*/ 69686 w 891657"/>
                    <a:gd name="connsiteY9" fmla="*/ 7366 h 4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1657" h="483266">
                      <a:moveTo>
                        <a:pt x="69686" y="7366"/>
                      </a:moveTo>
                      <a:cubicBezTo>
                        <a:pt x="124719" y="23506"/>
                        <a:pt x="261773" y="81714"/>
                        <a:pt x="347498" y="121666"/>
                      </a:cubicBezTo>
                      <a:cubicBezTo>
                        <a:pt x="433223" y="161618"/>
                        <a:pt x="496724" y="189664"/>
                        <a:pt x="584036" y="247078"/>
                      </a:cubicBezTo>
                      <a:cubicBezTo>
                        <a:pt x="671348" y="304492"/>
                        <a:pt x="827717" y="431228"/>
                        <a:pt x="871373" y="466153"/>
                      </a:cubicBezTo>
                      <a:cubicBezTo>
                        <a:pt x="915029" y="501078"/>
                        <a:pt x="879575" y="474620"/>
                        <a:pt x="845973" y="456628"/>
                      </a:cubicBezTo>
                      <a:cubicBezTo>
                        <a:pt x="812371" y="438636"/>
                        <a:pt x="743844" y="402917"/>
                        <a:pt x="669761" y="358203"/>
                      </a:cubicBezTo>
                      <a:cubicBezTo>
                        <a:pt x="595678" y="313489"/>
                        <a:pt x="465767" y="226705"/>
                        <a:pt x="401473" y="188341"/>
                      </a:cubicBezTo>
                      <a:cubicBezTo>
                        <a:pt x="337179" y="149977"/>
                        <a:pt x="348027" y="155268"/>
                        <a:pt x="283998" y="128016"/>
                      </a:cubicBezTo>
                      <a:cubicBezTo>
                        <a:pt x="219969" y="100764"/>
                        <a:pt x="58573" y="45995"/>
                        <a:pt x="17298" y="24828"/>
                      </a:cubicBezTo>
                      <a:cubicBezTo>
                        <a:pt x="-23977" y="3661"/>
                        <a:pt x="14653" y="-8774"/>
                        <a:pt x="69686" y="73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: 図形 332">
                  <a:extLst>
                    <a:ext uri="{FF2B5EF4-FFF2-40B4-BE49-F238E27FC236}">
                      <a16:creationId xmlns:a16="http://schemas.microsoft.com/office/drawing/2014/main" id="{911FCF60-97BD-4706-81A7-A599A4F59B1B}"/>
                    </a:ext>
                  </a:extLst>
                </p:cNvPr>
                <p:cNvSpPr/>
                <p:nvPr/>
              </p:nvSpPr>
              <p:spPr>
                <a:xfrm>
                  <a:off x="7903744" y="1450975"/>
                  <a:ext cx="605501" cy="600144"/>
                </a:xfrm>
                <a:custGeom>
                  <a:avLst/>
                  <a:gdLst>
                    <a:gd name="connsiteX0" fmla="*/ 25819 w 605501"/>
                    <a:gd name="connsiteY0" fmla="*/ 0 h 600144"/>
                    <a:gd name="connsiteX1" fmla="*/ 2006 w 605501"/>
                    <a:gd name="connsiteY1" fmla="*/ 65088 h 600144"/>
                    <a:gd name="connsiteX2" fmla="*/ 9944 w 605501"/>
                    <a:gd name="connsiteY2" fmla="*/ 65088 h 600144"/>
                    <a:gd name="connsiteX3" fmla="*/ 78206 w 605501"/>
                    <a:gd name="connsiteY3" fmla="*/ 187325 h 600144"/>
                    <a:gd name="connsiteX4" fmla="*/ 206794 w 605501"/>
                    <a:gd name="connsiteY4" fmla="*/ 442913 h 600144"/>
                    <a:gd name="connsiteX5" fmla="*/ 268706 w 605501"/>
                    <a:gd name="connsiteY5" fmla="*/ 593725 h 600144"/>
                    <a:gd name="connsiteX6" fmla="*/ 322681 w 605501"/>
                    <a:gd name="connsiteY6" fmla="*/ 569913 h 600144"/>
                    <a:gd name="connsiteX7" fmla="*/ 379831 w 605501"/>
                    <a:gd name="connsiteY7" fmla="*/ 547688 h 600144"/>
                    <a:gd name="connsiteX8" fmla="*/ 576681 w 605501"/>
                    <a:gd name="connsiteY8" fmla="*/ 422275 h 600144"/>
                    <a:gd name="connsiteX9" fmla="*/ 605256 w 605501"/>
                    <a:gd name="connsiteY9" fmla="*/ 392113 h 600144"/>
                    <a:gd name="connsiteX10" fmla="*/ 586206 w 605501"/>
                    <a:gd name="connsiteY10" fmla="*/ 387350 h 600144"/>
                    <a:gd name="connsiteX11" fmla="*/ 517944 w 605501"/>
                    <a:gd name="connsiteY11" fmla="*/ 423863 h 600144"/>
                    <a:gd name="connsiteX12" fmla="*/ 332206 w 605501"/>
                    <a:gd name="connsiteY12" fmla="*/ 528638 h 600144"/>
                    <a:gd name="connsiteX13" fmla="*/ 278231 w 605501"/>
                    <a:gd name="connsiteY13" fmla="*/ 538163 h 600144"/>
                    <a:gd name="connsiteX14" fmla="*/ 235369 w 605501"/>
                    <a:gd name="connsiteY14" fmla="*/ 460375 h 600144"/>
                    <a:gd name="connsiteX15" fmla="*/ 163931 w 605501"/>
                    <a:gd name="connsiteY15" fmla="*/ 323850 h 600144"/>
                    <a:gd name="connsiteX16" fmla="*/ 38519 w 605501"/>
                    <a:gd name="connsiteY16" fmla="*/ 66675 h 600144"/>
                    <a:gd name="connsiteX17" fmla="*/ 25819 w 605501"/>
                    <a:gd name="connsiteY17" fmla="*/ 0 h 60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5501" h="600144">
                      <a:moveTo>
                        <a:pt x="25819" y="0"/>
                      </a:moveTo>
                      <a:cubicBezTo>
                        <a:pt x="19734" y="-264"/>
                        <a:pt x="4652" y="54240"/>
                        <a:pt x="2006" y="65088"/>
                      </a:cubicBezTo>
                      <a:cubicBezTo>
                        <a:pt x="-640" y="75936"/>
                        <a:pt x="-2756" y="44715"/>
                        <a:pt x="9944" y="65088"/>
                      </a:cubicBezTo>
                      <a:cubicBezTo>
                        <a:pt x="22644" y="85461"/>
                        <a:pt x="45398" y="124354"/>
                        <a:pt x="78206" y="187325"/>
                      </a:cubicBezTo>
                      <a:cubicBezTo>
                        <a:pt x="111014" y="250296"/>
                        <a:pt x="175044" y="375180"/>
                        <a:pt x="206794" y="442913"/>
                      </a:cubicBezTo>
                      <a:cubicBezTo>
                        <a:pt x="238544" y="510646"/>
                        <a:pt x="249392" y="572558"/>
                        <a:pt x="268706" y="593725"/>
                      </a:cubicBezTo>
                      <a:cubicBezTo>
                        <a:pt x="288020" y="614892"/>
                        <a:pt x="304160" y="577586"/>
                        <a:pt x="322681" y="569913"/>
                      </a:cubicBezTo>
                      <a:cubicBezTo>
                        <a:pt x="341202" y="562240"/>
                        <a:pt x="337498" y="572294"/>
                        <a:pt x="379831" y="547688"/>
                      </a:cubicBezTo>
                      <a:cubicBezTo>
                        <a:pt x="422164" y="523082"/>
                        <a:pt x="539110" y="448204"/>
                        <a:pt x="576681" y="422275"/>
                      </a:cubicBezTo>
                      <a:cubicBezTo>
                        <a:pt x="614252" y="396346"/>
                        <a:pt x="603669" y="397934"/>
                        <a:pt x="605256" y="392113"/>
                      </a:cubicBezTo>
                      <a:cubicBezTo>
                        <a:pt x="606844" y="386292"/>
                        <a:pt x="600758" y="382058"/>
                        <a:pt x="586206" y="387350"/>
                      </a:cubicBezTo>
                      <a:cubicBezTo>
                        <a:pt x="571654" y="392642"/>
                        <a:pt x="517944" y="423863"/>
                        <a:pt x="517944" y="423863"/>
                      </a:cubicBezTo>
                      <a:cubicBezTo>
                        <a:pt x="475611" y="447411"/>
                        <a:pt x="372158" y="509588"/>
                        <a:pt x="332206" y="528638"/>
                      </a:cubicBezTo>
                      <a:cubicBezTo>
                        <a:pt x="292254" y="547688"/>
                        <a:pt x="294371" y="549540"/>
                        <a:pt x="278231" y="538163"/>
                      </a:cubicBezTo>
                      <a:cubicBezTo>
                        <a:pt x="262092" y="526786"/>
                        <a:pt x="235369" y="460375"/>
                        <a:pt x="235369" y="460375"/>
                      </a:cubicBezTo>
                      <a:cubicBezTo>
                        <a:pt x="216319" y="424656"/>
                        <a:pt x="196739" y="389467"/>
                        <a:pt x="163931" y="323850"/>
                      </a:cubicBezTo>
                      <a:cubicBezTo>
                        <a:pt x="131123" y="258233"/>
                        <a:pt x="60479" y="115094"/>
                        <a:pt x="38519" y="66675"/>
                      </a:cubicBezTo>
                      <a:cubicBezTo>
                        <a:pt x="16559" y="18256"/>
                        <a:pt x="31904" y="264"/>
                        <a:pt x="25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: 図形 333">
                  <a:extLst>
                    <a:ext uri="{FF2B5EF4-FFF2-40B4-BE49-F238E27FC236}">
                      <a16:creationId xmlns:a16="http://schemas.microsoft.com/office/drawing/2014/main" id="{FEACEA44-158F-4349-93FB-AEF9C99D6260}"/>
                    </a:ext>
                  </a:extLst>
                </p:cNvPr>
                <p:cNvSpPr/>
                <p:nvPr/>
              </p:nvSpPr>
              <p:spPr>
                <a:xfrm>
                  <a:off x="8024813" y="1504950"/>
                  <a:ext cx="438591" cy="408681"/>
                </a:xfrm>
                <a:custGeom>
                  <a:avLst/>
                  <a:gdLst>
                    <a:gd name="connsiteX0" fmla="*/ 0 w 438591"/>
                    <a:gd name="connsiteY0" fmla="*/ 0 h 408681"/>
                    <a:gd name="connsiteX1" fmla="*/ 52387 w 438591"/>
                    <a:gd name="connsiteY1" fmla="*/ 157163 h 408681"/>
                    <a:gd name="connsiteX2" fmla="*/ 169862 w 438591"/>
                    <a:gd name="connsiteY2" fmla="*/ 393700 h 408681"/>
                    <a:gd name="connsiteX3" fmla="*/ 198437 w 438591"/>
                    <a:gd name="connsiteY3" fmla="*/ 376238 h 408681"/>
                    <a:gd name="connsiteX4" fmla="*/ 327025 w 438591"/>
                    <a:gd name="connsiteY4" fmla="*/ 309563 h 408681"/>
                    <a:gd name="connsiteX5" fmla="*/ 431800 w 438591"/>
                    <a:gd name="connsiteY5" fmla="*/ 239713 h 408681"/>
                    <a:gd name="connsiteX6" fmla="*/ 420687 w 438591"/>
                    <a:gd name="connsiteY6" fmla="*/ 222250 h 408681"/>
                    <a:gd name="connsiteX7" fmla="*/ 358775 w 438591"/>
                    <a:gd name="connsiteY7" fmla="*/ 261938 h 408681"/>
                    <a:gd name="connsiteX8" fmla="*/ 177800 w 438591"/>
                    <a:gd name="connsiteY8" fmla="*/ 350838 h 408681"/>
                    <a:gd name="connsiteX9" fmla="*/ 161925 w 438591"/>
                    <a:gd name="connsiteY9" fmla="*/ 317500 h 408681"/>
                    <a:gd name="connsiteX10" fmla="*/ 0 w 438591"/>
                    <a:gd name="connsiteY10" fmla="*/ 0 h 40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591" h="408681">
                      <a:moveTo>
                        <a:pt x="0" y="0"/>
                      </a:moveTo>
                      <a:cubicBezTo>
                        <a:pt x="12038" y="45773"/>
                        <a:pt x="24077" y="91546"/>
                        <a:pt x="52387" y="157163"/>
                      </a:cubicBezTo>
                      <a:cubicBezTo>
                        <a:pt x="80697" y="222780"/>
                        <a:pt x="145520" y="357188"/>
                        <a:pt x="169862" y="393700"/>
                      </a:cubicBezTo>
                      <a:cubicBezTo>
                        <a:pt x="194204" y="430213"/>
                        <a:pt x="172243" y="390261"/>
                        <a:pt x="198437" y="376238"/>
                      </a:cubicBezTo>
                      <a:cubicBezTo>
                        <a:pt x="224631" y="362215"/>
                        <a:pt x="288131" y="332317"/>
                        <a:pt x="327025" y="309563"/>
                      </a:cubicBezTo>
                      <a:cubicBezTo>
                        <a:pt x="365919" y="286809"/>
                        <a:pt x="416190" y="254265"/>
                        <a:pt x="431800" y="239713"/>
                      </a:cubicBezTo>
                      <a:cubicBezTo>
                        <a:pt x="447410" y="225161"/>
                        <a:pt x="432858" y="218546"/>
                        <a:pt x="420687" y="222250"/>
                      </a:cubicBezTo>
                      <a:cubicBezTo>
                        <a:pt x="408516" y="225954"/>
                        <a:pt x="399256" y="240507"/>
                        <a:pt x="358775" y="261938"/>
                      </a:cubicBezTo>
                      <a:cubicBezTo>
                        <a:pt x="318294" y="283369"/>
                        <a:pt x="210608" y="341578"/>
                        <a:pt x="177800" y="350838"/>
                      </a:cubicBezTo>
                      <a:cubicBezTo>
                        <a:pt x="144992" y="360098"/>
                        <a:pt x="161925" y="317500"/>
                        <a:pt x="161925" y="3175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: 図形 334">
                  <a:extLst>
                    <a:ext uri="{FF2B5EF4-FFF2-40B4-BE49-F238E27FC236}">
                      <a16:creationId xmlns:a16="http://schemas.microsoft.com/office/drawing/2014/main" id="{CD03B912-227F-4C3F-9F0C-5371C233C6B2}"/>
                    </a:ext>
                  </a:extLst>
                </p:cNvPr>
                <p:cNvSpPr/>
                <p:nvPr/>
              </p:nvSpPr>
              <p:spPr>
                <a:xfrm>
                  <a:off x="8116744" y="1619658"/>
                  <a:ext cx="200200" cy="204056"/>
                </a:xfrm>
                <a:custGeom>
                  <a:avLst/>
                  <a:gdLst>
                    <a:gd name="connsiteX0" fmla="*/ 144 w 200200"/>
                    <a:gd name="connsiteY0" fmla="*/ 82142 h 204056"/>
                    <a:gd name="connsiteX1" fmla="*/ 122381 w 200200"/>
                    <a:gd name="connsiteY1" fmla="*/ 20230 h 204056"/>
                    <a:gd name="connsiteX2" fmla="*/ 150956 w 200200"/>
                    <a:gd name="connsiteY2" fmla="*/ 1180 h 204056"/>
                    <a:gd name="connsiteX3" fmla="*/ 166831 w 200200"/>
                    <a:gd name="connsiteY3" fmla="*/ 48805 h 204056"/>
                    <a:gd name="connsiteX4" fmla="*/ 200169 w 200200"/>
                    <a:gd name="connsiteY4" fmla="*/ 202792 h 204056"/>
                    <a:gd name="connsiteX5" fmla="*/ 160481 w 200200"/>
                    <a:gd name="connsiteY5" fmla="*/ 118655 h 204056"/>
                    <a:gd name="connsiteX6" fmla="*/ 149369 w 200200"/>
                    <a:gd name="connsiteY6" fmla="*/ 59917 h 204056"/>
                    <a:gd name="connsiteX7" fmla="*/ 144 w 200200"/>
                    <a:gd name="connsiteY7" fmla="*/ 82142 h 2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200" h="204056">
                      <a:moveTo>
                        <a:pt x="144" y="82142"/>
                      </a:moveTo>
                      <a:cubicBezTo>
                        <a:pt x="-4354" y="75528"/>
                        <a:pt x="97246" y="33724"/>
                        <a:pt x="122381" y="20230"/>
                      </a:cubicBezTo>
                      <a:cubicBezTo>
                        <a:pt x="147516" y="6736"/>
                        <a:pt x="143548" y="-3583"/>
                        <a:pt x="150956" y="1180"/>
                      </a:cubicBezTo>
                      <a:cubicBezTo>
                        <a:pt x="158364" y="5942"/>
                        <a:pt x="158629" y="15203"/>
                        <a:pt x="166831" y="48805"/>
                      </a:cubicBezTo>
                      <a:cubicBezTo>
                        <a:pt x="175033" y="82407"/>
                        <a:pt x="201227" y="191150"/>
                        <a:pt x="200169" y="202792"/>
                      </a:cubicBezTo>
                      <a:cubicBezTo>
                        <a:pt x="199111" y="214434"/>
                        <a:pt x="168948" y="142467"/>
                        <a:pt x="160481" y="118655"/>
                      </a:cubicBezTo>
                      <a:cubicBezTo>
                        <a:pt x="152014" y="94843"/>
                        <a:pt x="172917" y="61504"/>
                        <a:pt x="149369" y="59917"/>
                      </a:cubicBezTo>
                      <a:cubicBezTo>
                        <a:pt x="125821" y="58329"/>
                        <a:pt x="4642" y="88756"/>
                        <a:pt x="144" y="82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: 図形 335">
                  <a:extLst>
                    <a:ext uri="{FF2B5EF4-FFF2-40B4-BE49-F238E27FC236}">
                      <a16:creationId xmlns:a16="http://schemas.microsoft.com/office/drawing/2014/main" id="{5D2944CB-F378-4B95-9919-8C094BF5D08E}"/>
                    </a:ext>
                  </a:extLst>
                </p:cNvPr>
                <p:cNvSpPr/>
                <p:nvPr/>
              </p:nvSpPr>
              <p:spPr>
                <a:xfrm>
                  <a:off x="8200933" y="1941201"/>
                  <a:ext cx="366819" cy="453110"/>
                </a:xfrm>
                <a:custGeom>
                  <a:avLst/>
                  <a:gdLst>
                    <a:gd name="connsiteX0" fmla="*/ 92 w 366819"/>
                    <a:gd name="connsiteY0" fmla="*/ 163824 h 453110"/>
                    <a:gd name="connsiteX1" fmla="*/ 142967 w 366819"/>
                    <a:gd name="connsiteY1" fmla="*/ 95562 h 453110"/>
                    <a:gd name="connsiteX2" fmla="*/ 266792 w 366819"/>
                    <a:gd name="connsiteY2" fmla="*/ 3487 h 453110"/>
                    <a:gd name="connsiteX3" fmla="*/ 274730 w 366819"/>
                    <a:gd name="connsiteY3" fmla="*/ 44762 h 453110"/>
                    <a:gd name="connsiteX4" fmla="*/ 338230 w 366819"/>
                    <a:gd name="connsiteY4" fmla="*/ 274949 h 453110"/>
                    <a:gd name="connsiteX5" fmla="*/ 366805 w 366819"/>
                    <a:gd name="connsiteY5" fmla="*/ 451162 h 453110"/>
                    <a:gd name="connsiteX6" fmla="*/ 335055 w 366819"/>
                    <a:gd name="connsiteY6" fmla="*/ 360674 h 453110"/>
                    <a:gd name="connsiteX7" fmla="*/ 298542 w 366819"/>
                    <a:gd name="connsiteY7" fmla="*/ 228912 h 453110"/>
                    <a:gd name="connsiteX8" fmla="*/ 257267 w 366819"/>
                    <a:gd name="connsiteY8" fmla="*/ 60637 h 453110"/>
                    <a:gd name="connsiteX9" fmla="*/ 220755 w 366819"/>
                    <a:gd name="connsiteY9" fmla="*/ 76512 h 453110"/>
                    <a:gd name="connsiteX10" fmla="*/ 122330 w 366819"/>
                    <a:gd name="connsiteY10" fmla="*/ 135249 h 453110"/>
                    <a:gd name="connsiteX11" fmla="*/ 92 w 366819"/>
                    <a:gd name="connsiteY11" fmla="*/ 163824 h 45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9" h="453110">
                      <a:moveTo>
                        <a:pt x="92" y="163824"/>
                      </a:moveTo>
                      <a:cubicBezTo>
                        <a:pt x="3531" y="157210"/>
                        <a:pt x="98517" y="122285"/>
                        <a:pt x="142967" y="95562"/>
                      </a:cubicBezTo>
                      <a:cubicBezTo>
                        <a:pt x="187417" y="68839"/>
                        <a:pt x="244832" y="11954"/>
                        <a:pt x="266792" y="3487"/>
                      </a:cubicBezTo>
                      <a:cubicBezTo>
                        <a:pt x="288752" y="-4980"/>
                        <a:pt x="262824" y="-482"/>
                        <a:pt x="274730" y="44762"/>
                      </a:cubicBezTo>
                      <a:cubicBezTo>
                        <a:pt x="286636" y="90006"/>
                        <a:pt x="322884" y="207216"/>
                        <a:pt x="338230" y="274949"/>
                      </a:cubicBezTo>
                      <a:cubicBezTo>
                        <a:pt x="353576" y="342682"/>
                        <a:pt x="367334" y="436875"/>
                        <a:pt x="366805" y="451162"/>
                      </a:cubicBezTo>
                      <a:cubicBezTo>
                        <a:pt x="366276" y="465450"/>
                        <a:pt x="346432" y="397716"/>
                        <a:pt x="335055" y="360674"/>
                      </a:cubicBezTo>
                      <a:cubicBezTo>
                        <a:pt x="323678" y="323632"/>
                        <a:pt x="311507" y="278918"/>
                        <a:pt x="298542" y="228912"/>
                      </a:cubicBezTo>
                      <a:cubicBezTo>
                        <a:pt x="285577" y="178906"/>
                        <a:pt x="270232" y="86037"/>
                        <a:pt x="257267" y="60637"/>
                      </a:cubicBezTo>
                      <a:cubicBezTo>
                        <a:pt x="244302" y="35237"/>
                        <a:pt x="243245" y="64077"/>
                        <a:pt x="220755" y="76512"/>
                      </a:cubicBezTo>
                      <a:cubicBezTo>
                        <a:pt x="198266" y="88947"/>
                        <a:pt x="154344" y="117787"/>
                        <a:pt x="122330" y="135249"/>
                      </a:cubicBezTo>
                      <a:cubicBezTo>
                        <a:pt x="90316" y="152711"/>
                        <a:pt x="-3347" y="170438"/>
                        <a:pt x="92" y="1638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: 図形 336">
                  <a:extLst>
                    <a:ext uri="{FF2B5EF4-FFF2-40B4-BE49-F238E27FC236}">
                      <a16:creationId xmlns:a16="http://schemas.microsoft.com/office/drawing/2014/main" id="{6464A9DC-EF04-4230-8485-F17DF2A2E5A5}"/>
                    </a:ext>
                  </a:extLst>
                </p:cNvPr>
                <p:cNvSpPr/>
                <p:nvPr/>
              </p:nvSpPr>
              <p:spPr>
                <a:xfrm>
                  <a:off x="8358159" y="2042443"/>
                  <a:ext cx="160366" cy="208715"/>
                </a:xfrm>
                <a:custGeom>
                  <a:avLst/>
                  <a:gdLst>
                    <a:gd name="connsiteX0" fmla="*/ 29 w 160366"/>
                    <a:gd name="connsiteY0" fmla="*/ 670 h 208715"/>
                    <a:gd name="connsiteX1" fmla="*/ 34954 w 160366"/>
                    <a:gd name="connsiteY1" fmla="*/ 149895 h 208715"/>
                    <a:gd name="connsiteX2" fmla="*/ 50829 w 160366"/>
                    <a:gd name="connsiteY2" fmla="*/ 207045 h 208715"/>
                    <a:gd name="connsiteX3" fmla="*/ 79404 w 160366"/>
                    <a:gd name="connsiteY3" fmla="*/ 186407 h 208715"/>
                    <a:gd name="connsiteX4" fmla="*/ 160366 w 160366"/>
                    <a:gd name="connsiteY4" fmla="*/ 114970 h 208715"/>
                    <a:gd name="connsiteX5" fmla="*/ 80991 w 160366"/>
                    <a:gd name="connsiteY5" fmla="*/ 154657 h 208715"/>
                    <a:gd name="connsiteX6" fmla="*/ 60354 w 160366"/>
                    <a:gd name="connsiteY6" fmla="*/ 141957 h 208715"/>
                    <a:gd name="connsiteX7" fmla="*/ 41304 w 160366"/>
                    <a:gd name="connsiteY7" fmla="*/ 95920 h 208715"/>
                    <a:gd name="connsiteX8" fmla="*/ 29 w 160366"/>
                    <a:gd name="connsiteY8" fmla="*/ 670 h 20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366" h="208715">
                      <a:moveTo>
                        <a:pt x="29" y="670"/>
                      </a:moveTo>
                      <a:cubicBezTo>
                        <a:pt x="-1029" y="9666"/>
                        <a:pt x="26487" y="115499"/>
                        <a:pt x="34954" y="149895"/>
                      </a:cubicBezTo>
                      <a:cubicBezTo>
                        <a:pt x="43421" y="184291"/>
                        <a:pt x="43421" y="200960"/>
                        <a:pt x="50829" y="207045"/>
                      </a:cubicBezTo>
                      <a:cubicBezTo>
                        <a:pt x="58237" y="213130"/>
                        <a:pt x="61148" y="201753"/>
                        <a:pt x="79404" y="186407"/>
                      </a:cubicBezTo>
                      <a:cubicBezTo>
                        <a:pt x="97660" y="171061"/>
                        <a:pt x="160102" y="120262"/>
                        <a:pt x="160366" y="114970"/>
                      </a:cubicBezTo>
                      <a:cubicBezTo>
                        <a:pt x="160630" y="109678"/>
                        <a:pt x="97660" y="150159"/>
                        <a:pt x="80991" y="154657"/>
                      </a:cubicBezTo>
                      <a:cubicBezTo>
                        <a:pt x="64322" y="159155"/>
                        <a:pt x="66968" y="151746"/>
                        <a:pt x="60354" y="141957"/>
                      </a:cubicBezTo>
                      <a:cubicBezTo>
                        <a:pt x="53740" y="132168"/>
                        <a:pt x="48712" y="116028"/>
                        <a:pt x="41304" y="95920"/>
                      </a:cubicBezTo>
                      <a:cubicBezTo>
                        <a:pt x="33896" y="75812"/>
                        <a:pt x="1087" y="-8326"/>
                        <a:pt x="29" y="6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: 図形 337">
                  <a:extLst>
                    <a:ext uri="{FF2B5EF4-FFF2-40B4-BE49-F238E27FC236}">
                      <a16:creationId xmlns:a16="http://schemas.microsoft.com/office/drawing/2014/main" id="{14240DCB-5FDD-4C5D-A6E3-4A4F35B76E15}"/>
                    </a:ext>
                  </a:extLst>
                </p:cNvPr>
                <p:cNvSpPr/>
                <p:nvPr/>
              </p:nvSpPr>
              <p:spPr>
                <a:xfrm>
                  <a:off x="8467802" y="2365086"/>
                  <a:ext cx="495651" cy="827493"/>
                </a:xfrm>
                <a:custGeom>
                  <a:avLst/>
                  <a:gdLst>
                    <a:gd name="connsiteX0" fmla="*/ 3098 w 495651"/>
                    <a:gd name="connsiteY0" fmla="*/ 289 h 827493"/>
                    <a:gd name="connsiteX1" fmla="*/ 152323 w 495651"/>
                    <a:gd name="connsiteY1" fmla="*/ 130464 h 827493"/>
                    <a:gd name="connsiteX2" fmla="*/ 392036 w 495651"/>
                    <a:gd name="connsiteY2" fmla="*/ 455902 h 827493"/>
                    <a:gd name="connsiteX3" fmla="*/ 474586 w 495651"/>
                    <a:gd name="connsiteY3" fmla="*/ 730539 h 827493"/>
                    <a:gd name="connsiteX4" fmla="*/ 495223 w 495651"/>
                    <a:gd name="connsiteY4" fmla="*/ 827377 h 827493"/>
                    <a:gd name="connsiteX5" fmla="*/ 461886 w 495651"/>
                    <a:gd name="connsiteY5" fmla="*/ 744827 h 827493"/>
                    <a:gd name="connsiteX6" fmla="*/ 371398 w 495651"/>
                    <a:gd name="connsiteY6" fmla="*/ 524164 h 827493"/>
                    <a:gd name="connsiteX7" fmla="*/ 260273 w 495651"/>
                    <a:gd name="connsiteY7" fmla="*/ 314614 h 827493"/>
                    <a:gd name="connsiteX8" fmla="*/ 71361 w 495651"/>
                    <a:gd name="connsiteY8" fmla="*/ 101889 h 827493"/>
                    <a:gd name="connsiteX9" fmla="*/ 3098 w 495651"/>
                    <a:gd name="connsiteY9" fmla="*/ 289 h 82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5651" h="827493">
                      <a:moveTo>
                        <a:pt x="3098" y="289"/>
                      </a:moveTo>
                      <a:cubicBezTo>
                        <a:pt x="16592" y="5052"/>
                        <a:pt x="87500" y="54528"/>
                        <a:pt x="152323" y="130464"/>
                      </a:cubicBezTo>
                      <a:cubicBezTo>
                        <a:pt x="217146" y="206400"/>
                        <a:pt x="338326" y="355890"/>
                        <a:pt x="392036" y="455902"/>
                      </a:cubicBezTo>
                      <a:cubicBezTo>
                        <a:pt x="445747" y="555915"/>
                        <a:pt x="457388" y="668627"/>
                        <a:pt x="474586" y="730539"/>
                      </a:cubicBezTo>
                      <a:cubicBezTo>
                        <a:pt x="491784" y="792451"/>
                        <a:pt x="497340" y="824996"/>
                        <a:pt x="495223" y="827377"/>
                      </a:cubicBezTo>
                      <a:cubicBezTo>
                        <a:pt x="493106" y="829758"/>
                        <a:pt x="482523" y="795362"/>
                        <a:pt x="461886" y="744827"/>
                      </a:cubicBezTo>
                      <a:cubicBezTo>
                        <a:pt x="441249" y="694292"/>
                        <a:pt x="405000" y="595866"/>
                        <a:pt x="371398" y="524164"/>
                      </a:cubicBezTo>
                      <a:cubicBezTo>
                        <a:pt x="337796" y="452462"/>
                        <a:pt x="310279" y="384993"/>
                        <a:pt x="260273" y="314614"/>
                      </a:cubicBezTo>
                      <a:cubicBezTo>
                        <a:pt x="210267" y="244235"/>
                        <a:pt x="121103" y="153483"/>
                        <a:pt x="71361" y="101889"/>
                      </a:cubicBezTo>
                      <a:cubicBezTo>
                        <a:pt x="21619" y="50295"/>
                        <a:pt x="-10396" y="-4474"/>
                        <a:pt x="3098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: 図形 338">
                  <a:extLst>
                    <a:ext uri="{FF2B5EF4-FFF2-40B4-BE49-F238E27FC236}">
                      <a16:creationId xmlns:a16="http://schemas.microsoft.com/office/drawing/2014/main" id="{0B081665-3D7B-4049-BED8-6F920E64FB55}"/>
                    </a:ext>
                  </a:extLst>
                </p:cNvPr>
                <p:cNvSpPr/>
                <p:nvPr/>
              </p:nvSpPr>
              <p:spPr>
                <a:xfrm>
                  <a:off x="8644558" y="2455838"/>
                  <a:ext cx="310535" cy="749523"/>
                </a:xfrm>
                <a:custGeom>
                  <a:avLst/>
                  <a:gdLst>
                    <a:gd name="connsiteX0" fmla="*/ 967 w 310535"/>
                    <a:gd name="connsiteY0" fmla="*/ 25 h 749523"/>
                    <a:gd name="connsiteX1" fmla="*/ 113680 w 310535"/>
                    <a:gd name="connsiteY1" fmla="*/ 128612 h 749523"/>
                    <a:gd name="connsiteX2" fmla="*/ 240680 w 310535"/>
                    <a:gd name="connsiteY2" fmla="*/ 320700 h 749523"/>
                    <a:gd name="connsiteX3" fmla="*/ 297830 w 310535"/>
                    <a:gd name="connsiteY3" fmla="*/ 498500 h 749523"/>
                    <a:gd name="connsiteX4" fmla="*/ 308942 w 310535"/>
                    <a:gd name="connsiteY4" fmla="*/ 644550 h 749523"/>
                    <a:gd name="connsiteX5" fmla="*/ 308942 w 310535"/>
                    <a:gd name="connsiteY5" fmla="*/ 749325 h 749523"/>
                    <a:gd name="connsiteX6" fmla="*/ 294655 w 310535"/>
                    <a:gd name="connsiteY6" fmla="*/ 665187 h 749523"/>
                    <a:gd name="connsiteX7" fmla="*/ 251792 w 310535"/>
                    <a:gd name="connsiteY7" fmla="*/ 474687 h 749523"/>
                    <a:gd name="connsiteX8" fmla="*/ 191467 w 310535"/>
                    <a:gd name="connsiteY8" fmla="*/ 298475 h 749523"/>
                    <a:gd name="connsiteX9" fmla="*/ 66055 w 310535"/>
                    <a:gd name="connsiteY9" fmla="*/ 119087 h 749523"/>
                    <a:gd name="connsiteX10" fmla="*/ 967 w 310535"/>
                    <a:gd name="connsiteY10" fmla="*/ 25 h 749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0535" h="749523">
                      <a:moveTo>
                        <a:pt x="967" y="25"/>
                      </a:moveTo>
                      <a:cubicBezTo>
                        <a:pt x="8905" y="1613"/>
                        <a:pt x="73728" y="75166"/>
                        <a:pt x="113680" y="128612"/>
                      </a:cubicBezTo>
                      <a:cubicBezTo>
                        <a:pt x="153632" y="182058"/>
                        <a:pt x="209988" y="259052"/>
                        <a:pt x="240680" y="320700"/>
                      </a:cubicBezTo>
                      <a:cubicBezTo>
                        <a:pt x="271372" y="382348"/>
                        <a:pt x="286453" y="444525"/>
                        <a:pt x="297830" y="498500"/>
                      </a:cubicBezTo>
                      <a:cubicBezTo>
                        <a:pt x="309207" y="552475"/>
                        <a:pt x="307090" y="602746"/>
                        <a:pt x="308942" y="644550"/>
                      </a:cubicBezTo>
                      <a:cubicBezTo>
                        <a:pt x="310794" y="686354"/>
                        <a:pt x="311323" y="745886"/>
                        <a:pt x="308942" y="749325"/>
                      </a:cubicBezTo>
                      <a:cubicBezTo>
                        <a:pt x="306561" y="752764"/>
                        <a:pt x="304180" y="710960"/>
                        <a:pt x="294655" y="665187"/>
                      </a:cubicBezTo>
                      <a:cubicBezTo>
                        <a:pt x="285130" y="619414"/>
                        <a:pt x="268990" y="535806"/>
                        <a:pt x="251792" y="474687"/>
                      </a:cubicBezTo>
                      <a:cubicBezTo>
                        <a:pt x="234594" y="413568"/>
                        <a:pt x="222423" y="357742"/>
                        <a:pt x="191467" y="298475"/>
                      </a:cubicBezTo>
                      <a:cubicBezTo>
                        <a:pt x="160511" y="239208"/>
                        <a:pt x="96482" y="165389"/>
                        <a:pt x="66055" y="119087"/>
                      </a:cubicBezTo>
                      <a:cubicBezTo>
                        <a:pt x="35628" y="72785"/>
                        <a:pt x="-6971" y="-1563"/>
                        <a:pt x="9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6213B6F1-AAC5-4302-B4A2-7B157E5F06E1}"/>
                    </a:ext>
                  </a:extLst>
                </p:cNvPr>
                <p:cNvSpPr/>
                <p:nvPr/>
              </p:nvSpPr>
              <p:spPr>
                <a:xfrm>
                  <a:off x="8491373" y="1855759"/>
                  <a:ext cx="376342" cy="540552"/>
                </a:xfrm>
                <a:custGeom>
                  <a:avLst/>
                  <a:gdLst>
                    <a:gd name="connsiteX0" fmla="*/ 165 w 376342"/>
                    <a:gd name="connsiteY0" fmla="*/ 29 h 540552"/>
                    <a:gd name="connsiteX1" fmla="*/ 66840 w 376342"/>
                    <a:gd name="connsiteY1" fmla="*/ 182591 h 540552"/>
                    <a:gd name="connsiteX2" fmla="*/ 114465 w 376342"/>
                    <a:gd name="connsiteY2" fmla="*/ 430241 h 540552"/>
                    <a:gd name="connsiteX3" fmla="*/ 123990 w 376342"/>
                    <a:gd name="connsiteY3" fmla="*/ 538191 h 540552"/>
                    <a:gd name="connsiteX4" fmla="*/ 171615 w 376342"/>
                    <a:gd name="connsiteY4" fmla="*/ 500091 h 540552"/>
                    <a:gd name="connsiteX5" fmla="*/ 249402 w 376342"/>
                    <a:gd name="connsiteY5" fmla="*/ 446116 h 540552"/>
                    <a:gd name="connsiteX6" fmla="*/ 374815 w 376342"/>
                    <a:gd name="connsiteY6" fmla="*/ 341341 h 540552"/>
                    <a:gd name="connsiteX7" fmla="*/ 314490 w 376342"/>
                    <a:gd name="connsiteY7" fmla="*/ 376266 h 540552"/>
                    <a:gd name="connsiteX8" fmla="*/ 246227 w 376342"/>
                    <a:gd name="connsiteY8" fmla="*/ 428654 h 540552"/>
                    <a:gd name="connsiteX9" fmla="*/ 154152 w 376342"/>
                    <a:gd name="connsiteY9" fmla="*/ 482629 h 540552"/>
                    <a:gd name="connsiteX10" fmla="*/ 146215 w 376342"/>
                    <a:gd name="connsiteY10" fmla="*/ 428654 h 540552"/>
                    <a:gd name="connsiteX11" fmla="*/ 87477 w 376342"/>
                    <a:gd name="connsiteY11" fmla="*/ 195291 h 540552"/>
                    <a:gd name="connsiteX12" fmla="*/ 165 w 376342"/>
                    <a:gd name="connsiteY12" fmla="*/ 29 h 54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342" h="540552">
                      <a:moveTo>
                        <a:pt x="165" y="29"/>
                      </a:moveTo>
                      <a:cubicBezTo>
                        <a:pt x="-3275" y="-2088"/>
                        <a:pt x="47790" y="110889"/>
                        <a:pt x="66840" y="182591"/>
                      </a:cubicBezTo>
                      <a:cubicBezTo>
                        <a:pt x="85890" y="254293"/>
                        <a:pt x="104940" y="370974"/>
                        <a:pt x="114465" y="430241"/>
                      </a:cubicBezTo>
                      <a:cubicBezTo>
                        <a:pt x="123990" y="489508"/>
                        <a:pt x="114465" y="526549"/>
                        <a:pt x="123990" y="538191"/>
                      </a:cubicBezTo>
                      <a:cubicBezTo>
                        <a:pt x="133515" y="549833"/>
                        <a:pt x="150713" y="515437"/>
                        <a:pt x="171615" y="500091"/>
                      </a:cubicBezTo>
                      <a:cubicBezTo>
                        <a:pt x="192517" y="484745"/>
                        <a:pt x="215535" y="472574"/>
                        <a:pt x="249402" y="446116"/>
                      </a:cubicBezTo>
                      <a:cubicBezTo>
                        <a:pt x="283269" y="419658"/>
                        <a:pt x="363967" y="352983"/>
                        <a:pt x="374815" y="341341"/>
                      </a:cubicBezTo>
                      <a:cubicBezTo>
                        <a:pt x="385663" y="329699"/>
                        <a:pt x="335921" y="361714"/>
                        <a:pt x="314490" y="376266"/>
                      </a:cubicBezTo>
                      <a:cubicBezTo>
                        <a:pt x="293059" y="390818"/>
                        <a:pt x="272950" y="410927"/>
                        <a:pt x="246227" y="428654"/>
                      </a:cubicBezTo>
                      <a:cubicBezTo>
                        <a:pt x="219504" y="446381"/>
                        <a:pt x="170821" y="482629"/>
                        <a:pt x="154152" y="482629"/>
                      </a:cubicBezTo>
                      <a:cubicBezTo>
                        <a:pt x="137483" y="482629"/>
                        <a:pt x="157328" y="476544"/>
                        <a:pt x="146215" y="428654"/>
                      </a:cubicBezTo>
                      <a:cubicBezTo>
                        <a:pt x="135103" y="380764"/>
                        <a:pt x="106792" y="265141"/>
                        <a:pt x="87477" y="195291"/>
                      </a:cubicBezTo>
                      <a:cubicBezTo>
                        <a:pt x="68162" y="125441"/>
                        <a:pt x="3605" y="2146"/>
                        <a:pt x="1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BA9C591D-9585-471C-A05C-0B8367D802E3}"/>
                    </a:ext>
                  </a:extLst>
                </p:cNvPr>
                <p:cNvSpPr/>
                <p:nvPr/>
              </p:nvSpPr>
              <p:spPr>
                <a:xfrm>
                  <a:off x="8567458" y="1824009"/>
                  <a:ext cx="290295" cy="422129"/>
                </a:xfrm>
                <a:custGeom>
                  <a:avLst/>
                  <a:gdLst>
                    <a:gd name="connsiteX0" fmla="*/ 280 w 290295"/>
                    <a:gd name="connsiteY0" fmla="*/ 29 h 422129"/>
                    <a:gd name="connsiteX1" fmla="*/ 46317 w 290295"/>
                    <a:gd name="connsiteY1" fmla="*/ 241329 h 422129"/>
                    <a:gd name="connsiteX2" fmla="*/ 95530 w 290295"/>
                    <a:gd name="connsiteY2" fmla="*/ 409604 h 422129"/>
                    <a:gd name="connsiteX3" fmla="*/ 100292 w 290295"/>
                    <a:gd name="connsiteY3" fmla="*/ 406429 h 422129"/>
                    <a:gd name="connsiteX4" fmla="*/ 149505 w 290295"/>
                    <a:gd name="connsiteY4" fmla="*/ 379441 h 422129"/>
                    <a:gd name="connsiteX5" fmla="*/ 287617 w 290295"/>
                    <a:gd name="connsiteY5" fmla="*/ 269904 h 422129"/>
                    <a:gd name="connsiteX6" fmla="*/ 235230 w 290295"/>
                    <a:gd name="connsiteY6" fmla="*/ 288954 h 422129"/>
                    <a:gd name="connsiteX7" fmla="*/ 166967 w 290295"/>
                    <a:gd name="connsiteY7" fmla="*/ 330229 h 422129"/>
                    <a:gd name="connsiteX8" fmla="*/ 106642 w 290295"/>
                    <a:gd name="connsiteY8" fmla="*/ 369916 h 422129"/>
                    <a:gd name="connsiteX9" fmla="*/ 89180 w 290295"/>
                    <a:gd name="connsiteY9" fmla="*/ 330229 h 422129"/>
                    <a:gd name="connsiteX10" fmla="*/ 68542 w 290295"/>
                    <a:gd name="connsiteY10" fmla="*/ 257204 h 422129"/>
                    <a:gd name="connsiteX11" fmla="*/ 280 w 290295"/>
                    <a:gd name="connsiteY11" fmla="*/ 29 h 42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0295" h="422129">
                      <a:moveTo>
                        <a:pt x="280" y="29"/>
                      </a:moveTo>
                      <a:cubicBezTo>
                        <a:pt x="-3424" y="-2617"/>
                        <a:pt x="30442" y="173067"/>
                        <a:pt x="46317" y="241329"/>
                      </a:cubicBezTo>
                      <a:cubicBezTo>
                        <a:pt x="62192" y="309591"/>
                        <a:pt x="95530" y="409604"/>
                        <a:pt x="95530" y="409604"/>
                      </a:cubicBezTo>
                      <a:cubicBezTo>
                        <a:pt x="104526" y="437121"/>
                        <a:pt x="91296" y="411456"/>
                        <a:pt x="100292" y="406429"/>
                      </a:cubicBezTo>
                      <a:cubicBezTo>
                        <a:pt x="109288" y="401402"/>
                        <a:pt x="118284" y="402195"/>
                        <a:pt x="149505" y="379441"/>
                      </a:cubicBezTo>
                      <a:cubicBezTo>
                        <a:pt x="180726" y="356687"/>
                        <a:pt x="273330" y="284985"/>
                        <a:pt x="287617" y="269904"/>
                      </a:cubicBezTo>
                      <a:cubicBezTo>
                        <a:pt x="301905" y="254823"/>
                        <a:pt x="255338" y="278900"/>
                        <a:pt x="235230" y="288954"/>
                      </a:cubicBezTo>
                      <a:cubicBezTo>
                        <a:pt x="215122" y="299008"/>
                        <a:pt x="188398" y="316735"/>
                        <a:pt x="166967" y="330229"/>
                      </a:cubicBezTo>
                      <a:cubicBezTo>
                        <a:pt x="145536" y="343723"/>
                        <a:pt x="119606" y="369916"/>
                        <a:pt x="106642" y="369916"/>
                      </a:cubicBezTo>
                      <a:cubicBezTo>
                        <a:pt x="93678" y="369916"/>
                        <a:pt x="95530" y="349014"/>
                        <a:pt x="89180" y="330229"/>
                      </a:cubicBezTo>
                      <a:cubicBezTo>
                        <a:pt x="82830" y="311444"/>
                        <a:pt x="78861" y="310121"/>
                        <a:pt x="68542" y="257204"/>
                      </a:cubicBezTo>
                      <a:cubicBezTo>
                        <a:pt x="58223" y="204287"/>
                        <a:pt x="3984" y="2675"/>
                        <a:pt x="28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54C78FDC-041B-4D6B-9CB0-8C52960FA61B}"/>
                    </a:ext>
                  </a:extLst>
                </p:cNvPr>
                <p:cNvSpPr/>
                <p:nvPr/>
              </p:nvSpPr>
              <p:spPr>
                <a:xfrm>
                  <a:off x="8623363" y="1966571"/>
                  <a:ext cx="131699" cy="192919"/>
                </a:xfrm>
                <a:custGeom>
                  <a:avLst/>
                  <a:gdLst>
                    <a:gd name="connsiteX0" fmla="*/ 1525 w 131699"/>
                    <a:gd name="connsiteY0" fmla="*/ 74954 h 192919"/>
                    <a:gd name="connsiteX1" fmla="*/ 117412 w 131699"/>
                    <a:gd name="connsiteY1" fmla="*/ 3517 h 192919"/>
                    <a:gd name="connsiteX2" fmla="*/ 130112 w 131699"/>
                    <a:gd name="connsiteY2" fmla="*/ 19392 h 192919"/>
                    <a:gd name="connsiteX3" fmla="*/ 130112 w 131699"/>
                    <a:gd name="connsiteY3" fmla="*/ 92417 h 192919"/>
                    <a:gd name="connsiteX4" fmla="*/ 117412 w 131699"/>
                    <a:gd name="connsiteY4" fmla="*/ 190842 h 192919"/>
                    <a:gd name="connsiteX5" fmla="*/ 114237 w 131699"/>
                    <a:gd name="connsiteY5" fmla="*/ 149567 h 192919"/>
                    <a:gd name="connsiteX6" fmla="*/ 115825 w 131699"/>
                    <a:gd name="connsiteY6" fmla="*/ 35267 h 192919"/>
                    <a:gd name="connsiteX7" fmla="*/ 55500 w 131699"/>
                    <a:gd name="connsiteY7" fmla="*/ 71779 h 192919"/>
                    <a:gd name="connsiteX8" fmla="*/ 1525 w 131699"/>
                    <a:gd name="connsiteY8" fmla="*/ 74954 h 19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99" h="192919">
                      <a:moveTo>
                        <a:pt x="1525" y="74954"/>
                      </a:moveTo>
                      <a:cubicBezTo>
                        <a:pt x="11844" y="63577"/>
                        <a:pt x="95981" y="12777"/>
                        <a:pt x="117412" y="3517"/>
                      </a:cubicBezTo>
                      <a:cubicBezTo>
                        <a:pt x="138843" y="-5743"/>
                        <a:pt x="127995" y="4575"/>
                        <a:pt x="130112" y="19392"/>
                      </a:cubicBezTo>
                      <a:cubicBezTo>
                        <a:pt x="132229" y="34209"/>
                        <a:pt x="132229" y="63842"/>
                        <a:pt x="130112" y="92417"/>
                      </a:cubicBezTo>
                      <a:cubicBezTo>
                        <a:pt x="127995" y="120992"/>
                        <a:pt x="120058" y="181317"/>
                        <a:pt x="117412" y="190842"/>
                      </a:cubicBezTo>
                      <a:cubicBezTo>
                        <a:pt x="114766" y="200367"/>
                        <a:pt x="114501" y="175496"/>
                        <a:pt x="114237" y="149567"/>
                      </a:cubicBezTo>
                      <a:cubicBezTo>
                        <a:pt x="113973" y="123638"/>
                        <a:pt x="125615" y="48232"/>
                        <a:pt x="115825" y="35267"/>
                      </a:cubicBezTo>
                      <a:cubicBezTo>
                        <a:pt x="106036" y="22302"/>
                        <a:pt x="75079" y="62519"/>
                        <a:pt x="55500" y="71779"/>
                      </a:cubicBezTo>
                      <a:cubicBezTo>
                        <a:pt x="35921" y="81039"/>
                        <a:pt x="-8794" y="86331"/>
                        <a:pt x="1525" y="749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AB8306B2-F61A-4642-9CEC-48FE2BD9BE51}"/>
                    </a:ext>
                  </a:extLst>
                </p:cNvPr>
                <p:cNvSpPr/>
                <p:nvPr/>
              </p:nvSpPr>
              <p:spPr>
                <a:xfrm>
                  <a:off x="8661297" y="1871122"/>
                  <a:ext cx="429524" cy="689720"/>
                </a:xfrm>
                <a:custGeom>
                  <a:avLst/>
                  <a:gdLst>
                    <a:gd name="connsiteX0" fmla="*/ 103 w 429524"/>
                    <a:gd name="connsiteY0" fmla="*/ 541 h 689720"/>
                    <a:gd name="connsiteX1" fmla="*/ 119166 w 429524"/>
                    <a:gd name="connsiteY1" fmla="*/ 138653 h 689720"/>
                    <a:gd name="connsiteX2" fmla="*/ 235053 w 429524"/>
                    <a:gd name="connsiteY2" fmla="*/ 249778 h 689720"/>
                    <a:gd name="connsiteX3" fmla="*/ 369991 w 429524"/>
                    <a:gd name="connsiteY3" fmla="*/ 503778 h 689720"/>
                    <a:gd name="connsiteX4" fmla="*/ 428728 w 429524"/>
                    <a:gd name="connsiteY4" fmla="*/ 684753 h 689720"/>
                    <a:gd name="connsiteX5" fmla="*/ 396978 w 429524"/>
                    <a:gd name="connsiteY5" fmla="*/ 618078 h 689720"/>
                    <a:gd name="connsiteX6" fmla="*/ 301728 w 429524"/>
                    <a:gd name="connsiteY6" fmla="*/ 402178 h 689720"/>
                    <a:gd name="connsiteX7" fmla="*/ 139803 w 429524"/>
                    <a:gd name="connsiteY7" fmla="*/ 192628 h 689720"/>
                    <a:gd name="connsiteX8" fmla="*/ 103 w 429524"/>
                    <a:gd name="connsiteY8" fmla="*/ 541 h 68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9524" h="689720">
                      <a:moveTo>
                        <a:pt x="103" y="541"/>
                      </a:moveTo>
                      <a:cubicBezTo>
                        <a:pt x="-3336" y="-8455"/>
                        <a:pt x="80008" y="97114"/>
                        <a:pt x="119166" y="138653"/>
                      </a:cubicBezTo>
                      <a:cubicBezTo>
                        <a:pt x="158324" y="180192"/>
                        <a:pt x="193249" y="188924"/>
                        <a:pt x="235053" y="249778"/>
                      </a:cubicBezTo>
                      <a:cubicBezTo>
                        <a:pt x="276857" y="310632"/>
                        <a:pt x="337712" y="431282"/>
                        <a:pt x="369991" y="503778"/>
                      </a:cubicBezTo>
                      <a:cubicBezTo>
                        <a:pt x="402270" y="576274"/>
                        <a:pt x="424230" y="665703"/>
                        <a:pt x="428728" y="684753"/>
                      </a:cubicBezTo>
                      <a:cubicBezTo>
                        <a:pt x="433226" y="703803"/>
                        <a:pt x="418145" y="665174"/>
                        <a:pt x="396978" y="618078"/>
                      </a:cubicBezTo>
                      <a:cubicBezTo>
                        <a:pt x="375811" y="570982"/>
                        <a:pt x="344590" y="473086"/>
                        <a:pt x="301728" y="402178"/>
                      </a:cubicBezTo>
                      <a:cubicBezTo>
                        <a:pt x="258866" y="331270"/>
                        <a:pt x="189809" y="255070"/>
                        <a:pt x="139803" y="192628"/>
                      </a:cubicBezTo>
                      <a:cubicBezTo>
                        <a:pt x="89797" y="130186"/>
                        <a:pt x="3542" y="9537"/>
                        <a:pt x="103" y="5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1E41EA81-BCC6-4D79-887F-2A0A62D4F811}"/>
                    </a:ext>
                  </a:extLst>
                </p:cNvPr>
                <p:cNvSpPr/>
                <p:nvPr/>
              </p:nvSpPr>
              <p:spPr>
                <a:xfrm>
                  <a:off x="8881394" y="2211690"/>
                  <a:ext cx="26813" cy="583081"/>
                </a:xfrm>
                <a:custGeom>
                  <a:avLst/>
                  <a:gdLst>
                    <a:gd name="connsiteX0" fmla="*/ 669 w 26813"/>
                    <a:gd name="connsiteY0" fmla="*/ 1285 h 583081"/>
                    <a:gd name="connsiteX1" fmla="*/ 24481 w 26813"/>
                    <a:gd name="connsiteY1" fmla="*/ 228298 h 583081"/>
                    <a:gd name="connsiteX2" fmla="*/ 24481 w 26813"/>
                    <a:gd name="connsiteY2" fmla="*/ 566435 h 583081"/>
                    <a:gd name="connsiteX3" fmla="*/ 11781 w 26813"/>
                    <a:gd name="connsiteY3" fmla="*/ 517223 h 583081"/>
                    <a:gd name="connsiteX4" fmla="*/ 10194 w 26813"/>
                    <a:gd name="connsiteY4" fmla="*/ 394985 h 583081"/>
                    <a:gd name="connsiteX5" fmla="*/ 7019 w 26813"/>
                    <a:gd name="connsiteY5" fmla="*/ 147335 h 583081"/>
                    <a:gd name="connsiteX6" fmla="*/ 669 w 26813"/>
                    <a:gd name="connsiteY6" fmla="*/ 1285 h 58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3" h="583081">
                      <a:moveTo>
                        <a:pt x="669" y="1285"/>
                      </a:moveTo>
                      <a:cubicBezTo>
                        <a:pt x="3579" y="14779"/>
                        <a:pt x="20512" y="134106"/>
                        <a:pt x="24481" y="228298"/>
                      </a:cubicBezTo>
                      <a:cubicBezTo>
                        <a:pt x="28450" y="322490"/>
                        <a:pt x="26598" y="518281"/>
                        <a:pt x="24481" y="566435"/>
                      </a:cubicBezTo>
                      <a:cubicBezTo>
                        <a:pt x="22364" y="614589"/>
                        <a:pt x="14162" y="545798"/>
                        <a:pt x="11781" y="517223"/>
                      </a:cubicBezTo>
                      <a:cubicBezTo>
                        <a:pt x="9400" y="488648"/>
                        <a:pt x="10988" y="456633"/>
                        <a:pt x="10194" y="394985"/>
                      </a:cubicBezTo>
                      <a:cubicBezTo>
                        <a:pt x="9400" y="333337"/>
                        <a:pt x="8871" y="211099"/>
                        <a:pt x="7019" y="147335"/>
                      </a:cubicBezTo>
                      <a:cubicBezTo>
                        <a:pt x="5167" y="83571"/>
                        <a:pt x="-2241" y="-12209"/>
                        <a:pt x="669" y="1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24FF9E65-5238-45F2-BD9B-3D22EF2A00E1}"/>
                    </a:ext>
                  </a:extLst>
                </p:cNvPr>
                <p:cNvSpPr/>
                <p:nvPr/>
              </p:nvSpPr>
              <p:spPr>
                <a:xfrm>
                  <a:off x="8667748" y="2287890"/>
                  <a:ext cx="206377" cy="452780"/>
                </a:xfrm>
                <a:custGeom>
                  <a:avLst/>
                  <a:gdLst>
                    <a:gd name="connsiteX0" fmla="*/ 2 w 206377"/>
                    <a:gd name="connsiteY0" fmla="*/ 193373 h 452780"/>
                    <a:gd name="connsiteX1" fmla="*/ 111127 w 206377"/>
                    <a:gd name="connsiteY1" fmla="*/ 88598 h 452780"/>
                    <a:gd name="connsiteX2" fmla="*/ 161927 w 206377"/>
                    <a:gd name="connsiteY2" fmla="*/ 52085 h 452780"/>
                    <a:gd name="connsiteX3" fmla="*/ 165102 w 206377"/>
                    <a:gd name="connsiteY3" fmla="*/ 90185 h 452780"/>
                    <a:gd name="connsiteX4" fmla="*/ 177802 w 206377"/>
                    <a:gd name="connsiteY4" fmla="*/ 191785 h 452780"/>
                    <a:gd name="connsiteX5" fmla="*/ 185740 w 206377"/>
                    <a:gd name="connsiteY5" fmla="*/ 404510 h 452780"/>
                    <a:gd name="connsiteX6" fmla="*/ 185740 w 206377"/>
                    <a:gd name="connsiteY6" fmla="*/ 452135 h 452780"/>
                    <a:gd name="connsiteX7" fmla="*/ 206377 w 206377"/>
                    <a:gd name="connsiteY7" fmla="*/ 385460 h 452780"/>
                    <a:gd name="connsiteX8" fmla="*/ 185740 w 206377"/>
                    <a:gd name="connsiteY8" fmla="*/ 120348 h 452780"/>
                    <a:gd name="connsiteX9" fmla="*/ 174627 w 206377"/>
                    <a:gd name="connsiteY9" fmla="*/ 4460 h 452780"/>
                    <a:gd name="connsiteX10" fmla="*/ 149227 w 206377"/>
                    <a:gd name="connsiteY10" fmla="*/ 28273 h 452780"/>
                    <a:gd name="connsiteX11" fmla="*/ 114302 w 206377"/>
                    <a:gd name="connsiteY11" fmla="*/ 69548 h 452780"/>
                    <a:gd name="connsiteX12" fmla="*/ 2 w 206377"/>
                    <a:gd name="connsiteY12" fmla="*/ 193373 h 4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377" h="452780">
                      <a:moveTo>
                        <a:pt x="2" y="193373"/>
                      </a:moveTo>
                      <a:cubicBezTo>
                        <a:pt x="-527" y="196548"/>
                        <a:pt x="84140" y="112146"/>
                        <a:pt x="111127" y="88598"/>
                      </a:cubicBezTo>
                      <a:cubicBezTo>
                        <a:pt x="138115" y="65050"/>
                        <a:pt x="152931" y="51821"/>
                        <a:pt x="161927" y="52085"/>
                      </a:cubicBezTo>
                      <a:cubicBezTo>
                        <a:pt x="170923" y="52349"/>
                        <a:pt x="162456" y="66902"/>
                        <a:pt x="165102" y="90185"/>
                      </a:cubicBezTo>
                      <a:cubicBezTo>
                        <a:pt x="167748" y="113468"/>
                        <a:pt x="174362" y="139398"/>
                        <a:pt x="177802" y="191785"/>
                      </a:cubicBezTo>
                      <a:cubicBezTo>
                        <a:pt x="181242" y="244172"/>
                        <a:pt x="184417" y="361118"/>
                        <a:pt x="185740" y="404510"/>
                      </a:cubicBezTo>
                      <a:cubicBezTo>
                        <a:pt x="187063" y="447902"/>
                        <a:pt x="182300" y="455310"/>
                        <a:pt x="185740" y="452135"/>
                      </a:cubicBezTo>
                      <a:cubicBezTo>
                        <a:pt x="189180" y="448960"/>
                        <a:pt x="206377" y="440758"/>
                        <a:pt x="206377" y="385460"/>
                      </a:cubicBezTo>
                      <a:cubicBezTo>
                        <a:pt x="206377" y="330162"/>
                        <a:pt x="191032" y="183848"/>
                        <a:pt x="185740" y="120348"/>
                      </a:cubicBezTo>
                      <a:cubicBezTo>
                        <a:pt x="180448" y="56848"/>
                        <a:pt x="180712" y="19806"/>
                        <a:pt x="174627" y="4460"/>
                      </a:cubicBezTo>
                      <a:cubicBezTo>
                        <a:pt x="168542" y="-10886"/>
                        <a:pt x="159281" y="17425"/>
                        <a:pt x="149227" y="28273"/>
                      </a:cubicBezTo>
                      <a:cubicBezTo>
                        <a:pt x="139173" y="39121"/>
                        <a:pt x="138379" y="46000"/>
                        <a:pt x="114302" y="69548"/>
                      </a:cubicBezTo>
                      <a:cubicBezTo>
                        <a:pt x="90225" y="93096"/>
                        <a:pt x="531" y="190198"/>
                        <a:pt x="2" y="193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9B63F179-C6CB-4105-8982-365C80BADF6D}"/>
                    </a:ext>
                  </a:extLst>
                </p:cNvPr>
                <p:cNvSpPr/>
                <p:nvPr/>
              </p:nvSpPr>
              <p:spPr>
                <a:xfrm>
                  <a:off x="8764269" y="2385985"/>
                  <a:ext cx="102450" cy="218125"/>
                </a:xfrm>
                <a:custGeom>
                  <a:avLst/>
                  <a:gdLst>
                    <a:gd name="connsiteX0" fmla="*/ 3494 w 102450"/>
                    <a:gd name="connsiteY0" fmla="*/ 28 h 218125"/>
                    <a:gd name="connsiteX1" fmla="*/ 319 w 102450"/>
                    <a:gd name="connsiteY1" fmla="*/ 122265 h 218125"/>
                    <a:gd name="connsiteX2" fmla="*/ 1906 w 102450"/>
                    <a:gd name="connsiteY2" fmla="*/ 214340 h 218125"/>
                    <a:gd name="connsiteX3" fmla="*/ 16194 w 102450"/>
                    <a:gd name="connsiteY3" fmla="*/ 195290 h 218125"/>
                    <a:gd name="connsiteX4" fmla="*/ 101919 w 102450"/>
                    <a:gd name="connsiteY4" fmla="*/ 147665 h 218125"/>
                    <a:gd name="connsiteX5" fmla="*/ 51119 w 102450"/>
                    <a:gd name="connsiteY5" fmla="*/ 152428 h 218125"/>
                    <a:gd name="connsiteX6" fmla="*/ 24131 w 102450"/>
                    <a:gd name="connsiteY6" fmla="*/ 158778 h 218125"/>
                    <a:gd name="connsiteX7" fmla="*/ 19369 w 102450"/>
                    <a:gd name="connsiteY7" fmla="*/ 111153 h 218125"/>
                    <a:gd name="connsiteX8" fmla="*/ 3494 w 102450"/>
                    <a:gd name="connsiteY8" fmla="*/ 28 h 21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50" h="218125">
                      <a:moveTo>
                        <a:pt x="3494" y="28"/>
                      </a:moveTo>
                      <a:cubicBezTo>
                        <a:pt x="319" y="1880"/>
                        <a:pt x="584" y="86546"/>
                        <a:pt x="319" y="122265"/>
                      </a:cubicBezTo>
                      <a:cubicBezTo>
                        <a:pt x="54" y="157984"/>
                        <a:pt x="-740" y="202169"/>
                        <a:pt x="1906" y="214340"/>
                      </a:cubicBezTo>
                      <a:cubicBezTo>
                        <a:pt x="4552" y="226511"/>
                        <a:pt x="-475" y="206402"/>
                        <a:pt x="16194" y="195290"/>
                      </a:cubicBezTo>
                      <a:cubicBezTo>
                        <a:pt x="32863" y="184178"/>
                        <a:pt x="96098" y="154809"/>
                        <a:pt x="101919" y="147665"/>
                      </a:cubicBezTo>
                      <a:cubicBezTo>
                        <a:pt x="107740" y="140521"/>
                        <a:pt x="64084" y="150576"/>
                        <a:pt x="51119" y="152428"/>
                      </a:cubicBezTo>
                      <a:cubicBezTo>
                        <a:pt x="38154" y="154280"/>
                        <a:pt x="29423" y="165657"/>
                        <a:pt x="24131" y="158778"/>
                      </a:cubicBezTo>
                      <a:cubicBezTo>
                        <a:pt x="18839" y="151899"/>
                        <a:pt x="23073" y="136024"/>
                        <a:pt x="19369" y="111153"/>
                      </a:cubicBezTo>
                      <a:cubicBezTo>
                        <a:pt x="15665" y="86282"/>
                        <a:pt x="6669" y="-1824"/>
                        <a:pt x="349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669AEB44-5978-4BCE-A886-1F5CD1A09E6A}"/>
                    </a:ext>
                  </a:extLst>
                </p:cNvPr>
                <p:cNvSpPr/>
                <p:nvPr/>
              </p:nvSpPr>
              <p:spPr>
                <a:xfrm>
                  <a:off x="8922881" y="2215686"/>
                  <a:ext cx="174811" cy="464347"/>
                </a:xfrm>
                <a:custGeom>
                  <a:avLst/>
                  <a:gdLst>
                    <a:gd name="connsiteX0" fmla="*/ 457 w 174811"/>
                    <a:gd name="connsiteY0" fmla="*/ 464 h 464347"/>
                    <a:gd name="connsiteX1" fmla="*/ 6807 w 174811"/>
                    <a:gd name="connsiteY1" fmla="*/ 213189 h 464347"/>
                    <a:gd name="connsiteX2" fmla="*/ 32207 w 174811"/>
                    <a:gd name="connsiteY2" fmla="*/ 451314 h 464347"/>
                    <a:gd name="connsiteX3" fmla="*/ 48082 w 174811"/>
                    <a:gd name="connsiteY3" fmla="*/ 429089 h 464347"/>
                    <a:gd name="connsiteX4" fmla="*/ 94119 w 174811"/>
                    <a:gd name="connsiteY4" fmla="*/ 395752 h 464347"/>
                    <a:gd name="connsiteX5" fmla="*/ 173494 w 174811"/>
                    <a:gd name="connsiteY5" fmla="*/ 332252 h 464347"/>
                    <a:gd name="connsiteX6" fmla="*/ 140157 w 174811"/>
                    <a:gd name="connsiteY6" fmla="*/ 343364 h 464347"/>
                    <a:gd name="connsiteX7" fmla="*/ 94119 w 174811"/>
                    <a:gd name="connsiteY7" fmla="*/ 368764 h 464347"/>
                    <a:gd name="connsiteX8" fmla="*/ 41732 w 174811"/>
                    <a:gd name="connsiteY8" fmla="*/ 414802 h 464347"/>
                    <a:gd name="connsiteX9" fmla="*/ 33794 w 174811"/>
                    <a:gd name="connsiteY9" fmla="*/ 357652 h 464347"/>
                    <a:gd name="connsiteX10" fmla="*/ 22682 w 174811"/>
                    <a:gd name="connsiteY10" fmla="*/ 229064 h 464347"/>
                    <a:gd name="connsiteX11" fmla="*/ 16332 w 174811"/>
                    <a:gd name="connsiteY11" fmla="*/ 157627 h 464347"/>
                    <a:gd name="connsiteX12" fmla="*/ 457 w 174811"/>
                    <a:gd name="connsiteY12" fmla="*/ 464 h 4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811" h="464347">
                      <a:moveTo>
                        <a:pt x="457" y="464"/>
                      </a:moveTo>
                      <a:cubicBezTo>
                        <a:pt x="-1131" y="9724"/>
                        <a:pt x="1515" y="138047"/>
                        <a:pt x="6807" y="213189"/>
                      </a:cubicBezTo>
                      <a:cubicBezTo>
                        <a:pt x="12099" y="288331"/>
                        <a:pt x="25328" y="415331"/>
                        <a:pt x="32207" y="451314"/>
                      </a:cubicBezTo>
                      <a:cubicBezTo>
                        <a:pt x="39086" y="487297"/>
                        <a:pt x="37763" y="438349"/>
                        <a:pt x="48082" y="429089"/>
                      </a:cubicBezTo>
                      <a:cubicBezTo>
                        <a:pt x="58401" y="419829"/>
                        <a:pt x="73217" y="411892"/>
                        <a:pt x="94119" y="395752"/>
                      </a:cubicBezTo>
                      <a:cubicBezTo>
                        <a:pt x="115021" y="379613"/>
                        <a:pt x="165821" y="340983"/>
                        <a:pt x="173494" y="332252"/>
                      </a:cubicBezTo>
                      <a:cubicBezTo>
                        <a:pt x="181167" y="323521"/>
                        <a:pt x="153386" y="337279"/>
                        <a:pt x="140157" y="343364"/>
                      </a:cubicBezTo>
                      <a:cubicBezTo>
                        <a:pt x="126928" y="349449"/>
                        <a:pt x="110523" y="356858"/>
                        <a:pt x="94119" y="368764"/>
                      </a:cubicBezTo>
                      <a:cubicBezTo>
                        <a:pt x="77715" y="380670"/>
                        <a:pt x="51786" y="416654"/>
                        <a:pt x="41732" y="414802"/>
                      </a:cubicBezTo>
                      <a:cubicBezTo>
                        <a:pt x="31678" y="412950"/>
                        <a:pt x="36969" y="388608"/>
                        <a:pt x="33794" y="357652"/>
                      </a:cubicBezTo>
                      <a:cubicBezTo>
                        <a:pt x="30619" y="326696"/>
                        <a:pt x="25592" y="262401"/>
                        <a:pt x="22682" y="229064"/>
                      </a:cubicBezTo>
                      <a:cubicBezTo>
                        <a:pt x="19772" y="195727"/>
                        <a:pt x="17920" y="192287"/>
                        <a:pt x="16332" y="157627"/>
                      </a:cubicBezTo>
                      <a:cubicBezTo>
                        <a:pt x="14745" y="122967"/>
                        <a:pt x="2045" y="-8796"/>
                        <a:pt x="457" y="4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FB9A27D0-7B23-4901-B5CE-CF644B203542}"/>
                    </a:ext>
                  </a:extLst>
                </p:cNvPr>
                <p:cNvSpPr/>
                <p:nvPr/>
              </p:nvSpPr>
              <p:spPr>
                <a:xfrm>
                  <a:off x="8940675" y="2364898"/>
                  <a:ext cx="88215" cy="228545"/>
                </a:xfrm>
                <a:custGeom>
                  <a:avLst/>
                  <a:gdLst>
                    <a:gd name="connsiteX0" fmla="*/ 77913 w 88215"/>
                    <a:gd name="connsiteY0" fmla="*/ 224315 h 228545"/>
                    <a:gd name="connsiteX1" fmla="*/ 87438 w 88215"/>
                    <a:gd name="connsiteY1" fmla="*/ 13177 h 228545"/>
                    <a:gd name="connsiteX2" fmla="*/ 55688 w 88215"/>
                    <a:gd name="connsiteY2" fmla="*/ 29052 h 228545"/>
                    <a:gd name="connsiteX3" fmla="*/ 125 w 88215"/>
                    <a:gd name="connsiteY3" fmla="*/ 84615 h 228545"/>
                    <a:gd name="connsiteX4" fmla="*/ 41400 w 88215"/>
                    <a:gd name="connsiteY4" fmla="*/ 60802 h 228545"/>
                    <a:gd name="connsiteX5" fmla="*/ 69975 w 88215"/>
                    <a:gd name="connsiteY5" fmla="*/ 51277 h 228545"/>
                    <a:gd name="connsiteX6" fmla="*/ 71563 w 88215"/>
                    <a:gd name="connsiteY6" fmla="*/ 148115 h 228545"/>
                    <a:gd name="connsiteX7" fmla="*/ 77913 w 88215"/>
                    <a:gd name="connsiteY7" fmla="*/ 224315 h 22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15" h="228545">
                      <a:moveTo>
                        <a:pt x="77913" y="224315"/>
                      </a:moveTo>
                      <a:cubicBezTo>
                        <a:pt x="80559" y="201825"/>
                        <a:pt x="91142" y="45721"/>
                        <a:pt x="87438" y="13177"/>
                      </a:cubicBezTo>
                      <a:cubicBezTo>
                        <a:pt x="83734" y="-19367"/>
                        <a:pt x="70240" y="17146"/>
                        <a:pt x="55688" y="29052"/>
                      </a:cubicBezTo>
                      <a:cubicBezTo>
                        <a:pt x="41136" y="40958"/>
                        <a:pt x="2506" y="79323"/>
                        <a:pt x="125" y="84615"/>
                      </a:cubicBezTo>
                      <a:cubicBezTo>
                        <a:pt x="-2256" y="89907"/>
                        <a:pt x="29758" y="66358"/>
                        <a:pt x="41400" y="60802"/>
                      </a:cubicBezTo>
                      <a:cubicBezTo>
                        <a:pt x="53042" y="55246"/>
                        <a:pt x="64948" y="36725"/>
                        <a:pt x="69975" y="51277"/>
                      </a:cubicBezTo>
                      <a:cubicBezTo>
                        <a:pt x="75002" y="65829"/>
                        <a:pt x="72886" y="122715"/>
                        <a:pt x="71563" y="148115"/>
                      </a:cubicBezTo>
                      <a:cubicBezTo>
                        <a:pt x="70240" y="173515"/>
                        <a:pt x="75267" y="246805"/>
                        <a:pt x="77913" y="2243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085A6ED2-CDC9-44D9-B545-9BFDDF747B59}"/>
                    </a:ext>
                  </a:extLst>
                </p:cNvPr>
                <p:cNvSpPr/>
                <p:nvPr/>
              </p:nvSpPr>
              <p:spPr>
                <a:xfrm>
                  <a:off x="8884780" y="2612794"/>
                  <a:ext cx="211736" cy="200271"/>
                </a:xfrm>
                <a:custGeom>
                  <a:avLst/>
                  <a:gdLst>
                    <a:gd name="connsiteX0" fmla="*/ 458 w 211736"/>
                    <a:gd name="connsiteY0" fmla="*/ 200256 h 200271"/>
                    <a:gd name="connsiteX1" fmla="*/ 109995 w 211736"/>
                    <a:gd name="connsiteY1" fmla="*/ 127231 h 200271"/>
                    <a:gd name="connsiteX2" fmla="*/ 168733 w 211736"/>
                    <a:gd name="connsiteY2" fmla="*/ 73256 h 200271"/>
                    <a:gd name="connsiteX3" fmla="*/ 211595 w 211736"/>
                    <a:gd name="connsiteY3" fmla="*/ 231 h 200271"/>
                    <a:gd name="connsiteX4" fmla="*/ 154445 w 211736"/>
                    <a:gd name="connsiteY4" fmla="*/ 52619 h 200271"/>
                    <a:gd name="connsiteX5" fmla="*/ 73483 w 211736"/>
                    <a:gd name="connsiteY5" fmla="*/ 120881 h 200271"/>
                    <a:gd name="connsiteX6" fmla="*/ 458 w 211736"/>
                    <a:gd name="connsiteY6" fmla="*/ 200256 h 20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736" h="200271">
                      <a:moveTo>
                        <a:pt x="458" y="200256"/>
                      </a:moveTo>
                      <a:cubicBezTo>
                        <a:pt x="6543" y="201314"/>
                        <a:pt x="81949" y="148398"/>
                        <a:pt x="109995" y="127231"/>
                      </a:cubicBezTo>
                      <a:cubicBezTo>
                        <a:pt x="138041" y="106064"/>
                        <a:pt x="151800" y="94423"/>
                        <a:pt x="168733" y="73256"/>
                      </a:cubicBezTo>
                      <a:cubicBezTo>
                        <a:pt x="185666" y="52089"/>
                        <a:pt x="213976" y="3670"/>
                        <a:pt x="211595" y="231"/>
                      </a:cubicBezTo>
                      <a:cubicBezTo>
                        <a:pt x="209214" y="-3209"/>
                        <a:pt x="177464" y="32511"/>
                        <a:pt x="154445" y="52619"/>
                      </a:cubicBezTo>
                      <a:cubicBezTo>
                        <a:pt x="131426" y="72727"/>
                        <a:pt x="96502" y="100508"/>
                        <a:pt x="73483" y="120881"/>
                      </a:cubicBezTo>
                      <a:cubicBezTo>
                        <a:pt x="50464" y="141254"/>
                        <a:pt x="-5627" y="199198"/>
                        <a:pt x="458" y="200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: 図形 349">
                  <a:extLst>
                    <a:ext uri="{FF2B5EF4-FFF2-40B4-BE49-F238E27FC236}">
                      <a16:creationId xmlns:a16="http://schemas.microsoft.com/office/drawing/2014/main" id="{8201C1BB-760A-4DAE-886F-33669E9ADEAA}"/>
                    </a:ext>
                  </a:extLst>
                </p:cNvPr>
                <p:cNvSpPr/>
                <p:nvPr/>
              </p:nvSpPr>
              <p:spPr>
                <a:xfrm>
                  <a:off x="8908829" y="2747415"/>
                  <a:ext cx="143567" cy="296850"/>
                </a:xfrm>
                <a:custGeom>
                  <a:avLst/>
                  <a:gdLst>
                    <a:gd name="connsiteX0" fmla="*/ 221 w 143567"/>
                    <a:gd name="connsiteY0" fmla="*/ 138660 h 296850"/>
                    <a:gd name="connsiteX1" fmla="*/ 133571 w 143567"/>
                    <a:gd name="connsiteY1" fmla="*/ 8485 h 296850"/>
                    <a:gd name="connsiteX2" fmla="*/ 133571 w 143567"/>
                    <a:gd name="connsiteY2" fmla="*/ 25948 h 296850"/>
                    <a:gd name="connsiteX3" fmla="*/ 130396 w 143567"/>
                    <a:gd name="connsiteY3" fmla="*/ 133898 h 296850"/>
                    <a:gd name="connsiteX4" fmla="*/ 131984 w 143567"/>
                    <a:gd name="connsiteY4" fmla="*/ 198985 h 296850"/>
                    <a:gd name="connsiteX5" fmla="*/ 119284 w 143567"/>
                    <a:gd name="connsiteY5" fmla="*/ 238673 h 296850"/>
                    <a:gd name="connsiteX6" fmla="*/ 73246 w 143567"/>
                    <a:gd name="connsiteY6" fmla="*/ 276773 h 296850"/>
                    <a:gd name="connsiteX7" fmla="*/ 41496 w 143567"/>
                    <a:gd name="connsiteY7" fmla="*/ 295823 h 296850"/>
                    <a:gd name="connsiteX8" fmla="*/ 79596 w 143567"/>
                    <a:gd name="connsiteY8" fmla="*/ 246610 h 296850"/>
                    <a:gd name="connsiteX9" fmla="*/ 108171 w 143567"/>
                    <a:gd name="connsiteY9" fmla="*/ 183110 h 296850"/>
                    <a:gd name="connsiteX10" fmla="*/ 101821 w 143567"/>
                    <a:gd name="connsiteY10" fmla="*/ 62460 h 296850"/>
                    <a:gd name="connsiteX11" fmla="*/ 221 w 143567"/>
                    <a:gd name="connsiteY11" fmla="*/ 138660 h 2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567" h="296850">
                      <a:moveTo>
                        <a:pt x="221" y="138660"/>
                      </a:moveTo>
                      <a:cubicBezTo>
                        <a:pt x="5513" y="129664"/>
                        <a:pt x="111346" y="27270"/>
                        <a:pt x="133571" y="8485"/>
                      </a:cubicBezTo>
                      <a:cubicBezTo>
                        <a:pt x="155796" y="-10300"/>
                        <a:pt x="134100" y="5046"/>
                        <a:pt x="133571" y="25948"/>
                      </a:cubicBezTo>
                      <a:cubicBezTo>
                        <a:pt x="133042" y="46850"/>
                        <a:pt x="130660" y="105059"/>
                        <a:pt x="130396" y="133898"/>
                      </a:cubicBezTo>
                      <a:cubicBezTo>
                        <a:pt x="130132" y="162737"/>
                        <a:pt x="133836" y="181523"/>
                        <a:pt x="131984" y="198985"/>
                      </a:cubicBezTo>
                      <a:cubicBezTo>
                        <a:pt x="130132" y="216447"/>
                        <a:pt x="129074" y="225708"/>
                        <a:pt x="119284" y="238673"/>
                      </a:cubicBezTo>
                      <a:cubicBezTo>
                        <a:pt x="109494" y="251638"/>
                        <a:pt x="86211" y="267248"/>
                        <a:pt x="73246" y="276773"/>
                      </a:cubicBezTo>
                      <a:cubicBezTo>
                        <a:pt x="60281" y="286298"/>
                        <a:pt x="40438" y="300850"/>
                        <a:pt x="41496" y="295823"/>
                      </a:cubicBezTo>
                      <a:cubicBezTo>
                        <a:pt x="42554" y="290796"/>
                        <a:pt x="68484" y="265396"/>
                        <a:pt x="79596" y="246610"/>
                      </a:cubicBezTo>
                      <a:cubicBezTo>
                        <a:pt x="90709" y="227825"/>
                        <a:pt x="104467" y="213802"/>
                        <a:pt x="108171" y="183110"/>
                      </a:cubicBezTo>
                      <a:cubicBezTo>
                        <a:pt x="111875" y="152418"/>
                        <a:pt x="117696" y="70927"/>
                        <a:pt x="101821" y="62460"/>
                      </a:cubicBezTo>
                      <a:cubicBezTo>
                        <a:pt x="85946" y="53993"/>
                        <a:pt x="-5071" y="147656"/>
                        <a:pt x="221" y="1386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: 図形 350">
                  <a:extLst>
                    <a:ext uri="{FF2B5EF4-FFF2-40B4-BE49-F238E27FC236}">
                      <a16:creationId xmlns:a16="http://schemas.microsoft.com/office/drawing/2014/main" id="{C3AC49A0-0F59-45AD-AE61-C8D781864C5D}"/>
                    </a:ext>
                  </a:extLst>
                </p:cNvPr>
                <p:cNvSpPr/>
                <p:nvPr/>
              </p:nvSpPr>
              <p:spPr>
                <a:xfrm>
                  <a:off x="8970843" y="2550003"/>
                  <a:ext cx="146709" cy="660772"/>
                </a:xfrm>
                <a:custGeom>
                  <a:avLst/>
                  <a:gdLst>
                    <a:gd name="connsiteX0" fmla="*/ 130295 w 146709"/>
                    <a:gd name="connsiteY0" fmla="*/ 4285 h 660772"/>
                    <a:gd name="connsiteX1" fmla="*/ 146170 w 146709"/>
                    <a:gd name="connsiteY1" fmla="*/ 140810 h 660772"/>
                    <a:gd name="connsiteX2" fmla="*/ 142995 w 146709"/>
                    <a:gd name="connsiteY2" fmla="*/ 205897 h 660772"/>
                    <a:gd name="connsiteX3" fmla="*/ 142995 w 146709"/>
                    <a:gd name="connsiteY3" fmla="*/ 313847 h 660772"/>
                    <a:gd name="connsiteX4" fmla="*/ 114420 w 146709"/>
                    <a:gd name="connsiteY4" fmla="*/ 437672 h 660772"/>
                    <a:gd name="connsiteX5" fmla="*/ 76320 w 146709"/>
                    <a:gd name="connsiteY5" fmla="*/ 523397 h 660772"/>
                    <a:gd name="connsiteX6" fmla="*/ 120 w 146709"/>
                    <a:gd name="connsiteY6" fmla="*/ 659922 h 660772"/>
                    <a:gd name="connsiteX7" fmla="*/ 95370 w 146709"/>
                    <a:gd name="connsiteY7" fmla="*/ 453547 h 660772"/>
                    <a:gd name="connsiteX8" fmla="*/ 123945 w 146709"/>
                    <a:gd name="connsiteY8" fmla="*/ 318610 h 660772"/>
                    <a:gd name="connsiteX9" fmla="*/ 130295 w 146709"/>
                    <a:gd name="connsiteY9" fmla="*/ 4285 h 660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709" h="660772">
                      <a:moveTo>
                        <a:pt x="130295" y="4285"/>
                      </a:moveTo>
                      <a:cubicBezTo>
                        <a:pt x="133999" y="-25348"/>
                        <a:pt x="144053" y="107208"/>
                        <a:pt x="146170" y="140810"/>
                      </a:cubicBezTo>
                      <a:cubicBezTo>
                        <a:pt x="148287" y="174412"/>
                        <a:pt x="143524" y="177058"/>
                        <a:pt x="142995" y="205897"/>
                      </a:cubicBezTo>
                      <a:cubicBezTo>
                        <a:pt x="142466" y="234736"/>
                        <a:pt x="147757" y="275218"/>
                        <a:pt x="142995" y="313847"/>
                      </a:cubicBezTo>
                      <a:cubicBezTo>
                        <a:pt x="138233" y="352476"/>
                        <a:pt x="125532" y="402747"/>
                        <a:pt x="114420" y="437672"/>
                      </a:cubicBezTo>
                      <a:cubicBezTo>
                        <a:pt x="103307" y="472597"/>
                        <a:pt x="95370" y="486355"/>
                        <a:pt x="76320" y="523397"/>
                      </a:cubicBezTo>
                      <a:cubicBezTo>
                        <a:pt x="57270" y="560439"/>
                        <a:pt x="-3055" y="671564"/>
                        <a:pt x="120" y="659922"/>
                      </a:cubicBezTo>
                      <a:cubicBezTo>
                        <a:pt x="3295" y="648280"/>
                        <a:pt x="74733" y="510432"/>
                        <a:pt x="95370" y="453547"/>
                      </a:cubicBezTo>
                      <a:cubicBezTo>
                        <a:pt x="116007" y="396662"/>
                        <a:pt x="119447" y="391635"/>
                        <a:pt x="123945" y="318610"/>
                      </a:cubicBezTo>
                      <a:cubicBezTo>
                        <a:pt x="128443" y="245585"/>
                        <a:pt x="126591" y="33918"/>
                        <a:pt x="130295" y="4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: 図形 351">
                  <a:extLst>
                    <a:ext uri="{FF2B5EF4-FFF2-40B4-BE49-F238E27FC236}">
                      <a16:creationId xmlns:a16="http://schemas.microsoft.com/office/drawing/2014/main" id="{4825E7F2-ADAB-4030-8426-816358204648}"/>
                    </a:ext>
                  </a:extLst>
                </p:cNvPr>
                <p:cNvSpPr/>
                <p:nvPr/>
              </p:nvSpPr>
              <p:spPr>
                <a:xfrm>
                  <a:off x="6078118" y="975080"/>
                  <a:ext cx="1957042" cy="292806"/>
                </a:xfrm>
                <a:custGeom>
                  <a:avLst/>
                  <a:gdLst>
                    <a:gd name="connsiteX0" fmla="*/ 22115 w 1957042"/>
                    <a:gd name="connsiteY0" fmla="*/ 4937 h 292806"/>
                    <a:gd name="connsiteX1" fmla="*/ 102549 w 1957042"/>
                    <a:gd name="connsiteY1" fmla="*/ 2820 h 292806"/>
                    <a:gd name="connsiteX2" fmla="*/ 877249 w 1957042"/>
                    <a:gd name="connsiteY2" fmla="*/ 57853 h 292806"/>
                    <a:gd name="connsiteX3" fmla="*/ 1711215 w 1957042"/>
                    <a:gd name="connsiteY3" fmla="*/ 244120 h 292806"/>
                    <a:gd name="connsiteX4" fmla="*/ 1954632 w 1957042"/>
                    <a:gd name="connsiteY4" fmla="*/ 292803 h 292806"/>
                    <a:gd name="connsiteX5" fmla="*/ 1817049 w 1957042"/>
                    <a:gd name="connsiteY5" fmla="*/ 246237 h 292806"/>
                    <a:gd name="connsiteX6" fmla="*/ 1518599 w 1957042"/>
                    <a:gd name="connsiteY6" fmla="*/ 163687 h 292806"/>
                    <a:gd name="connsiteX7" fmla="*/ 1055049 w 1957042"/>
                    <a:gd name="connsiteY7" fmla="*/ 53620 h 292806"/>
                    <a:gd name="connsiteX8" fmla="*/ 578799 w 1957042"/>
                    <a:gd name="connsiteY8" fmla="*/ 2820 h 292806"/>
                    <a:gd name="connsiteX9" fmla="*/ 22115 w 1957042"/>
                    <a:gd name="connsiteY9" fmla="*/ 4937 h 29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7042" h="292806">
                      <a:moveTo>
                        <a:pt x="22115" y="4937"/>
                      </a:moveTo>
                      <a:cubicBezTo>
                        <a:pt x="-57260" y="4937"/>
                        <a:pt x="102549" y="2820"/>
                        <a:pt x="102549" y="2820"/>
                      </a:cubicBezTo>
                      <a:cubicBezTo>
                        <a:pt x="245071" y="11639"/>
                        <a:pt x="609138" y="17636"/>
                        <a:pt x="877249" y="57853"/>
                      </a:cubicBezTo>
                      <a:cubicBezTo>
                        <a:pt x="1145360" y="98070"/>
                        <a:pt x="1531651" y="204962"/>
                        <a:pt x="1711215" y="244120"/>
                      </a:cubicBezTo>
                      <a:cubicBezTo>
                        <a:pt x="1890779" y="283278"/>
                        <a:pt x="1936993" y="292450"/>
                        <a:pt x="1954632" y="292803"/>
                      </a:cubicBezTo>
                      <a:cubicBezTo>
                        <a:pt x="1972271" y="293156"/>
                        <a:pt x="1889721" y="267756"/>
                        <a:pt x="1817049" y="246237"/>
                      </a:cubicBezTo>
                      <a:cubicBezTo>
                        <a:pt x="1744377" y="224718"/>
                        <a:pt x="1645599" y="195790"/>
                        <a:pt x="1518599" y="163687"/>
                      </a:cubicBezTo>
                      <a:cubicBezTo>
                        <a:pt x="1391599" y="131584"/>
                        <a:pt x="1211682" y="80431"/>
                        <a:pt x="1055049" y="53620"/>
                      </a:cubicBezTo>
                      <a:cubicBezTo>
                        <a:pt x="898416" y="26809"/>
                        <a:pt x="756599" y="10228"/>
                        <a:pt x="578799" y="2820"/>
                      </a:cubicBezTo>
                      <a:cubicBezTo>
                        <a:pt x="400999" y="-4588"/>
                        <a:pt x="101490" y="4937"/>
                        <a:pt x="22115" y="4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: 図形 352">
                  <a:extLst>
                    <a:ext uri="{FF2B5EF4-FFF2-40B4-BE49-F238E27FC236}">
                      <a16:creationId xmlns:a16="http://schemas.microsoft.com/office/drawing/2014/main" id="{FE0348BE-EAAF-48B6-8F18-5475F2FD8326}"/>
                    </a:ext>
                  </a:extLst>
                </p:cNvPr>
                <p:cNvSpPr/>
                <p:nvPr/>
              </p:nvSpPr>
              <p:spPr>
                <a:xfrm>
                  <a:off x="6062461" y="909678"/>
                  <a:ext cx="1925519" cy="344138"/>
                </a:xfrm>
                <a:custGeom>
                  <a:avLst/>
                  <a:gdLst>
                    <a:gd name="connsiteX0" fmla="*/ 22956 w 1925519"/>
                    <a:gd name="connsiteY0" fmla="*/ 489 h 344138"/>
                    <a:gd name="connsiteX1" fmla="*/ 797656 w 1925519"/>
                    <a:gd name="connsiteY1" fmla="*/ 61872 h 344138"/>
                    <a:gd name="connsiteX2" fmla="*/ 1563889 w 1925519"/>
                    <a:gd name="connsiteY2" fmla="*/ 214272 h 344138"/>
                    <a:gd name="connsiteX3" fmla="*/ 1917372 w 1925519"/>
                    <a:gd name="connsiteY3" fmla="*/ 341272 h 344138"/>
                    <a:gd name="connsiteX4" fmla="*/ 1779789 w 1925519"/>
                    <a:gd name="connsiteY4" fmla="*/ 294705 h 344138"/>
                    <a:gd name="connsiteX5" fmla="*/ 1415722 w 1925519"/>
                    <a:gd name="connsiteY5" fmla="*/ 201572 h 344138"/>
                    <a:gd name="connsiteX6" fmla="*/ 960639 w 1925519"/>
                    <a:gd name="connsiteY6" fmla="*/ 97855 h 344138"/>
                    <a:gd name="connsiteX7" fmla="*/ 621972 w 1925519"/>
                    <a:gd name="connsiteY7" fmla="*/ 68222 h 344138"/>
                    <a:gd name="connsiteX8" fmla="*/ 238856 w 1925519"/>
                    <a:gd name="connsiteY8" fmla="*/ 34355 h 344138"/>
                    <a:gd name="connsiteX9" fmla="*/ 22956 w 1925519"/>
                    <a:gd name="connsiteY9" fmla="*/ 489 h 34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5519" h="344138">
                      <a:moveTo>
                        <a:pt x="22956" y="489"/>
                      </a:moveTo>
                      <a:cubicBezTo>
                        <a:pt x="116089" y="5075"/>
                        <a:pt x="540834" y="26242"/>
                        <a:pt x="797656" y="61872"/>
                      </a:cubicBezTo>
                      <a:cubicBezTo>
                        <a:pt x="1054478" y="97502"/>
                        <a:pt x="1377270" y="167705"/>
                        <a:pt x="1563889" y="214272"/>
                      </a:cubicBezTo>
                      <a:cubicBezTo>
                        <a:pt x="1750508" y="260839"/>
                        <a:pt x="1881389" y="327866"/>
                        <a:pt x="1917372" y="341272"/>
                      </a:cubicBezTo>
                      <a:cubicBezTo>
                        <a:pt x="1953355" y="354678"/>
                        <a:pt x="1863397" y="317988"/>
                        <a:pt x="1779789" y="294705"/>
                      </a:cubicBezTo>
                      <a:cubicBezTo>
                        <a:pt x="1696181" y="271422"/>
                        <a:pt x="1552247" y="234380"/>
                        <a:pt x="1415722" y="201572"/>
                      </a:cubicBezTo>
                      <a:cubicBezTo>
                        <a:pt x="1279197" y="168764"/>
                        <a:pt x="1092931" y="120080"/>
                        <a:pt x="960639" y="97855"/>
                      </a:cubicBezTo>
                      <a:cubicBezTo>
                        <a:pt x="828347" y="75630"/>
                        <a:pt x="621972" y="68222"/>
                        <a:pt x="621972" y="68222"/>
                      </a:cubicBezTo>
                      <a:lnTo>
                        <a:pt x="238856" y="34355"/>
                      </a:lnTo>
                      <a:cubicBezTo>
                        <a:pt x="143959" y="24830"/>
                        <a:pt x="-70177" y="-4097"/>
                        <a:pt x="22956" y="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: 図形 353">
                  <a:extLst>
                    <a:ext uri="{FF2B5EF4-FFF2-40B4-BE49-F238E27FC236}">
                      <a16:creationId xmlns:a16="http://schemas.microsoft.com/office/drawing/2014/main" id="{7C3DDDB2-7F1A-43FF-9324-A8E09047531C}"/>
                    </a:ext>
                  </a:extLst>
                </p:cNvPr>
                <p:cNvSpPr/>
                <p:nvPr/>
              </p:nvSpPr>
              <p:spPr>
                <a:xfrm>
                  <a:off x="8021134" y="1271477"/>
                  <a:ext cx="925478" cy="615184"/>
                </a:xfrm>
                <a:custGeom>
                  <a:avLst/>
                  <a:gdLst>
                    <a:gd name="connsiteX0" fmla="*/ 504 w 925478"/>
                    <a:gd name="connsiteY0" fmla="*/ 111 h 615184"/>
                    <a:gd name="connsiteX1" fmla="*/ 394204 w 925478"/>
                    <a:gd name="connsiteY1" fmla="*/ 222361 h 615184"/>
                    <a:gd name="connsiteX2" fmla="*/ 887916 w 925478"/>
                    <a:gd name="connsiteY2" fmla="*/ 589073 h 615184"/>
                    <a:gd name="connsiteX3" fmla="*/ 870454 w 925478"/>
                    <a:gd name="connsiteY3" fmla="*/ 573198 h 615184"/>
                    <a:gd name="connsiteX4" fmla="*/ 705354 w 925478"/>
                    <a:gd name="connsiteY4" fmla="*/ 474773 h 615184"/>
                    <a:gd name="connsiteX5" fmla="*/ 481516 w 925478"/>
                    <a:gd name="connsiteY5" fmla="*/ 312848 h 615184"/>
                    <a:gd name="connsiteX6" fmla="*/ 314829 w 925478"/>
                    <a:gd name="connsiteY6" fmla="*/ 193786 h 615184"/>
                    <a:gd name="connsiteX7" fmla="*/ 504 w 925478"/>
                    <a:gd name="connsiteY7" fmla="*/ 111 h 6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478" h="615184">
                      <a:moveTo>
                        <a:pt x="504" y="111"/>
                      </a:moveTo>
                      <a:cubicBezTo>
                        <a:pt x="13733" y="4873"/>
                        <a:pt x="246302" y="124201"/>
                        <a:pt x="394204" y="222361"/>
                      </a:cubicBezTo>
                      <a:cubicBezTo>
                        <a:pt x="542106" y="320521"/>
                        <a:pt x="808541" y="530600"/>
                        <a:pt x="887916" y="589073"/>
                      </a:cubicBezTo>
                      <a:cubicBezTo>
                        <a:pt x="967291" y="647546"/>
                        <a:pt x="900881" y="592248"/>
                        <a:pt x="870454" y="573198"/>
                      </a:cubicBezTo>
                      <a:cubicBezTo>
                        <a:pt x="840027" y="554148"/>
                        <a:pt x="770177" y="518165"/>
                        <a:pt x="705354" y="474773"/>
                      </a:cubicBezTo>
                      <a:cubicBezTo>
                        <a:pt x="640531" y="431381"/>
                        <a:pt x="481516" y="312848"/>
                        <a:pt x="481516" y="312848"/>
                      </a:cubicBezTo>
                      <a:cubicBezTo>
                        <a:pt x="416429" y="266017"/>
                        <a:pt x="391558" y="243792"/>
                        <a:pt x="314829" y="193786"/>
                      </a:cubicBezTo>
                      <a:cubicBezTo>
                        <a:pt x="238100" y="143780"/>
                        <a:pt x="-12725" y="-4651"/>
                        <a:pt x="504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: 図形 354">
                  <a:extLst>
                    <a:ext uri="{FF2B5EF4-FFF2-40B4-BE49-F238E27FC236}">
                      <a16:creationId xmlns:a16="http://schemas.microsoft.com/office/drawing/2014/main" id="{018E5A9A-E948-4F3C-8C3B-06A24D2B24D5}"/>
                    </a:ext>
                  </a:extLst>
                </p:cNvPr>
                <p:cNvSpPr/>
                <p:nvPr/>
              </p:nvSpPr>
              <p:spPr>
                <a:xfrm>
                  <a:off x="8072393" y="1271417"/>
                  <a:ext cx="1014886" cy="767959"/>
                </a:xfrm>
                <a:custGeom>
                  <a:avLst/>
                  <a:gdLst>
                    <a:gd name="connsiteX0" fmla="*/ 45 w 1014886"/>
                    <a:gd name="connsiteY0" fmla="*/ 171 h 767959"/>
                    <a:gd name="connsiteX1" fmla="*/ 325482 w 1014886"/>
                    <a:gd name="connsiteY1" fmla="*/ 165271 h 767959"/>
                    <a:gd name="connsiteX2" fmla="*/ 812845 w 1014886"/>
                    <a:gd name="connsiteY2" fmla="*/ 509758 h 767959"/>
                    <a:gd name="connsiteX3" fmla="*/ 1004932 w 1014886"/>
                    <a:gd name="connsiteY3" fmla="*/ 757408 h 767959"/>
                    <a:gd name="connsiteX4" fmla="*/ 963657 w 1014886"/>
                    <a:gd name="connsiteY4" fmla="*/ 698671 h 767959"/>
                    <a:gd name="connsiteX5" fmla="*/ 760457 w 1014886"/>
                    <a:gd name="connsiteY5" fmla="*/ 484358 h 767959"/>
                    <a:gd name="connsiteX6" fmla="*/ 474707 w 1014886"/>
                    <a:gd name="connsiteY6" fmla="*/ 285921 h 767959"/>
                    <a:gd name="connsiteX7" fmla="*/ 346120 w 1014886"/>
                    <a:gd name="connsiteY7" fmla="*/ 192258 h 767959"/>
                    <a:gd name="connsiteX8" fmla="*/ 45 w 1014886"/>
                    <a:gd name="connsiteY8" fmla="*/ 171 h 76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86" h="767959">
                      <a:moveTo>
                        <a:pt x="45" y="171"/>
                      </a:moveTo>
                      <a:cubicBezTo>
                        <a:pt x="-3395" y="-4327"/>
                        <a:pt x="190015" y="80340"/>
                        <a:pt x="325482" y="165271"/>
                      </a:cubicBezTo>
                      <a:cubicBezTo>
                        <a:pt x="460949" y="250202"/>
                        <a:pt x="699603" y="411069"/>
                        <a:pt x="812845" y="509758"/>
                      </a:cubicBezTo>
                      <a:cubicBezTo>
                        <a:pt x="926087" y="608448"/>
                        <a:pt x="979797" y="725923"/>
                        <a:pt x="1004932" y="757408"/>
                      </a:cubicBezTo>
                      <a:cubicBezTo>
                        <a:pt x="1030067" y="788893"/>
                        <a:pt x="1004403" y="744179"/>
                        <a:pt x="963657" y="698671"/>
                      </a:cubicBezTo>
                      <a:cubicBezTo>
                        <a:pt x="922911" y="653163"/>
                        <a:pt x="841949" y="553150"/>
                        <a:pt x="760457" y="484358"/>
                      </a:cubicBezTo>
                      <a:cubicBezTo>
                        <a:pt x="678965" y="415566"/>
                        <a:pt x="543763" y="334604"/>
                        <a:pt x="474707" y="285921"/>
                      </a:cubicBezTo>
                      <a:cubicBezTo>
                        <a:pt x="405651" y="237238"/>
                        <a:pt x="424966" y="237766"/>
                        <a:pt x="346120" y="192258"/>
                      </a:cubicBezTo>
                      <a:cubicBezTo>
                        <a:pt x="267274" y="146750"/>
                        <a:pt x="3485" y="4669"/>
                        <a:pt x="4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: 図形 355">
                  <a:extLst>
                    <a:ext uri="{FF2B5EF4-FFF2-40B4-BE49-F238E27FC236}">
                      <a16:creationId xmlns:a16="http://schemas.microsoft.com/office/drawing/2014/main" id="{74D6C3EC-F645-4F2C-9174-62C831A93E9C}"/>
                    </a:ext>
                  </a:extLst>
                </p:cNvPr>
                <p:cNvSpPr/>
                <p:nvPr/>
              </p:nvSpPr>
              <p:spPr>
                <a:xfrm>
                  <a:off x="9084346" y="2037409"/>
                  <a:ext cx="226142" cy="980814"/>
                </a:xfrm>
                <a:custGeom>
                  <a:avLst/>
                  <a:gdLst>
                    <a:gd name="connsiteX0" fmla="*/ 387 w 226142"/>
                    <a:gd name="connsiteY0" fmla="*/ 941 h 980814"/>
                    <a:gd name="connsiteX1" fmla="*/ 140087 w 226142"/>
                    <a:gd name="connsiteY1" fmla="*/ 257058 h 980814"/>
                    <a:gd name="connsiteX2" fmla="*/ 218404 w 226142"/>
                    <a:gd name="connsiteY2" fmla="*/ 498358 h 980814"/>
                    <a:gd name="connsiteX3" fmla="*/ 214171 w 226142"/>
                    <a:gd name="connsiteY3" fmla="*/ 703674 h 980814"/>
                    <a:gd name="connsiteX4" fmla="*/ 137971 w 226142"/>
                    <a:gd name="connsiteY4" fmla="*/ 978841 h 980814"/>
                    <a:gd name="connsiteX5" fmla="*/ 222637 w 226142"/>
                    <a:gd name="connsiteY5" fmla="*/ 553391 h 980814"/>
                    <a:gd name="connsiteX6" fmla="*/ 186654 w 226142"/>
                    <a:gd name="connsiteY6" fmla="*/ 352308 h 980814"/>
                    <a:gd name="connsiteX7" fmla="*/ 387 w 226142"/>
                    <a:gd name="connsiteY7" fmla="*/ 941 h 98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142" h="980814">
                      <a:moveTo>
                        <a:pt x="387" y="941"/>
                      </a:moveTo>
                      <a:cubicBezTo>
                        <a:pt x="-7374" y="-14934"/>
                        <a:pt x="103751" y="174155"/>
                        <a:pt x="140087" y="257058"/>
                      </a:cubicBezTo>
                      <a:cubicBezTo>
                        <a:pt x="176423" y="339961"/>
                        <a:pt x="206057" y="423922"/>
                        <a:pt x="218404" y="498358"/>
                      </a:cubicBezTo>
                      <a:cubicBezTo>
                        <a:pt x="230751" y="572794"/>
                        <a:pt x="227576" y="623594"/>
                        <a:pt x="214171" y="703674"/>
                      </a:cubicBezTo>
                      <a:cubicBezTo>
                        <a:pt x="200766" y="783754"/>
                        <a:pt x="136560" y="1003888"/>
                        <a:pt x="137971" y="978841"/>
                      </a:cubicBezTo>
                      <a:cubicBezTo>
                        <a:pt x="139382" y="953794"/>
                        <a:pt x="214523" y="657813"/>
                        <a:pt x="222637" y="553391"/>
                      </a:cubicBezTo>
                      <a:cubicBezTo>
                        <a:pt x="230751" y="448969"/>
                        <a:pt x="220168" y="444736"/>
                        <a:pt x="186654" y="352308"/>
                      </a:cubicBezTo>
                      <a:cubicBezTo>
                        <a:pt x="153140" y="259880"/>
                        <a:pt x="8148" y="16816"/>
                        <a:pt x="387" y="9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FB4BFA19-EFE7-46F4-A46E-B4FF37B98F66}"/>
                    </a:ext>
                  </a:extLst>
                </p:cNvPr>
                <p:cNvSpPr/>
                <p:nvPr/>
              </p:nvSpPr>
              <p:spPr>
                <a:xfrm>
                  <a:off x="9029700" y="1993814"/>
                  <a:ext cx="221093" cy="950476"/>
                </a:xfrm>
                <a:custGeom>
                  <a:avLst/>
                  <a:gdLst>
                    <a:gd name="connsiteX0" fmla="*/ 0 w 221093"/>
                    <a:gd name="connsiteY0" fmla="*/ 86 h 950476"/>
                    <a:gd name="connsiteX1" fmla="*/ 184150 w 221093"/>
                    <a:gd name="connsiteY1" fmla="*/ 374736 h 950476"/>
                    <a:gd name="connsiteX2" fmla="*/ 192617 w 221093"/>
                    <a:gd name="connsiteY2" fmla="*/ 658369 h 950476"/>
                    <a:gd name="connsiteX3" fmla="*/ 146050 w 221093"/>
                    <a:gd name="connsiteY3" fmla="*/ 950469 h 950476"/>
                    <a:gd name="connsiteX4" fmla="*/ 213783 w 221093"/>
                    <a:gd name="connsiteY4" fmla="*/ 649903 h 950476"/>
                    <a:gd name="connsiteX5" fmla="*/ 215900 w 221093"/>
                    <a:gd name="connsiteY5" fmla="*/ 446703 h 950476"/>
                    <a:gd name="connsiteX6" fmla="*/ 184150 w 221093"/>
                    <a:gd name="connsiteY6" fmla="*/ 340869 h 950476"/>
                    <a:gd name="connsiteX7" fmla="*/ 0 w 221093"/>
                    <a:gd name="connsiteY7" fmla="*/ 86 h 95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093" h="950476">
                      <a:moveTo>
                        <a:pt x="0" y="86"/>
                      </a:moveTo>
                      <a:cubicBezTo>
                        <a:pt x="0" y="5730"/>
                        <a:pt x="152047" y="265022"/>
                        <a:pt x="184150" y="374736"/>
                      </a:cubicBezTo>
                      <a:cubicBezTo>
                        <a:pt x="216253" y="484450"/>
                        <a:pt x="198967" y="562414"/>
                        <a:pt x="192617" y="658369"/>
                      </a:cubicBezTo>
                      <a:cubicBezTo>
                        <a:pt x="186267" y="754325"/>
                        <a:pt x="142522" y="951880"/>
                        <a:pt x="146050" y="950469"/>
                      </a:cubicBezTo>
                      <a:cubicBezTo>
                        <a:pt x="149578" y="949058"/>
                        <a:pt x="202141" y="733864"/>
                        <a:pt x="213783" y="649903"/>
                      </a:cubicBezTo>
                      <a:cubicBezTo>
                        <a:pt x="225425" y="565942"/>
                        <a:pt x="220839" y="498209"/>
                        <a:pt x="215900" y="446703"/>
                      </a:cubicBezTo>
                      <a:cubicBezTo>
                        <a:pt x="210961" y="395197"/>
                        <a:pt x="217664" y="414247"/>
                        <a:pt x="184150" y="340869"/>
                      </a:cubicBezTo>
                      <a:cubicBezTo>
                        <a:pt x="150636" y="267491"/>
                        <a:pt x="0" y="-5558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A788E4C0-603E-4F19-ADC3-8D190AEE6C98}"/>
                    </a:ext>
                  </a:extLst>
                </p:cNvPr>
                <p:cNvSpPr/>
                <p:nvPr/>
              </p:nvSpPr>
              <p:spPr>
                <a:xfrm>
                  <a:off x="9120684" y="2671649"/>
                  <a:ext cx="212153" cy="722480"/>
                </a:xfrm>
                <a:custGeom>
                  <a:avLst/>
                  <a:gdLst>
                    <a:gd name="connsiteX0" fmla="*/ 211699 w 212153"/>
                    <a:gd name="connsiteY0" fmla="*/ 3818 h 722480"/>
                    <a:gd name="connsiteX1" fmla="*/ 139733 w 212153"/>
                    <a:gd name="connsiteY1" fmla="*/ 427151 h 722480"/>
                    <a:gd name="connsiteX2" fmla="*/ 120683 w 212153"/>
                    <a:gd name="connsiteY2" fmla="*/ 492768 h 722480"/>
                    <a:gd name="connsiteX3" fmla="*/ 33 w 212153"/>
                    <a:gd name="connsiteY3" fmla="*/ 721368 h 722480"/>
                    <a:gd name="connsiteX4" fmla="*/ 133383 w 212153"/>
                    <a:gd name="connsiteY4" fmla="*/ 386934 h 722480"/>
                    <a:gd name="connsiteX5" fmla="*/ 169366 w 212153"/>
                    <a:gd name="connsiteY5" fmla="*/ 226068 h 722480"/>
                    <a:gd name="connsiteX6" fmla="*/ 211699 w 212153"/>
                    <a:gd name="connsiteY6" fmla="*/ 3818 h 72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153" h="722480">
                      <a:moveTo>
                        <a:pt x="211699" y="3818"/>
                      </a:moveTo>
                      <a:cubicBezTo>
                        <a:pt x="206760" y="37332"/>
                        <a:pt x="154902" y="345659"/>
                        <a:pt x="139733" y="427151"/>
                      </a:cubicBezTo>
                      <a:cubicBezTo>
                        <a:pt x="124564" y="508643"/>
                        <a:pt x="143966" y="443732"/>
                        <a:pt x="120683" y="492768"/>
                      </a:cubicBezTo>
                      <a:cubicBezTo>
                        <a:pt x="97400" y="541804"/>
                        <a:pt x="-2084" y="739007"/>
                        <a:pt x="33" y="721368"/>
                      </a:cubicBezTo>
                      <a:cubicBezTo>
                        <a:pt x="2150" y="703729"/>
                        <a:pt x="105161" y="469484"/>
                        <a:pt x="133383" y="386934"/>
                      </a:cubicBezTo>
                      <a:cubicBezTo>
                        <a:pt x="161605" y="304384"/>
                        <a:pt x="158783" y="285335"/>
                        <a:pt x="169366" y="226068"/>
                      </a:cubicBezTo>
                      <a:cubicBezTo>
                        <a:pt x="179949" y="166801"/>
                        <a:pt x="216638" y="-29696"/>
                        <a:pt x="211699" y="38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440E8CE2-32DA-4146-A031-B3ACE8B3C07B}"/>
                    </a:ext>
                  </a:extLst>
                </p:cNvPr>
                <p:cNvSpPr/>
                <p:nvPr/>
              </p:nvSpPr>
              <p:spPr>
                <a:xfrm>
                  <a:off x="8693108" y="2986617"/>
                  <a:ext cx="476393" cy="548216"/>
                </a:xfrm>
                <a:custGeom>
                  <a:avLst/>
                  <a:gdLst>
                    <a:gd name="connsiteX0" fmla="*/ 476292 w 476393"/>
                    <a:gd name="connsiteY0" fmla="*/ 0 h 548216"/>
                    <a:gd name="connsiteX1" fmla="*/ 311192 w 476393"/>
                    <a:gd name="connsiteY1" fmla="*/ 292100 h 548216"/>
                    <a:gd name="connsiteX2" fmla="*/ 42 w 476393"/>
                    <a:gd name="connsiteY2" fmla="*/ 548216 h 548216"/>
                    <a:gd name="connsiteX3" fmla="*/ 290025 w 476393"/>
                    <a:gd name="connsiteY3" fmla="*/ 289983 h 548216"/>
                    <a:gd name="connsiteX4" fmla="*/ 476292 w 476393"/>
                    <a:gd name="connsiteY4" fmla="*/ 0 h 54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393" h="548216">
                      <a:moveTo>
                        <a:pt x="476292" y="0"/>
                      </a:moveTo>
                      <a:cubicBezTo>
                        <a:pt x="479820" y="353"/>
                        <a:pt x="390567" y="200731"/>
                        <a:pt x="311192" y="292100"/>
                      </a:cubicBezTo>
                      <a:cubicBezTo>
                        <a:pt x="231817" y="383469"/>
                        <a:pt x="3570" y="548569"/>
                        <a:pt x="42" y="548216"/>
                      </a:cubicBezTo>
                      <a:cubicBezTo>
                        <a:pt x="-3486" y="547863"/>
                        <a:pt x="213119" y="381000"/>
                        <a:pt x="290025" y="289983"/>
                      </a:cubicBezTo>
                      <a:cubicBezTo>
                        <a:pt x="366930" y="198966"/>
                        <a:pt x="472764" y="-353"/>
                        <a:pt x="4762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D9ED4D53-D95E-4C20-91E1-C1D0B391EC5F}"/>
                    </a:ext>
                  </a:extLst>
                </p:cNvPr>
                <p:cNvSpPr/>
                <p:nvPr/>
              </p:nvSpPr>
              <p:spPr>
                <a:xfrm>
                  <a:off x="8667716" y="3203838"/>
                  <a:ext cx="317706" cy="361080"/>
                </a:xfrm>
                <a:custGeom>
                  <a:avLst/>
                  <a:gdLst>
                    <a:gd name="connsiteX0" fmla="*/ 317534 w 317706"/>
                    <a:gd name="connsiteY0" fmla="*/ 795 h 361080"/>
                    <a:gd name="connsiteX1" fmla="*/ 220167 w 317706"/>
                    <a:gd name="connsiteY1" fmla="*/ 123562 h 361080"/>
                    <a:gd name="connsiteX2" fmla="*/ 34 w 317706"/>
                    <a:gd name="connsiteY2" fmla="*/ 360629 h 361080"/>
                    <a:gd name="connsiteX3" fmla="*/ 237101 w 317706"/>
                    <a:gd name="connsiteY3" fmla="*/ 178595 h 361080"/>
                    <a:gd name="connsiteX4" fmla="*/ 317534 w 317706"/>
                    <a:gd name="connsiteY4" fmla="*/ 795 h 36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706" h="361080">
                      <a:moveTo>
                        <a:pt x="317534" y="795"/>
                      </a:moveTo>
                      <a:cubicBezTo>
                        <a:pt x="314712" y="-8377"/>
                        <a:pt x="273084" y="63590"/>
                        <a:pt x="220167" y="123562"/>
                      </a:cubicBezTo>
                      <a:cubicBezTo>
                        <a:pt x="167250" y="183534"/>
                        <a:pt x="-2788" y="351457"/>
                        <a:pt x="34" y="360629"/>
                      </a:cubicBezTo>
                      <a:cubicBezTo>
                        <a:pt x="2856" y="369801"/>
                        <a:pt x="185948" y="236803"/>
                        <a:pt x="237101" y="178595"/>
                      </a:cubicBezTo>
                      <a:cubicBezTo>
                        <a:pt x="288254" y="120387"/>
                        <a:pt x="320356" y="9967"/>
                        <a:pt x="317534" y="7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9F3D2000-4966-47AB-90E5-FCE985614E11}"/>
                    </a:ext>
                  </a:extLst>
                </p:cNvPr>
                <p:cNvSpPr/>
                <p:nvPr/>
              </p:nvSpPr>
              <p:spPr>
                <a:xfrm>
                  <a:off x="8194372" y="3398827"/>
                  <a:ext cx="921488" cy="748763"/>
                </a:xfrm>
                <a:custGeom>
                  <a:avLst/>
                  <a:gdLst>
                    <a:gd name="connsiteX0" fmla="*/ 919995 w 921488"/>
                    <a:gd name="connsiteY0" fmla="*/ 540 h 748763"/>
                    <a:gd name="connsiteX1" fmla="*/ 678695 w 921488"/>
                    <a:gd name="connsiteY1" fmla="*/ 286290 h 748763"/>
                    <a:gd name="connsiteX2" fmla="*/ 522061 w 921488"/>
                    <a:gd name="connsiteY2" fmla="*/ 432340 h 748763"/>
                    <a:gd name="connsiteX3" fmla="*/ 7711 w 921488"/>
                    <a:gd name="connsiteY3" fmla="*/ 745606 h 748763"/>
                    <a:gd name="connsiteX4" fmla="*/ 236311 w 921488"/>
                    <a:gd name="connsiteY4" fmla="*/ 580506 h 748763"/>
                    <a:gd name="connsiteX5" fmla="*/ 555928 w 921488"/>
                    <a:gd name="connsiteY5" fmla="*/ 364606 h 748763"/>
                    <a:gd name="connsiteX6" fmla="*/ 919995 w 921488"/>
                    <a:gd name="connsiteY6" fmla="*/ 540 h 74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488" h="748763">
                      <a:moveTo>
                        <a:pt x="919995" y="540"/>
                      </a:moveTo>
                      <a:cubicBezTo>
                        <a:pt x="940456" y="-12513"/>
                        <a:pt x="745017" y="214323"/>
                        <a:pt x="678695" y="286290"/>
                      </a:cubicBezTo>
                      <a:cubicBezTo>
                        <a:pt x="612373" y="358257"/>
                        <a:pt x="633892" y="355787"/>
                        <a:pt x="522061" y="432340"/>
                      </a:cubicBezTo>
                      <a:cubicBezTo>
                        <a:pt x="410230" y="508893"/>
                        <a:pt x="55336" y="720912"/>
                        <a:pt x="7711" y="745606"/>
                      </a:cubicBezTo>
                      <a:cubicBezTo>
                        <a:pt x="-39914" y="770300"/>
                        <a:pt x="144942" y="644006"/>
                        <a:pt x="236311" y="580506"/>
                      </a:cubicBezTo>
                      <a:cubicBezTo>
                        <a:pt x="327680" y="517006"/>
                        <a:pt x="442334" y="463031"/>
                        <a:pt x="555928" y="364606"/>
                      </a:cubicBezTo>
                      <a:cubicBezTo>
                        <a:pt x="669522" y="266181"/>
                        <a:pt x="899534" y="13593"/>
                        <a:pt x="919995" y="5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: 図形 361">
                  <a:extLst>
                    <a:ext uri="{FF2B5EF4-FFF2-40B4-BE49-F238E27FC236}">
                      <a16:creationId xmlns:a16="http://schemas.microsoft.com/office/drawing/2014/main" id="{D2D31423-7A2E-4DC1-A8A7-3E1C7328953D}"/>
                    </a:ext>
                  </a:extLst>
                </p:cNvPr>
                <p:cNvSpPr/>
                <p:nvPr/>
              </p:nvSpPr>
              <p:spPr>
                <a:xfrm>
                  <a:off x="7825255" y="3556330"/>
                  <a:ext cx="895391" cy="486779"/>
                </a:xfrm>
                <a:custGeom>
                  <a:avLst/>
                  <a:gdLst>
                    <a:gd name="connsiteX0" fmla="*/ 891178 w 895391"/>
                    <a:gd name="connsiteY0" fmla="*/ 3903 h 486779"/>
                    <a:gd name="connsiteX1" fmla="*/ 736662 w 895391"/>
                    <a:gd name="connsiteY1" fmla="*/ 124553 h 486779"/>
                    <a:gd name="connsiteX2" fmla="*/ 410695 w 895391"/>
                    <a:gd name="connsiteY2" fmla="*/ 351037 h 486779"/>
                    <a:gd name="connsiteX3" fmla="*/ 62 w 895391"/>
                    <a:gd name="connsiteY3" fmla="*/ 486503 h 486779"/>
                    <a:gd name="connsiteX4" fmla="*/ 381062 w 895391"/>
                    <a:gd name="connsiteY4" fmla="*/ 382787 h 486779"/>
                    <a:gd name="connsiteX5" fmla="*/ 580028 w 895391"/>
                    <a:gd name="connsiteY5" fmla="*/ 264253 h 486779"/>
                    <a:gd name="connsiteX6" fmla="*/ 891178 w 895391"/>
                    <a:gd name="connsiteY6" fmla="*/ 3903 h 48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5391" h="486779">
                      <a:moveTo>
                        <a:pt x="891178" y="3903"/>
                      </a:moveTo>
                      <a:cubicBezTo>
                        <a:pt x="917284" y="-19380"/>
                        <a:pt x="816742" y="66697"/>
                        <a:pt x="736662" y="124553"/>
                      </a:cubicBezTo>
                      <a:cubicBezTo>
                        <a:pt x="656581" y="182409"/>
                        <a:pt x="533462" y="290712"/>
                        <a:pt x="410695" y="351037"/>
                      </a:cubicBezTo>
                      <a:cubicBezTo>
                        <a:pt x="287928" y="411362"/>
                        <a:pt x="5001" y="481211"/>
                        <a:pt x="62" y="486503"/>
                      </a:cubicBezTo>
                      <a:cubicBezTo>
                        <a:pt x="-4877" y="491795"/>
                        <a:pt x="284401" y="419829"/>
                        <a:pt x="381062" y="382787"/>
                      </a:cubicBezTo>
                      <a:cubicBezTo>
                        <a:pt x="477723" y="345745"/>
                        <a:pt x="492892" y="326342"/>
                        <a:pt x="580028" y="264253"/>
                      </a:cubicBezTo>
                      <a:cubicBezTo>
                        <a:pt x="667164" y="202164"/>
                        <a:pt x="865072" y="27186"/>
                        <a:pt x="891178" y="39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: 図形 362">
                  <a:extLst>
                    <a:ext uri="{FF2B5EF4-FFF2-40B4-BE49-F238E27FC236}">
                      <a16:creationId xmlns:a16="http://schemas.microsoft.com/office/drawing/2014/main" id="{EFF09913-D94C-4D26-881B-980913F3110C}"/>
                    </a:ext>
                  </a:extLst>
                </p:cNvPr>
                <p:cNvSpPr/>
                <p:nvPr/>
              </p:nvSpPr>
              <p:spPr>
                <a:xfrm>
                  <a:off x="7753043" y="3550448"/>
                  <a:ext cx="928684" cy="517790"/>
                </a:xfrm>
                <a:custGeom>
                  <a:avLst/>
                  <a:gdLst>
                    <a:gd name="connsiteX0" fmla="*/ 927407 w 928684"/>
                    <a:gd name="connsiteY0" fmla="*/ 1319 h 517790"/>
                    <a:gd name="connsiteX1" fmla="*/ 658590 w 928684"/>
                    <a:gd name="connsiteY1" fmla="*/ 191819 h 517790"/>
                    <a:gd name="connsiteX2" fmla="*/ 485024 w 928684"/>
                    <a:gd name="connsiteY2" fmla="*/ 304002 h 517790"/>
                    <a:gd name="connsiteX3" fmla="*/ 214090 w 928684"/>
                    <a:gd name="connsiteY3" fmla="*/ 414069 h 517790"/>
                    <a:gd name="connsiteX4" fmla="*/ 307 w 928684"/>
                    <a:gd name="connsiteY4" fmla="*/ 517785 h 517790"/>
                    <a:gd name="connsiteX5" fmla="*/ 260657 w 928684"/>
                    <a:gd name="connsiteY5" fmla="*/ 418302 h 517790"/>
                    <a:gd name="connsiteX6" fmla="*/ 540057 w 928684"/>
                    <a:gd name="connsiteY6" fmla="*/ 295535 h 517790"/>
                    <a:gd name="connsiteX7" fmla="*/ 927407 w 928684"/>
                    <a:gd name="connsiteY7" fmla="*/ 1319 h 51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84" h="517790">
                      <a:moveTo>
                        <a:pt x="927407" y="1319"/>
                      </a:moveTo>
                      <a:cubicBezTo>
                        <a:pt x="947162" y="-15967"/>
                        <a:pt x="732320" y="141372"/>
                        <a:pt x="658590" y="191819"/>
                      </a:cubicBezTo>
                      <a:cubicBezTo>
                        <a:pt x="584860" y="242266"/>
                        <a:pt x="559107" y="266960"/>
                        <a:pt x="485024" y="304002"/>
                      </a:cubicBezTo>
                      <a:cubicBezTo>
                        <a:pt x="410941" y="341044"/>
                        <a:pt x="294876" y="378439"/>
                        <a:pt x="214090" y="414069"/>
                      </a:cubicBezTo>
                      <a:cubicBezTo>
                        <a:pt x="133304" y="449699"/>
                        <a:pt x="-7454" y="517080"/>
                        <a:pt x="307" y="517785"/>
                      </a:cubicBezTo>
                      <a:cubicBezTo>
                        <a:pt x="8068" y="518490"/>
                        <a:pt x="170699" y="455344"/>
                        <a:pt x="260657" y="418302"/>
                      </a:cubicBezTo>
                      <a:cubicBezTo>
                        <a:pt x="350615" y="381260"/>
                        <a:pt x="425052" y="364679"/>
                        <a:pt x="540057" y="295535"/>
                      </a:cubicBezTo>
                      <a:cubicBezTo>
                        <a:pt x="655062" y="226391"/>
                        <a:pt x="907652" y="18605"/>
                        <a:pt x="927407" y="1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: 図形 363">
                  <a:extLst>
                    <a:ext uri="{FF2B5EF4-FFF2-40B4-BE49-F238E27FC236}">
                      <a16:creationId xmlns:a16="http://schemas.microsoft.com/office/drawing/2014/main" id="{1E67395C-7E52-441B-B46A-EEEC34E76334}"/>
                    </a:ext>
                  </a:extLst>
                </p:cNvPr>
                <p:cNvSpPr/>
                <p:nvPr/>
              </p:nvSpPr>
              <p:spPr>
                <a:xfrm>
                  <a:off x="5975349" y="4069682"/>
                  <a:ext cx="1840689" cy="286760"/>
                </a:xfrm>
                <a:custGeom>
                  <a:avLst/>
                  <a:gdLst>
                    <a:gd name="connsiteX0" fmla="*/ 1 w 1840689"/>
                    <a:gd name="connsiteY0" fmla="*/ 286418 h 286760"/>
                    <a:gd name="connsiteX1" fmla="*/ 929218 w 1840689"/>
                    <a:gd name="connsiteY1" fmla="*/ 229268 h 286760"/>
                    <a:gd name="connsiteX2" fmla="*/ 1206501 w 1840689"/>
                    <a:gd name="connsiteY2" fmla="*/ 172118 h 286760"/>
                    <a:gd name="connsiteX3" fmla="*/ 1839384 w 1840689"/>
                    <a:gd name="connsiteY3" fmla="*/ 668 h 286760"/>
                    <a:gd name="connsiteX4" fmla="*/ 1384301 w 1840689"/>
                    <a:gd name="connsiteY4" fmla="*/ 108618 h 286760"/>
                    <a:gd name="connsiteX5" fmla="*/ 935568 w 1840689"/>
                    <a:gd name="connsiteY5" fmla="*/ 201751 h 286760"/>
                    <a:gd name="connsiteX6" fmla="*/ 1 w 1840689"/>
                    <a:gd name="connsiteY6" fmla="*/ 286418 h 2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0689" h="286760">
                      <a:moveTo>
                        <a:pt x="1" y="286418"/>
                      </a:moveTo>
                      <a:cubicBezTo>
                        <a:pt x="-1057" y="291004"/>
                        <a:pt x="728135" y="248318"/>
                        <a:pt x="929218" y="229268"/>
                      </a:cubicBezTo>
                      <a:cubicBezTo>
                        <a:pt x="1130301" y="210218"/>
                        <a:pt x="1054807" y="210218"/>
                        <a:pt x="1206501" y="172118"/>
                      </a:cubicBezTo>
                      <a:cubicBezTo>
                        <a:pt x="1358195" y="134018"/>
                        <a:pt x="1809751" y="11251"/>
                        <a:pt x="1839384" y="668"/>
                      </a:cubicBezTo>
                      <a:cubicBezTo>
                        <a:pt x="1869017" y="-9915"/>
                        <a:pt x="1384301" y="108618"/>
                        <a:pt x="1384301" y="108618"/>
                      </a:cubicBezTo>
                      <a:cubicBezTo>
                        <a:pt x="1233665" y="142132"/>
                        <a:pt x="1167696" y="171412"/>
                        <a:pt x="935568" y="201751"/>
                      </a:cubicBezTo>
                      <a:cubicBezTo>
                        <a:pt x="703440" y="232090"/>
                        <a:pt x="1059" y="281832"/>
                        <a:pt x="1" y="2864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: 図形 364">
                  <a:extLst>
                    <a:ext uri="{FF2B5EF4-FFF2-40B4-BE49-F238E27FC236}">
                      <a16:creationId xmlns:a16="http://schemas.microsoft.com/office/drawing/2014/main" id="{41329990-FAEA-47E0-A431-ADC75476A524}"/>
                    </a:ext>
                  </a:extLst>
                </p:cNvPr>
                <p:cNvSpPr/>
                <p:nvPr/>
              </p:nvSpPr>
              <p:spPr>
                <a:xfrm>
                  <a:off x="6051543" y="4127422"/>
                  <a:ext cx="2196775" cy="459014"/>
                </a:xfrm>
                <a:custGeom>
                  <a:avLst/>
                  <a:gdLst>
                    <a:gd name="connsiteX0" fmla="*/ 4240 w 2196775"/>
                    <a:gd name="connsiteY0" fmla="*/ 450928 h 459014"/>
                    <a:gd name="connsiteX1" fmla="*/ 480490 w 2196775"/>
                    <a:gd name="connsiteY1" fmla="*/ 440345 h 459014"/>
                    <a:gd name="connsiteX2" fmla="*/ 1388540 w 2196775"/>
                    <a:gd name="connsiteY2" fmla="*/ 287945 h 459014"/>
                    <a:gd name="connsiteX3" fmla="*/ 1932524 w 2196775"/>
                    <a:gd name="connsiteY3" fmla="*/ 101678 h 459014"/>
                    <a:gd name="connsiteX4" fmla="*/ 2194990 w 2196775"/>
                    <a:gd name="connsiteY4" fmla="*/ 78 h 459014"/>
                    <a:gd name="connsiteX5" fmla="*/ 1813990 w 2196775"/>
                    <a:gd name="connsiteY5" fmla="*/ 116495 h 459014"/>
                    <a:gd name="connsiteX6" fmla="*/ 1322924 w 2196775"/>
                    <a:gd name="connsiteY6" fmla="*/ 275245 h 459014"/>
                    <a:gd name="connsiteX7" fmla="*/ 736607 w 2196775"/>
                    <a:gd name="connsiteY7" fmla="*/ 389545 h 459014"/>
                    <a:gd name="connsiteX8" fmla="*/ 4240 w 2196775"/>
                    <a:gd name="connsiteY8" fmla="*/ 450928 h 45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6775" h="459014">
                      <a:moveTo>
                        <a:pt x="4240" y="450928"/>
                      </a:moveTo>
                      <a:cubicBezTo>
                        <a:pt x="-38446" y="459395"/>
                        <a:pt x="249773" y="467509"/>
                        <a:pt x="480490" y="440345"/>
                      </a:cubicBezTo>
                      <a:cubicBezTo>
                        <a:pt x="711207" y="413181"/>
                        <a:pt x="1146534" y="344390"/>
                        <a:pt x="1388540" y="287945"/>
                      </a:cubicBezTo>
                      <a:cubicBezTo>
                        <a:pt x="1630546" y="231500"/>
                        <a:pt x="1798116" y="149656"/>
                        <a:pt x="1932524" y="101678"/>
                      </a:cubicBezTo>
                      <a:cubicBezTo>
                        <a:pt x="2066932" y="53700"/>
                        <a:pt x="2214746" y="-2391"/>
                        <a:pt x="2194990" y="78"/>
                      </a:cubicBezTo>
                      <a:cubicBezTo>
                        <a:pt x="2175234" y="2547"/>
                        <a:pt x="1959334" y="70634"/>
                        <a:pt x="1813990" y="116495"/>
                      </a:cubicBezTo>
                      <a:cubicBezTo>
                        <a:pt x="1668646" y="162356"/>
                        <a:pt x="1502488" y="229737"/>
                        <a:pt x="1322924" y="275245"/>
                      </a:cubicBezTo>
                      <a:cubicBezTo>
                        <a:pt x="1143360" y="320753"/>
                        <a:pt x="954976" y="358501"/>
                        <a:pt x="736607" y="389545"/>
                      </a:cubicBezTo>
                      <a:cubicBezTo>
                        <a:pt x="518238" y="420589"/>
                        <a:pt x="46926" y="442461"/>
                        <a:pt x="4240" y="450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63234FD5-36CF-4172-A479-26A7B95E8F61}"/>
                    </a:ext>
                  </a:extLst>
                </p:cNvPr>
                <p:cNvSpPr/>
                <p:nvPr/>
              </p:nvSpPr>
              <p:spPr>
                <a:xfrm>
                  <a:off x="7138204" y="3355940"/>
                  <a:ext cx="2053728" cy="2423128"/>
                </a:xfrm>
                <a:custGeom>
                  <a:avLst/>
                  <a:gdLst>
                    <a:gd name="connsiteX0" fmla="*/ 2052363 w 2053728"/>
                    <a:gd name="connsiteY0" fmla="*/ 1093 h 2423128"/>
                    <a:gd name="connsiteX1" fmla="*/ 1798363 w 2053728"/>
                    <a:gd name="connsiteY1" fmla="*/ 695360 h 2423128"/>
                    <a:gd name="connsiteX2" fmla="*/ 1442763 w 2053728"/>
                    <a:gd name="connsiteY2" fmla="*/ 1338827 h 2423128"/>
                    <a:gd name="connsiteX3" fmla="*/ 659596 w 2053728"/>
                    <a:gd name="connsiteY3" fmla="*/ 2083893 h 2423128"/>
                    <a:gd name="connsiteX4" fmla="*/ 3429 w 2053728"/>
                    <a:gd name="connsiteY4" fmla="*/ 2422560 h 2423128"/>
                    <a:gd name="connsiteX5" fmla="*/ 443696 w 2053728"/>
                    <a:gd name="connsiteY5" fmla="*/ 2143160 h 2423128"/>
                    <a:gd name="connsiteX6" fmla="*/ 1336929 w 2053728"/>
                    <a:gd name="connsiteY6" fmla="*/ 1406560 h 2423128"/>
                    <a:gd name="connsiteX7" fmla="*/ 1688296 w 2053728"/>
                    <a:gd name="connsiteY7" fmla="*/ 860460 h 2423128"/>
                    <a:gd name="connsiteX8" fmla="*/ 2052363 w 2053728"/>
                    <a:gd name="connsiteY8" fmla="*/ 1093 h 242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3728" h="2423128">
                      <a:moveTo>
                        <a:pt x="2052363" y="1093"/>
                      </a:moveTo>
                      <a:cubicBezTo>
                        <a:pt x="2070708" y="-26424"/>
                        <a:pt x="1899963" y="472404"/>
                        <a:pt x="1798363" y="695360"/>
                      </a:cubicBezTo>
                      <a:cubicBezTo>
                        <a:pt x="1696763" y="918316"/>
                        <a:pt x="1632557" y="1107405"/>
                        <a:pt x="1442763" y="1338827"/>
                      </a:cubicBezTo>
                      <a:cubicBezTo>
                        <a:pt x="1252969" y="1570249"/>
                        <a:pt x="899485" y="1903271"/>
                        <a:pt x="659596" y="2083893"/>
                      </a:cubicBezTo>
                      <a:cubicBezTo>
                        <a:pt x="419707" y="2264515"/>
                        <a:pt x="39412" y="2412682"/>
                        <a:pt x="3429" y="2422560"/>
                      </a:cubicBezTo>
                      <a:cubicBezTo>
                        <a:pt x="-32554" y="2432438"/>
                        <a:pt x="221446" y="2312493"/>
                        <a:pt x="443696" y="2143160"/>
                      </a:cubicBezTo>
                      <a:cubicBezTo>
                        <a:pt x="665946" y="1973827"/>
                        <a:pt x="1129496" y="1620343"/>
                        <a:pt x="1336929" y="1406560"/>
                      </a:cubicBezTo>
                      <a:cubicBezTo>
                        <a:pt x="1544362" y="1192777"/>
                        <a:pt x="1566940" y="1090471"/>
                        <a:pt x="1688296" y="860460"/>
                      </a:cubicBezTo>
                      <a:cubicBezTo>
                        <a:pt x="1809652" y="630449"/>
                        <a:pt x="2034018" y="28610"/>
                        <a:pt x="2052363" y="10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11E7FCDB-C188-4EC5-AFBF-A8590137397E}"/>
                    </a:ext>
                  </a:extLst>
                </p:cNvPr>
                <p:cNvSpPr/>
                <p:nvPr/>
              </p:nvSpPr>
              <p:spPr>
                <a:xfrm>
                  <a:off x="8631234" y="3455842"/>
                  <a:ext cx="506435" cy="641515"/>
                </a:xfrm>
                <a:custGeom>
                  <a:avLst/>
                  <a:gdLst>
                    <a:gd name="connsiteX0" fmla="*/ 506416 w 506435"/>
                    <a:gd name="connsiteY0" fmla="*/ 146 h 641515"/>
                    <a:gd name="connsiteX1" fmla="*/ 373066 w 506435"/>
                    <a:gd name="connsiteY1" fmla="*/ 200171 h 641515"/>
                    <a:gd name="connsiteX2" fmla="*/ 282579 w 506435"/>
                    <a:gd name="connsiteY2" fmla="*/ 306533 h 641515"/>
                    <a:gd name="connsiteX3" fmla="*/ 174629 w 506435"/>
                    <a:gd name="connsiteY3" fmla="*/ 395433 h 641515"/>
                    <a:gd name="connsiteX4" fmla="*/ 119066 w 506435"/>
                    <a:gd name="connsiteY4" fmla="*/ 408133 h 641515"/>
                    <a:gd name="connsiteX5" fmla="*/ 12704 w 506435"/>
                    <a:gd name="connsiteY5" fmla="*/ 538308 h 641515"/>
                    <a:gd name="connsiteX6" fmla="*/ 4766 w 506435"/>
                    <a:gd name="connsiteY6" fmla="*/ 641496 h 641515"/>
                    <a:gd name="connsiteX7" fmla="*/ 38104 w 506435"/>
                    <a:gd name="connsiteY7" fmla="*/ 530371 h 641515"/>
                    <a:gd name="connsiteX8" fmla="*/ 171454 w 506435"/>
                    <a:gd name="connsiteY8" fmla="*/ 414483 h 641515"/>
                    <a:gd name="connsiteX9" fmla="*/ 227016 w 506435"/>
                    <a:gd name="connsiteY9" fmla="*/ 382733 h 641515"/>
                    <a:gd name="connsiteX10" fmla="*/ 363541 w 506435"/>
                    <a:gd name="connsiteY10" fmla="*/ 233508 h 641515"/>
                    <a:gd name="connsiteX11" fmla="*/ 506416 w 506435"/>
                    <a:gd name="connsiteY11" fmla="*/ 146 h 64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6435" h="641515">
                      <a:moveTo>
                        <a:pt x="506416" y="146"/>
                      </a:moveTo>
                      <a:cubicBezTo>
                        <a:pt x="508003" y="-5410"/>
                        <a:pt x="410372" y="149107"/>
                        <a:pt x="373066" y="200171"/>
                      </a:cubicBezTo>
                      <a:cubicBezTo>
                        <a:pt x="335760" y="251236"/>
                        <a:pt x="315652" y="273989"/>
                        <a:pt x="282579" y="306533"/>
                      </a:cubicBezTo>
                      <a:cubicBezTo>
                        <a:pt x="249506" y="339077"/>
                        <a:pt x="201881" y="378500"/>
                        <a:pt x="174629" y="395433"/>
                      </a:cubicBezTo>
                      <a:cubicBezTo>
                        <a:pt x="147377" y="412366"/>
                        <a:pt x="146053" y="384321"/>
                        <a:pt x="119066" y="408133"/>
                      </a:cubicBezTo>
                      <a:cubicBezTo>
                        <a:pt x="92079" y="431945"/>
                        <a:pt x="31754" y="499414"/>
                        <a:pt x="12704" y="538308"/>
                      </a:cubicBezTo>
                      <a:cubicBezTo>
                        <a:pt x="-6346" y="577202"/>
                        <a:pt x="533" y="642819"/>
                        <a:pt x="4766" y="641496"/>
                      </a:cubicBezTo>
                      <a:cubicBezTo>
                        <a:pt x="8999" y="640173"/>
                        <a:pt x="10323" y="568207"/>
                        <a:pt x="38104" y="530371"/>
                      </a:cubicBezTo>
                      <a:cubicBezTo>
                        <a:pt x="65885" y="492536"/>
                        <a:pt x="139969" y="439089"/>
                        <a:pt x="171454" y="414483"/>
                      </a:cubicBezTo>
                      <a:cubicBezTo>
                        <a:pt x="202939" y="389877"/>
                        <a:pt x="195002" y="412895"/>
                        <a:pt x="227016" y="382733"/>
                      </a:cubicBezTo>
                      <a:cubicBezTo>
                        <a:pt x="259030" y="352571"/>
                        <a:pt x="316710" y="294098"/>
                        <a:pt x="363541" y="233508"/>
                      </a:cubicBezTo>
                      <a:cubicBezTo>
                        <a:pt x="410372" y="172919"/>
                        <a:pt x="504829" y="5702"/>
                        <a:pt x="50641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F2BC78F2-FEC1-498F-8EE4-8934795C46B8}"/>
                    </a:ext>
                  </a:extLst>
                </p:cNvPr>
                <p:cNvSpPr/>
                <p:nvPr/>
              </p:nvSpPr>
              <p:spPr>
                <a:xfrm>
                  <a:off x="8776722" y="3789351"/>
                  <a:ext cx="218237" cy="368309"/>
                </a:xfrm>
                <a:custGeom>
                  <a:avLst/>
                  <a:gdLst>
                    <a:gd name="connsiteX0" fmla="*/ 218053 w 218237"/>
                    <a:gd name="connsiteY0" fmla="*/ 12 h 368309"/>
                    <a:gd name="connsiteX1" fmla="*/ 145028 w 218237"/>
                    <a:gd name="connsiteY1" fmla="*/ 138124 h 368309"/>
                    <a:gd name="connsiteX2" fmla="*/ 124391 w 218237"/>
                    <a:gd name="connsiteY2" fmla="*/ 196862 h 368309"/>
                    <a:gd name="connsiteX3" fmla="*/ 86291 w 218237"/>
                    <a:gd name="connsiteY3" fmla="*/ 209562 h 368309"/>
                    <a:gd name="connsiteX4" fmla="*/ 79941 w 218237"/>
                    <a:gd name="connsiteY4" fmla="*/ 255599 h 368309"/>
                    <a:gd name="connsiteX5" fmla="*/ 27553 w 218237"/>
                    <a:gd name="connsiteY5" fmla="*/ 301637 h 368309"/>
                    <a:gd name="connsiteX6" fmla="*/ 566 w 218237"/>
                    <a:gd name="connsiteY6" fmla="*/ 366724 h 368309"/>
                    <a:gd name="connsiteX7" fmla="*/ 51366 w 218237"/>
                    <a:gd name="connsiteY7" fmla="*/ 230199 h 368309"/>
                    <a:gd name="connsiteX8" fmla="*/ 89466 w 218237"/>
                    <a:gd name="connsiteY8" fmla="*/ 179399 h 368309"/>
                    <a:gd name="connsiteX9" fmla="*/ 121216 w 218237"/>
                    <a:gd name="connsiteY9" fmla="*/ 146062 h 368309"/>
                    <a:gd name="connsiteX10" fmla="*/ 218053 w 218237"/>
                    <a:gd name="connsiteY10" fmla="*/ 12 h 36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237" h="368309">
                      <a:moveTo>
                        <a:pt x="218053" y="12"/>
                      </a:moveTo>
                      <a:cubicBezTo>
                        <a:pt x="222022" y="-1311"/>
                        <a:pt x="160638" y="105316"/>
                        <a:pt x="145028" y="138124"/>
                      </a:cubicBezTo>
                      <a:cubicBezTo>
                        <a:pt x="129418" y="170932"/>
                        <a:pt x="134180" y="184956"/>
                        <a:pt x="124391" y="196862"/>
                      </a:cubicBezTo>
                      <a:cubicBezTo>
                        <a:pt x="114602" y="208768"/>
                        <a:pt x="93699" y="199773"/>
                        <a:pt x="86291" y="209562"/>
                      </a:cubicBezTo>
                      <a:cubicBezTo>
                        <a:pt x="78883" y="219351"/>
                        <a:pt x="89731" y="240253"/>
                        <a:pt x="79941" y="255599"/>
                      </a:cubicBezTo>
                      <a:cubicBezTo>
                        <a:pt x="70151" y="270945"/>
                        <a:pt x="40782" y="283116"/>
                        <a:pt x="27553" y="301637"/>
                      </a:cubicBezTo>
                      <a:cubicBezTo>
                        <a:pt x="14324" y="320158"/>
                        <a:pt x="-3403" y="378630"/>
                        <a:pt x="566" y="366724"/>
                      </a:cubicBezTo>
                      <a:cubicBezTo>
                        <a:pt x="4535" y="354818"/>
                        <a:pt x="36549" y="261420"/>
                        <a:pt x="51366" y="230199"/>
                      </a:cubicBezTo>
                      <a:cubicBezTo>
                        <a:pt x="66183" y="198978"/>
                        <a:pt x="77824" y="193422"/>
                        <a:pt x="89466" y="179399"/>
                      </a:cubicBezTo>
                      <a:cubicBezTo>
                        <a:pt x="101108" y="165376"/>
                        <a:pt x="97933" y="177283"/>
                        <a:pt x="121216" y="146062"/>
                      </a:cubicBezTo>
                      <a:cubicBezTo>
                        <a:pt x="144499" y="114841"/>
                        <a:pt x="214084" y="1335"/>
                        <a:pt x="2180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: 図形 368">
                  <a:extLst>
                    <a:ext uri="{FF2B5EF4-FFF2-40B4-BE49-F238E27FC236}">
                      <a16:creationId xmlns:a16="http://schemas.microsoft.com/office/drawing/2014/main" id="{E47E2D80-AA63-45EC-92DC-CFAAA0944AD4}"/>
                    </a:ext>
                  </a:extLst>
                </p:cNvPr>
                <p:cNvSpPr/>
                <p:nvPr/>
              </p:nvSpPr>
              <p:spPr>
                <a:xfrm>
                  <a:off x="8649418" y="3973373"/>
                  <a:ext cx="125691" cy="193888"/>
                </a:xfrm>
                <a:custGeom>
                  <a:avLst/>
                  <a:gdLst>
                    <a:gd name="connsiteX0" fmla="*/ 116757 w 125691"/>
                    <a:gd name="connsiteY0" fmla="*/ 193815 h 193888"/>
                    <a:gd name="connsiteX1" fmla="*/ 123107 w 125691"/>
                    <a:gd name="connsiteY1" fmla="*/ 52527 h 193888"/>
                    <a:gd name="connsiteX2" fmla="*/ 85007 w 125691"/>
                    <a:gd name="connsiteY2" fmla="*/ 149365 h 193888"/>
                    <a:gd name="connsiteX3" fmla="*/ 43732 w 125691"/>
                    <a:gd name="connsiteY3" fmla="*/ 185877 h 193888"/>
                    <a:gd name="connsiteX4" fmla="*/ 45320 w 125691"/>
                    <a:gd name="connsiteY4" fmla="*/ 120790 h 193888"/>
                    <a:gd name="connsiteX5" fmla="*/ 62782 w 125691"/>
                    <a:gd name="connsiteY5" fmla="*/ 25540 h 193888"/>
                    <a:gd name="connsiteX6" fmla="*/ 27857 w 125691"/>
                    <a:gd name="connsiteY6" fmla="*/ 89040 h 193888"/>
                    <a:gd name="connsiteX7" fmla="*/ 2457 w 125691"/>
                    <a:gd name="connsiteY7" fmla="*/ 147777 h 193888"/>
                    <a:gd name="connsiteX8" fmla="*/ 4045 w 125691"/>
                    <a:gd name="connsiteY8" fmla="*/ 84277 h 193888"/>
                    <a:gd name="connsiteX9" fmla="*/ 29445 w 125691"/>
                    <a:gd name="connsiteY9" fmla="*/ 33477 h 193888"/>
                    <a:gd name="connsiteX10" fmla="*/ 80245 w 125691"/>
                    <a:gd name="connsiteY10" fmla="*/ 4902 h 193888"/>
                    <a:gd name="connsiteX11" fmla="*/ 59607 w 125691"/>
                    <a:gd name="connsiteY11" fmla="*/ 136665 h 193888"/>
                    <a:gd name="connsiteX12" fmla="*/ 96120 w 125691"/>
                    <a:gd name="connsiteY12" fmla="*/ 73165 h 193888"/>
                    <a:gd name="connsiteX13" fmla="*/ 124695 w 125691"/>
                    <a:gd name="connsiteY13" fmla="*/ 30302 h 193888"/>
                    <a:gd name="connsiteX14" fmla="*/ 116757 w 125691"/>
                    <a:gd name="connsiteY14" fmla="*/ 193815 h 19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91" h="193888">
                      <a:moveTo>
                        <a:pt x="116757" y="193815"/>
                      </a:moveTo>
                      <a:cubicBezTo>
                        <a:pt x="116492" y="197519"/>
                        <a:pt x="128399" y="59935"/>
                        <a:pt x="123107" y="52527"/>
                      </a:cubicBezTo>
                      <a:cubicBezTo>
                        <a:pt x="117815" y="45119"/>
                        <a:pt x="98236" y="127140"/>
                        <a:pt x="85007" y="149365"/>
                      </a:cubicBezTo>
                      <a:cubicBezTo>
                        <a:pt x="71778" y="171590"/>
                        <a:pt x="50346" y="190639"/>
                        <a:pt x="43732" y="185877"/>
                      </a:cubicBezTo>
                      <a:cubicBezTo>
                        <a:pt x="37118" y="181115"/>
                        <a:pt x="42145" y="147513"/>
                        <a:pt x="45320" y="120790"/>
                      </a:cubicBezTo>
                      <a:cubicBezTo>
                        <a:pt x="48495" y="94067"/>
                        <a:pt x="65692" y="30832"/>
                        <a:pt x="62782" y="25540"/>
                      </a:cubicBezTo>
                      <a:cubicBezTo>
                        <a:pt x="59872" y="20248"/>
                        <a:pt x="37911" y="68667"/>
                        <a:pt x="27857" y="89040"/>
                      </a:cubicBezTo>
                      <a:cubicBezTo>
                        <a:pt x="17803" y="109413"/>
                        <a:pt x="6426" y="148571"/>
                        <a:pt x="2457" y="147777"/>
                      </a:cubicBezTo>
                      <a:cubicBezTo>
                        <a:pt x="-1512" y="146983"/>
                        <a:pt x="-453" y="103327"/>
                        <a:pt x="4045" y="84277"/>
                      </a:cubicBezTo>
                      <a:cubicBezTo>
                        <a:pt x="8543" y="65227"/>
                        <a:pt x="16745" y="46706"/>
                        <a:pt x="29445" y="33477"/>
                      </a:cubicBezTo>
                      <a:cubicBezTo>
                        <a:pt x="42145" y="20248"/>
                        <a:pt x="75218" y="-12296"/>
                        <a:pt x="80245" y="4902"/>
                      </a:cubicBezTo>
                      <a:cubicBezTo>
                        <a:pt x="85272" y="22100"/>
                        <a:pt x="56961" y="125288"/>
                        <a:pt x="59607" y="136665"/>
                      </a:cubicBezTo>
                      <a:cubicBezTo>
                        <a:pt x="62253" y="148042"/>
                        <a:pt x="85272" y="90892"/>
                        <a:pt x="96120" y="73165"/>
                      </a:cubicBezTo>
                      <a:cubicBezTo>
                        <a:pt x="106968" y="55438"/>
                        <a:pt x="120197" y="12840"/>
                        <a:pt x="124695" y="30302"/>
                      </a:cubicBezTo>
                      <a:cubicBezTo>
                        <a:pt x="129193" y="47764"/>
                        <a:pt x="117022" y="190111"/>
                        <a:pt x="116757" y="1938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2EC8470F-7B59-4FC0-9819-CBA5B289CE2A}"/>
                    </a:ext>
                  </a:extLst>
                </p:cNvPr>
                <p:cNvSpPr/>
                <p:nvPr/>
              </p:nvSpPr>
              <p:spPr>
                <a:xfrm>
                  <a:off x="8701482" y="4114412"/>
                  <a:ext cx="93269" cy="329518"/>
                </a:xfrm>
                <a:custGeom>
                  <a:avLst/>
                  <a:gdLst>
                    <a:gd name="connsiteX0" fmla="*/ 93268 w 93269"/>
                    <a:gd name="connsiteY0" fmla="*/ 388 h 329518"/>
                    <a:gd name="connsiteX1" fmla="*/ 50406 w 93269"/>
                    <a:gd name="connsiteY1" fmla="*/ 95638 h 329518"/>
                    <a:gd name="connsiteX2" fmla="*/ 42468 w 93269"/>
                    <a:gd name="connsiteY2" fmla="*/ 159138 h 329518"/>
                    <a:gd name="connsiteX3" fmla="*/ 21831 w 93269"/>
                    <a:gd name="connsiteY3" fmla="*/ 221051 h 329518"/>
                    <a:gd name="connsiteX4" fmla="*/ 26593 w 93269"/>
                    <a:gd name="connsiteY4" fmla="*/ 329001 h 329518"/>
                    <a:gd name="connsiteX5" fmla="*/ 2781 w 93269"/>
                    <a:gd name="connsiteY5" fmla="*/ 259151 h 329518"/>
                    <a:gd name="connsiteX6" fmla="*/ 2781 w 93269"/>
                    <a:gd name="connsiteY6" fmla="*/ 194063 h 329518"/>
                    <a:gd name="connsiteX7" fmla="*/ 23418 w 93269"/>
                    <a:gd name="connsiteY7" fmla="*/ 122626 h 329518"/>
                    <a:gd name="connsiteX8" fmla="*/ 48818 w 93269"/>
                    <a:gd name="connsiteY8" fmla="*/ 63888 h 329518"/>
                    <a:gd name="connsiteX9" fmla="*/ 93268 w 93269"/>
                    <a:gd name="connsiteY9" fmla="*/ 388 h 32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" h="329518">
                      <a:moveTo>
                        <a:pt x="93268" y="388"/>
                      </a:moveTo>
                      <a:cubicBezTo>
                        <a:pt x="93533" y="5680"/>
                        <a:pt x="58873" y="69180"/>
                        <a:pt x="50406" y="95638"/>
                      </a:cubicBezTo>
                      <a:cubicBezTo>
                        <a:pt x="41939" y="122096"/>
                        <a:pt x="47230" y="138236"/>
                        <a:pt x="42468" y="159138"/>
                      </a:cubicBezTo>
                      <a:cubicBezTo>
                        <a:pt x="37706" y="180040"/>
                        <a:pt x="24477" y="192741"/>
                        <a:pt x="21831" y="221051"/>
                      </a:cubicBezTo>
                      <a:cubicBezTo>
                        <a:pt x="19185" y="249361"/>
                        <a:pt x="29768" y="322651"/>
                        <a:pt x="26593" y="329001"/>
                      </a:cubicBezTo>
                      <a:cubicBezTo>
                        <a:pt x="23418" y="335351"/>
                        <a:pt x="6750" y="281641"/>
                        <a:pt x="2781" y="259151"/>
                      </a:cubicBezTo>
                      <a:cubicBezTo>
                        <a:pt x="-1188" y="236661"/>
                        <a:pt x="-658" y="216817"/>
                        <a:pt x="2781" y="194063"/>
                      </a:cubicBezTo>
                      <a:cubicBezTo>
                        <a:pt x="6220" y="171309"/>
                        <a:pt x="15745" y="144322"/>
                        <a:pt x="23418" y="122626"/>
                      </a:cubicBezTo>
                      <a:cubicBezTo>
                        <a:pt x="31091" y="100930"/>
                        <a:pt x="37705" y="82409"/>
                        <a:pt x="48818" y="63888"/>
                      </a:cubicBezTo>
                      <a:cubicBezTo>
                        <a:pt x="59930" y="45367"/>
                        <a:pt x="93003" y="-4904"/>
                        <a:pt x="93268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F728DDBE-1995-4F7B-B22A-D66B63A5BA3A}"/>
                    </a:ext>
                  </a:extLst>
                </p:cNvPr>
                <p:cNvSpPr/>
                <p:nvPr/>
              </p:nvSpPr>
              <p:spPr>
                <a:xfrm>
                  <a:off x="8429549" y="4379501"/>
                  <a:ext cx="151285" cy="134999"/>
                </a:xfrm>
                <a:custGeom>
                  <a:avLst/>
                  <a:gdLst>
                    <a:gd name="connsiteX0" fmla="*/ 150889 w 151285"/>
                    <a:gd name="connsiteY0" fmla="*/ 30574 h 134999"/>
                    <a:gd name="connsiteX1" fmla="*/ 79451 w 151285"/>
                    <a:gd name="connsiteY1" fmla="*/ 1999 h 134999"/>
                    <a:gd name="connsiteX2" fmla="*/ 14364 w 151285"/>
                    <a:gd name="connsiteY2" fmla="*/ 89312 h 134999"/>
                    <a:gd name="connsiteX3" fmla="*/ 42939 w 151285"/>
                    <a:gd name="connsiteY3" fmla="*/ 78199 h 134999"/>
                    <a:gd name="connsiteX4" fmla="*/ 76 w 151285"/>
                    <a:gd name="connsiteY4" fmla="*/ 125824 h 134999"/>
                    <a:gd name="connsiteX5" fmla="*/ 55639 w 151285"/>
                    <a:gd name="connsiteY5" fmla="*/ 132174 h 134999"/>
                    <a:gd name="connsiteX6" fmla="*/ 84214 w 151285"/>
                    <a:gd name="connsiteY6" fmla="*/ 92487 h 134999"/>
                    <a:gd name="connsiteX7" fmla="*/ 36589 w 151285"/>
                    <a:gd name="connsiteY7" fmla="*/ 106774 h 134999"/>
                    <a:gd name="connsiteX8" fmla="*/ 46114 w 151285"/>
                    <a:gd name="connsiteY8" fmla="*/ 59149 h 134999"/>
                    <a:gd name="connsiteX9" fmla="*/ 150889 w 151285"/>
                    <a:gd name="connsiteY9" fmla="*/ 30574 h 13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85" h="134999">
                      <a:moveTo>
                        <a:pt x="150889" y="30574"/>
                      </a:moveTo>
                      <a:cubicBezTo>
                        <a:pt x="156445" y="21049"/>
                        <a:pt x="102205" y="-7791"/>
                        <a:pt x="79451" y="1999"/>
                      </a:cubicBezTo>
                      <a:cubicBezTo>
                        <a:pt x="56697" y="11789"/>
                        <a:pt x="20449" y="76612"/>
                        <a:pt x="14364" y="89312"/>
                      </a:cubicBezTo>
                      <a:cubicBezTo>
                        <a:pt x="8279" y="102012"/>
                        <a:pt x="45320" y="72114"/>
                        <a:pt x="42939" y="78199"/>
                      </a:cubicBezTo>
                      <a:cubicBezTo>
                        <a:pt x="40558" y="84284"/>
                        <a:pt x="-2041" y="116828"/>
                        <a:pt x="76" y="125824"/>
                      </a:cubicBezTo>
                      <a:cubicBezTo>
                        <a:pt x="2193" y="134820"/>
                        <a:pt x="41616" y="137730"/>
                        <a:pt x="55639" y="132174"/>
                      </a:cubicBezTo>
                      <a:cubicBezTo>
                        <a:pt x="69662" y="126618"/>
                        <a:pt x="87389" y="96720"/>
                        <a:pt x="84214" y="92487"/>
                      </a:cubicBezTo>
                      <a:cubicBezTo>
                        <a:pt x="81039" y="88254"/>
                        <a:pt x="42939" y="112330"/>
                        <a:pt x="36589" y="106774"/>
                      </a:cubicBezTo>
                      <a:cubicBezTo>
                        <a:pt x="30239" y="101218"/>
                        <a:pt x="34208" y="73172"/>
                        <a:pt x="46114" y="59149"/>
                      </a:cubicBezTo>
                      <a:cubicBezTo>
                        <a:pt x="58020" y="45126"/>
                        <a:pt x="145333" y="40099"/>
                        <a:pt x="150889" y="30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9F5086AC-1CC8-4DA1-AF7F-2583C076846A}"/>
                    </a:ext>
                  </a:extLst>
                </p:cNvPr>
                <p:cNvSpPr/>
                <p:nvPr/>
              </p:nvSpPr>
              <p:spPr>
                <a:xfrm>
                  <a:off x="8454995" y="4427535"/>
                  <a:ext cx="108241" cy="151166"/>
                </a:xfrm>
                <a:custGeom>
                  <a:avLst/>
                  <a:gdLst>
                    <a:gd name="connsiteX0" fmla="*/ 107980 w 108241"/>
                    <a:gd name="connsiteY0" fmla="*/ 3 h 151166"/>
                    <a:gd name="connsiteX1" fmla="*/ 30193 w 108241"/>
                    <a:gd name="connsiteY1" fmla="*/ 79378 h 151166"/>
                    <a:gd name="connsiteX2" fmla="*/ 7968 w 108241"/>
                    <a:gd name="connsiteY2" fmla="*/ 107953 h 151166"/>
                    <a:gd name="connsiteX3" fmla="*/ 3205 w 108241"/>
                    <a:gd name="connsiteY3" fmla="*/ 150815 h 151166"/>
                    <a:gd name="connsiteX4" fmla="*/ 54005 w 108241"/>
                    <a:gd name="connsiteY4" fmla="*/ 82553 h 151166"/>
                    <a:gd name="connsiteX5" fmla="*/ 107980 w 108241"/>
                    <a:gd name="connsiteY5" fmla="*/ 3 h 15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41" h="151166">
                      <a:moveTo>
                        <a:pt x="107980" y="3"/>
                      </a:moveTo>
                      <a:cubicBezTo>
                        <a:pt x="104011" y="-526"/>
                        <a:pt x="46862" y="61386"/>
                        <a:pt x="30193" y="79378"/>
                      </a:cubicBezTo>
                      <a:cubicBezTo>
                        <a:pt x="13524" y="97370"/>
                        <a:pt x="12466" y="96047"/>
                        <a:pt x="7968" y="107953"/>
                      </a:cubicBezTo>
                      <a:cubicBezTo>
                        <a:pt x="3470" y="119859"/>
                        <a:pt x="-4468" y="155048"/>
                        <a:pt x="3205" y="150815"/>
                      </a:cubicBezTo>
                      <a:cubicBezTo>
                        <a:pt x="10878" y="146582"/>
                        <a:pt x="38395" y="104513"/>
                        <a:pt x="54005" y="82553"/>
                      </a:cubicBezTo>
                      <a:cubicBezTo>
                        <a:pt x="69615" y="60593"/>
                        <a:pt x="111949" y="532"/>
                        <a:pt x="1079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: 図形 372">
                  <a:extLst>
                    <a:ext uri="{FF2B5EF4-FFF2-40B4-BE49-F238E27FC236}">
                      <a16:creationId xmlns:a16="http://schemas.microsoft.com/office/drawing/2014/main" id="{793410B5-523B-434A-9856-9DAC6296DCC4}"/>
                    </a:ext>
                  </a:extLst>
                </p:cNvPr>
                <p:cNvSpPr/>
                <p:nvPr/>
              </p:nvSpPr>
              <p:spPr>
                <a:xfrm>
                  <a:off x="8544962" y="4247991"/>
                  <a:ext cx="107002" cy="155753"/>
                </a:xfrm>
                <a:custGeom>
                  <a:avLst/>
                  <a:gdLst>
                    <a:gd name="connsiteX0" fmla="*/ 551 w 107002"/>
                    <a:gd name="connsiteY0" fmla="*/ 146209 h 155753"/>
                    <a:gd name="connsiteX1" fmla="*/ 38651 w 107002"/>
                    <a:gd name="connsiteY1" fmla="*/ 28734 h 155753"/>
                    <a:gd name="connsiteX2" fmla="*/ 75163 w 107002"/>
                    <a:gd name="connsiteY2" fmla="*/ 39847 h 155753"/>
                    <a:gd name="connsiteX3" fmla="*/ 92626 w 107002"/>
                    <a:gd name="connsiteY3" fmla="*/ 159 h 155753"/>
                    <a:gd name="connsiteX4" fmla="*/ 81513 w 107002"/>
                    <a:gd name="connsiteY4" fmla="*/ 57309 h 155753"/>
                    <a:gd name="connsiteX5" fmla="*/ 68813 w 107002"/>
                    <a:gd name="connsiteY5" fmla="*/ 116047 h 155753"/>
                    <a:gd name="connsiteX6" fmla="*/ 106913 w 107002"/>
                    <a:gd name="connsiteY6" fmla="*/ 155734 h 155753"/>
                    <a:gd name="connsiteX7" fmla="*/ 56113 w 107002"/>
                    <a:gd name="connsiteY7" fmla="*/ 111284 h 155753"/>
                    <a:gd name="connsiteX8" fmla="*/ 79926 w 107002"/>
                    <a:gd name="connsiteY8" fmla="*/ 47784 h 155753"/>
                    <a:gd name="connsiteX9" fmla="*/ 68813 w 107002"/>
                    <a:gd name="connsiteY9" fmla="*/ 12859 h 155753"/>
                    <a:gd name="connsiteX10" fmla="*/ 551 w 107002"/>
                    <a:gd name="connsiteY10" fmla="*/ 146209 h 1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002" h="155753">
                      <a:moveTo>
                        <a:pt x="551" y="146209"/>
                      </a:moveTo>
                      <a:cubicBezTo>
                        <a:pt x="-4476" y="148855"/>
                        <a:pt x="26216" y="46461"/>
                        <a:pt x="38651" y="28734"/>
                      </a:cubicBezTo>
                      <a:cubicBezTo>
                        <a:pt x="51086" y="11007"/>
                        <a:pt x="66167" y="44609"/>
                        <a:pt x="75163" y="39847"/>
                      </a:cubicBezTo>
                      <a:cubicBezTo>
                        <a:pt x="84159" y="35085"/>
                        <a:pt x="91568" y="-2751"/>
                        <a:pt x="92626" y="159"/>
                      </a:cubicBezTo>
                      <a:cubicBezTo>
                        <a:pt x="93684" y="3069"/>
                        <a:pt x="85482" y="37994"/>
                        <a:pt x="81513" y="57309"/>
                      </a:cubicBezTo>
                      <a:cubicBezTo>
                        <a:pt x="77544" y="76624"/>
                        <a:pt x="64580" y="99643"/>
                        <a:pt x="68813" y="116047"/>
                      </a:cubicBezTo>
                      <a:cubicBezTo>
                        <a:pt x="73046" y="132451"/>
                        <a:pt x="109030" y="156528"/>
                        <a:pt x="106913" y="155734"/>
                      </a:cubicBezTo>
                      <a:cubicBezTo>
                        <a:pt x="104796" y="154940"/>
                        <a:pt x="60611" y="129276"/>
                        <a:pt x="56113" y="111284"/>
                      </a:cubicBezTo>
                      <a:cubicBezTo>
                        <a:pt x="51615" y="93292"/>
                        <a:pt x="77809" y="64188"/>
                        <a:pt x="79926" y="47784"/>
                      </a:cubicBezTo>
                      <a:cubicBezTo>
                        <a:pt x="82043" y="31380"/>
                        <a:pt x="80719" y="1747"/>
                        <a:pt x="68813" y="12859"/>
                      </a:cubicBezTo>
                      <a:cubicBezTo>
                        <a:pt x="56907" y="23971"/>
                        <a:pt x="5578" y="143563"/>
                        <a:pt x="551" y="1462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A8863069-4403-4BF4-96B4-397AE8DB750E}"/>
                    </a:ext>
                  </a:extLst>
                </p:cNvPr>
                <p:cNvSpPr/>
                <p:nvPr/>
              </p:nvSpPr>
              <p:spPr>
                <a:xfrm>
                  <a:off x="8612474" y="4276572"/>
                  <a:ext cx="79184" cy="111644"/>
                </a:xfrm>
                <a:custGeom>
                  <a:avLst/>
                  <a:gdLst>
                    <a:gd name="connsiteX0" fmla="*/ 79089 w 79184"/>
                    <a:gd name="connsiteY0" fmla="*/ 153 h 111644"/>
                    <a:gd name="connsiteX1" fmla="*/ 18764 w 79184"/>
                    <a:gd name="connsiteY1" fmla="*/ 77941 h 111644"/>
                    <a:gd name="connsiteX2" fmla="*/ 18764 w 79184"/>
                    <a:gd name="connsiteY2" fmla="*/ 111278 h 111644"/>
                    <a:gd name="connsiteX3" fmla="*/ 2889 w 79184"/>
                    <a:gd name="connsiteY3" fmla="*/ 58891 h 111644"/>
                    <a:gd name="connsiteX4" fmla="*/ 79089 w 79184"/>
                    <a:gd name="connsiteY4" fmla="*/ 153 h 11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84" h="111644">
                      <a:moveTo>
                        <a:pt x="79089" y="153"/>
                      </a:moveTo>
                      <a:cubicBezTo>
                        <a:pt x="81735" y="3328"/>
                        <a:pt x="28818" y="59420"/>
                        <a:pt x="18764" y="77941"/>
                      </a:cubicBezTo>
                      <a:cubicBezTo>
                        <a:pt x="8710" y="96462"/>
                        <a:pt x="21410" y="114453"/>
                        <a:pt x="18764" y="111278"/>
                      </a:cubicBezTo>
                      <a:cubicBezTo>
                        <a:pt x="16118" y="108103"/>
                        <a:pt x="-8224" y="73972"/>
                        <a:pt x="2889" y="58891"/>
                      </a:cubicBezTo>
                      <a:cubicBezTo>
                        <a:pt x="14002" y="43810"/>
                        <a:pt x="76443" y="-3022"/>
                        <a:pt x="79089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E5A6BCAF-E3C4-41DA-B3C9-7579BB51BC97}"/>
                    </a:ext>
                  </a:extLst>
                </p:cNvPr>
                <p:cNvSpPr/>
                <p:nvPr/>
              </p:nvSpPr>
              <p:spPr>
                <a:xfrm>
                  <a:off x="8470789" y="4414838"/>
                  <a:ext cx="112962" cy="174625"/>
                </a:xfrm>
                <a:custGeom>
                  <a:avLst/>
                  <a:gdLst>
                    <a:gd name="connsiteX0" fmla="*/ 111 w 112962"/>
                    <a:gd name="connsiteY0" fmla="*/ 174625 h 174625"/>
                    <a:gd name="connsiteX1" fmla="*/ 89011 w 112962"/>
                    <a:gd name="connsiteY1" fmla="*/ 52387 h 174625"/>
                    <a:gd name="connsiteX2" fmla="*/ 89011 w 112962"/>
                    <a:gd name="connsiteY2" fmla="*/ 0 h 174625"/>
                    <a:gd name="connsiteX3" fmla="*/ 109649 w 112962"/>
                    <a:gd name="connsiteY3" fmla="*/ 52387 h 174625"/>
                    <a:gd name="connsiteX4" fmla="*/ 111 w 112962"/>
                    <a:gd name="connsiteY4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62" h="174625">
                      <a:moveTo>
                        <a:pt x="111" y="174625"/>
                      </a:moveTo>
                      <a:cubicBezTo>
                        <a:pt x="-3329" y="174625"/>
                        <a:pt x="74194" y="81491"/>
                        <a:pt x="89011" y="52387"/>
                      </a:cubicBezTo>
                      <a:cubicBezTo>
                        <a:pt x="103828" y="23283"/>
                        <a:pt x="85571" y="0"/>
                        <a:pt x="89011" y="0"/>
                      </a:cubicBezTo>
                      <a:cubicBezTo>
                        <a:pt x="92451" y="0"/>
                        <a:pt x="122878" y="28310"/>
                        <a:pt x="109649" y="52387"/>
                      </a:cubicBezTo>
                      <a:cubicBezTo>
                        <a:pt x="96420" y="76464"/>
                        <a:pt x="3551" y="174625"/>
                        <a:pt x="111" y="174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997400F2-1CC1-40A0-A67D-32DA189AD46E}"/>
                    </a:ext>
                  </a:extLst>
                </p:cNvPr>
                <p:cNvSpPr/>
                <p:nvPr/>
              </p:nvSpPr>
              <p:spPr>
                <a:xfrm>
                  <a:off x="8549427" y="4372966"/>
                  <a:ext cx="116811" cy="105378"/>
                </a:xfrm>
                <a:custGeom>
                  <a:avLst/>
                  <a:gdLst>
                    <a:gd name="connsiteX0" fmla="*/ 848 w 116811"/>
                    <a:gd name="connsiteY0" fmla="*/ 597 h 105378"/>
                    <a:gd name="connsiteX1" fmla="*/ 113561 w 116811"/>
                    <a:gd name="connsiteY1" fmla="*/ 3772 h 105378"/>
                    <a:gd name="connsiteX2" fmla="*/ 84986 w 116811"/>
                    <a:gd name="connsiteY2" fmla="*/ 22822 h 105378"/>
                    <a:gd name="connsiteX3" fmla="*/ 70698 w 116811"/>
                    <a:gd name="connsiteY3" fmla="*/ 67272 h 105378"/>
                    <a:gd name="connsiteX4" fmla="*/ 34186 w 116811"/>
                    <a:gd name="connsiteY4" fmla="*/ 100609 h 105378"/>
                    <a:gd name="connsiteX5" fmla="*/ 19898 w 116811"/>
                    <a:gd name="connsiteY5" fmla="*/ 99022 h 105378"/>
                    <a:gd name="connsiteX6" fmla="*/ 67523 w 116811"/>
                    <a:gd name="connsiteY6" fmla="*/ 43459 h 105378"/>
                    <a:gd name="connsiteX7" fmla="*/ 61173 w 116811"/>
                    <a:gd name="connsiteY7" fmla="*/ 11709 h 105378"/>
                    <a:gd name="connsiteX8" fmla="*/ 848 w 116811"/>
                    <a:gd name="connsiteY8" fmla="*/ 597 h 10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11" h="105378">
                      <a:moveTo>
                        <a:pt x="848" y="597"/>
                      </a:moveTo>
                      <a:cubicBezTo>
                        <a:pt x="9579" y="-726"/>
                        <a:pt x="99538" y="68"/>
                        <a:pt x="113561" y="3772"/>
                      </a:cubicBezTo>
                      <a:cubicBezTo>
                        <a:pt x="127584" y="7476"/>
                        <a:pt x="92130" y="12239"/>
                        <a:pt x="84986" y="22822"/>
                      </a:cubicBezTo>
                      <a:cubicBezTo>
                        <a:pt x="77842" y="33405"/>
                        <a:pt x="79165" y="54308"/>
                        <a:pt x="70698" y="67272"/>
                      </a:cubicBezTo>
                      <a:cubicBezTo>
                        <a:pt x="62231" y="80236"/>
                        <a:pt x="42653" y="95317"/>
                        <a:pt x="34186" y="100609"/>
                      </a:cubicBezTo>
                      <a:cubicBezTo>
                        <a:pt x="25719" y="105901"/>
                        <a:pt x="14342" y="108547"/>
                        <a:pt x="19898" y="99022"/>
                      </a:cubicBezTo>
                      <a:cubicBezTo>
                        <a:pt x="25454" y="89497"/>
                        <a:pt x="60644" y="58011"/>
                        <a:pt x="67523" y="43459"/>
                      </a:cubicBezTo>
                      <a:cubicBezTo>
                        <a:pt x="74402" y="28907"/>
                        <a:pt x="68846" y="18059"/>
                        <a:pt x="61173" y="11709"/>
                      </a:cubicBezTo>
                      <a:cubicBezTo>
                        <a:pt x="53500" y="5359"/>
                        <a:pt x="-7883" y="1920"/>
                        <a:pt x="848" y="5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0CBAE1DC-F1F8-4A24-A169-7662E14618EC}"/>
                    </a:ext>
                  </a:extLst>
                </p:cNvPr>
                <p:cNvSpPr/>
                <p:nvPr/>
              </p:nvSpPr>
              <p:spPr>
                <a:xfrm>
                  <a:off x="8427816" y="4493902"/>
                  <a:ext cx="235799" cy="273362"/>
                </a:xfrm>
                <a:custGeom>
                  <a:avLst/>
                  <a:gdLst>
                    <a:gd name="connsiteX0" fmla="*/ 235172 w 235799"/>
                    <a:gd name="connsiteY0" fmla="*/ 311 h 273362"/>
                    <a:gd name="connsiteX1" fmla="*/ 114522 w 235799"/>
                    <a:gd name="connsiteY1" fmla="*/ 87623 h 273362"/>
                    <a:gd name="connsiteX2" fmla="*/ 133572 w 235799"/>
                    <a:gd name="connsiteY2" fmla="*/ 135248 h 273362"/>
                    <a:gd name="connsiteX3" fmla="*/ 63722 w 235799"/>
                    <a:gd name="connsiteY3" fmla="*/ 141598 h 273362"/>
                    <a:gd name="connsiteX4" fmla="*/ 44672 w 235799"/>
                    <a:gd name="connsiteY4" fmla="*/ 176523 h 273362"/>
                    <a:gd name="connsiteX5" fmla="*/ 84359 w 235799"/>
                    <a:gd name="connsiteY5" fmla="*/ 168586 h 273362"/>
                    <a:gd name="connsiteX6" fmla="*/ 46259 w 235799"/>
                    <a:gd name="connsiteY6" fmla="*/ 193986 h 273362"/>
                    <a:gd name="connsiteX7" fmla="*/ 19272 w 235799"/>
                    <a:gd name="connsiteY7" fmla="*/ 224148 h 273362"/>
                    <a:gd name="connsiteX8" fmla="*/ 222 w 235799"/>
                    <a:gd name="connsiteY8" fmla="*/ 271773 h 273362"/>
                    <a:gd name="connsiteX9" fmla="*/ 31972 w 235799"/>
                    <a:gd name="connsiteY9" fmla="*/ 160648 h 273362"/>
                    <a:gd name="connsiteX10" fmla="*/ 54197 w 235799"/>
                    <a:gd name="connsiteY10" fmla="*/ 120961 h 273362"/>
                    <a:gd name="connsiteX11" fmla="*/ 235172 w 235799"/>
                    <a:gd name="connsiteY11" fmla="*/ 311 h 2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799" h="273362">
                      <a:moveTo>
                        <a:pt x="235172" y="311"/>
                      </a:moveTo>
                      <a:cubicBezTo>
                        <a:pt x="245226" y="-5245"/>
                        <a:pt x="131455" y="65134"/>
                        <a:pt x="114522" y="87623"/>
                      </a:cubicBezTo>
                      <a:cubicBezTo>
                        <a:pt x="97589" y="110113"/>
                        <a:pt x="142039" y="126252"/>
                        <a:pt x="133572" y="135248"/>
                      </a:cubicBezTo>
                      <a:cubicBezTo>
                        <a:pt x="125105" y="144244"/>
                        <a:pt x="78539" y="134719"/>
                        <a:pt x="63722" y="141598"/>
                      </a:cubicBezTo>
                      <a:cubicBezTo>
                        <a:pt x="48905" y="148477"/>
                        <a:pt x="41233" y="172025"/>
                        <a:pt x="44672" y="176523"/>
                      </a:cubicBezTo>
                      <a:cubicBezTo>
                        <a:pt x="48111" y="181021"/>
                        <a:pt x="84095" y="165676"/>
                        <a:pt x="84359" y="168586"/>
                      </a:cubicBezTo>
                      <a:cubicBezTo>
                        <a:pt x="84623" y="171496"/>
                        <a:pt x="57107" y="184726"/>
                        <a:pt x="46259" y="193986"/>
                      </a:cubicBezTo>
                      <a:cubicBezTo>
                        <a:pt x="35411" y="203246"/>
                        <a:pt x="26945" y="211184"/>
                        <a:pt x="19272" y="224148"/>
                      </a:cubicBezTo>
                      <a:cubicBezTo>
                        <a:pt x="11599" y="237112"/>
                        <a:pt x="-1895" y="282356"/>
                        <a:pt x="222" y="271773"/>
                      </a:cubicBezTo>
                      <a:cubicBezTo>
                        <a:pt x="2339" y="261190"/>
                        <a:pt x="22976" y="185783"/>
                        <a:pt x="31972" y="160648"/>
                      </a:cubicBezTo>
                      <a:cubicBezTo>
                        <a:pt x="40968" y="135513"/>
                        <a:pt x="21124" y="146361"/>
                        <a:pt x="54197" y="120961"/>
                      </a:cubicBezTo>
                      <a:cubicBezTo>
                        <a:pt x="87270" y="95561"/>
                        <a:pt x="225118" y="5867"/>
                        <a:pt x="235172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E215487A-EE50-4794-AE9D-18668D54E6F1}"/>
                    </a:ext>
                  </a:extLst>
                </p:cNvPr>
                <p:cNvSpPr/>
                <p:nvPr/>
              </p:nvSpPr>
              <p:spPr>
                <a:xfrm>
                  <a:off x="8059735" y="4671601"/>
                  <a:ext cx="209606" cy="180130"/>
                </a:xfrm>
                <a:custGeom>
                  <a:avLst/>
                  <a:gdLst>
                    <a:gd name="connsiteX0" fmla="*/ 3 w 209606"/>
                    <a:gd name="connsiteY0" fmla="*/ 179799 h 180130"/>
                    <a:gd name="connsiteX1" fmla="*/ 152403 w 209606"/>
                    <a:gd name="connsiteY1" fmla="*/ 63912 h 180130"/>
                    <a:gd name="connsiteX2" fmla="*/ 209553 w 209606"/>
                    <a:gd name="connsiteY2" fmla="*/ 9937 h 180130"/>
                    <a:gd name="connsiteX3" fmla="*/ 144465 w 209606"/>
                    <a:gd name="connsiteY3" fmla="*/ 1999 h 180130"/>
                    <a:gd name="connsiteX4" fmla="*/ 106365 w 209606"/>
                    <a:gd name="connsiteY4" fmla="*/ 33749 h 180130"/>
                    <a:gd name="connsiteX5" fmla="*/ 157165 w 209606"/>
                    <a:gd name="connsiteY5" fmla="*/ 24224 h 180130"/>
                    <a:gd name="connsiteX6" fmla="*/ 3 w 209606"/>
                    <a:gd name="connsiteY6" fmla="*/ 179799 h 180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606" h="180130">
                      <a:moveTo>
                        <a:pt x="3" y="179799"/>
                      </a:moveTo>
                      <a:cubicBezTo>
                        <a:pt x="-791" y="186414"/>
                        <a:pt x="117478" y="92222"/>
                        <a:pt x="152403" y="63912"/>
                      </a:cubicBezTo>
                      <a:cubicBezTo>
                        <a:pt x="187328" y="35602"/>
                        <a:pt x="210876" y="20256"/>
                        <a:pt x="209553" y="9937"/>
                      </a:cubicBezTo>
                      <a:cubicBezTo>
                        <a:pt x="208230" y="-382"/>
                        <a:pt x="161663" y="-1970"/>
                        <a:pt x="144465" y="1999"/>
                      </a:cubicBezTo>
                      <a:cubicBezTo>
                        <a:pt x="127267" y="5968"/>
                        <a:pt x="104248" y="30045"/>
                        <a:pt x="106365" y="33749"/>
                      </a:cubicBezTo>
                      <a:cubicBezTo>
                        <a:pt x="108482" y="37453"/>
                        <a:pt x="171452" y="2793"/>
                        <a:pt x="157165" y="24224"/>
                      </a:cubicBezTo>
                      <a:cubicBezTo>
                        <a:pt x="142878" y="45655"/>
                        <a:pt x="797" y="173184"/>
                        <a:pt x="3" y="1797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49F6EE78-C3E9-44A9-A5A1-CB72F72E9BA2}"/>
                    </a:ext>
                  </a:extLst>
                </p:cNvPr>
                <p:cNvSpPr/>
                <p:nvPr/>
              </p:nvSpPr>
              <p:spPr>
                <a:xfrm>
                  <a:off x="7899353" y="4691679"/>
                  <a:ext cx="300919" cy="207484"/>
                </a:xfrm>
                <a:custGeom>
                  <a:avLst/>
                  <a:gdLst>
                    <a:gd name="connsiteX0" fmla="*/ 300085 w 300919"/>
                    <a:gd name="connsiteY0" fmla="*/ 4146 h 207484"/>
                    <a:gd name="connsiteX1" fmla="*/ 188960 w 300919"/>
                    <a:gd name="connsiteY1" fmla="*/ 145434 h 207484"/>
                    <a:gd name="connsiteX2" fmla="*/ 149272 w 300919"/>
                    <a:gd name="connsiteY2" fmla="*/ 193059 h 207484"/>
                    <a:gd name="connsiteX3" fmla="*/ 61960 w 300919"/>
                    <a:gd name="connsiteY3" fmla="*/ 207346 h 207484"/>
                    <a:gd name="connsiteX4" fmla="*/ 47 w 300919"/>
                    <a:gd name="connsiteY4" fmla="*/ 186709 h 207484"/>
                    <a:gd name="connsiteX5" fmla="*/ 52435 w 300919"/>
                    <a:gd name="connsiteY5" fmla="*/ 167659 h 207484"/>
                    <a:gd name="connsiteX6" fmla="*/ 92122 w 300919"/>
                    <a:gd name="connsiteY6" fmla="*/ 124796 h 207484"/>
                    <a:gd name="connsiteX7" fmla="*/ 193722 w 300919"/>
                    <a:gd name="connsiteY7" fmla="*/ 116859 h 207484"/>
                    <a:gd name="connsiteX8" fmla="*/ 104822 w 300919"/>
                    <a:gd name="connsiteY8" fmla="*/ 132734 h 207484"/>
                    <a:gd name="connsiteX9" fmla="*/ 54022 w 300919"/>
                    <a:gd name="connsiteY9" fmla="*/ 177184 h 207484"/>
                    <a:gd name="connsiteX10" fmla="*/ 138160 w 300919"/>
                    <a:gd name="connsiteY10" fmla="*/ 178771 h 207484"/>
                    <a:gd name="connsiteX11" fmla="*/ 236585 w 300919"/>
                    <a:gd name="connsiteY11" fmla="*/ 48596 h 207484"/>
                    <a:gd name="connsiteX12" fmla="*/ 300085 w 300919"/>
                    <a:gd name="connsiteY12" fmla="*/ 4146 h 20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919" h="207484">
                      <a:moveTo>
                        <a:pt x="300085" y="4146"/>
                      </a:moveTo>
                      <a:cubicBezTo>
                        <a:pt x="292148" y="20286"/>
                        <a:pt x="214095" y="113949"/>
                        <a:pt x="188960" y="145434"/>
                      </a:cubicBezTo>
                      <a:cubicBezTo>
                        <a:pt x="163824" y="176920"/>
                        <a:pt x="170439" y="182740"/>
                        <a:pt x="149272" y="193059"/>
                      </a:cubicBezTo>
                      <a:cubicBezTo>
                        <a:pt x="128105" y="203378"/>
                        <a:pt x="86831" y="208404"/>
                        <a:pt x="61960" y="207346"/>
                      </a:cubicBezTo>
                      <a:cubicBezTo>
                        <a:pt x="37089" y="206288"/>
                        <a:pt x="1634" y="193323"/>
                        <a:pt x="47" y="186709"/>
                      </a:cubicBezTo>
                      <a:cubicBezTo>
                        <a:pt x="-1540" y="180095"/>
                        <a:pt x="37089" y="177978"/>
                        <a:pt x="52435" y="167659"/>
                      </a:cubicBezTo>
                      <a:cubicBezTo>
                        <a:pt x="67781" y="157340"/>
                        <a:pt x="68574" y="133263"/>
                        <a:pt x="92122" y="124796"/>
                      </a:cubicBezTo>
                      <a:cubicBezTo>
                        <a:pt x="115670" y="116329"/>
                        <a:pt x="191605" y="115536"/>
                        <a:pt x="193722" y="116859"/>
                      </a:cubicBezTo>
                      <a:cubicBezTo>
                        <a:pt x="195839" y="118182"/>
                        <a:pt x="128105" y="122680"/>
                        <a:pt x="104822" y="132734"/>
                      </a:cubicBezTo>
                      <a:cubicBezTo>
                        <a:pt x="81539" y="142788"/>
                        <a:pt x="48466" y="169511"/>
                        <a:pt x="54022" y="177184"/>
                      </a:cubicBezTo>
                      <a:cubicBezTo>
                        <a:pt x="59578" y="184857"/>
                        <a:pt x="107733" y="200202"/>
                        <a:pt x="138160" y="178771"/>
                      </a:cubicBezTo>
                      <a:cubicBezTo>
                        <a:pt x="168587" y="157340"/>
                        <a:pt x="215947" y="74790"/>
                        <a:pt x="236585" y="48596"/>
                      </a:cubicBezTo>
                      <a:cubicBezTo>
                        <a:pt x="257222" y="22402"/>
                        <a:pt x="308022" y="-11994"/>
                        <a:pt x="300085" y="4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418EBC73-3BD8-42B2-A979-1F68F3D50359}"/>
                    </a:ext>
                  </a:extLst>
                </p:cNvPr>
                <p:cNvSpPr/>
                <p:nvPr/>
              </p:nvSpPr>
              <p:spPr>
                <a:xfrm>
                  <a:off x="8050022" y="4748187"/>
                  <a:ext cx="235172" cy="219101"/>
                </a:xfrm>
                <a:custGeom>
                  <a:avLst/>
                  <a:gdLst>
                    <a:gd name="connsiteX0" fmla="*/ 191 w 235172"/>
                    <a:gd name="connsiteY0" fmla="*/ 219101 h 219101"/>
                    <a:gd name="connsiteX1" fmla="*/ 128778 w 235172"/>
                    <a:gd name="connsiteY1" fmla="*/ 122263 h 219101"/>
                    <a:gd name="connsiteX2" fmla="*/ 138303 w 235172"/>
                    <a:gd name="connsiteY2" fmla="*/ 57176 h 219101"/>
                    <a:gd name="connsiteX3" fmla="*/ 235141 w 235172"/>
                    <a:gd name="connsiteY3" fmla="*/ 26 h 219101"/>
                    <a:gd name="connsiteX4" fmla="*/ 127191 w 235172"/>
                    <a:gd name="connsiteY4" fmla="*/ 50826 h 219101"/>
                    <a:gd name="connsiteX5" fmla="*/ 100203 w 235172"/>
                    <a:gd name="connsiteY5" fmla="*/ 123851 h 219101"/>
                    <a:gd name="connsiteX6" fmla="*/ 191 w 235172"/>
                    <a:gd name="connsiteY6" fmla="*/ 219101 h 2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172" h="219101">
                      <a:moveTo>
                        <a:pt x="191" y="219101"/>
                      </a:moveTo>
                      <a:cubicBezTo>
                        <a:pt x="4953" y="218836"/>
                        <a:pt x="105759" y="149250"/>
                        <a:pt x="128778" y="122263"/>
                      </a:cubicBezTo>
                      <a:cubicBezTo>
                        <a:pt x="151797" y="95275"/>
                        <a:pt x="120576" y="77549"/>
                        <a:pt x="138303" y="57176"/>
                      </a:cubicBezTo>
                      <a:cubicBezTo>
                        <a:pt x="156030" y="36803"/>
                        <a:pt x="236993" y="1084"/>
                        <a:pt x="235141" y="26"/>
                      </a:cubicBezTo>
                      <a:cubicBezTo>
                        <a:pt x="233289" y="-1032"/>
                        <a:pt x="149681" y="30189"/>
                        <a:pt x="127191" y="50826"/>
                      </a:cubicBezTo>
                      <a:cubicBezTo>
                        <a:pt x="104701" y="71463"/>
                        <a:pt x="119518" y="97657"/>
                        <a:pt x="100203" y="123851"/>
                      </a:cubicBezTo>
                      <a:cubicBezTo>
                        <a:pt x="80888" y="150045"/>
                        <a:pt x="-4571" y="219366"/>
                        <a:pt x="191" y="219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A2F050FA-A500-4621-B263-5450E95616E4}"/>
                    </a:ext>
                  </a:extLst>
                </p:cNvPr>
                <p:cNvSpPr/>
                <p:nvPr/>
              </p:nvSpPr>
              <p:spPr>
                <a:xfrm>
                  <a:off x="8081318" y="4921631"/>
                  <a:ext cx="91434" cy="98328"/>
                </a:xfrm>
                <a:custGeom>
                  <a:avLst/>
                  <a:gdLst>
                    <a:gd name="connsiteX0" fmla="*/ 2232 w 91434"/>
                    <a:gd name="connsiteY0" fmla="*/ 98044 h 98328"/>
                    <a:gd name="connsiteX1" fmla="*/ 91132 w 91434"/>
                    <a:gd name="connsiteY1" fmla="*/ 2794 h 98328"/>
                    <a:gd name="connsiteX2" fmla="*/ 30807 w 91434"/>
                    <a:gd name="connsiteY2" fmla="*/ 31369 h 98328"/>
                    <a:gd name="connsiteX3" fmla="*/ 2232 w 91434"/>
                    <a:gd name="connsiteY3" fmla="*/ 98044 h 9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34" h="98328">
                      <a:moveTo>
                        <a:pt x="2232" y="98044"/>
                      </a:moveTo>
                      <a:cubicBezTo>
                        <a:pt x="12286" y="93281"/>
                        <a:pt x="86370" y="13906"/>
                        <a:pt x="91132" y="2794"/>
                      </a:cubicBezTo>
                      <a:cubicBezTo>
                        <a:pt x="95894" y="-8318"/>
                        <a:pt x="42978" y="16288"/>
                        <a:pt x="30807" y="31369"/>
                      </a:cubicBezTo>
                      <a:cubicBezTo>
                        <a:pt x="18636" y="46450"/>
                        <a:pt x="-7822" y="102807"/>
                        <a:pt x="2232" y="980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2146746A-8619-4395-9EBB-94A2209CC988}"/>
                    </a:ext>
                  </a:extLst>
                </p:cNvPr>
                <p:cNvSpPr/>
                <p:nvPr/>
              </p:nvSpPr>
              <p:spPr>
                <a:xfrm>
                  <a:off x="7691421" y="5012335"/>
                  <a:ext cx="165615" cy="148211"/>
                </a:xfrm>
                <a:custGeom>
                  <a:avLst/>
                  <a:gdLst>
                    <a:gd name="connsiteX0" fmla="*/ 17 w 165615"/>
                    <a:gd name="connsiteY0" fmla="*/ 101003 h 148211"/>
                    <a:gd name="connsiteX1" fmla="*/ 92092 w 165615"/>
                    <a:gd name="connsiteY1" fmla="*/ 127990 h 148211"/>
                    <a:gd name="connsiteX2" fmla="*/ 103204 w 165615"/>
                    <a:gd name="connsiteY2" fmla="*/ 145453 h 148211"/>
                    <a:gd name="connsiteX3" fmla="*/ 125429 w 165615"/>
                    <a:gd name="connsiteY3" fmla="*/ 67665 h 148211"/>
                    <a:gd name="connsiteX4" fmla="*/ 165117 w 165615"/>
                    <a:gd name="connsiteY4" fmla="*/ 2578 h 148211"/>
                    <a:gd name="connsiteX5" fmla="*/ 95267 w 165615"/>
                    <a:gd name="connsiteY5" fmla="*/ 13690 h 148211"/>
                    <a:gd name="connsiteX6" fmla="*/ 134954 w 165615"/>
                    <a:gd name="connsiteY6" fmla="*/ 20040 h 148211"/>
                    <a:gd name="connsiteX7" fmla="*/ 103204 w 165615"/>
                    <a:gd name="connsiteY7" fmla="*/ 77190 h 148211"/>
                    <a:gd name="connsiteX8" fmla="*/ 100029 w 165615"/>
                    <a:gd name="connsiteY8" fmla="*/ 120053 h 148211"/>
                    <a:gd name="connsiteX9" fmla="*/ 17 w 165615"/>
                    <a:gd name="connsiteY9" fmla="*/ 101003 h 14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615" h="148211">
                      <a:moveTo>
                        <a:pt x="17" y="101003"/>
                      </a:moveTo>
                      <a:cubicBezTo>
                        <a:pt x="-1306" y="102326"/>
                        <a:pt x="74894" y="120582"/>
                        <a:pt x="92092" y="127990"/>
                      </a:cubicBezTo>
                      <a:cubicBezTo>
                        <a:pt x="109290" y="135398"/>
                        <a:pt x="97648" y="155507"/>
                        <a:pt x="103204" y="145453"/>
                      </a:cubicBezTo>
                      <a:cubicBezTo>
                        <a:pt x="108760" y="135399"/>
                        <a:pt x="115110" y="91477"/>
                        <a:pt x="125429" y="67665"/>
                      </a:cubicBezTo>
                      <a:cubicBezTo>
                        <a:pt x="135748" y="43853"/>
                        <a:pt x="170144" y="11574"/>
                        <a:pt x="165117" y="2578"/>
                      </a:cubicBezTo>
                      <a:cubicBezTo>
                        <a:pt x="160090" y="-6418"/>
                        <a:pt x="100294" y="10780"/>
                        <a:pt x="95267" y="13690"/>
                      </a:cubicBezTo>
                      <a:cubicBezTo>
                        <a:pt x="90240" y="16600"/>
                        <a:pt x="133631" y="9457"/>
                        <a:pt x="134954" y="20040"/>
                      </a:cubicBezTo>
                      <a:cubicBezTo>
                        <a:pt x="136277" y="30623"/>
                        <a:pt x="109025" y="60521"/>
                        <a:pt x="103204" y="77190"/>
                      </a:cubicBezTo>
                      <a:cubicBezTo>
                        <a:pt x="97383" y="93859"/>
                        <a:pt x="115639" y="117407"/>
                        <a:pt x="100029" y="120053"/>
                      </a:cubicBezTo>
                      <a:cubicBezTo>
                        <a:pt x="84419" y="122699"/>
                        <a:pt x="1340" y="99680"/>
                        <a:pt x="17" y="10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B28291AB-31C8-4E2A-9549-E994032383E3}"/>
                    </a:ext>
                  </a:extLst>
                </p:cNvPr>
                <p:cNvSpPr/>
                <p:nvPr/>
              </p:nvSpPr>
              <p:spPr>
                <a:xfrm>
                  <a:off x="7718832" y="5025977"/>
                  <a:ext cx="90228" cy="82647"/>
                </a:xfrm>
                <a:custGeom>
                  <a:avLst/>
                  <a:gdLst>
                    <a:gd name="connsiteX0" fmla="*/ 90081 w 90228"/>
                    <a:gd name="connsiteY0" fmla="*/ 48 h 82647"/>
                    <a:gd name="connsiteX1" fmla="*/ 23406 w 90228"/>
                    <a:gd name="connsiteY1" fmla="*/ 44498 h 82647"/>
                    <a:gd name="connsiteX2" fmla="*/ 15468 w 90228"/>
                    <a:gd name="connsiteY2" fmla="*/ 82598 h 82647"/>
                    <a:gd name="connsiteX3" fmla="*/ 2768 w 90228"/>
                    <a:gd name="connsiteY3" fmla="*/ 36561 h 82647"/>
                    <a:gd name="connsiteX4" fmla="*/ 90081 w 90228"/>
                    <a:gd name="connsiteY4" fmla="*/ 48 h 8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28" h="82647">
                      <a:moveTo>
                        <a:pt x="90081" y="48"/>
                      </a:moveTo>
                      <a:cubicBezTo>
                        <a:pt x="93521" y="1371"/>
                        <a:pt x="35841" y="30740"/>
                        <a:pt x="23406" y="44498"/>
                      </a:cubicBezTo>
                      <a:cubicBezTo>
                        <a:pt x="10971" y="58256"/>
                        <a:pt x="18908" y="83921"/>
                        <a:pt x="15468" y="82598"/>
                      </a:cubicBezTo>
                      <a:cubicBezTo>
                        <a:pt x="12028" y="81275"/>
                        <a:pt x="-7022" y="48467"/>
                        <a:pt x="2768" y="36561"/>
                      </a:cubicBezTo>
                      <a:cubicBezTo>
                        <a:pt x="12558" y="24655"/>
                        <a:pt x="86641" y="-1275"/>
                        <a:pt x="90081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A4FDED93-B191-470A-9C29-CDB542573EDB}"/>
                    </a:ext>
                  </a:extLst>
                </p:cNvPr>
                <p:cNvSpPr/>
                <p:nvPr/>
              </p:nvSpPr>
              <p:spPr>
                <a:xfrm>
                  <a:off x="7804150" y="4993583"/>
                  <a:ext cx="162236" cy="177356"/>
                </a:xfrm>
                <a:custGeom>
                  <a:avLst/>
                  <a:gdLst>
                    <a:gd name="connsiteX0" fmla="*/ 0 w 162236"/>
                    <a:gd name="connsiteY0" fmla="*/ 176905 h 177356"/>
                    <a:gd name="connsiteX1" fmla="*/ 80963 w 162236"/>
                    <a:gd name="connsiteY1" fmla="*/ 156267 h 177356"/>
                    <a:gd name="connsiteX2" fmla="*/ 103188 w 162236"/>
                    <a:gd name="connsiteY2" fmla="*/ 119755 h 177356"/>
                    <a:gd name="connsiteX3" fmla="*/ 112713 w 162236"/>
                    <a:gd name="connsiteY3" fmla="*/ 80067 h 177356"/>
                    <a:gd name="connsiteX4" fmla="*/ 127000 w 162236"/>
                    <a:gd name="connsiteY4" fmla="*/ 61017 h 177356"/>
                    <a:gd name="connsiteX5" fmla="*/ 161925 w 162236"/>
                    <a:gd name="connsiteY5" fmla="*/ 2280 h 177356"/>
                    <a:gd name="connsiteX6" fmla="*/ 104775 w 162236"/>
                    <a:gd name="connsiteY6" fmla="*/ 18155 h 177356"/>
                    <a:gd name="connsiteX7" fmla="*/ 20638 w 162236"/>
                    <a:gd name="connsiteY7" fmla="*/ 75305 h 177356"/>
                    <a:gd name="connsiteX8" fmla="*/ 136525 w 162236"/>
                    <a:gd name="connsiteY8" fmla="*/ 37205 h 177356"/>
                    <a:gd name="connsiteX9" fmla="*/ 61913 w 162236"/>
                    <a:gd name="connsiteY9" fmla="*/ 94355 h 177356"/>
                    <a:gd name="connsiteX10" fmla="*/ 100013 w 162236"/>
                    <a:gd name="connsiteY10" fmla="*/ 99117 h 177356"/>
                    <a:gd name="connsiteX11" fmla="*/ 79375 w 162236"/>
                    <a:gd name="connsiteY11" fmla="*/ 137217 h 177356"/>
                    <a:gd name="connsiteX12" fmla="*/ 0 w 162236"/>
                    <a:gd name="connsiteY12" fmla="*/ 176905 h 17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2236" h="177356">
                      <a:moveTo>
                        <a:pt x="0" y="176905"/>
                      </a:moveTo>
                      <a:cubicBezTo>
                        <a:pt x="265" y="180080"/>
                        <a:pt x="63765" y="165792"/>
                        <a:pt x="80963" y="156267"/>
                      </a:cubicBezTo>
                      <a:cubicBezTo>
                        <a:pt x="98161" y="146742"/>
                        <a:pt x="97896" y="132455"/>
                        <a:pt x="103188" y="119755"/>
                      </a:cubicBezTo>
                      <a:cubicBezTo>
                        <a:pt x="108480" y="107055"/>
                        <a:pt x="108744" y="89857"/>
                        <a:pt x="112713" y="80067"/>
                      </a:cubicBezTo>
                      <a:cubicBezTo>
                        <a:pt x="116682" y="70277"/>
                        <a:pt x="118798" y="73981"/>
                        <a:pt x="127000" y="61017"/>
                      </a:cubicBezTo>
                      <a:cubicBezTo>
                        <a:pt x="135202" y="48053"/>
                        <a:pt x="165629" y="9424"/>
                        <a:pt x="161925" y="2280"/>
                      </a:cubicBezTo>
                      <a:cubicBezTo>
                        <a:pt x="158221" y="-4864"/>
                        <a:pt x="128323" y="5984"/>
                        <a:pt x="104775" y="18155"/>
                      </a:cubicBezTo>
                      <a:cubicBezTo>
                        <a:pt x="81227" y="30326"/>
                        <a:pt x="15346" y="72130"/>
                        <a:pt x="20638" y="75305"/>
                      </a:cubicBezTo>
                      <a:cubicBezTo>
                        <a:pt x="25930" y="78480"/>
                        <a:pt x="129646" y="34030"/>
                        <a:pt x="136525" y="37205"/>
                      </a:cubicBezTo>
                      <a:cubicBezTo>
                        <a:pt x="143404" y="40380"/>
                        <a:pt x="67998" y="84036"/>
                        <a:pt x="61913" y="94355"/>
                      </a:cubicBezTo>
                      <a:cubicBezTo>
                        <a:pt x="55828" y="104674"/>
                        <a:pt x="97103" y="91973"/>
                        <a:pt x="100013" y="99117"/>
                      </a:cubicBezTo>
                      <a:cubicBezTo>
                        <a:pt x="102923" y="106261"/>
                        <a:pt x="95250" y="126898"/>
                        <a:pt x="79375" y="137217"/>
                      </a:cubicBezTo>
                      <a:cubicBezTo>
                        <a:pt x="63500" y="147536"/>
                        <a:pt x="-265" y="173730"/>
                        <a:pt x="0" y="1769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372C81F8-CE80-4CDF-A0A5-39A3C1AE7F82}"/>
                    </a:ext>
                  </a:extLst>
                </p:cNvPr>
                <p:cNvSpPr/>
                <p:nvPr/>
              </p:nvSpPr>
              <p:spPr>
                <a:xfrm>
                  <a:off x="7595114" y="5110162"/>
                  <a:ext cx="197926" cy="163699"/>
                </a:xfrm>
                <a:custGeom>
                  <a:avLst/>
                  <a:gdLst>
                    <a:gd name="connsiteX0" fmla="*/ 155061 w 197926"/>
                    <a:gd name="connsiteY0" fmla="*/ 1 h 163699"/>
                    <a:gd name="connsiteX1" fmla="*/ 4249 w 197926"/>
                    <a:gd name="connsiteY1" fmla="*/ 66676 h 163699"/>
                    <a:gd name="connsiteX2" fmla="*/ 43936 w 197926"/>
                    <a:gd name="connsiteY2" fmla="*/ 106363 h 163699"/>
                    <a:gd name="connsiteX3" fmla="*/ 69336 w 197926"/>
                    <a:gd name="connsiteY3" fmla="*/ 115888 h 163699"/>
                    <a:gd name="connsiteX4" fmla="*/ 37586 w 197926"/>
                    <a:gd name="connsiteY4" fmla="*/ 163513 h 163699"/>
                    <a:gd name="connsiteX5" fmla="*/ 113786 w 197926"/>
                    <a:gd name="connsiteY5" fmla="*/ 131763 h 163699"/>
                    <a:gd name="connsiteX6" fmla="*/ 166174 w 197926"/>
                    <a:gd name="connsiteY6" fmla="*/ 114301 h 163699"/>
                    <a:gd name="connsiteX7" fmla="*/ 197924 w 197926"/>
                    <a:gd name="connsiteY7" fmla="*/ 36513 h 163699"/>
                    <a:gd name="connsiteX8" fmla="*/ 164586 w 197926"/>
                    <a:gd name="connsiteY8" fmla="*/ 100013 h 163699"/>
                    <a:gd name="connsiteX9" fmla="*/ 88386 w 197926"/>
                    <a:gd name="connsiteY9" fmla="*/ 123826 h 163699"/>
                    <a:gd name="connsiteX10" fmla="*/ 66161 w 197926"/>
                    <a:gd name="connsiteY10" fmla="*/ 133351 h 163699"/>
                    <a:gd name="connsiteX11" fmla="*/ 47111 w 197926"/>
                    <a:gd name="connsiteY11" fmla="*/ 84138 h 163699"/>
                    <a:gd name="connsiteX12" fmla="*/ 28061 w 197926"/>
                    <a:gd name="connsiteY12" fmla="*/ 68263 h 163699"/>
                    <a:gd name="connsiteX13" fmla="*/ 155061 w 197926"/>
                    <a:gd name="connsiteY13" fmla="*/ 1 h 16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26" h="163699">
                      <a:moveTo>
                        <a:pt x="155061" y="1"/>
                      </a:moveTo>
                      <a:cubicBezTo>
                        <a:pt x="151092" y="-263"/>
                        <a:pt x="22770" y="48949"/>
                        <a:pt x="4249" y="66676"/>
                      </a:cubicBezTo>
                      <a:cubicBezTo>
                        <a:pt x="-14272" y="84403"/>
                        <a:pt x="33088" y="98161"/>
                        <a:pt x="43936" y="106363"/>
                      </a:cubicBezTo>
                      <a:cubicBezTo>
                        <a:pt x="54784" y="114565"/>
                        <a:pt x="70394" y="106363"/>
                        <a:pt x="69336" y="115888"/>
                      </a:cubicBezTo>
                      <a:cubicBezTo>
                        <a:pt x="68278" y="125413"/>
                        <a:pt x="30178" y="160867"/>
                        <a:pt x="37586" y="163513"/>
                      </a:cubicBezTo>
                      <a:cubicBezTo>
                        <a:pt x="44994" y="166159"/>
                        <a:pt x="92355" y="139965"/>
                        <a:pt x="113786" y="131763"/>
                      </a:cubicBezTo>
                      <a:cubicBezTo>
                        <a:pt x="135217" y="123561"/>
                        <a:pt x="152151" y="130176"/>
                        <a:pt x="166174" y="114301"/>
                      </a:cubicBezTo>
                      <a:cubicBezTo>
                        <a:pt x="180197" y="98426"/>
                        <a:pt x="198189" y="38894"/>
                        <a:pt x="197924" y="36513"/>
                      </a:cubicBezTo>
                      <a:cubicBezTo>
                        <a:pt x="197659" y="34132"/>
                        <a:pt x="182842" y="85461"/>
                        <a:pt x="164586" y="100013"/>
                      </a:cubicBezTo>
                      <a:cubicBezTo>
                        <a:pt x="146330" y="114565"/>
                        <a:pt x="104790" y="118270"/>
                        <a:pt x="88386" y="123826"/>
                      </a:cubicBezTo>
                      <a:cubicBezTo>
                        <a:pt x="71982" y="129382"/>
                        <a:pt x="73040" y="139966"/>
                        <a:pt x="66161" y="133351"/>
                      </a:cubicBezTo>
                      <a:cubicBezTo>
                        <a:pt x="59282" y="126736"/>
                        <a:pt x="53461" y="94986"/>
                        <a:pt x="47111" y="84138"/>
                      </a:cubicBezTo>
                      <a:cubicBezTo>
                        <a:pt x="40761" y="73290"/>
                        <a:pt x="10598" y="79640"/>
                        <a:pt x="28061" y="68263"/>
                      </a:cubicBezTo>
                      <a:cubicBezTo>
                        <a:pt x="45524" y="56886"/>
                        <a:pt x="159030" y="265"/>
                        <a:pt x="155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76886079-5DC4-4C83-91AA-804EBBB168DA}"/>
                    </a:ext>
                  </a:extLst>
                </p:cNvPr>
                <p:cNvSpPr/>
                <p:nvPr/>
              </p:nvSpPr>
              <p:spPr>
                <a:xfrm>
                  <a:off x="7649192" y="5132384"/>
                  <a:ext cx="152269" cy="104788"/>
                </a:xfrm>
                <a:custGeom>
                  <a:avLst/>
                  <a:gdLst>
                    <a:gd name="connsiteX0" fmla="*/ 151783 w 152269"/>
                    <a:gd name="connsiteY0" fmla="*/ 4 h 104788"/>
                    <a:gd name="connsiteX1" fmla="*/ 56533 w 152269"/>
                    <a:gd name="connsiteY1" fmla="*/ 66679 h 104788"/>
                    <a:gd name="connsiteX2" fmla="*/ 12083 w 152269"/>
                    <a:gd name="connsiteY2" fmla="*/ 104779 h 104788"/>
                    <a:gd name="connsiteX3" fmla="*/ 12083 w 152269"/>
                    <a:gd name="connsiteY3" fmla="*/ 63504 h 104788"/>
                    <a:gd name="connsiteX4" fmla="*/ 151783 w 152269"/>
                    <a:gd name="connsiteY4" fmla="*/ 4 h 1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69" h="104788">
                      <a:moveTo>
                        <a:pt x="151783" y="4"/>
                      </a:moveTo>
                      <a:cubicBezTo>
                        <a:pt x="159191" y="533"/>
                        <a:pt x="79816" y="49217"/>
                        <a:pt x="56533" y="66679"/>
                      </a:cubicBezTo>
                      <a:cubicBezTo>
                        <a:pt x="33250" y="84142"/>
                        <a:pt x="19491" y="105308"/>
                        <a:pt x="12083" y="104779"/>
                      </a:cubicBezTo>
                      <a:cubicBezTo>
                        <a:pt x="4675" y="104250"/>
                        <a:pt x="-10936" y="79379"/>
                        <a:pt x="12083" y="63504"/>
                      </a:cubicBezTo>
                      <a:cubicBezTo>
                        <a:pt x="35102" y="47629"/>
                        <a:pt x="144375" y="-525"/>
                        <a:pt x="1517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5FFD10E2-A37A-422B-8742-515CB4074DF5}"/>
                    </a:ext>
                  </a:extLst>
                </p:cNvPr>
                <p:cNvSpPr/>
                <p:nvPr/>
              </p:nvSpPr>
              <p:spPr>
                <a:xfrm>
                  <a:off x="7427726" y="5426774"/>
                  <a:ext cx="253035" cy="116106"/>
                </a:xfrm>
                <a:custGeom>
                  <a:avLst/>
                  <a:gdLst>
                    <a:gd name="connsiteX0" fmla="*/ 244662 w 253035"/>
                    <a:gd name="connsiteY0" fmla="*/ 38989 h 116106"/>
                    <a:gd name="connsiteX1" fmla="*/ 195449 w 253035"/>
                    <a:gd name="connsiteY1" fmla="*/ 2476 h 116106"/>
                    <a:gd name="connsiteX2" fmla="*/ 3362 w 253035"/>
                    <a:gd name="connsiteY2" fmla="*/ 110426 h 116106"/>
                    <a:gd name="connsiteX3" fmla="*/ 79562 w 253035"/>
                    <a:gd name="connsiteY3" fmla="*/ 102489 h 116106"/>
                    <a:gd name="connsiteX4" fmla="*/ 162112 w 253035"/>
                    <a:gd name="connsiteY4" fmla="*/ 115189 h 116106"/>
                    <a:gd name="connsiteX5" fmla="*/ 47812 w 253035"/>
                    <a:gd name="connsiteY5" fmla="*/ 88201 h 116106"/>
                    <a:gd name="connsiteX6" fmla="*/ 244662 w 253035"/>
                    <a:gd name="connsiteY6" fmla="*/ 38989 h 11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035" h="116106">
                      <a:moveTo>
                        <a:pt x="244662" y="38989"/>
                      </a:moveTo>
                      <a:cubicBezTo>
                        <a:pt x="269268" y="24701"/>
                        <a:pt x="235666" y="-9430"/>
                        <a:pt x="195449" y="2476"/>
                      </a:cubicBezTo>
                      <a:cubicBezTo>
                        <a:pt x="155232" y="14382"/>
                        <a:pt x="22676" y="93757"/>
                        <a:pt x="3362" y="110426"/>
                      </a:cubicBezTo>
                      <a:cubicBezTo>
                        <a:pt x="-15953" y="127095"/>
                        <a:pt x="53104" y="101695"/>
                        <a:pt x="79562" y="102489"/>
                      </a:cubicBezTo>
                      <a:cubicBezTo>
                        <a:pt x="106020" y="103283"/>
                        <a:pt x="167404" y="117570"/>
                        <a:pt x="162112" y="115189"/>
                      </a:cubicBezTo>
                      <a:cubicBezTo>
                        <a:pt x="156820" y="112808"/>
                        <a:pt x="40404" y="104341"/>
                        <a:pt x="47812" y="88201"/>
                      </a:cubicBezTo>
                      <a:cubicBezTo>
                        <a:pt x="55220" y="72061"/>
                        <a:pt x="220056" y="53277"/>
                        <a:pt x="244662" y="389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4B24D22E-4ACD-4036-9081-EA7BE926C4A1}"/>
                    </a:ext>
                  </a:extLst>
                </p:cNvPr>
                <p:cNvSpPr/>
                <p:nvPr/>
              </p:nvSpPr>
              <p:spPr>
                <a:xfrm>
                  <a:off x="7553288" y="5207747"/>
                  <a:ext cx="320876" cy="186870"/>
                </a:xfrm>
                <a:custGeom>
                  <a:avLst/>
                  <a:gdLst>
                    <a:gd name="connsiteX0" fmla="*/ 37 w 320876"/>
                    <a:gd name="connsiteY0" fmla="*/ 186578 h 186870"/>
                    <a:gd name="connsiteX1" fmla="*/ 169900 w 320876"/>
                    <a:gd name="connsiteY1" fmla="*/ 134191 h 186870"/>
                    <a:gd name="connsiteX2" fmla="*/ 209587 w 320876"/>
                    <a:gd name="connsiteY2" fmla="*/ 104028 h 186870"/>
                    <a:gd name="connsiteX3" fmla="*/ 320712 w 320876"/>
                    <a:gd name="connsiteY3" fmla="*/ 841 h 186870"/>
                    <a:gd name="connsiteX4" fmla="*/ 233400 w 320876"/>
                    <a:gd name="connsiteY4" fmla="*/ 57991 h 186870"/>
                    <a:gd name="connsiteX5" fmla="*/ 185775 w 320876"/>
                    <a:gd name="connsiteY5" fmla="*/ 108791 h 186870"/>
                    <a:gd name="connsiteX6" fmla="*/ 37 w 320876"/>
                    <a:gd name="connsiteY6" fmla="*/ 186578 h 1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876" h="186870">
                      <a:moveTo>
                        <a:pt x="37" y="186578"/>
                      </a:moveTo>
                      <a:cubicBezTo>
                        <a:pt x="-2609" y="190811"/>
                        <a:pt x="134975" y="147949"/>
                        <a:pt x="169900" y="134191"/>
                      </a:cubicBezTo>
                      <a:cubicBezTo>
                        <a:pt x="204825" y="120433"/>
                        <a:pt x="184452" y="126253"/>
                        <a:pt x="209587" y="104028"/>
                      </a:cubicBezTo>
                      <a:cubicBezTo>
                        <a:pt x="234722" y="81803"/>
                        <a:pt x="316743" y="8514"/>
                        <a:pt x="320712" y="841"/>
                      </a:cubicBezTo>
                      <a:cubicBezTo>
                        <a:pt x="324681" y="-6832"/>
                        <a:pt x="255889" y="39999"/>
                        <a:pt x="233400" y="57991"/>
                      </a:cubicBezTo>
                      <a:cubicBezTo>
                        <a:pt x="210911" y="75983"/>
                        <a:pt x="223610" y="87889"/>
                        <a:pt x="185775" y="108791"/>
                      </a:cubicBezTo>
                      <a:cubicBezTo>
                        <a:pt x="147940" y="129693"/>
                        <a:pt x="2683" y="182345"/>
                        <a:pt x="37" y="1865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E1410E47-C4BD-4F5D-AEEF-B67C3A6D67E5}"/>
                    </a:ext>
                  </a:extLst>
                </p:cNvPr>
                <p:cNvSpPr/>
                <p:nvPr/>
              </p:nvSpPr>
              <p:spPr>
                <a:xfrm>
                  <a:off x="7528961" y="5202143"/>
                  <a:ext cx="369765" cy="204937"/>
                </a:xfrm>
                <a:custGeom>
                  <a:avLst/>
                  <a:gdLst>
                    <a:gd name="connsiteX0" fmla="*/ 2139 w 369765"/>
                    <a:gd name="connsiteY0" fmla="*/ 204882 h 204937"/>
                    <a:gd name="connsiteX1" fmla="*/ 143427 w 369765"/>
                    <a:gd name="connsiteY1" fmla="*/ 109632 h 204937"/>
                    <a:gd name="connsiteX2" fmla="*/ 225977 w 369765"/>
                    <a:gd name="connsiteY2" fmla="*/ 106457 h 204937"/>
                    <a:gd name="connsiteX3" fmla="*/ 359327 w 369765"/>
                    <a:gd name="connsiteY3" fmla="*/ 41370 h 204937"/>
                    <a:gd name="connsiteX4" fmla="*/ 356152 w 369765"/>
                    <a:gd name="connsiteY4" fmla="*/ 95 h 204937"/>
                    <a:gd name="connsiteX5" fmla="*/ 316464 w 369765"/>
                    <a:gd name="connsiteY5" fmla="*/ 52482 h 204937"/>
                    <a:gd name="connsiteX6" fmla="*/ 143427 w 369765"/>
                    <a:gd name="connsiteY6" fmla="*/ 130270 h 204937"/>
                    <a:gd name="connsiteX7" fmla="*/ 62464 w 369765"/>
                    <a:gd name="connsiteY7" fmla="*/ 123920 h 204937"/>
                    <a:gd name="connsiteX8" fmla="*/ 2139 w 369765"/>
                    <a:gd name="connsiteY8" fmla="*/ 204882 h 20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65" h="204937">
                      <a:moveTo>
                        <a:pt x="2139" y="204882"/>
                      </a:moveTo>
                      <a:cubicBezTo>
                        <a:pt x="15633" y="202501"/>
                        <a:pt x="106121" y="126036"/>
                        <a:pt x="143427" y="109632"/>
                      </a:cubicBezTo>
                      <a:cubicBezTo>
                        <a:pt x="180733" y="93228"/>
                        <a:pt x="189994" y="117834"/>
                        <a:pt x="225977" y="106457"/>
                      </a:cubicBezTo>
                      <a:cubicBezTo>
                        <a:pt x="261960" y="95080"/>
                        <a:pt x="337631" y="59097"/>
                        <a:pt x="359327" y="41370"/>
                      </a:cubicBezTo>
                      <a:cubicBezTo>
                        <a:pt x="381023" y="23643"/>
                        <a:pt x="363296" y="-1757"/>
                        <a:pt x="356152" y="95"/>
                      </a:cubicBezTo>
                      <a:cubicBezTo>
                        <a:pt x="349008" y="1947"/>
                        <a:pt x="351918" y="30786"/>
                        <a:pt x="316464" y="52482"/>
                      </a:cubicBezTo>
                      <a:cubicBezTo>
                        <a:pt x="281010" y="74178"/>
                        <a:pt x="185760" y="118364"/>
                        <a:pt x="143427" y="130270"/>
                      </a:cubicBezTo>
                      <a:cubicBezTo>
                        <a:pt x="101094" y="142176"/>
                        <a:pt x="82308" y="116247"/>
                        <a:pt x="62464" y="123920"/>
                      </a:cubicBezTo>
                      <a:cubicBezTo>
                        <a:pt x="42620" y="131593"/>
                        <a:pt x="-11355" y="207263"/>
                        <a:pt x="2139" y="2048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C6CE0CA1-B7BF-4E71-A51E-5E7CCAAB4F1D}"/>
                    </a:ext>
                  </a:extLst>
                </p:cNvPr>
                <p:cNvSpPr/>
                <p:nvPr/>
              </p:nvSpPr>
              <p:spPr>
                <a:xfrm>
                  <a:off x="8169736" y="3676354"/>
                  <a:ext cx="710878" cy="879247"/>
                </a:xfrm>
                <a:custGeom>
                  <a:avLst/>
                  <a:gdLst>
                    <a:gd name="connsiteX0" fmla="*/ 705447 w 710878"/>
                    <a:gd name="connsiteY0" fmla="*/ 4529 h 879247"/>
                    <a:gd name="connsiteX1" fmla="*/ 576331 w 710878"/>
                    <a:gd name="connsiteY1" fmla="*/ 188679 h 879247"/>
                    <a:gd name="connsiteX2" fmla="*/ 451447 w 710878"/>
                    <a:gd name="connsiteY2" fmla="*/ 319913 h 879247"/>
                    <a:gd name="connsiteX3" fmla="*/ 411231 w 710878"/>
                    <a:gd name="connsiteY3" fmla="*/ 391879 h 879247"/>
                    <a:gd name="connsiteX4" fmla="*/ 150881 w 710878"/>
                    <a:gd name="connsiteY4" fmla="*/ 743246 h 879247"/>
                    <a:gd name="connsiteX5" fmla="*/ 597 w 710878"/>
                    <a:gd name="connsiteY5" fmla="*/ 876596 h 879247"/>
                    <a:gd name="connsiteX6" fmla="*/ 203797 w 710878"/>
                    <a:gd name="connsiteY6" fmla="*/ 639529 h 879247"/>
                    <a:gd name="connsiteX7" fmla="*/ 383714 w 710878"/>
                    <a:gd name="connsiteY7" fmla="*/ 391879 h 879247"/>
                    <a:gd name="connsiteX8" fmla="*/ 705447 w 710878"/>
                    <a:gd name="connsiteY8" fmla="*/ 4529 h 87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0878" h="879247">
                      <a:moveTo>
                        <a:pt x="705447" y="4529"/>
                      </a:moveTo>
                      <a:cubicBezTo>
                        <a:pt x="737550" y="-29338"/>
                        <a:pt x="618664" y="136115"/>
                        <a:pt x="576331" y="188679"/>
                      </a:cubicBezTo>
                      <a:cubicBezTo>
                        <a:pt x="533998" y="241243"/>
                        <a:pt x="478964" y="286046"/>
                        <a:pt x="451447" y="319913"/>
                      </a:cubicBezTo>
                      <a:cubicBezTo>
                        <a:pt x="423930" y="353780"/>
                        <a:pt x="461325" y="321324"/>
                        <a:pt x="411231" y="391879"/>
                      </a:cubicBezTo>
                      <a:cubicBezTo>
                        <a:pt x="361137" y="462434"/>
                        <a:pt x="219320" y="662460"/>
                        <a:pt x="150881" y="743246"/>
                      </a:cubicBezTo>
                      <a:cubicBezTo>
                        <a:pt x="82442" y="824032"/>
                        <a:pt x="-8222" y="893882"/>
                        <a:pt x="597" y="876596"/>
                      </a:cubicBezTo>
                      <a:cubicBezTo>
                        <a:pt x="9416" y="859310"/>
                        <a:pt x="139944" y="720315"/>
                        <a:pt x="203797" y="639529"/>
                      </a:cubicBezTo>
                      <a:cubicBezTo>
                        <a:pt x="267650" y="558743"/>
                        <a:pt x="302928" y="495948"/>
                        <a:pt x="383714" y="391879"/>
                      </a:cubicBezTo>
                      <a:cubicBezTo>
                        <a:pt x="464500" y="287810"/>
                        <a:pt x="673344" y="38396"/>
                        <a:pt x="705447" y="4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65CDE112-BF17-4AA2-B8A2-41A77924BDC1}"/>
                    </a:ext>
                  </a:extLst>
                </p:cNvPr>
                <p:cNvSpPr/>
                <p:nvPr/>
              </p:nvSpPr>
              <p:spPr>
                <a:xfrm>
                  <a:off x="7671095" y="3941678"/>
                  <a:ext cx="928928" cy="467488"/>
                </a:xfrm>
                <a:custGeom>
                  <a:avLst/>
                  <a:gdLst>
                    <a:gd name="connsiteX0" fmla="*/ 39393 w 928928"/>
                    <a:gd name="connsiteY0" fmla="*/ 454110 h 467488"/>
                    <a:gd name="connsiteX1" fmla="*/ 602955 w 928928"/>
                    <a:gd name="connsiteY1" fmla="*/ 206460 h 467488"/>
                    <a:gd name="connsiteX2" fmla="*/ 928393 w 928928"/>
                    <a:gd name="connsiteY2" fmla="*/ 85 h 467488"/>
                    <a:gd name="connsiteX3" fmla="*/ 531518 w 928928"/>
                    <a:gd name="connsiteY3" fmla="*/ 230272 h 467488"/>
                    <a:gd name="connsiteX4" fmla="*/ 98130 w 928928"/>
                    <a:gd name="connsiteY4" fmla="*/ 414422 h 467488"/>
                    <a:gd name="connsiteX5" fmla="*/ 39393 w 928928"/>
                    <a:gd name="connsiteY5" fmla="*/ 454110 h 46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928" h="467488">
                      <a:moveTo>
                        <a:pt x="39393" y="454110"/>
                      </a:moveTo>
                      <a:cubicBezTo>
                        <a:pt x="123530" y="419450"/>
                        <a:pt x="454788" y="282131"/>
                        <a:pt x="602955" y="206460"/>
                      </a:cubicBezTo>
                      <a:cubicBezTo>
                        <a:pt x="751122" y="130789"/>
                        <a:pt x="940299" y="-3884"/>
                        <a:pt x="928393" y="85"/>
                      </a:cubicBezTo>
                      <a:cubicBezTo>
                        <a:pt x="916487" y="4054"/>
                        <a:pt x="669895" y="161216"/>
                        <a:pt x="531518" y="230272"/>
                      </a:cubicBezTo>
                      <a:cubicBezTo>
                        <a:pt x="393141" y="299328"/>
                        <a:pt x="175653" y="379762"/>
                        <a:pt x="98130" y="414422"/>
                      </a:cubicBezTo>
                      <a:cubicBezTo>
                        <a:pt x="20607" y="449082"/>
                        <a:pt x="-44744" y="488770"/>
                        <a:pt x="39393" y="454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83E209A2-F63E-4347-92AF-2900799FFA3A}"/>
                    </a:ext>
                  </a:extLst>
                </p:cNvPr>
                <p:cNvSpPr/>
                <p:nvPr/>
              </p:nvSpPr>
              <p:spPr>
                <a:xfrm>
                  <a:off x="7588904" y="4384322"/>
                  <a:ext cx="168790" cy="702437"/>
                </a:xfrm>
                <a:custGeom>
                  <a:avLst/>
                  <a:gdLst>
                    <a:gd name="connsiteX0" fmla="*/ 167621 w 168790"/>
                    <a:gd name="connsiteY0" fmla="*/ 353 h 702437"/>
                    <a:gd name="connsiteX1" fmla="*/ 99359 w 168790"/>
                    <a:gd name="connsiteY1" fmla="*/ 311503 h 702437"/>
                    <a:gd name="connsiteX2" fmla="*/ 2521 w 168790"/>
                    <a:gd name="connsiteY2" fmla="*/ 686153 h 702437"/>
                    <a:gd name="connsiteX3" fmla="*/ 37446 w 168790"/>
                    <a:gd name="connsiteY3" fmla="*/ 597253 h 702437"/>
                    <a:gd name="connsiteX4" fmla="*/ 134284 w 168790"/>
                    <a:gd name="connsiteY4" fmla="*/ 257528 h 702437"/>
                    <a:gd name="connsiteX5" fmla="*/ 167621 w 168790"/>
                    <a:gd name="connsiteY5" fmla="*/ 353 h 7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790" h="702437">
                      <a:moveTo>
                        <a:pt x="167621" y="353"/>
                      </a:moveTo>
                      <a:cubicBezTo>
                        <a:pt x="161800" y="9349"/>
                        <a:pt x="126876" y="197203"/>
                        <a:pt x="99359" y="311503"/>
                      </a:cubicBezTo>
                      <a:cubicBezTo>
                        <a:pt x="71842" y="425803"/>
                        <a:pt x="12840" y="638528"/>
                        <a:pt x="2521" y="686153"/>
                      </a:cubicBezTo>
                      <a:cubicBezTo>
                        <a:pt x="-7798" y="733778"/>
                        <a:pt x="15485" y="668691"/>
                        <a:pt x="37446" y="597253"/>
                      </a:cubicBezTo>
                      <a:cubicBezTo>
                        <a:pt x="59407" y="525815"/>
                        <a:pt x="111794" y="359128"/>
                        <a:pt x="134284" y="257528"/>
                      </a:cubicBezTo>
                      <a:cubicBezTo>
                        <a:pt x="156774" y="155928"/>
                        <a:pt x="173442" y="-8643"/>
                        <a:pt x="167621" y="3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C10A1FA6-BE5B-4F32-9697-FFB358CEDC27}"/>
                    </a:ext>
                  </a:extLst>
                </p:cNvPr>
                <p:cNvSpPr/>
                <p:nvPr/>
              </p:nvSpPr>
              <p:spPr>
                <a:xfrm>
                  <a:off x="7577138" y="4516977"/>
                  <a:ext cx="639750" cy="561436"/>
                </a:xfrm>
                <a:custGeom>
                  <a:avLst/>
                  <a:gdLst>
                    <a:gd name="connsiteX0" fmla="*/ 0 w 639750"/>
                    <a:gd name="connsiteY0" fmla="*/ 561436 h 561436"/>
                    <a:gd name="connsiteX1" fmla="*/ 200025 w 639750"/>
                    <a:gd name="connsiteY1" fmla="*/ 407448 h 561436"/>
                    <a:gd name="connsiteX2" fmla="*/ 623887 w 639750"/>
                    <a:gd name="connsiteY2" fmla="*/ 18511 h 561436"/>
                    <a:gd name="connsiteX3" fmla="*/ 539750 w 639750"/>
                    <a:gd name="connsiteY3" fmla="*/ 72486 h 561436"/>
                    <a:gd name="connsiteX4" fmla="*/ 444500 w 639750"/>
                    <a:gd name="connsiteY4" fmla="*/ 161386 h 561436"/>
                    <a:gd name="connsiteX5" fmla="*/ 207962 w 639750"/>
                    <a:gd name="connsiteY5" fmla="*/ 374111 h 561436"/>
                    <a:gd name="connsiteX6" fmla="*/ 0 w 639750"/>
                    <a:gd name="connsiteY6" fmla="*/ 561436 h 56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750" h="561436">
                      <a:moveTo>
                        <a:pt x="0" y="561436"/>
                      </a:moveTo>
                      <a:cubicBezTo>
                        <a:pt x="48022" y="529685"/>
                        <a:pt x="96044" y="497935"/>
                        <a:pt x="200025" y="407448"/>
                      </a:cubicBezTo>
                      <a:cubicBezTo>
                        <a:pt x="304006" y="316960"/>
                        <a:pt x="567266" y="74338"/>
                        <a:pt x="623887" y="18511"/>
                      </a:cubicBezTo>
                      <a:cubicBezTo>
                        <a:pt x="680508" y="-37316"/>
                        <a:pt x="569648" y="48674"/>
                        <a:pt x="539750" y="72486"/>
                      </a:cubicBezTo>
                      <a:cubicBezTo>
                        <a:pt x="509852" y="96298"/>
                        <a:pt x="444500" y="161386"/>
                        <a:pt x="444500" y="161386"/>
                      </a:cubicBezTo>
                      <a:lnTo>
                        <a:pt x="207962" y="374111"/>
                      </a:lnTo>
                      <a:lnTo>
                        <a:pt x="0" y="5614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1CCF138A-2F0C-4734-AD6F-1874FADA248F}"/>
                    </a:ext>
                  </a:extLst>
                </p:cNvPr>
                <p:cNvSpPr/>
                <p:nvPr/>
              </p:nvSpPr>
              <p:spPr>
                <a:xfrm>
                  <a:off x="7823814" y="4147158"/>
                  <a:ext cx="620712" cy="529445"/>
                </a:xfrm>
                <a:custGeom>
                  <a:avLst/>
                  <a:gdLst>
                    <a:gd name="connsiteX0" fmla="*/ 620099 w 620712"/>
                    <a:gd name="connsiteY0" fmla="*/ 980 h 529445"/>
                    <a:gd name="connsiteX1" fmla="*/ 451824 w 620712"/>
                    <a:gd name="connsiteY1" fmla="*/ 161317 h 529445"/>
                    <a:gd name="connsiteX2" fmla="*/ 386736 w 620712"/>
                    <a:gd name="connsiteY2" fmla="*/ 224817 h 529445"/>
                    <a:gd name="connsiteX3" fmla="*/ 377211 w 620712"/>
                    <a:gd name="connsiteY3" fmla="*/ 262917 h 529445"/>
                    <a:gd name="connsiteX4" fmla="*/ 329586 w 620712"/>
                    <a:gd name="connsiteY4" fmla="*/ 370867 h 529445"/>
                    <a:gd name="connsiteX5" fmla="*/ 251799 w 620712"/>
                    <a:gd name="connsiteY5" fmla="*/ 435955 h 529445"/>
                    <a:gd name="connsiteX6" fmla="*/ 145436 w 620712"/>
                    <a:gd name="connsiteY6" fmla="*/ 504217 h 529445"/>
                    <a:gd name="connsiteX7" fmla="*/ 62886 w 620712"/>
                    <a:gd name="connsiteY7" fmla="*/ 528030 h 529445"/>
                    <a:gd name="connsiteX8" fmla="*/ 4149 w 620712"/>
                    <a:gd name="connsiteY8" fmla="*/ 521680 h 529445"/>
                    <a:gd name="connsiteX9" fmla="*/ 180361 w 620712"/>
                    <a:gd name="connsiteY9" fmla="*/ 480405 h 529445"/>
                    <a:gd name="connsiteX10" fmla="*/ 377211 w 620712"/>
                    <a:gd name="connsiteY10" fmla="*/ 254980 h 529445"/>
                    <a:gd name="connsiteX11" fmla="*/ 620099 w 620712"/>
                    <a:gd name="connsiteY11" fmla="*/ 980 h 529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0712" h="529445">
                      <a:moveTo>
                        <a:pt x="620099" y="980"/>
                      </a:moveTo>
                      <a:cubicBezTo>
                        <a:pt x="632534" y="-14630"/>
                        <a:pt x="451824" y="161317"/>
                        <a:pt x="451824" y="161317"/>
                      </a:cubicBezTo>
                      <a:cubicBezTo>
                        <a:pt x="412930" y="198623"/>
                        <a:pt x="399171" y="207884"/>
                        <a:pt x="386736" y="224817"/>
                      </a:cubicBezTo>
                      <a:cubicBezTo>
                        <a:pt x="374301" y="241750"/>
                        <a:pt x="386736" y="238575"/>
                        <a:pt x="377211" y="262917"/>
                      </a:cubicBezTo>
                      <a:cubicBezTo>
                        <a:pt x="367686" y="287259"/>
                        <a:pt x="350488" y="342027"/>
                        <a:pt x="329586" y="370867"/>
                      </a:cubicBezTo>
                      <a:cubicBezTo>
                        <a:pt x="308684" y="399707"/>
                        <a:pt x="282491" y="413730"/>
                        <a:pt x="251799" y="435955"/>
                      </a:cubicBezTo>
                      <a:cubicBezTo>
                        <a:pt x="221107" y="458180"/>
                        <a:pt x="176922" y="488871"/>
                        <a:pt x="145436" y="504217"/>
                      </a:cubicBezTo>
                      <a:cubicBezTo>
                        <a:pt x="113950" y="519563"/>
                        <a:pt x="86434" y="525120"/>
                        <a:pt x="62886" y="528030"/>
                      </a:cubicBezTo>
                      <a:cubicBezTo>
                        <a:pt x="39338" y="530940"/>
                        <a:pt x="-15430" y="529618"/>
                        <a:pt x="4149" y="521680"/>
                      </a:cubicBezTo>
                      <a:cubicBezTo>
                        <a:pt x="23728" y="513742"/>
                        <a:pt x="118184" y="524855"/>
                        <a:pt x="180361" y="480405"/>
                      </a:cubicBezTo>
                      <a:cubicBezTo>
                        <a:pt x="242538" y="435955"/>
                        <a:pt x="306303" y="331974"/>
                        <a:pt x="377211" y="254980"/>
                      </a:cubicBezTo>
                      <a:cubicBezTo>
                        <a:pt x="448119" y="177986"/>
                        <a:pt x="607664" y="16590"/>
                        <a:pt x="620099" y="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7D027EF2-9715-410B-A968-8C7DD7ED9919}"/>
                    </a:ext>
                  </a:extLst>
                </p:cNvPr>
                <p:cNvSpPr/>
                <p:nvPr/>
              </p:nvSpPr>
              <p:spPr>
                <a:xfrm>
                  <a:off x="7737376" y="4133965"/>
                  <a:ext cx="692888" cy="388262"/>
                </a:xfrm>
                <a:custGeom>
                  <a:avLst/>
                  <a:gdLst>
                    <a:gd name="connsiteX0" fmla="*/ 99 w 692888"/>
                    <a:gd name="connsiteY0" fmla="*/ 387235 h 388262"/>
                    <a:gd name="connsiteX1" fmla="*/ 77887 w 692888"/>
                    <a:gd name="connsiteY1" fmla="*/ 352310 h 388262"/>
                    <a:gd name="connsiteX2" fmla="*/ 236637 w 692888"/>
                    <a:gd name="connsiteY2" fmla="*/ 250710 h 388262"/>
                    <a:gd name="connsiteX3" fmla="*/ 387449 w 692888"/>
                    <a:gd name="connsiteY3" fmla="*/ 211023 h 388262"/>
                    <a:gd name="connsiteX4" fmla="*/ 444599 w 692888"/>
                    <a:gd name="connsiteY4" fmla="*/ 211023 h 388262"/>
                    <a:gd name="connsiteX5" fmla="*/ 468412 w 692888"/>
                    <a:gd name="connsiteY5" fmla="*/ 191973 h 388262"/>
                    <a:gd name="connsiteX6" fmla="*/ 492224 w 692888"/>
                    <a:gd name="connsiteY6" fmla="*/ 163398 h 388262"/>
                    <a:gd name="connsiteX7" fmla="*/ 689074 w 692888"/>
                    <a:gd name="connsiteY7" fmla="*/ 9410 h 388262"/>
                    <a:gd name="connsiteX8" fmla="*/ 608112 w 692888"/>
                    <a:gd name="connsiteY8" fmla="*/ 36398 h 388262"/>
                    <a:gd name="connsiteX9" fmla="*/ 436662 w 692888"/>
                    <a:gd name="connsiteY9" fmla="*/ 196735 h 388262"/>
                    <a:gd name="connsiteX10" fmla="*/ 360462 w 692888"/>
                    <a:gd name="connsiteY10" fmla="*/ 209435 h 388262"/>
                    <a:gd name="connsiteX11" fmla="*/ 92174 w 692888"/>
                    <a:gd name="connsiteY11" fmla="*/ 318973 h 388262"/>
                    <a:gd name="connsiteX12" fmla="*/ 99 w 692888"/>
                    <a:gd name="connsiteY12" fmla="*/ 387235 h 38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2888" h="388262">
                      <a:moveTo>
                        <a:pt x="99" y="387235"/>
                      </a:moveTo>
                      <a:cubicBezTo>
                        <a:pt x="-2282" y="392791"/>
                        <a:pt x="38464" y="375064"/>
                        <a:pt x="77887" y="352310"/>
                      </a:cubicBezTo>
                      <a:cubicBezTo>
                        <a:pt x="117310" y="329556"/>
                        <a:pt x="185043" y="274258"/>
                        <a:pt x="236637" y="250710"/>
                      </a:cubicBezTo>
                      <a:cubicBezTo>
                        <a:pt x="288231" y="227162"/>
                        <a:pt x="352789" y="217637"/>
                        <a:pt x="387449" y="211023"/>
                      </a:cubicBezTo>
                      <a:cubicBezTo>
                        <a:pt x="422109" y="204409"/>
                        <a:pt x="431105" y="214198"/>
                        <a:pt x="444599" y="211023"/>
                      </a:cubicBezTo>
                      <a:cubicBezTo>
                        <a:pt x="458093" y="207848"/>
                        <a:pt x="460475" y="199910"/>
                        <a:pt x="468412" y="191973"/>
                      </a:cubicBezTo>
                      <a:cubicBezTo>
                        <a:pt x="476349" y="184036"/>
                        <a:pt x="455447" y="193825"/>
                        <a:pt x="492224" y="163398"/>
                      </a:cubicBezTo>
                      <a:cubicBezTo>
                        <a:pt x="529001" y="132971"/>
                        <a:pt x="669759" y="30577"/>
                        <a:pt x="689074" y="9410"/>
                      </a:cubicBezTo>
                      <a:cubicBezTo>
                        <a:pt x="708389" y="-11757"/>
                        <a:pt x="650181" y="5177"/>
                        <a:pt x="608112" y="36398"/>
                      </a:cubicBezTo>
                      <a:cubicBezTo>
                        <a:pt x="566043" y="67619"/>
                        <a:pt x="477937" y="167896"/>
                        <a:pt x="436662" y="196735"/>
                      </a:cubicBezTo>
                      <a:cubicBezTo>
                        <a:pt x="395387" y="225574"/>
                        <a:pt x="417877" y="189062"/>
                        <a:pt x="360462" y="209435"/>
                      </a:cubicBezTo>
                      <a:cubicBezTo>
                        <a:pt x="303047" y="229808"/>
                        <a:pt x="149853" y="290663"/>
                        <a:pt x="92174" y="318973"/>
                      </a:cubicBezTo>
                      <a:cubicBezTo>
                        <a:pt x="34495" y="347283"/>
                        <a:pt x="2480" y="381679"/>
                        <a:pt x="99" y="387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2B537A56-0451-4A37-AB84-FCABCFF7536B}"/>
                    </a:ext>
                  </a:extLst>
                </p:cNvPr>
                <p:cNvSpPr/>
                <p:nvPr/>
              </p:nvSpPr>
              <p:spPr>
                <a:xfrm>
                  <a:off x="7736173" y="4393662"/>
                  <a:ext cx="408023" cy="165888"/>
                </a:xfrm>
                <a:custGeom>
                  <a:avLst/>
                  <a:gdLst>
                    <a:gd name="connsiteX0" fmla="*/ 1302 w 408023"/>
                    <a:gd name="connsiteY0" fmla="*/ 165638 h 165888"/>
                    <a:gd name="connsiteX1" fmla="*/ 214027 w 408023"/>
                    <a:gd name="connsiteY1" fmla="*/ 51338 h 165888"/>
                    <a:gd name="connsiteX2" fmla="*/ 375952 w 408023"/>
                    <a:gd name="connsiteY2" fmla="*/ 29113 h 165888"/>
                    <a:gd name="connsiteX3" fmla="*/ 390240 w 408023"/>
                    <a:gd name="connsiteY3" fmla="*/ 40226 h 165888"/>
                    <a:gd name="connsiteX4" fmla="*/ 380715 w 408023"/>
                    <a:gd name="connsiteY4" fmla="*/ 95788 h 165888"/>
                    <a:gd name="connsiteX5" fmla="*/ 406115 w 408023"/>
                    <a:gd name="connsiteY5" fmla="*/ 10063 h 165888"/>
                    <a:gd name="connsiteX6" fmla="*/ 320390 w 408023"/>
                    <a:gd name="connsiteY6" fmla="*/ 16413 h 165888"/>
                    <a:gd name="connsiteX7" fmla="*/ 1302 w 408023"/>
                    <a:gd name="connsiteY7" fmla="*/ 165638 h 165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8023" h="165888">
                      <a:moveTo>
                        <a:pt x="1302" y="165638"/>
                      </a:moveTo>
                      <a:cubicBezTo>
                        <a:pt x="-16425" y="171459"/>
                        <a:pt x="151585" y="74092"/>
                        <a:pt x="214027" y="51338"/>
                      </a:cubicBezTo>
                      <a:cubicBezTo>
                        <a:pt x="276469" y="28584"/>
                        <a:pt x="346583" y="30965"/>
                        <a:pt x="375952" y="29113"/>
                      </a:cubicBezTo>
                      <a:cubicBezTo>
                        <a:pt x="405321" y="27261"/>
                        <a:pt x="389446" y="29114"/>
                        <a:pt x="390240" y="40226"/>
                      </a:cubicBezTo>
                      <a:cubicBezTo>
                        <a:pt x="391034" y="51338"/>
                        <a:pt x="378069" y="100815"/>
                        <a:pt x="380715" y="95788"/>
                      </a:cubicBezTo>
                      <a:cubicBezTo>
                        <a:pt x="383361" y="90761"/>
                        <a:pt x="416169" y="23292"/>
                        <a:pt x="406115" y="10063"/>
                      </a:cubicBezTo>
                      <a:cubicBezTo>
                        <a:pt x="396061" y="-3166"/>
                        <a:pt x="390505" y="-5548"/>
                        <a:pt x="320390" y="16413"/>
                      </a:cubicBezTo>
                      <a:cubicBezTo>
                        <a:pt x="250275" y="38374"/>
                        <a:pt x="19029" y="159817"/>
                        <a:pt x="1302" y="165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CBD6DE74-BD36-4C48-9140-F3FBA80FA866}"/>
                    </a:ext>
                  </a:extLst>
                </p:cNvPr>
                <p:cNvSpPr/>
                <p:nvPr/>
              </p:nvSpPr>
              <p:spPr>
                <a:xfrm>
                  <a:off x="7811786" y="4496908"/>
                  <a:ext cx="206684" cy="144958"/>
                </a:xfrm>
                <a:custGeom>
                  <a:avLst/>
                  <a:gdLst>
                    <a:gd name="connsiteX0" fmla="*/ 206677 w 206684"/>
                    <a:gd name="connsiteY0" fmla="*/ 480 h 144958"/>
                    <a:gd name="connsiteX1" fmla="*/ 65389 w 206684"/>
                    <a:gd name="connsiteY1" fmla="*/ 29055 h 144958"/>
                    <a:gd name="connsiteX2" fmla="*/ 6652 w 206684"/>
                    <a:gd name="connsiteY2" fmla="*/ 98905 h 144958"/>
                    <a:gd name="connsiteX3" fmla="*/ 3477 w 206684"/>
                    <a:gd name="connsiteY3" fmla="*/ 144942 h 144958"/>
                    <a:gd name="connsiteX4" fmla="*/ 25702 w 206684"/>
                    <a:gd name="connsiteY4" fmla="*/ 94142 h 144958"/>
                    <a:gd name="connsiteX5" fmla="*/ 59039 w 206684"/>
                    <a:gd name="connsiteY5" fmla="*/ 49692 h 144958"/>
                    <a:gd name="connsiteX6" fmla="*/ 206677 w 206684"/>
                    <a:gd name="connsiteY6" fmla="*/ 480 h 14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684" h="144958">
                      <a:moveTo>
                        <a:pt x="206677" y="480"/>
                      </a:moveTo>
                      <a:cubicBezTo>
                        <a:pt x="207735" y="-2959"/>
                        <a:pt x="98727" y="12651"/>
                        <a:pt x="65389" y="29055"/>
                      </a:cubicBezTo>
                      <a:cubicBezTo>
                        <a:pt x="32051" y="45459"/>
                        <a:pt x="16971" y="79591"/>
                        <a:pt x="6652" y="98905"/>
                      </a:cubicBezTo>
                      <a:cubicBezTo>
                        <a:pt x="-3667" y="118220"/>
                        <a:pt x="302" y="145736"/>
                        <a:pt x="3477" y="144942"/>
                      </a:cubicBezTo>
                      <a:cubicBezTo>
                        <a:pt x="6652" y="144148"/>
                        <a:pt x="16442" y="110017"/>
                        <a:pt x="25702" y="94142"/>
                      </a:cubicBezTo>
                      <a:cubicBezTo>
                        <a:pt x="34962" y="78267"/>
                        <a:pt x="32052" y="63715"/>
                        <a:pt x="59039" y="49692"/>
                      </a:cubicBezTo>
                      <a:cubicBezTo>
                        <a:pt x="86026" y="35669"/>
                        <a:pt x="205619" y="3919"/>
                        <a:pt x="206677" y="4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82ED43F7-2860-4323-B976-F7D031EA8476}"/>
                    </a:ext>
                  </a:extLst>
                </p:cNvPr>
                <p:cNvSpPr/>
                <p:nvPr/>
              </p:nvSpPr>
              <p:spPr>
                <a:xfrm>
                  <a:off x="7855609" y="4517969"/>
                  <a:ext cx="214097" cy="118387"/>
                </a:xfrm>
                <a:custGeom>
                  <a:avLst/>
                  <a:gdLst>
                    <a:gd name="connsiteX0" fmla="*/ 164441 w 214097"/>
                    <a:gd name="connsiteY0" fmla="*/ 56 h 118387"/>
                    <a:gd name="connsiteX1" fmla="*/ 37441 w 214097"/>
                    <a:gd name="connsiteY1" fmla="*/ 60381 h 118387"/>
                    <a:gd name="connsiteX2" fmla="*/ 26329 w 214097"/>
                    <a:gd name="connsiteY2" fmla="*/ 106419 h 118387"/>
                    <a:gd name="connsiteX3" fmla="*/ 96179 w 214097"/>
                    <a:gd name="connsiteY3" fmla="*/ 101656 h 118387"/>
                    <a:gd name="connsiteX4" fmla="*/ 212066 w 214097"/>
                    <a:gd name="connsiteY4" fmla="*/ 27044 h 118387"/>
                    <a:gd name="connsiteX5" fmla="*/ 162854 w 214097"/>
                    <a:gd name="connsiteY5" fmla="*/ 76256 h 118387"/>
                    <a:gd name="connsiteX6" fmla="*/ 72366 w 214097"/>
                    <a:gd name="connsiteY6" fmla="*/ 117531 h 118387"/>
                    <a:gd name="connsiteX7" fmla="*/ 5691 w 214097"/>
                    <a:gd name="connsiteY7" fmla="*/ 101656 h 118387"/>
                    <a:gd name="connsiteX8" fmla="*/ 21566 w 214097"/>
                    <a:gd name="connsiteY8" fmla="*/ 71494 h 118387"/>
                    <a:gd name="connsiteX9" fmla="*/ 164441 w 214097"/>
                    <a:gd name="connsiteY9" fmla="*/ 56 h 1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4097" h="118387">
                      <a:moveTo>
                        <a:pt x="164441" y="56"/>
                      </a:moveTo>
                      <a:cubicBezTo>
                        <a:pt x="167087" y="-1796"/>
                        <a:pt x="60460" y="42654"/>
                        <a:pt x="37441" y="60381"/>
                      </a:cubicBezTo>
                      <a:cubicBezTo>
                        <a:pt x="14422" y="78108"/>
                        <a:pt x="16539" y="99540"/>
                        <a:pt x="26329" y="106419"/>
                      </a:cubicBezTo>
                      <a:cubicBezTo>
                        <a:pt x="36119" y="113298"/>
                        <a:pt x="65223" y="114885"/>
                        <a:pt x="96179" y="101656"/>
                      </a:cubicBezTo>
                      <a:cubicBezTo>
                        <a:pt x="127135" y="88427"/>
                        <a:pt x="200954" y="31277"/>
                        <a:pt x="212066" y="27044"/>
                      </a:cubicBezTo>
                      <a:cubicBezTo>
                        <a:pt x="223179" y="22811"/>
                        <a:pt x="186137" y="61175"/>
                        <a:pt x="162854" y="76256"/>
                      </a:cubicBezTo>
                      <a:cubicBezTo>
                        <a:pt x="139571" y="91337"/>
                        <a:pt x="98560" y="113298"/>
                        <a:pt x="72366" y="117531"/>
                      </a:cubicBezTo>
                      <a:cubicBezTo>
                        <a:pt x="46172" y="121764"/>
                        <a:pt x="14158" y="109329"/>
                        <a:pt x="5691" y="101656"/>
                      </a:cubicBezTo>
                      <a:cubicBezTo>
                        <a:pt x="-2776" y="93983"/>
                        <a:pt x="-4892" y="87898"/>
                        <a:pt x="21566" y="71494"/>
                      </a:cubicBezTo>
                      <a:cubicBezTo>
                        <a:pt x="48024" y="55090"/>
                        <a:pt x="161795" y="1908"/>
                        <a:pt x="16444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75FDF0FD-0E4B-46D0-B3B9-AEAFAB1195C0}"/>
                    </a:ext>
                  </a:extLst>
                </p:cNvPr>
                <p:cNvSpPr/>
                <p:nvPr/>
              </p:nvSpPr>
              <p:spPr>
                <a:xfrm>
                  <a:off x="7153133" y="5074897"/>
                  <a:ext cx="444033" cy="719551"/>
                </a:xfrm>
                <a:custGeom>
                  <a:avLst/>
                  <a:gdLst>
                    <a:gd name="connsiteX0" fmla="*/ 443584 w 444033"/>
                    <a:gd name="connsiteY0" fmla="*/ 870 h 719551"/>
                    <a:gd name="connsiteX1" fmla="*/ 341984 w 444033"/>
                    <a:gd name="connsiteY1" fmla="*/ 276036 h 719551"/>
                    <a:gd name="connsiteX2" fmla="*/ 259434 w 444033"/>
                    <a:gd name="connsiteY2" fmla="*/ 400920 h 719551"/>
                    <a:gd name="connsiteX3" fmla="*/ 9667 w 444033"/>
                    <a:gd name="connsiteY3" fmla="*/ 705720 h 719551"/>
                    <a:gd name="connsiteX4" fmla="*/ 75284 w 444033"/>
                    <a:gd name="connsiteY4" fmla="*/ 637986 h 719551"/>
                    <a:gd name="connsiteX5" fmla="*/ 299650 w 444033"/>
                    <a:gd name="connsiteY5" fmla="*/ 375520 h 719551"/>
                    <a:gd name="connsiteX6" fmla="*/ 443584 w 444033"/>
                    <a:gd name="connsiteY6" fmla="*/ 870 h 71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033" h="719551">
                      <a:moveTo>
                        <a:pt x="443584" y="870"/>
                      </a:moveTo>
                      <a:cubicBezTo>
                        <a:pt x="450640" y="-15710"/>
                        <a:pt x="372676" y="209361"/>
                        <a:pt x="341984" y="276036"/>
                      </a:cubicBezTo>
                      <a:cubicBezTo>
                        <a:pt x="311292" y="342711"/>
                        <a:pt x="314820" y="329306"/>
                        <a:pt x="259434" y="400920"/>
                      </a:cubicBezTo>
                      <a:cubicBezTo>
                        <a:pt x="204048" y="472534"/>
                        <a:pt x="40359" y="666209"/>
                        <a:pt x="9667" y="705720"/>
                      </a:cubicBezTo>
                      <a:cubicBezTo>
                        <a:pt x="-21025" y="745231"/>
                        <a:pt x="26953" y="693019"/>
                        <a:pt x="75284" y="637986"/>
                      </a:cubicBezTo>
                      <a:cubicBezTo>
                        <a:pt x="123614" y="582953"/>
                        <a:pt x="238620" y="478178"/>
                        <a:pt x="299650" y="375520"/>
                      </a:cubicBezTo>
                      <a:cubicBezTo>
                        <a:pt x="360680" y="272862"/>
                        <a:pt x="436528" y="17450"/>
                        <a:pt x="443584" y="8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44E03397-5611-4BF5-904A-33E502D0BA32}"/>
                    </a:ext>
                  </a:extLst>
                </p:cNvPr>
                <p:cNvSpPr/>
                <p:nvPr/>
              </p:nvSpPr>
              <p:spPr>
                <a:xfrm>
                  <a:off x="6093642" y="5742170"/>
                  <a:ext cx="1104643" cy="217839"/>
                </a:xfrm>
                <a:custGeom>
                  <a:avLst/>
                  <a:gdLst>
                    <a:gd name="connsiteX0" fmla="*/ 241 w 1104643"/>
                    <a:gd name="connsiteY0" fmla="*/ 209897 h 217839"/>
                    <a:gd name="connsiteX1" fmla="*/ 368541 w 1104643"/>
                    <a:gd name="connsiteY1" fmla="*/ 190847 h 217839"/>
                    <a:gd name="connsiteX2" fmla="*/ 688158 w 1104643"/>
                    <a:gd name="connsiteY2" fmla="*/ 110413 h 217839"/>
                    <a:gd name="connsiteX3" fmla="*/ 1100908 w 1104643"/>
                    <a:gd name="connsiteY3" fmla="*/ 347 h 217839"/>
                    <a:gd name="connsiteX4" fmla="*/ 872308 w 1104643"/>
                    <a:gd name="connsiteY4" fmla="*/ 78663 h 217839"/>
                    <a:gd name="connsiteX5" fmla="*/ 539991 w 1104643"/>
                    <a:gd name="connsiteY5" fmla="*/ 163330 h 217839"/>
                    <a:gd name="connsiteX6" fmla="*/ 315625 w 1104643"/>
                    <a:gd name="connsiteY6" fmla="*/ 214130 h 217839"/>
                    <a:gd name="connsiteX7" fmla="*/ 241 w 1104643"/>
                    <a:gd name="connsiteY7" fmla="*/ 209897 h 2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4643" h="217839">
                      <a:moveTo>
                        <a:pt x="241" y="209897"/>
                      </a:moveTo>
                      <a:cubicBezTo>
                        <a:pt x="9060" y="206016"/>
                        <a:pt x="253888" y="207428"/>
                        <a:pt x="368541" y="190847"/>
                      </a:cubicBezTo>
                      <a:cubicBezTo>
                        <a:pt x="483194" y="174266"/>
                        <a:pt x="688158" y="110413"/>
                        <a:pt x="688158" y="110413"/>
                      </a:cubicBezTo>
                      <a:lnTo>
                        <a:pt x="1100908" y="347"/>
                      </a:lnTo>
                      <a:cubicBezTo>
                        <a:pt x="1131600" y="-4945"/>
                        <a:pt x="965794" y="51499"/>
                        <a:pt x="872308" y="78663"/>
                      </a:cubicBezTo>
                      <a:cubicBezTo>
                        <a:pt x="778822" y="105827"/>
                        <a:pt x="539991" y="163330"/>
                        <a:pt x="539991" y="163330"/>
                      </a:cubicBezTo>
                      <a:cubicBezTo>
                        <a:pt x="447210" y="185908"/>
                        <a:pt x="404878" y="205310"/>
                        <a:pt x="315625" y="214130"/>
                      </a:cubicBezTo>
                      <a:cubicBezTo>
                        <a:pt x="226372" y="222950"/>
                        <a:pt x="-8578" y="213778"/>
                        <a:pt x="241" y="2098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E6F0B605-FBB2-4A20-A8A2-DB0956F28014}"/>
                    </a:ext>
                  </a:extLst>
                </p:cNvPr>
                <p:cNvSpPr/>
                <p:nvPr/>
              </p:nvSpPr>
              <p:spPr>
                <a:xfrm>
                  <a:off x="6002867" y="4941942"/>
                  <a:ext cx="1099612" cy="976673"/>
                </a:xfrm>
                <a:custGeom>
                  <a:avLst/>
                  <a:gdLst>
                    <a:gd name="connsiteX0" fmla="*/ 80433 w 1099612"/>
                    <a:gd name="connsiteY0" fmla="*/ 2591 h 976673"/>
                    <a:gd name="connsiteX1" fmla="*/ 378883 w 1099612"/>
                    <a:gd name="connsiteY1" fmla="*/ 25875 h 976673"/>
                    <a:gd name="connsiteX2" fmla="*/ 711200 w 1099612"/>
                    <a:gd name="connsiteY2" fmla="*/ 95725 h 976673"/>
                    <a:gd name="connsiteX3" fmla="*/ 935566 w 1099612"/>
                    <a:gd name="connsiteY3" fmla="*/ 218491 h 976673"/>
                    <a:gd name="connsiteX4" fmla="*/ 1073150 w 1099612"/>
                    <a:gd name="connsiteY4" fmla="*/ 358191 h 976673"/>
                    <a:gd name="connsiteX5" fmla="*/ 1098550 w 1099612"/>
                    <a:gd name="connsiteY5" fmla="*/ 474608 h 976673"/>
                    <a:gd name="connsiteX6" fmla="*/ 1056216 w 1099612"/>
                    <a:gd name="connsiteY6" fmla="*/ 614308 h 976673"/>
                    <a:gd name="connsiteX7" fmla="*/ 996950 w 1099612"/>
                    <a:gd name="connsiteY7" fmla="*/ 696858 h 976673"/>
                    <a:gd name="connsiteX8" fmla="*/ 802216 w 1099612"/>
                    <a:gd name="connsiteY8" fmla="*/ 832325 h 976673"/>
                    <a:gd name="connsiteX9" fmla="*/ 533400 w 1099612"/>
                    <a:gd name="connsiteY9" fmla="*/ 927575 h 976673"/>
                    <a:gd name="connsiteX10" fmla="*/ 0 w 1099612"/>
                    <a:gd name="connsiteY10" fmla="*/ 976258 h 976673"/>
                    <a:gd name="connsiteX11" fmla="*/ 535516 w 1099612"/>
                    <a:gd name="connsiteY11" fmla="*/ 902175 h 976673"/>
                    <a:gd name="connsiteX12" fmla="*/ 965200 w 1099612"/>
                    <a:gd name="connsiteY12" fmla="*/ 711675 h 976673"/>
                    <a:gd name="connsiteX13" fmla="*/ 1096433 w 1099612"/>
                    <a:gd name="connsiteY13" fmla="*/ 396291 h 976673"/>
                    <a:gd name="connsiteX14" fmla="*/ 980016 w 1099612"/>
                    <a:gd name="connsiteY14" fmla="*/ 256591 h 976673"/>
                    <a:gd name="connsiteX15" fmla="*/ 702733 w 1099612"/>
                    <a:gd name="connsiteY15" fmla="*/ 80908 h 976673"/>
                    <a:gd name="connsiteX16" fmla="*/ 80433 w 1099612"/>
                    <a:gd name="connsiteY16" fmla="*/ 2591 h 9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9612" h="976673">
                      <a:moveTo>
                        <a:pt x="80433" y="2591"/>
                      </a:moveTo>
                      <a:cubicBezTo>
                        <a:pt x="26458" y="-6581"/>
                        <a:pt x="273755" y="10353"/>
                        <a:pt x="378883" y="25875"/>
                      </a:cubicBezTo>
                      <a:cubicBezTo>
                        <a:pt x="484011" y="41397"/>
                        <a:pt x="618420" y="63622"/>
                        <a:pt x="711200" y="95725"/>
                      </a:cubicBezTo>
                      <a:cubicBezTo>
                        <a:pt x="803980" y="127828"/>
                        <a:pt x="875241" y="174747"/>
                        <a:pt x="935566" y="218491"/>
                      </a:cubicBezTo>
                      <a:cubicBezTo>
                        <a:pt x="995891" y="262235"/>
                        <a:pt x="1045986" y="315505"/>
                        <a:pt x="1073150" y="358191"/>
                      </a:cubicBezTo>
                      <a:cubicBezTo>
                        <a:pt x="1100314" y="400877"/>
                        <a:pt x="1101372" y="431922"/>
                        <a:pt x="1098550" y="474608"/>
                      </a:cubicBezTo>
                      <a:cubicBezTo>
                        <a:pt x="1095728" y="517294"/>
                        <a:pt x="1073149" y="577266"/>
                        <a:pt x="1056216" y="614308"/>
                      </a:cubicBezTo>
                      <a:cubicBezTo>
                        <a:pt x="1039283" y="651350"/>
                        <a:pt x="1039283" y="660522"/>
                        <a:pt x="996950" y="696858"/>
                      </a:cubicBezTo>
                      <a:cubicBezTo>
                        <a:pt x="954617" y="733194"/>
                        <a:pt x="879474" y="793872"/>
                        <a:pt x="802216" y="832325"/>
                      </a:cubicBezTo>
                      <a:cubicBezTo>
                        <a:pt x="724958" y="870778"/>
                        <a:pt x="667103" y="903586"/>
                        <a:pt x="533400" y="927575"/>
                      </a:cubicBezTo>
                      <a:cubicBezTo>
                        <a:pt x="399697" y="951564"/>
                        <a:pt x="-353" y="980491"/>
                        <a:pt x="0" y="976258"/>
                      </a:cubicBezTo>
                      <a:cubicBezTo>
                        <a:pt x="353" y="972025"/>
                        <a:pt x="374649" y="946272"/>
                        <a:pt x="535516" y="902175"/>
                      </a:cubicBezTo>
                      <a:cubicBezTo>
                        <a:pt x="696383" y="858078"/>
                        <a:pt x="871714" y="795989"/>
                        <a:pt x="965200" y="711675"/>
                      </a:cubicBezTo>
                      <a:cubicBezTo>
                        <a:pt x="1058686" y="627361"/>
                        <a:pt x="1093964" y="472138"/>
                        <a:pt x="1096433" y="396291"/>
                      </a:cubicBezTo>
                      <a:cubicBezTo>
                        <a:pt x="1098902" y="320444"/>
                        <a:pt x="1045633" y="309155"/>
                        <a:pt x="980016" y="256591"/>
                      </a:cubicBezTo>
                      <a:cubicBezTo>
                        <a:pt x="914399" y="204027"/>
                        <a:pt x="853722" y="122889"/>
                        <a:pt x="702733" y="80908"/>
                      </a:cubicBezTo>
                      <a:cubicBezTo>
                        <a:pt x="551744" y="38928"/>
                        <a:pt x="134408" y="11763"/>
                        <a:pt x="80433" y="2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F849F5BE-5220-4018-8A4B-42673543F0F0}"/>
                    </a:ext>
                  </a:extLst>
                </p:cNvPr>
                <p:cNvSpPr/>
                <p:nvPr/>
              </p:nvSpPr>
              <p:spPr>
                <a:xfrm>
                  <a:off x="6084781" y="5847835"/>
                  <a:ext cx="764756" cy="155043"/>
                </a:xfrm>
                <a:custGeom>
                  <a:avLst/>
                  <a:gdLst>
                    <a:gd name="connsiteX0" fmla="*/ 636 w 764756"/>
                    <a:gd name="connsiteY0" fmla="*/ 155032 h 155043"/>
                    <a:gd name="connsiteX1" fmla="*/ 402802 w 764756"/>
                    <a:gd name="connsiteY1" fmla="*/ 110582 h 155043"/>
                    <a:gd name="connsiteX2" fmla="*/ 561552 w 764756"/>
                    <a:gd name="connsiteY2" fmla="*/ 74598 h 155043"/>
                    <a:gd name="connsiteX3" fmla="*/ 758402 w 764756"/>
                    <a:gd name="connsiteY3" fmla="*/ 515 h 155043"/>
                    <a:gd name="connsiteX4" fmla="*/ 697019 w 764756"/>
                    <a:gd name="connsiteY4" fmla="*/ 44965 h 155043"/>
                    <a:gd name="connsiteX5" fmla="*/ 504402 w 764756"/>
                    <a:gd name="connsiteY5" fmla="*/ 106348 h 155043"/>
                    <a:gd name="connsiteX6" fmla="*/ 636 w 764756"/>
                    <a:gd name="connsiteY6" fmla="*/ 155032 h 155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756" h="155043">
                      <a:moveTo>
                        <a:pt x="636" y="155032"/>
                      </a:moveTo>
                      <a:cubicBezTo>
                        <a:pt x="-16297" y="155738"/>
                        <a:pt x="309316" y="123988"/>
                        <a:pt x="402802" y="110582"/>
                      </a:cubicBezTo>
                      <a:cubicBezTo>
                        <a:pt x="496288" y="97176"/>
                        <a:pt x="502285" y="92942"/>
                        <a:pt x="561552" y="74598"/>
                      </a:cubicBezTo>
                      <a:cubicBezTo>
                        <a:pt x="620819" y="56254"/>
                        <a:pt x="735824" y="5454"/>
                        <a:pt x="758402" y="515"/>
                      </a:cubicBezTo>
                      <a:cubicBezTo>
                        <a:pt x="780980" y="-4424"/>
                        <a:pt x="739352" y="27326"/>
                        <a:pt x="697019" y="44965"/>
                      </a:cubicBezTo>
                      <a:cubicBezTo>
                        <a:pt x="654686" y="62604"/>
                        <a:pt x="617291" y="87298"/>
                        <a:pt x="504402" y="106348"/>
                      </a:cubicBezTo>
                      <a:cubicBezTo>
                        <a:pt x="391513" y="125398"/>
                        <a:pt x="17569" y="154326"/>
                        <a:pt x="636" y="155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FAE2F739-BE9D-4CCC-85B8-A754CE186FD8}"/>
                    </a:ext>
                  </a:extLst>
                </p:cNvPr>
                <p:cNvSpPr/>
                <p:nvPr/>
              </p:nvSpPr>
              <p:spPr>
                <a:xfrm>
                  <a:off x="6036646" y="5786919"/>
                  <a:ext cx="1024554" cy="282823"/>
                </a:xfrm>
                <a:custGeom>
                  <a:avLst/>
                  <a:gdLst>
                    <a:gd name="connsiteX0" fmla="*/ 6437 w 1024554"/>
                    <a:gd name="connsiteY0" fmla="*/ 275214 h 282823"/>
                    <a:gd name="connsiteX1" fmla="*/ 256204 w 1024554"/>
                    <a:gd name="connsiteY1" fmla="*/ 275214 h 282823"/>
                    <a:gd name="connsiteX2" fmla="*/ 512321 w 1024554"/>
                    <a:gd name="connsiteY2" fmla="*/ 226531 h 282823"/>
                    <a:gd name="connsiteX3" fmla="*/ 783254 w 1024554"/>
                    <a:gd name="connsiteY3" fmla="*/ 135514 h 282823"/>
                    <a:gd name="connsiteX4" fmla="*/ 927187 w 1024554"/>
                    <a:gd name="connsiteY4" fmla="*/ 67781 h 282823"/>
                    <a:gd name="connsiteX5" fmla="*/ 1024554 w 1024554"/>
                    <a:gd name="connsiteY5" fmla="*/ 48 h 282823"/>
                    <a:gd name="connsiteX6" fmla="*/ 927187 w 1024554"/>
                    <a:gd name="connsiteY6" fmla="*/ 78364 h 282823"/>
                    <a:gd name="connsiteX7" fmla="*/ 736687 w 1024554"/>
                    <a:gd name="connsiteY7" fmla="*/ 143981 h 282823"/>
                    <a:gd name="connsiteX8" fmla="*/ 643554 w 1024554"/>
                    <a:gd name="connsiteY8" fmla="*/ 160914 h 282823"/>
                    <a:gd name="connsiteX9" fmla="*/ 531371 w 1024554"/>
                    <a:gd name="connsiteY9" fmla="*/ 203248 h 282823"/>
                    <a:gd name="connsiteX10" fmla="*/ 6437 w 1024554"/>
                    <a:gd name="connsiteY10" fmla="*/ 275214 h 28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4554" h="282823">
                      <a:moveTo>
                        <a:pt x="6437" y="275214"/>
                      </a:moveTo>
                      <a:cubicBezTo>
                        <a:pt x="-39424" y="287208"/>
                        <a:pt x="171890" y="283328"/>
                        <a:pt x="256204" y="275214"/>
                      </a:cubicBezTo>
                      <a:cubicBezTo>
                        <a:pt x="340518" y="267100"/>
                        <a:pt x="424479" y="249814"/>
                        <a:pt x="512321" y="226531"/>
                      </a:cubicBezTo>
                      <a:cubicBezTo>
                        <a:pt x="600163" y="203248"/>
                        <a:pt x="714110" y="161972"/>
                        <a:pt x="783254" y="135514"/>
                      </a:cubicBezTo>
                      <a:cubicBezTo>
                        <a:pt x="852398" y="109056"/>
                        <a:pt x="886970" y="90359"/>
                        <a:pt x="927187" y="67781"/>
                      </a:cubicBezTo>
                      <a:cubicBezTo>
                        <a:pt x="967404" y="45203"/>
                        <a:pt x="1024554" y="-1716"/>
                        <a:pt x="1024554" y="48"/>
                      </a:cubicBezTo>
                      <a:cubicBezTo>
                        <a:pt x="1024554" y="1812"/>
                        <a:pt x="975165" y="54375"/>
                        <a:pt x="927187" y="78364"/>
                      </a:cubicBezTo>
                      <a:cubicBezTo>
                        <a:pt x="879209" y="102353"/>
                        <a:pt x="783959" y="130223"/>
                        <a:pt x="736687" y="143981"/>
                      </a:cubicBezTo>
                      <a:cubicBezTo>
                        <a:pt x="689415" y="157739"/>
                        <a:pt x="677773" y="151036"/>
                        <a:pt x="643554" y="160914"/>
                      </a:cubicBezTo>
                      <a:cubicBezTo>
                        <a:pt x="609335" y="170792"/>
                        <a:pt x="630854" y="183845"/>
                        <a:pt x="531371" y="203248"/>
                      </a:cubicBezTo>
                      <a:cubicBezTo>
                        <a:pt x="431888" y="222651"/>
                        <a:pt x="52298" y="263220"/>
                        <a:pt x="6437" y="275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A2077A4C-43B6-47B9-807E-58631B4D4309}"/>
                    </a:ext>
                  </a:extLst>
                </p:cNvPr>
                <p:cNvSpPr/>
                <p:nvPr/>
              </p:nvSpPr>
              <p:spPr>
                <a:xfrm>
                  <a:off x="6002664" y="5742910"/>
                  <a:ext cx="1187581" cy="384874"/>
                </a:xfrm>
                <a:custGeom>
                  <a:avLst/>
                  <a:gdLst>
                    <a:gd name="connsiteX0" fmla="*/ 203 w 1187581"/>
                    <a:gd name="connsiteY0" fmla="*/ 372140 h 384874"/>
                    <a:gd name="connsiteX1" fmla="*/ 277486 w 1187581"/>
                    <a:gd name="connsiteY1" fmla="*/ 357323 h 384874"/>
                    <a:gd name="connsiteX2" fmla="*/ 467986 w 1187581"/>
                    <a:gd name="connsiteY2" fmla="*/ 319223 h 384874"/>
                    <a:gd name="connsiteX3" fmla="*/ 679653 w 1187581"/>
                    <a:gd name="connsiteY3" fmla="*/ 266307 h 384874"/>
                    <a:gd name="connsiteX4" fmla="*/ 904019 w 1187581"/>
                    <a:gd name="connsiteY4" fmla="*/ 179523 h 384874"/>
                    <a:gd name="connsiteX5" fmla="*/ 1177069 w 1187581"/>
                    <a:gd name="connsiteY5" fmla="*/ 3840 h 384874"/>
                    <a:gd name="connsiteX6" fmla="*/ 1117803 w 1187581"/>
                    <a:gd name="connsiteY6" fmla="*/ 65223 h 384874"/>
                    <a:gd name="connsiteX7" fmla="*/ 990803 w 1187581"/>
                    <a:gd name="connsiteY7" fmla="*/ 145657 h 384874"/>
                    <a:gd name="connsiteX8" fmla="*/ 787603 w 1187581"/>
                    <a:gd name="connsiteY8" fmla="*/ 251490 h 384874"/>
                    <a:gd name="connsiteX9" fmla="*/ 499736 w 1187581"/>
                    <a:gd name="connsiteY9" fmla="*/ 338273 h 384874"/>
                    <a:gd name="connsiteX10" fmla="*/ 237269 w 1187581"/>
                    <a:gd name="connsiteY10" fmla="*/ 382723 h 384874"/>
                    <a:gd name="connsiteX11" fmla="*/ 203 w 1187581"/>
                    <a:gd name="connsiteY11" fmla="*/ 372140 h 38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7581" h="384874">
                      <a:moveTo>
                        <a:pt x="203" y="372140"/>
                      </a:moveTo>
                      <a:cubicBezTo>
                        <a:pt x="6906" y="367907"/>
                        <a:pt x="199522" y="366142"/>
                        <a:pt x="277486" y="357323"/>
                      </a:cubicBezTo>
                      <a:cubicBezTo>
                        <a:pt x="355450" y="348504"/>
                        <a:pt x="400958" y="334392"/>
                        <a:pt x="467986" y="319223"/>
                      </a:cubicBezTo>
                      <a:cubicBezTo>
                        <a:pt x="535014" y="304054"/>
                        <a:pt x="606981" y="289590"/>
                        <a:pt x="679653" y="266307"/>
                      </a:cubicBezTo>
                      <a:cubicBezTo>
                        <a:pt x="752325" y="243024"/>
                        <a:pt x="821116" y="223267"/>
                        <a:pt x="904019" y="179523"/>
                      </a:cubicBezTo>
                      <a:cubicBezTo>
                        <a:pt x="986922" y="135779"/>
                        <a:pt x="1141438" y="22890"/>
                        <a:pt x="1177069" y="3840"/>
                      </a:cubicBezTo>
                      <a:cubicBezTo>
                        <a:pt x="1212700" y="-15210"/>
                        <a:pt x="1148847" y="41587"/>
                        <a:pt x="1117803" y="65223"/>
                      </a:cubicBezTo>
                      <a:cubicBezTo>
                        <a:pt x="1086759" y="88859"/>
                        <a:pt x="1045836" y="114613"/>
                        <a:pt x="990803" y="145657"/>
                      </a:cubicBezTo>
                      <a:cubicBezTo>
                        <a:pt x="935770" y="176701"/>
                        <a:pt x="869447" y="219387"/>
                        <a:pt x="787603" y="251490"/>
                      </a:cubicBezTo>
                      <a:cubicBezTo>
                        <a:pt x="705759" y="283593"/>
                        <a:pt x="591458" y="316401"/>
                        <a:pt x="499736" y="338273"/>
                      </a:cubicBezTo>
                      <a:cubicBezTo>
                        <a:pt x="408014" y="360145"/>
                        <a:pt x="320525" y="375315"/>
                        <a:pt x="237269" y="382723"/>
                      </a:cubicBezTo>
                      <a:cubicBezTo>
                        <a:pt x="154014" y="390131"/>
                        <a:pt x="-6500" y="376373"/>
                        <a:pt x="203" y="372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8192B4A9-D465-4528-88C1-B88701C69571}"/>
                    </a:ext>
                  </a:extLst>
                </p:cNvPr>
                <p:cNvSpPr/>
                <p:nvPr/>
              </p:nvSpPr>
              <p:spPr>
                <a:xfrm>
                  <a:off x="5945708" y="5741092"/>
                  <a:ext cx="1276629" cy="441729"/>
                </a:xfrm>
                <a:custGeom>
                  <a:avLst/>
                  <a:gdLst>
                    <a:gd name="connsiteX0" fmla="*/ 1272125 w 1276629"/>
                    <a:gd name="connsiteY0" fmla="*/ 1425 h 441729"/>
                    <a:gd name="connsiteX1" fmla="*/ 1121842 w 1276629"/>
                    <a:gd name="connsiteY1" fmla="*/ 149591 h 441729"/>
                    <a:gd name="connsiteX2" fmla="*/ 937692 w 1276629"/>
                    <a:gd name="connsiteY2" fmla="*/ 259658 h 441729"/>
                    <a:gd name="connsiteX3" fmla="*/ 757775 w 1276629"/>
                    <a:gd name="connsiteY3" fmla="*/ 331625 h 441729"/>
                    <a:gd name="connsiteX4" fmla="*/ 482609 w 1276629"/>
                    <a:gd name="connsiteY4" fmla="*/ 414175 h 441729"/>
                    <a:gd name="connsiteX5" fmla="*/ 330209 w 1276629"/>
                    <a:gd name="connsiteY5" fmla="*/ 441691 h 441729"/>
                    <a:gd name="connsiteX6" fmla="*/ 9 w 1276629"/>
                    <a:gd name="connsiteY6" fmla="*/ 420525 h 441729"/>
                    <a:gd name="connsiteX7" fmla="*/ 319625 w 1276629"/>
                    <a:gd name="connsiteY7" fmla="*/ 433225 h 441729"/>
                    <a:gd name="connsiteX8" fmla="*/ 535525 w 1276629"/>
                    <a:gd name="connsiteY8" fmla="*/ 382425 h 441729"/>
                    <a:gd name="connsiteX9" fmla="*/ 944042 w 1276629"/>
                    <a:gd name="connsiteY9" fmla="*/ 244841 h 441729"/>
                    <a:gd name="connsiteX10" fmla="*/ 1272125 w 1276629"/>
                    <a:gd name="connsiteY10" fmla="*/ 1425 h 441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629" h="441729">
                      <a:moveTo>
                        <a:pt x="1272125" y="1425"/>
                      </a:moveTo>
                      <a:cubicBezTo>
                        <a:pt x="1301758" y="-14450"/>
                        <a:pt x="1177581" y="106552"/>
                        <a:pt x="1121842" y="149591"/>
                      </a:cubicBezTo>
                      <a:cubicBezTo>
                        <a:pt x="1066103" y="192630"/>
                        <a:pt x="998370" y="229319"/>
                        <a:pt x="937692" y="259658"/>
                      </a:cubicBezTo>
                      <a:cubicBezTo>
                        <a:pt x="877014" y="289997"/>
                        <a:pt x="833622" y="305872"/>
                        <a:pt x="757775" y="331625"/>
                      </a:cubicBezTo>
                      <a:cubicBezTo>
                        <a:pt x="681928" y="357378"/>
                        <a:pt x="553870" y="395831"/>
                        <a:pt x="482609" y="414175"/>
                      </a:cubicBezTo>
                      <a:cubicBezTo>
                        <a:pt x="411348" y="432519"/>
                        <a:pt x="410642" y="440633"/>
                        <a:pt x="330209" y="441691"/>
                      </a:cubicBezTo>
                      <a:cubicBezTo>
                        <a:pt x="249776" y="442749"/>
                        <a:pt x="1773" y="421936"/>
                        <a:pt x="9" y="420525"/>
                      </a:cubicBezTo>
                      <a:cubicBezTo>
                        <a:pt x="-1755" y="419114"/>
                        <a:pt x="230372" y="439575"/>
                        <a:pt x="319625" y="433225"/>
                      </a:cubicBezTo>
                      <a:cubicBezTo>
                        <a:pt x="408878" y="426875"/>
                        <a:pt x="431456" y="413822"/>
                        <a:pt x="535525" y="382425"/>
                      </a:cubicBezTo>
                      <a:cubicBezTo>
                        <a:pt x="639594" y="351028"/>
                        <a:pt x="821981" y="305519"/>
                        <a:pt x="944042" y="244841"/>
                      </a:cubicBezTo>
                      <a:cubicBezTo>
                        <a:pt x="1066103" y="184163"/>
                        <a:pt x="1242492" y="17300"/>
                        <a:pt x="1272125" y="14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C3B0A705-60FE-44F9-87CD-DAD54270016E}"/>
                    </a:ext>
                  </a:extLst>
                </p:cNvPr>
                <p:cNvSpPr/>
                <p:nvPr/>
              </p:nvSpPr>
              <p:spPr>
                <a:xfrm>
                  <a:off x="5809672" y="5714921"/>
                  <a:ext cx="1480579" cy="546187"/>
                </a:xfrm>
                <a:custGeom>
                  <a:avLst/>
                  <a:gdLst>
                    <a:gd name="connsiteX0" fmla="*/ 1480128 w 1480579"/>
                    <a:gd name="connsiteY0" fmla="*/ 2196 h 546187"/>
                    <a:gd name="connsiteX1" fmla="*/ 1361595 w 1480579"/>
                    <a:gd name="connsiteY1" fmla="*/ 148246 h 546187"/>
                    <a:gd name="connsiteX2" fmla="*/ 1111828 w 1480579"/>
                    <a:gd name="connsiteY2" fmla="*/ 330279 h 546187"/>
                    <a:gd name="connsiteX3" fmla="*/ 777395 w 1480579"/>
                    <a:gd name="connsiteY3" fmla="*/ 465746 h 546187"/>
                    <a:gd name="connsiteX4" fmla="*/ 508578 w 1480579"/>
                    <a:gd name="connsiteY4" fmla="*/ 522896 h 546187"/>
                    <a:gd name="connsiteX5" fmla="*/ 208011 w 1480579"/>
                    <a:gd name="connsiteY5" fmla="*/ 546179 h 546187"/>
                    <a:gd name="connsiteX6" fmla="*/ 4811 w 1480579"/>
                    <a:gd name="connsiteY6" fmla="*/ 520779 h 546187"/>
                    <a:gd name="connsiteX7" fmla="*/ 411211 w 1480579"/>
                    <a:gd name="connsiteY7" fmla="*/ 512312 h 546187"/>
                    <a:gd name="connsiteX8" fmla="*/ 1080078 w 1480579"/>
                    <a:gd name="connsiteY8" fmla="*/ 340862 h 546187"/>
                    <a:gd name="connsiteX9" fmla="*/ 1389111 w 1480579"/>
                    <a:gd name="connsiteY9" fmla="*/ 78396 h 546187"/>
                    <a:gd name="connsiteX10" fmla="*/ 1480128 w 1480579"/>
                    <a:gd name="connsiteY10" fmla="*/ 2196 h 54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0579" h="546187">
                      <a:moveTo>
                        <a:pt x="1480128" y="2196"/>
                      </a:moveTo>
                      <a:cubicBezTo>
                        <a:pt x="1475542" y="13838"/>
                        <a:pt x="1422978" y="93566"/>
                        <a:pt x="1361595" y="148246"/>
                      </a:cubicBezTo>
                      <a:cubicBezTo>
                        <a:pt x="1300212" y="202926"/>
                        <a:pt x="1209195" y="277362"/>
                        <a:pt x="1111828" y="330279"/>
                      </a:cubicBezTo>
                      <a:cubicBezTo>
                        <a:pt x="1014461" y="383196"/>
                        <a:pt x="877937" y="433643"/>
                        <a:pt x="777395" y="465746"/>
                      </a:cubicBezTo>
                      <a:cubicBezTo>
                        <a:pt x="676853" y="497849"/>
                        <a:pt x="603475" y="509491"/>
                        <a:pt x="508578" y="522896"/>
                      </a:cubicBezTo>
                      <a:cubicBezTo>
                        <a:pt x="413681" y="536301"/>
                        <a:pt x="291972" y="546532"/>
                        <a:pt x="208011" y="546179"/>
                      </a:cubicBezTo>
                      <a:cubicBezTo>
                        <a:pt x="124050" y="545826"/>
                        <a:pt x="-29056" y="526423"/>
                        <a:pt x="4811" y="520779"/>
                      </a:cubicBezTo>
                      <a:cubicBezTo>
                        <a:pt x="38678" y="515135"/>
                        <a:pt x="232000" y="542298"/>
                        <a:pt x="411211" y="512312"/>
                      </a:cubicBezTo>
                      <a:cubicBezTo>
                        <a:pt x="590422" y="482326"/>
                        <a:pt x="917095" y="413181"/>
                        <a:pt x="1080078" y="340862"/>
                      </a:cubicBezTo>
                      <a:cubicBezTo>
                        <a:pt x="1243061" y="268543"/>
                        <a:pt x="1323847" y="130254"/>
                        <a:pt x="1389111" y="78396"/>
                      </a:cubicBezTo>
                      <a:cubicBezTo>
                        <a:pt x="1454375" y="26538"/>
                        <a:pt x="1484714" y="-9446"/>
                        <a:pt x="1480128" y="2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CF1308CC-4E2F-401F-8CF3-3A7CBA6F6BB6}"/>
                    </a:ext>
                  </a:extLst>
                </p:cNvPr>
                <p:cNvSpPr/>
                <p:nvPr/>
              </p:nvSpPr>
              <p:spPr>
                <a:xfrm>
                  <a:off x="5747915" y="5085791"/>
                  <a:ext cx="1102032" cy="732864"/>
                </a:xfrm>
                <a:custGeom>
                  <a:avLst/>
                  <a:gdLst>
                    <a:gd name="connsiteX0" fmla="*/ 189335 w 1102032"/>
                    <a:gd name="connsiteY0" fmla="*/ 6909 h 732864"/>
                    <a:gd name="connsiteX1" fmla="*/ 610552 w 1102032"/>
                    <a:gd name="connsiteY1" fmla="*/ 9026 h 732864"/>
                    <a:gd name="connsiteX2" fmla="*/ 915352 w 1102032"/>
                    <a:gd name="connsiteY2" fmla="*/ 110626 h 732864"/>
                    <a:gd name="connsiteX3" fmla="*/ 1044468 w 1102032"/>
                    <a:gd name="connsiteY3" fmla="*/ 216459 h 732864"/>
                    <a:gd name="connsiteX4" fmla="*/ 1099502 w 1102032"/>
                    <a:gd name="connsiteY4" fmla="*/ 318059 h 732864"/>
                    <a:gd name="connsiteX5" fmla="*/ 1086802 w 1102032"/>
                    <a:gd name="connsiteY5" fmla="*/ 432359 h 732864"/>
                    <a:gd name="connsiteX6" fmla="*/ 1033885 w 1102032"/>
                    <a:gd name="connsiteY6" fmla="*/ 525492 h 732864"/>
                    <a:gd name="connsiteX7" fmla="*/ 932285 w 1102032"/>
                    <a:gd name="connsiteY7" fmla="*/ 603809 h 732864"/>
                    <a:gd name="connsiteX8" fmla="*/ 767185 w 1102032"/>
                    <a:gd name="connsiteY8" fmla="*/ 663076 h 732864"/>
                    <a:gd name="connsiteX9" fmla="*/ 676168 w 1102032"/>
                    <a:gd name="connsiteY9" fmla="*/ 680009 h 732864"/>
                    <a:gd name="connsiteX10" fmla="*/ 952 w 1102032"/>
                    <a:gd name="connsiteY10" fmla="*/ 730809 h 732864"/>
                    <a:gd name="connsiteX11" fmla="*/ 538585 w 1102032"/>
                    <a:gd name="connsiteY11" fmla="*/ 709642 h 732864"/>
                    <a:gd name="connsiteX12" fmla="*/ 980968 w 1102032"/>
                    <a:gd name="connsiteY12" fmla="*/ 591109 h 732864"/>
                    <a:gd name="connsiteX13" fmla="*/ 1086802 w 1102032"/>
                    <a:gd name="connsiteY13" fmla="*/ 294776 h 732864"/>
                    <a:gd name="connsiteX14" fmla="*/ 877252 w 1102032"/>
                    <a:gd name="connsiteY14" fmla="*/ 112742 h 732864"/>
                    <a:gd name="connsiteX15" fmla="*/ 608435 w 1102032"/>
                    <a:gd name="connsiteY15" fmla="*/ 25959 h 732864"/>
                    <a:gd name="connsiteX16" fmla="*/ 189335 w 1102032"/>
                    <a:gd name="connsiteY16" fmla="*/ 6909 h 73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2032" h="732864">
                      <a:moveTo>
                        <a:pt x="189335" y="6909"/>
                      </a:moveTo>
                      <a:cubicBezTo>
                        <a:pt x="189688" y="4087"/>
                        <a:pt x="489549" y="-8260"/>
                        <a:pt x="610552" y="9026"/>
                      </a:cubicBezTo>
                      <a:cubicBezTo>
                        <a:pt x="731555" y="26312"/>
                        <a:pt x="843033" y="76054"/>
                        <a:pt x="915352" y="110626"/>
                      </a:cubicBezTo>
                      <a:cubicBezTo>
                        <a:pt x="987671" y="145198"/>
                        <a:pt x="1013776" y="181887"/>
                        <a:pt x="1044468" y="216459"/>
                      </a:cubicBezTo>
                      <a:cubicBezTo>
                        <a:pt x="1075160" y="251031"/>
                        <a:pt x="1092446" y="282076"/>
                        <a:pt x="1099502" y="318059"/>
                      </a:cubicBezTo>
                      <a:cubicBezTo>
                        <a:pt x="1106558" y="354042"/>
                        <a:pt x="1097738" y="397787"/>
                        <a:pt x="1086802" y="432359"/>
                      </a:cubicBezTo>
                      <a:cubicBezTo>
                        <a:pt x="1075866" y="466931"/>
                        <a:pt x="1059638" y="496917"/>
                        <a:pt x="1033885" y="525492"/>
                      </a:cubicBezTo>
                      <a:cubicBezTo>
                        <a:pt x="1008132" y="554067"/>
                        <a:pt x="976735" y="580878"/>
                        <a:pt x="932285" y="603809"/>
                      </a:cubicBezTo>
                      <a:cubicBezTo>
                        <a:pt x="887835" y="626740"/>
                        <a:pt x="809871" y="650376"/>
                        <a:pt x="767185" y="663076"/>
                      </a:cubicBezTo>
                      <a:cubicBezTo>
                        <a:pt x="724499" y="675776"/>
                        <a:pt x="803873" y="668720"/>
                        <a:pt x="676168" y="680009"/>
                      </a:cubicBezTo>
                      <a:cubicBezTo>
                        <a:pt x="548463" y="691298"/>
                        <a:pt x="23882" y="725870"/>
                        <a:pt x="952" y="730809"/>
                      </a:cubicBezTo>
                      <a:cubicBezTo>
                        <a:pt x="-21978" y="735748"/>
                        <a:pt x="375249" y="732925"/>
                        <a:pt x="538585" y="709642"/>
                      </a:cubicBezTo>
                      <a:cubicBezTo>
                        <a:pt x="701921" y="686359"/>
                        <a:pt x="889599" y="660253"/>
                        <a:pt x="980968" y="591109"/>
                      </a:cubicBezTo>
                      <a:cubicBezTo>
                        <a:pt x="1072337" y="521965"/>
                        <a:pt x="1104088" y="374504"/>
                        <a:pt x="1086802" y="294776"/>
                      </a:cubicBezTo>
                      <a:cubicBezTo>
                        <a:pt x="1069516" y="215048"/>
                        <a:pt x="956980" y="157545"/>
                        <a:pt x="877252" y="112742"/>
                      </a:cubicBezTo>
                      <a:cubicBezTo>
                        <a:pt x="797524" y="67939"/>
                        <a:pt x="717443" y="43951"/>
                        <a:pt x="608435" y="25959"/>
                      </a:cubicBezTo>
                      <a:cubicBezTo>
                        <a:pt x="499427" y="7967"/>
                        <a:pt x="188982" y="9731"/>
                        <a:pt x="189335" y="69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31F1EB36-0D77-4401-B3A5-A16EA20895F3}"/>
                    </a:ext>
                  </a:extLst>
                </p:cNvPr>
                <p:cNvSpPr/>
                <p:nvPr/>
              </p:nvSpPr>
              <p:spPr>
                <a:xfrm>
                  <a:off x="5844116" y="5024356"/>
                  <a:ext cx="1164966" cy="845818"/>
                </a:xfrm>
                <a:custGeom>
                  <a:avLst/>
                  <a:gdLst>
                    <a:gd name="connsiteX0" fmla="*/ 175684 w 1164966"/>
                    <a:gd name="connsiteY0" fmla="*/ 2727 h 845818"/>
                    <a:gd name="connsiteX1" fmla="*/ 258234 w 1164966"/>
                    <a:gd name="connsiteY1" fmla="*/ 15427 h 845818"/>
                    <a:gd name="connsiteX2" fmla="*/ 624417 w 1164966"/>
                    <a:gd name="connsiteY2" fmla="*/ 42944 h 845818"/>
                    <a:gd name="connsiteX3" fmla="*/ 1001184 w 1164966"/>
                    <a:gd name="connsiteY3" fmla="*/ 182644 h 845818"/>
                    <a:gd name="connsiteX4" fmla="*/ 1147234 w 1164966"/>
                    <a:gd name="connsiteY4" fmla="*/ 332927 h 845818"/>
                    <a:gd name="connsiteX5" fmla="*/ 1155701 w 1164966"/>
                    <a:gd name="connsiteY5" fmla="*/ 462044 h 845818"/>
                    <a:gd name="connsiteX6" fmla="*/ 1085851 w 1164966"/>
                    <a:gd name="connsiteY6" fmla="*/ 580577 h 845818"/>
                    <a:gd name="connsiteX7" fmla="*/ 1018117 w 1164966"/>
                    <a:gd name="connsiteY7" fmla="*/ 648311 h 845818"/>
                    <a:gd name="connsiteX8" fmla="*/ 797984 w 1164966"/>
                    <a:gd name="connsiteY8" fmla="*/ 762611 h 845818"/>
                    <a:gd name="connsiteX9" fmla="*/ 601134 w 1164966"/>
                    <a:gd name="connsiteY9" fmla="*/ 798594 h 845818"/>
                    <a:gd name="connsiteX10" fmla="*/ 332317 w 1164966"/>
                    <a:gd name="connsiteY10" fmla="*/ 845161 h 845818"/>
                    <a:gd name="connsiteX11" fmla="*/ 1 w 1164966"/>
                    <a:gd name="connsiteY11" fmla="*/ 826111 h 845818"/>
                    <a:gd name="connsiteX12" fmla="*/ 336551 w 1164966"/>
                    <a:gd name="connsiteY12" fmla="*/ 828227 h 845818"/>
                    <a:gd name="connsiteX13" fmla="*/ 867834 w 1164966"/>
                    <a:gd name="connsiteY13" fmla="*/ 718161 h 845818"/>
                    <a:gd name="connsiteX14" fmla="*/ 1115484 w 1164966"/>
                    <a:gd name="connsiteY14" fmla="*/ 491677 h 845818"/>
                    <a:gd name="connsiteX15" fmla="*/ 1085851 w 1164966"/>
                    <a:gd name="connsiteY15" fmla="*/ 286361 h 845818"/>
                    <a:gd name="connsiteX16" fmla="*/ 973667 w 1164966"/>
                    <a:gd name="connsiteY16" fmla="*/ 165711 h 845818"/>
                    <a:gd name="connsiteX17" fmla="*/ 924984 w 1164966"/>
                    <a:gd name="connsiteY17" fmla="*/ 125494 h 845818"/>
                    <a:gd name="connsiteX18" fmla="*/ 793751 w 1164966"/>
                    <a:gd name="connsiteY18" fmla="*/ 68344 h 845818"/>
                    <a:gd name="connsiteX19" fmla="*/ 175684 w 1164966"/>
                    <a:gd name="connsiteY19" fmla="*/ 2727 h 84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4966" h="845818">
                      <a:moveTo>
                        <a:pt x="175684" y="2727"/>
                      </a:moveTo>
                      <a:cubicBezTo>
                        <a:pt x="86431" y="-6093"/>
                        <a:pt x="183445" y="8724"/>
                        <a:pt x="258234" y="15427"/>
                      </a:cubicBezTo>
                      <a:cubicBezTo>
                        <a:pt x="333023" y="22130"/>
                        <a:pt x="500592" y="15075"/>
                        <a:pt x="624417" y="42944"/>
                      </a:cubicBezTo>
                      <a:cubicBezTo>
                        <a:pt x="748242" y="70813"/>
                        <a:pt x="914048" y="134314"/>
                        <a:pt x="1001184" y="182644"/>
                      </a:cubicBezTo>
                      <a:cubicBezTo>
                        <a:pt x="1088320" y="230974"/>
                        <a:pt x="1121481" y="286360"/>
                        <a:pt x="1147234" y="332927"/>
                      </a:cubicBezTo>
                      <a:cubicBezTo>
                        <a:pt x="1172987" y="379494"/>
                        <a:pt x="1165931" y="420769"/>
                        <a:pt x="1155701" y="462044"/>
                      </a:cubicBezTo>
                      <a:cubicBezTo>
                        <a:pt x="1145471" y="503319"/>
                        <a:pt x="1108782" y="549533"/>
                        <a:pt x="1085851" y="580577"/>
                      </a:cubicBezTo>
                      <a:cubicBezTo>
                        <a:pt x="1062920" y="611622"/>
                        <a:pt x="1066095" y="617972"/>
                        <a:pt x="1018117" y="648311"/>
                      </a:cubicBezTo>
                      <a:cubicBezTo>
                        <a:pt x="970139" y="678650"/>
                        <a:pt x="867481" y="737564"/>
                        <a:pt x="797984" y="762611"/>
                      </a:cubicBezTo>
                      <a:cubicBezTo>
                        <a:pt x="728487" y="787658"/>
                        <a:pt x="601134" y="798594"/>
                        <a:pt x="601134" y="798594"/>
                      </a:cubicBezTo>
                      <a:cubicBezTo>
                        <a:pt x="523523" y="812352"/>
                        <a:pt x="432506" y="840575"/>
                        <a:pt x="332317" y="845161"/>
                      </a:cubicBezTo>
                      <a:cubicBezTo>
                        <a:pt x="232128" y="849747"/>
                        <a:pt x="-705" y="828933"/>
                        <a:pt x="1" y="826111"/>
                      </a:cubicBezTo>
                      <a:cubicBezTo>
                        <a:pt x="707" y="823289"/>
                        <a:pt x="191912" y="846219"/>
                        <a:pt x="336551" y="828227"/>
                      </a:cubicBezTo>
                      <a:cubicBezTo>
                        <a:pt x="481190" y="810235"/>
                        <a:pt x="738012" y="774253"/>
                        <a:pt x="867834" y="718161"/>
                      </a:cubicBezTo>
                      <a:cubicBezTo>
                        <a:pt x="997656" y="662069"/>
                        <a:pt x="1079148" y="563644"/>
                        <a:pt x="1115484" y="491677"/>
                      </a:cubicBezTo>
                      <a:cubicBezTo>
                        <a:pt x="1151820" y="419710"/>
                        <a:pt x="1109487" y="340689"/>
                        <a:pt x="1085851" y="286361"/>
                      </a:cubicBezTo>
                      <a:cubicBezTo>
                        <a:pt x="1062215" y="232033"/>
                        <a:pt x="1000478" y="192522"/>
                        <a:pt x="973667" y="165711"/>
                      </a:cubicBezTo>
                      <a:cubicBezTo>
                        <a:pt x="946856" y="138900"/>
                        <a:pt x="954970" y="141722"/>
                        <a:pt x="924984" y="125494"/>
                      </a:cubicBezTo>
                      <a:cubicBezTo>
                        <a:pt x="894998" y="109266"/>
                        <a:pt x="916165" y="90569"/>
                        <a:pt x="793751" y="68344"/>
                      </a:cubicBezTo>
                      <a:cubicBezTo>
                        <a:pt x="671337" y="46119"/>
                        <a:pt x="264937" y="11547"/>
                        <a:pt x="175684" y="27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9C985518-C111-496C-8415-C1640649F9AF}"/>
                    </a:ext>
                  </a:extLst>
                </p:cNvPr>
                <p:cNvSpPr/>
                <p:nvPr/>
              </p:nvSpPr>
              <p:spPr>
                <a:xfrm>
                  <a:off x="6051541" y="5481588"/>
                  <a:ext cx="277852" cy="32153"/>
                </a:xfrm>
                <a:custGeom>
                  <a:avLst/>
                  <a:gdLst>
                    <a:gd name="connsiteX0" fmla="*/ 9 w 277852"/>
                    <a:gd name="connsiteY0" fmla="*/ 7987 h 32153"/>
                    <a:gd name="connsiteX1" fmla="*/ 185747 w 277852"/>
                    <a:gd name="connsiteY1" fmla="*/ 17512 h 32153"/>
                    <a:gd name="connsiteX2" fmla="*/ 277822 w 277852"/>
                    <a:gd name="connsiteY2" fmla="*/ 31800 h 32153"/>
                    <a:gd name="connsiteX3" fmla="*/ 193684 w 277852"/>
                    <a:gd name="connsiteY3" fmla="*/ 1637 h 32153"/>
                    <a:gd name="connsiteX4" fmla="*/ 9 w 277852"/>
                    <a:gd name="connsiteY4" fmla="*/ 7987 h 3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852" h="32153">
                      <a:moveTo>
                        <a:pt x="9" y="7987"/>
                      </a:moveTo>
                      <a:cubicBezTo>
                        <a:pt x="-1314" y="10633"/>
                        <a:pt x="139445" y="13543"/>
                        <a:pt x="185747" y="17512"/>
                      </a:cubicBezTo>
                      <a:cubicBezTo>
                        <a:pt x="232049" y="21481"/>
                        <a:pt x="276499" y="34446"/>
                        <a:pt x="277822" y="31800"/>
                      </a:cubicBezTo>
                      <a:cubicBezTo>
                        <a:pt x="279145" y="29154"/>
                        <a:pt x="237076" y="6929"/>
                        <a:pt x="193684" y="1637"/>
                      </a:cubicBezTo>
                      <a:cubicBezTo>
                        <a:pt x="150292" y="-3655"/>
                        <a:pt x="1332" y="5341"/>
                        <a:pt x="9" y="79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D9890967-CA29-46AC-8F1A-AD5BB3AC9600}"/>
                    </a:ext>
                  </a:extLst>
                </p:cNvPr>
                <p:cNvSpPr/>
                <p:nvPr/>
              </p:nvSpPr>
              <p:spPr>
                <a:xfrm>
                  <a:off x="6076141" y="5453045"/>
                  <a:ext cx="302835" cy="42928"/>
                </a:xfrm>
                <a:custGeom>
                  <a:avLst/>
                  <a:gdLst>
                    <a:gd name="connsiteX0" fmla="*/ 809 w 302835"/>
                    <a:gd name="connsiteY0" fmla="*/ 18 h 42928"/>
                    <a:gd name="connsiteX1" fmla="*/ 213534 w 302835"/>
                    <a:gd name="connsiteY1" fmla="*/ 15893 h 42928"/>
                    <a:gd name="connsiteX2" fmla="*/ 302434 w 302835"/>
                    <a:gd name="connsiteY2" fmla="*/ 42880 h 42928"/>
                    <a:gd name="connsiteX3" fmla="*/ 242109 w 302835"/>
                    <a:gd name="connsiteY3" fmla="*/ 22243 h 42928"/>
                    <a:gd name="connsiteX4" fmla="*/ 143684 w 302835"/>
                    <a:gd name="connsiteY4" fmla="*/ 12718 h 42928"/>
                    <a:gd name="connsiteX5" fmla="*/ 809 w 302835"/>
                    <a:gd name="connsiteY5" fmla="*/ 18 h 4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835" h="42928">
                      <a:moveTo>
                        <a:pt x="809" y="18"/>
                      </a:moveTo>
                      <a:cubicBezTo>
                        <a:pt x="12451" y="547"/>
                        <a:pt x="163263" y="8749"/>
                        <a:pt x="213534" y="15893"/>
                      </a:cubicBezTo>
                      <a:cubicBezTo>
                        <a:pt x="263805" y="23037"/>
                        <a:pt x="297672" y="41822"/>
                        <a:pt x="302434" y="42880"/>
                      </a:cubicBezTo>
                      <a:cubicBezTo>
                        <a:pt x="307196" y="43938"/>
                        <a:pt x="268567" y="27270"/>
                        <a:pt x="242109" y="22243"/>
                      </a:cubicBezTo>
                      <a:cubicBezTo>
                        <a:pt x="215651" y="17216"/>
                        <a:pt x="180990" y="15099"/>
                        <a:pt x="143684" y="12718"/>
                      </a:cubicBezTo>
                      <a:cubicBezTo>
                        <a:pt x="106378" y="10337"/>
                        <a:pt x="-10833" y="-511"/>
                        <a:pt x="8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4F3C8312-1915-43BD-BE7E-A937BBFFC7F6}"/>
                    </a:ext>
                  </a:extLst>
                </p:cNvPr>
                <p:cNvSpPr/>
                <p:nvPr/>
              </p:nvSpPr>
              <p:spPr>
                <a:xfrm>
                  <a:off x="6188388" y="5581450"/>
                  <a:ext cx="216417" cy="172225"/>
                </a:xfrm>
                <a:custGeom>
                  <a:avLst/>
                  <a:gdLst>
                    <a:gd name="connsiteX0" fmla="*/ 2862 w 216417"/>
                    <a:gd name="connsiteY0" fmla="*/ 170063 h 172225"/>
                    <a:gd name="connsiteX1" fmla="*/ 90175 w 216417"/>
                    <a:gd name="connsiteY1" fmla="*/ 144663 h 172225"/>
                    <a:gd name="connsiteX2" fmla="*/ 193362 w 216417"/>
                    <a:gd name="connsiteY2" fmla="*/ 82750 h 172225"/>
                    <a:gd name="connsiteX3" fmla="*/ 199712 w 216417"/>
                    <a:gd name="connsiteY3" fmla="*/ 46238 h 172225"/>
                    <a:gd name="connsiteX4" fmla="*/ 206062 w 216417"/>
                    <a:gd name="connsiteY4" fmla="*/ 200 h 172225"/>
                    <a:gd name="connsiteX5" fmla="*/ 210825 w 216417"/>
                    <a:gd name="connsiteY5" fmla="*/ 65288 h 172225"/>
                    <a:gd name="connsiteX6" fmla="*/ 199712 w 216417"/>
                    <a:gd name="connsiteY6" fmla="*/ 92275 h 172225"/>
                    <a:gd name="connsiteX7" fmla="*/ 2862 w 216417"/>
                    <a:gd name="connsiteY7" fmla="*/ 170063 h 172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7" h="172225">
                      <a:moveTo>
                        <a:pt x="2862" y="170063"/>
                      </a:moveTo>
                      <a:cubicBezTo>
                        <a:pt x="-15394" y="178794"/>
                        <a:pt x="58425" y="159215"/>
                        <a:pt x="90175" y="144663"/>
                      </a:cubicBezTo>
                      <a:cubicBezTo>
                        <a:pt x="121925" y="130111"/>
                        <a:pt x="175106" y="99154"/>
                        <a:pt x="193362" y="82750"/>
                      </a:cubicBezTo>
                      <a:cubicBezTo>
                        <a:pt x="211618" y="66346"/>
                        <a:pt x="197595" y="59996"/>
                        <a:pt x="199712" y="46238"/>
                      </a:cubicBezTo>
                      <a:cubicBezTo>
                        <a:pt x="201829" y="32480"/>
                        <a:pt x="204210" y="-2975"/>
                        <a:pt x="206062" y="200"/>
                      </a:cubicBezTo>
                      <a:cubicBezTo>
                        <a:pt x="207914" y="3375"/>
                        <a:pt x="211883" y="49942"/>
                        <a:pt x="210825" y="65288"/>
                      </a:cubicBezTo>
                      <a:cubicBezTo>
                        <a:pt x="209767" y="80634"/>
                        <a:pt x="229875" y="76929"/>
                        <a:pt x="199712" y="92275"/>
                      </a:cubicBezTo>
                      <a:cubicBezTo>
                        <a:pt x="169550" y="107621"/>
                        <a:pt x="21118" y="161332"/>
                        <a:pt x="2862" y="1700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56568892-BB49-4FC9-9AED-924362F08782}"/>
                    </a:ext>
                  </a:extLst>
                </p:cNvPr>
                <p:cNvSpPr/>
                <p:nvPr/>
              </p:nvSpPr>
              <p:spPr>
                <a:xfrm>
                  <a:off x="6224420" y="5595859"/>
                  <a:ext cx="145156" cy="110046"/>
                </a:xfrm>
                <a:custGeom>
                  <a:avLst/>
                  <a:gdLst>
                    <a:gd name="connsiteX0" fmla="*/ 135105 w 145156"/>
                    <a:gd name="connsiteY0" fmla="*/ 79 h 110046"/>
                    <a:gd name="connsiteX1" fmla="*/ 120818 w 145156"/>
                    <a:gd name="connsiteY1" fmla="*/ 49291 h 110046"/>
                    <a:gd name="connsiteX2" fmla="*/ 90655 w 145156"/>
                    <a:gd name="connsiteY2" fmla="*/ 61991 h 110046"/>
                    <a:gd name="connsiteX3" fmla="*/ 168 w 145156"/>
                    <a:gd name="connsiteY3" fmla="*/ 109616 h 110046"/>
                    <a:gd name="connsiteX4" fmla="*/ 70018 w 145156"/>
                    <a:gd name="connsiteY4" fmla="*/ 84216 h 110046"/>
                    <a:gd name="connsiteX5" fmla="*/ 139868 w 145156"/>
                    <a:gd name="connsiteY5" fmla="*/ 61991 h 110046"/>
                    <a:gd name="connsiteX6" fmla="*/ 135105 w 145156"/>
                    <a:gd name="connsiteY6" fmla="*/ 79 h 11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156" h="110046">
                      <a:moveTo>
                        <a:pt x="135105" y="79"/>
                      </a:moveTo>
                      <a:cubicBezTo>
                        <a:pt x="131930" y="-2038"/>
                        <a:pt x="128226" y="38972"/>
                        <a:pt x="120818" y="49291"/>
                      </a:cubicBezTo>
                      <a:cubicBezTo>
                        <a:pt x="113410" y="59610"/>
                        <a:pt x="110763" y="51937"/>
                        <a:pt x="90655" y="61991"/>
                      </a:cubicBezTo>
                      <a:cubicBezTo>
                        <a:pt x="70547" y="72045"/>
                        <a:pt x="3607" y="105912"/>
                        <a:pt x="168" y="109616"/>
                      </a:cubicBezTo>
                      <a:cubicBezTo>
                        <a:pt x="-3271" y="113320"/>
                        <a:pt x="46735" y="92154"/>
                        <a:pt x="70018" y="84216"/>
                      </a:cubicBezTo>
                      <a:cubicBezTo>
                        <a:pt x="93301" y="76279"/>
                        <a:pt x="126904" y="73368"/>
                        <a:pt x="139868" y="61991"/>
                      </a:cubicBezTo>
                      <a:cubicBezTo>
                        <a:pt x="152832" y="50614"/>
                        <a:pt x="138280" y="2196"/>
                        <a:pt x="135105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B8616851-7BF4-4566-BD20-E567A9B9F57A}"/>
                    </a:ext>
                  </a:extLst>
                </p:cNvPr>
                <p:cNvSpPr/>
                <p:nvPr/>
              </p:nvSpPr>
              <p:spPr>
                <a:xfrm>
                  <a:off x="6057467" y="5645079"/>
                  <a:ext cx="210605" cy="111853"/>
                </a:xfrm>
                <a:custGeom>
                  <a:avLst/>
                  <a:gdLst>
                    <a:gd name="connsiteX0" fmla="*/ 2021 w 210605"/>
                    <a:gd name="connsiteY0" fmla="*/ 109609 h 111853"/>
                    <a:gd name="connsiteX1" fmla="*/ 205221 w 210605"/>
                    <a:gd name="connsiteY1" fmla="*/ 108021 h 111853"/>
                    <a:gd name="connsiteX2" fmla="*/ 151246 w 210605"/>
                    <a:gd name="connsiteY2" fmla="*/ 92146 h 111853"/>
                    <a:gd name="connsiteX3" fmla="*/ 144896 w 210605"/>
                    <a:gd name="connsiteY3" fmla="*/ 58809 h 111853"/>
                    <a:gd name="connsiteX4" fmla="*/ 141721 w 210605"/>
                    <a:gd name="connsiteY4" fmla="*/ 71 h 111853"/>
                    <a:gd name="connsiteX5" fmla="*/ 129021 w 210605"/>
                    <a:gd name="connsiteY5" fmla="*/ 71509 h 111853"/>
                    <a:gd name="connsiteX6" fmla="*/ 102033 w 210605"/>
                    <a:gd name="connsiteY6" fmla="*/ 81034 h 111853"/>
                    <a:gd name="connsiteX7" fmla="*/ 2021 w 210605"/>
                    <a:gd name="connsiteY7" fmla="*/ 109609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05" h="111853">
                      <a:moveTo>
                        <a:pt x="2021" y="109609"/>
                      </a:moveTo>
                      <a:cubicBezTo>
                        <a:pt x="19219" y="114107"/>
                        <a:pt x="180350" y="110932"/>
                        <a:pt x="205221" y="108021"/>
                      </a:cubicBezTo>
                      <a:cubicBezTo>
                        <a:pt x="230092" y="105110"/>
                        <a:pt x="161300" y="100348"/>
                        <a:pt x="151246" y="92146"/>
                      </a:cubicBezTo>
                      <a:cubicBezTo>
                        <a:pt x="141192" y="83944"/>
                        <a:pt x="146484" y="74155"/>
                        <a:pt x="144896" y="58809"/>
                      </a:cubicBezTo>
                      <a:cubicBezTo>
                        <a:pt x="143309" y="43463"/>
                        <a:pt x="144367" y="-2046"/>
                        <a:pt x="141721" y="71"/>
                      </a:cubicBezTo>
                      <a:cubicBezTo>
                        <a:pt x="139075" y="2188"/>
                        <a:pt x="135636" y="58015"/>
                        <a:pt x="129021" y="71509"/>
                      </a:cubicBezTo>
                      <a:cubicBezTo>
                        <a:pt x="122406" y="85003"/>
                        <a:pt x="121612" y="76536"/>
                        <a:pt x="102033" y="81034"/>
                      </a:cubicBezTo>
                      <a:cubicBezTo>
                        <a:pt x="82454" y="85532"/>
                        <a:pt x="-15177" y="105111"/>
                        <a:pt x="2021" y="1096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167CF8AB-20D0-4D21-A70B-4913CB8596C7}"/>
                    </a:ext>
                  </a:extLst>
                </p:cNvPr>
                <p:cNvSpPr/>
                <p:nvPr/>
              </p:nvSpPr>
              <p:spPr>
                <a:xfrm>
                  <a:off x="6200615" y="5189835"/>
                  <a:ext cx="452799" cy="474365"/>
                </a:xfrm>
                <a:custGeom>
                  <a:avLst/>
                  <a:gdLst>
                    <a:gd name="connsiteX0" fmla="*/ 225585 w 452799"/>
                    <a:gd name="connsiteY0" fmla="*/ 1290 h 474365"/>
                    <a:gd name="connsiteX1" fmla="*/ 347823 w 452799"/>
                    <a:gd name="connsiteY1" fmla="*/ 36215 h 474365"/>
                    <a:gd name="connsiteX2" fmla="*/ 433548 w 452799"/>
                    <a:gd name="connsiteY2" fmla="*/ 98128 h 474365"/>
                    <a:gd name="connsiteX3" fmla="*/ 452598 w 452799"/>
                    <a:gd name="connsiteY3" fmla="*/ 158453 h 474365"/>
                    <a:gd name="connsiteX4" fmla="*/ 427198 w 452799"/>
                    <a:gd name="connsiteY4" fmla="*/ 233065 h 474365"/>
                    <a:gd name="connsiteX5" fmla="*/ 322423 w 452799"/>
                    <a:gd name="connsiteY5" fmla="*/ 337840 h 474365"/>
                    <a:gd name="connsiteX6" fmla="*/ 231935 w 452799"/>
                    <a:gd name="connsiteY6" fmla="*/ 382290 h 474365"/>
                    <a:gd name="connsiteX7" fmla="*/ 168435 w 452799"/>
                    <a:gd name="connsiteY7" fmla="*/ 402928 h 474365"/>
                    <a:gd name="connsiteX8" fmla="*/ 160 w 452799"/>
                    <a:gd name="connsiteY8" fmla="*/ 474365 h 474365"/>
                    <a:gd name="connsiteX9" fmla="*/ 141448 w 452799"/>
                    <a:gd name="connsiteY9" fmla="*/ 402928 h 474365"/>
                    <a:gd name="connsiteX10" fmla="*/ 328773 w 452799"/>
                    <a:gd name="connsiteY10" fmla="*/ 315615 h 474365"/>
                    <a:gd name="connsiteX11" fmla="*/ 431960 w 452799"/>
                    <a:gd name="connsiteY11" fmla="*/ 185440 h 474365"/>
                    <a:gd name="connsiteX12" fmla="*/ 435135 w 452799"/>
                    <a:gd name="connsiteY12" fmla="*/ 131465 h 474365"/>
                    <a:gd name="connsiteX13" fmla="*/ 390685 w 452799"/>
                    <a:gd name="connsiteY13" fmla="*/ 80665 h 474365"/>
                    <a:gd name="connsiteX14" fmla="*/ 225585 w 452799"/>
                    <a:gd name="connsiteY14" fmla="*/ 1290 h 47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2799" h="474365">
                      <a:moveTo>
                        <a:pt x="225585" y="1290"/>
                      </a:moveTo>
                      <a:cubicBezTo>
                        <a:pt x="218441" y="-6118"/>
                        <a:pt x="313163" y="20075"/>
                        <a:pt x="347823" y="36215"/>
                      </a:cubicBezTo>
                      <a:cubicBezTo>
                        <a:pt x="382483" y="52355"/>
                        <a:pt x="416086" y="77755"/>
                        <a:pt x="433548" y="98128"/>
                      </a:cubicBezTo>
                      <a:cubicBezTo>
                        <a:pt x="451011" y="118501"/>
                        <a:pt x="453656" y="135964"/>
                        <a:pt x="452598" y="158453"/>
                      </a:cubicBezTo>
                      <a:cubicBezTo>
                        <a:pt x="451540" y="180942"/>
                        <a:pt x="448894" y="203167"/>
                        <a:pt x="427198" y="233065"/>
                      </a:cubicBezTo>
                      <a:cubicBezTo>
                        <a:pt x="405502" y="262963"/>
                        <a:pt x="354967" y="312969"/>
                        <a:pt x="322423" y="337840"/>
                      </a:cubicBezTo>
                      <a:cubicBezTo>
                        <a:pt x="289879" y="362711"/>
                        <a:pt x="257600" y="371442"/>
                        <a:pt x="231935" y="382290"/>
                      </a:cubicBezTo>
                      <a:cubicBezTo>
                        <a:pt x="206270" y="393138"/>
                        <a:pt x="207064" y="387582"/>
                        <a:pt x="168435" y="402928"/>
                      </a:cubicBezTo>
                      <a:cubicBezTo>
                        <a:pt x="129806" y="418274"/>
                        <a:pt x="4658" y="474365"/>
                        <a:pt x="160" y="474365"/>
                      </a:cubicBezTo>
                      <a:cubicBezTo>
                        <a:pt x="-4338" y="474365"/>
                        <a:pt x="86679" y="429386"/>
                        <a:pt x="141448" y="402928"/>
                      </a:cubicBezTo>
                      <a:cubicBezTo>
                        <a:pt x="196217" y="376470"/>
                        <a:pt x="280354" y="351863"/>
                        <a:pt x="328773" y="315615"/>
                      </a:cubicBezTo>
                      <a:cubicBezTo>
                        <a:pt x="377192" y="279367"/>
                        <a:pt x="414233" y="216132"/>
                        <a:pt x="431960" y="185440"/>
                      </a:cubicBezTo>
                      <a:cubicBezTo>
                        <a:pt x="449687" y="154748"/>
                        <a:pt x="442014" y="148927"/>
                        <a:pt x="435135" y="131465"/>
                      </a:cubicBezTo>
                      <a:cubicBezTo>
                        <a:pt x="428256" y="114003"/>
                        <a:pt x="424552" y="101832"/>
                        <a:pt x="390685" y="80665"/>
                      </a:cubicBezTo>
                      <a:cubicBezTo>
                        <a:pt x="356818" y="59498"/>
                        <a:pt x="232729" y="8698"/>
                        <a:pt x="225585" y="1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39087347-B5B4-462D-B724-EF9D7A4DE19E}"/>
                    </a:ext>
                  </a:extLst>
                </p:cNvPr>
                <p:cNvSpPr/>
                <p:nvPr/>
              </p:nvSpPr>
              <p:spPr>
                <a:xfrm>
                  <a:off x="6090299" y="5192698"/>
                  <a:ext cx="480123" cy="454216"/>
                </a:xfrm>
                <a:custGeom>
                  <a:avLst/>
                  <a:gdLst>
                    <a:gd name="connsiteX0" fmla="*/ 939 w 480123"/>
                    <a:gd name="connsiteY0" fmla="*/ 454040 h 454216"/>
                    <a:gd name="connsiteX1" fmla="*/ 197789 w 480123"/>
                    <a:gd name="connsiteY1" fmla="*/ 349265 h 454216"/>
                    <a:gd name="connsiteX2" fmla="*/ 318439 w 480123"/>
                    <a:gd name="connsiteY2" fmla="*/ 293702 h 454216"/>
                    <a:gd name="connsiteX3" fmla="*/ 427976 w 480123"/>
                    <a:gd name="connsiteY3" fmla="*/ 223852 h 454216"/>
                    <a:gd name="connsiteX4" fmla="*/ 459726 w 480123"/>
                    <a:gd name="connsiteY4" fmla="*/ 146065 h 454216"/>
                    <a:gd name="connsiteX5" fmla="*/ 454964 w 480123"/>
                    <a:gd name="connsiteY5" fmla="*/ 85740 h 454216"/>
                    <a:gd name="connsiteX6" fmla="*/ 343839 w 480123"/>
                    <a:gd name="connsiteY6" fmla="*/ 15 h 454216"/>
                    <a:gd name="connsiteX7" fmla="*/ 464489 w 480123"/>
                    <a:gd name="connsiteY7" fmla="*/ 79390 h 454216"/>
                    <a:gd name="connsiteX8" fmla="*/ 478776 w 480123"/>
                    <a:gd name="connsiteY8" fmla="*/ 161940 h 454216"/>
                    <a:gd name="connsiteX9" fmla="*/ 466076 w 480123"/>
                    <a:gd name="connsiteY9" fmla="*/ 198452 h 454216"/>
                    <a:gd name="connsiteX10" fmla="*/ 400989 w 480123"/>
                    <a:gd name="connsiteY10" fmla="*/ 255602 h 454216"/>
                    <a:gd name="connsiteX11" fmla="*/ 285101 w 480123"/>
                    <a:gd name="connsiteY11" fmla="*/ 322277 h 454216"/>
                    <a:gd name="connsiteX12" fmla="*/ 939 w 480123"/>
                    <a:gd name="connsiteY12" fmla="*/ 454040 h 45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0123" h="454216">
                      <a:moveTo>
                        <a:pt x="939" y="454040"/>
                      </a:moveTo>
                      <a:cubicBezTo>
                        <a:pt x="-13613" y="458538"/>
                        <a:pt x="144872" y="375988"/>
                        <a:pt x="197789" y="349265"/>
                      </a:cubicBezTo>
                      <a:cubicBezTo>
                        <a:pt x="250706" y="322542"/>
                        <a:pt x="280075" y="314604"/>
                        <a:pt x="318439" y="293702"/>
                      </a:cubicBezTo>
                      <a:cubicBezTo>
                        <a:pt x="356803" y="272800"/>
                        <a:pt x="404428" y="248458"/>
                        <a:pt x="427976" y="223852"/>
                      </a:cubicBezTo>
                      <a:cubicBezTo>
                        <a:pt x="451524" y="199246"/>
                        <a:pt x="455228" y="169084"/>
                        <a:pt x="459726" y="146065"/>
                      </a:cubicBezTo>
                      <a:cubicBezTo>
                        <a:pt x="464224" y="123046"/>
                        <a:pt x="474279" y="110082"/>
                        <a:pt x="454964" y="85740"/>
                      </a:cubicBezTo>
                      <a:cubicBezTo>
                        <a:pt x="435650" y="61398"/>
                        <a:pt x="342251" y="1073"/>
                        <a:pt x="343839" y="15"/>
                      </a:cubicBezTo>
                      <a:cubicBezTo>
                        <a:pt x="345427" y="-1043"/>
                        <a:pt x="442000" y="52403"/>
                        <a:pt x="464489" y="79390"/>
                      </a:cubicBezTo>
                      <a:cubicBezTo>
                        <a:pt x="486978" y="106377"/>
                        <a:pt x="478512" y="142096"/>
                        <a:pt x="478776" y="161940"/>
                      </a:cubicBezTo>
                      <a:cubicBezTo>
                        <a:pt x="479041" y="181784"/>
                        <a:pt x="479040" y="182842"/>
                        <a:pt x="466076" y="198452"/>
                      </a:cubicBezTo>
                      <a:cubicBezTo>
                        <a:pt x="453112" y="214062"/>
                        <a:pt x="431151" y="234965"/>
                        <a:pt x="400989" y="255602"/>
                      </a:cubicBezTo>
                      <a:cubicBezTo>
                        <a:pt x="370827" y="276239"/>
                        <a:pt x="347807" y="291585"/>
                        <a:pt x="285101" y="322277"/>
                      </a:cubicBezTo>
                      <a:cubicBezTo>
                        <a:pt x="222395" y="352969"/>
                        <a:pt x="15491" y="449542"/>
                        <a:pt x="939" y="4540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88D135DC-3F97-4BD6-B2D2-8D9730D2AD73}"/>
                  </a:ext>
                </a:extLst>
              </p:cNvPr>
              <p:cNvSpPr/>
              <p:nvPr/>
            </p:nvSpPr>
            <p:spPr>
              <a:xfrm>
                <a:off x="6003773" y="4308454"/>
                <a:ext cx="1846421" cy="1642576"/>
              </a:xfrm>
              <a:custGeom>
                <a:avLst/>
                <a:gdLst>
                  <a:gd name="connsiteX0" fmla="*/ 9677 w 1846421"/>
                  <a:gd name="connsiteY0" fmla="*/ 304821 h 1642576"/>
                  <a:gd name="connsiteX1" fmla="*/ 416077 w 1846421"/>
                  <a:gd name="connsiteY1" fmla="*/ 276246 h 1642576"/>
                  <a:gd name="connsiteX2" fmla="*/ 1038377 w 1846421"/>
                  <a:gd name="connsiteY2" fmla="*/ 203221 h 1642576"/>
                  <a:gd name="connsiteX3" fmla="*/ 1638452 w 1846421"/>
                  <a:gd name="connsiteY3" fmla="*/ 69871 h 1642576"/>
                  <a:gd name="connsiteX4" fmla="*/ 1844827 w 1846421"/>
                  <a:gd name="connsiteY4" fmla="*/ 21 h 1642576"/>
                  <a:gd name="connsiteX5" fmla="*/ 1733702 w 1846421"/>
                  <a:gd name="connsiteY5" fmla="*/ 63521 h 1642576"/>
                  <a:gd name="connsiteX6" fmla="*/ 1727352 w 1846421"/>
                  <a:gd name="connsiteY6" fmla="*/ 155596 h 1642576"/>
                  <a:gd name="connsiteX7" fmla="*/ 1587652 w 1846421"/>
                  <a:gd name="connsiteY7" fmla="*/ 755671 h 1642576"/>
                  <a:gd name="connsiteX8" fmla="*/ 1444777 w 1846421"/>
                  <a:gd name="connsiteY8" fmla="*/ 1111271 h 1642576"/>
                  <a:gd name="connsiteX9" fmla="*/ 1301902 w 1846421"/>
                  <a:gd name="connsiteY9" fmla="*/ 1317646 h 1642576"/>
                  <a:gd name="connsiteX10" fmla="*/ 1209827 w 1846421"/>
                  <a:gd name="connsiteY10" fmla="*/ 1403371 h 1642576"/>
                  <a:gd name="connsiteX11" fmla="*/ 1114577 w 1846421"/>
                  <a:gd name="connsiteY11" fmla="*/ 1438296 h 1642576"/>
                  <a:gd name="connsiteX12" fmla="*/ 863752 w 1846421"/>
                  <a:gd name="connsiteY12" fmla="*/ 1492271 h 1642576"/>
                  <a:gd name="connsiteX13" fmla="*/ 524027 w 1846421"/>
                  <a:gd name="connsiteY13" fmla="*/ 1612921 h 1642576"/>
                  <a:gd name="connsiteX14" fmla="*/ 54127 w 1846421"/>
                  <a:gd name="connsiteY14" fmla="*/ 1641496 h 1642576"/>
                  <a:gd name="connsiteX15" fmla="*/ 324002 w 1846421"/>
                  <a:gd name="connsiteY15" fmla="*/ 1587521 h 1642576"/>
                  <a:gd name="connsiteX16" fmla="*/ 847877 w 1846421"/>
                  <a:gd name="connsiteY16" fmla="*/ 1473221 h 1642576"/>
                  <a:gd name="connsiteX17" fmla="*/ 1032027 w 1846421"/>
                  <a:gd name="connsiteY17" fmla="*/ 1320821 h 1642576"/>
                  <a:gd name="connsiteX18" fmla="*/ 1095527 w 1846421"/>
                  <a:gd name="connsiteY18" fmla="*/ 1060471 h 1642576"/>
                  <a:gd name="connsiteX19" fmla="*/ 1032027 w 1846421"/>
                  <a:gd name="connsiteY19" fmla="*/ 930296 h 1642576"/>
                  <a:gd name="connsiteX20" fmla="*/ 841527 w 1846421"/>
                  <a:gd name="connsiteY20" fmla="*/ 762021 h 1642576"/>
                  <a:gd name="connsiteX21" fmla="*/ 514502 w 1846421"/>
                  <a:gd name="connsiteY21" fmla="*/ 679471 h 1642576"/>
                  <a:gd name="connsiteX22" fmla="*/ 276377 w 1846421"/>
                  <a:gd name="connsiteY22" fmla="*/ 638196 h 1642576"/>
                  <a:gd name="connsiteX23" fmla="*/ 31902 w 1846421"/>
                  <a:gd name="connsiteY23" fmla="*/ 638196 h 1642576"/>
                  <a:gd name="connsiteX24" fmla="*/ 117627 w 1846421"/>
                  <a:gd name="connsiteY24" fmla="*/ 603271 h 1642576"/>
                  <a:gd name="connsiteX25" fmla="*/ 9677 w 1846421"/>
                  <a:gd name="connsiteY25" fmla="*/ 304821 h 164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6421" h="1642576">
                    <a:moveTo>
                      <a:pt x="9677" y="304821"/>
                    </a:moveTo>
                    <a:cubicBezTo>
                      <a:pt x="59419" y="250317"/>
                      <a:pt x="244627" y="293179"/>
                      <a:pt x="416077" y="276246"/>
                    </a:cubicBezTo>
                    <a:cubicBezTo>
                      <a:pt x="587527" y="259313"/>
                      <a:pt x="834648" y="237617"/>
                      <a:pt x="1038377" y="203221"/>
                    </a:cubicBezTo>
                    <a:cubicBezTo>
                      <a:pt x="1242106" y="168825"/>
                      <a:pt x="1504044" y="103738"/>
                      <a:pt x="1638452" y="69871"/>
                    </a:cubicBezTo>
                    <a:cubicBezTo>
                      <a:pt x="1772860" y="36004"/>
                      <a:pt x="1828952" y="1079"/>
                      <a:pt x="1844827" y="21"/>
                    </a:cubicBezTo>
                    <a:cubicBezTo>
                      <a:pt x="1860702" y="-1037"/>
                      <a:pt x="1753281" y="37592"/>
                      <a:pt x="1733702" y="63521"/>
                    </a:cubicBezTo>
                    <a:cubicBezTo>
                      <a:pt x="1714123" y="89450"/>
                      <a:pt x="1751694" y="40238"/>
                      <a:pt x="1727352" y="155596"/>
                    </a:cubicBezTo>
                    <a:cubicBezTo>
                      <a:pt x="1703010" y="270954"/>
                      <a:pt x="1634748" y="596392"/>
                      <a:pt x="1587652" y="755671"/>
                    </a:cubicBezTo>
                    <a:cubicBezTo>
                      <a:pt x="1540556" y="914950"/>
                      <a:pt x="1492402" y="1017609"/>
                      <a:pt x="1444777" y="1111271"/>
                    </a:cubicBezTo>
                    <a:cubicBezTo>
                      <a:pt x="1397152" y="1204934"/>
                      <a:pt x="1341060" y="1268963"/>
                      <a:pt x="1301902" y="1317646"/>
                    </a:cubicBezTo>
                    <a:cubicBezTo>
                      <a:pt x="1262744" y="1366329"/>
                      <a:pt x="1241048" y="1383263"/>
                      <a:pt x="1209827" y="1403371"/>
                    </a:cubicBezTo>
                    <a:cubicBezTo>
                      <a:pt x="1178606" y="1423479"/>
                      <a:pt x="1172256" y="1423479"/>
                      <a:pt x="1114577" y="1438296"/>
                    </a:cubicBezTo>
                    <a:cubicBezTo>
                      <a:pt x="1056898" y="1453113"/>
                      <a:pt x="962177" y="1463167"/>
                      <a:pt x="863752" y="1492271"/>
                    </a:cubicBezTo>
                    <a:cubicBezTo>
                      <a:pt x="765327" y="1521375"/>
                      <a:pt x="658965" y="1588050"/>
                      <a:pt x="524027" y="1612921"/>
                    </a:cubicBezTo>
                    <a:cubicBezTo>
                      <a:pt x="389090" y="1637792"/>
                      <a:pt x="87465" y="1645729"/>
                      <a:pt x="54127" y="1641496"/>
                    </a:cubicBezTo>
                    <a:cubicBezTo>
                      <a:pt x="20789" y="1637263"/>
                      <a:pt x="324002" y="1587521"/>
                      <a:pt x="324002" y="1587521"/>
                    </a:cubicBezTo>
                    <a:cubicBezTo>
                      <a:pt x="456294" y="1559475"/>
                      <a:pt x="729873" y="1517671"/>
                      <a:pt x="847877" y="1473221"/>
                    </a:cubicBezTo>
                    <a:cubicBezTo>
                      <a:pt x="965881" y="1428771"/>
                      <a:pt x="990752" y="1389613"/>
                      <a:pt x="1032027" y="1320821"/>
                    </a:cubicBezTo>
                    <a:cubicBezTo>
                      <a:pt x="1073302" y="1252029"/>
                      <a:pt x="1095527" y="1125558"/>
                      <a:pt x="1095527" y="1060471"/>
                    </a:cubicBezTo>
                    <a:cubicBezTo>
                      <a:pt x="1095527" y="995384"/>
                      <a:pt x="1074360" y="980037"/>
                      <a:pt x="1032027" y="930296"/>
                    </a:cubicBezTo>
                    <a:cubicBezTo>
                      <a:pt x="989694" y="880555"/>
                      <a:pt x="927781" y="803825"/>
                      <a:pt x="841527" y="762021"/>
                    </a:cubicBezTo>
                    <a:cubicBezTo>
                      <a:pt x="755273" y="720217"/>
                      <a:pt x="608694" y="700108"/>
                      <a:pt x="514502" y="679471"/>
                    </a:cubicBezTo>
                    <a:cubicBezTo>
                      <a:pt x="420310" y="658834"/>
                      <a:pt x="356810" y="645075"/>
                      <a:pt x="276377" y="638196"/>
                    </a:cubicBezTo>
                    <a:cubicBezTo>
                      <a:pt x="195944" y="631317"/>
                      <a:pt x="58360" y="644017"/>
                      <a:pt x="31902" y="638196"/>
                    </a:cubicBezTo>
                    <a:cubicBezTo>
                      <a:pt x="5444" y="632375"/>
                      <a:pt x="117098" y="655129"/>
                      <a:pt x="117627" y="603271"/>
                    </a:cubicBezTo>
                    <a:cubicBezTo>
                      <a:pt x="118156" y="551413"/>
                      <a:pt x="-40065" y="359325"/>
                      <a:pt x="9677" y="304821"/>
                    </a:cubicBezTo>
                    <a:close/>
                  </a:path>
                </a:pathLst>
              </a:custGeom>
              <a:solidFill>
                <a:srgbClr val="00206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251ACC22-C3C1-4338-98B4-BF831021462C}"/>
                  </a:ext>
                </a:extLst>
              </p:cNvPr>
              <p:cNvSpPr/>
              <p:nvPr/>
            </p:nvSpPr>
            <p:spPr>
              <a:xfrm>
                <a:off x="7572024" y="3803593"/>
                <a:ext cx="1203732" cy="1321104"/>
              </a:xfrm>
              <a:custGeom>
                <a:avLst/>
                <a:gdLst>
                  <a:gd name="connsiteX0" fmla="*/ 1203676 w 1203732"/>
                  <a:gd name="connsiteY0" fmla="*/ 6407 h 1321104"/>
                  <a:gd name="connsiteX1" fmla="*/ 803626 w 1203732"/>
                  <a:gd name="connsiteY1" fmla="*/ 523932 h 1321104"/>
                  <a:gd name="connsiteX2" fmla="*/ 428976 w 1203732"/>
                  <a:gd name="connsiteY2" fmla="*/ 873182 h 1321104"/>
                  <a:gd name="connsiteX3" fmla="*/ 67026 w 1203732"/>
                  <a:gd name="connsiteY3" fmla="*/ 1212907 h 1321104"/>
                  <a:gd name="connsiteX4" fmla="*/ 351 w 1203732"/>
                  <a:gd name="connsiteY4" fmla="*/ 1317682 h 1321104"/>
                  <a:gd name="connsiteX5" fmla="*/ 47976 w 1203732"/>
                  <a:gd name="connsiteY5" fmla="*/ 1111307 h 1321104"/>
                  <a:gd name="connsiteX6" fmla="*/ 194026 w 1203732"/>
                  <a:gd name="connsiteY6" fmla="*/ 546157 h 1321104"/>
                  <a:gd name="connsiteX7" fmla="*/ 352776 w 1203732"/>
                  <a:gd name="connsiteY7" fmla="*/ 479482 h 1321104"/>
                  <a:gd name="connsiteX8" fmla="*/ 829026 w 1203732"/>
                  <a:gd name="connsiteY8" fmla="*/ 250882 h 1321104"/>
                  <a:gd name="connsiteX9" fmla="*/ 1203676 w 1203732"/>
                  <a:gd name="connsiteY9" fmla="*/ 6407 h 13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3732" h="1321104">
                    <a:moveTo>
                      <a:pt x="1203676" y="6407"/>
                    </a:moveTo>
                    <a:cubicBezTo>
                      <a:pt x="1199443" y="51915"/>
                      <a:pt x="932743" y="379470"/>
                      <a:pt x="803626" y="523932"/>
                    </a:cubicBezTo>
                    <a:cubicBezTo>
                      <a:pt x="674509" y="668394"/>
                      <a:pt x="428976" y="873182"/>
                      <a:pt x="428976" y="873182"/>
                    </a:cubicBezTo>
                    <a:cubicBezTo>
                      <a:pt x="306209" y="988011"/>
                      <a:pt x="138463" y="1138824"/>
                      <a:pt x="67026" y="1212907"/>
                    </a:cubicBezTo>
                    <a:cubicBezTo>
                      <a:pt x="-4411" y="1286990"/>
                      <a:pt x="3526" y="1334615"/>
                      <a:pt x="351" y="1317682"/>
                    </a:cubicBezTo>
                    <a:cubicBezTo>
                      <a:pt x="-2824" y="1300749"/>
                      <a:pt x="15697" y="1239894"/>
                      <a:pt x="47976" y="1111307"/>
                    </a:cubicBezTo>
                    <a:cubicBezTo>
                      <a:pt x="80255" y="982720"/>
                      <a:pt x="143226" y="651461"/>
                      <a:pt x="194026" y="546157"/>
                    </a:cubicBezTo>
                    <a:cubicBezTo>
                      <a:pt x="244826" y="440853"/>
                      <a:pt x="246943" y="528694"/>
                      <a:pt x="352776" y="479482"/>
                    </a:cubicBezTo>
                    <a:cubicBezTo>
                      <a:pt x="458609" y="430270"/>
                      <a:pt x="686151" y="331844"/>
                      <a:pt x="829026" y="250882"/>
                    </a:cubicBezTo>
                    <a:cubicBezTo>
                      <a:pt x="971901" y="169920"/>
                      <a:pt x="1207909" y="-39101"/>
                      <a:pt x="1203676" y="64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D6FB15A1-339B-420A-941E-0F23431F56B5}"/>
                  </a:ext>
                </a:extLst>
              </p:cNvPr>
              <p:cNvSpPr/>
              <p:nvPr/>
            </p:nvSpPr>
            <p:spPr>
              <a:xfrm>
                <a:off x="8620519" y="3397241"/>
                <a:ext cx="560477" cy="727106"/>
              </a:xfrm>
              <a:custGeom>
                <a:avLst/>
                <a:gdLst>
                  <a:gd name="connsiteX0" fmla="*/ 558406 w 560477"/>
                  <a:gd name="connsiteY0" fmla="*/ 9 h 727106"/>
                  <a:gd name="connsiteX1" fmla="*/ 393306 w 560477"/>
                  <a:gd name="connsiteY1" fmla="*/ 431809 h 727106"/>
                  <a:gd name="connsiteX2" fmla="*/ 323456 w 560477"/>
                  <a:gd name="connsiteY2" fmla="*/ 511184 h 727106"/>
                  <a:gd name="connsiteX3" fmla="*/ 240906 w 560477"/>
                  <a:gd name="connsiteY3" fmla="*/ 565159 h 727106"/>
                  <a:gd name="connsiteX4" fmla="*/ 136131 w 560477"/>
                  <a:gd name="connsiteY4" fmla="*/ 727084 h 727106"/>
                  <a:gd name="connsiteX5" fmla="*/ 158356 w 560477"/>
                  <a:gd name="connsiteY5" fmla="*/ 577859 h 727106"/>
                  <a:gd name="connsiteX6" fmla="*/ 88506 w 560477"/>
                  <a:gd name="connsiteY6" fmla="*/ 698509 h 727106"/>
                  <a:gd name="connsiteX7" fmla="*/ 82156 w 560477"/>
                  <a:gd name="connsiteY7" fmla="*/ 577859 h 727106"/>
                  <a:gd name="connsiteX8" fmla="*/ 9131 w 560477"/>
                  <a:gd name="connsiteY8" fmla="*/ 717559 h 727106"/>
                  <a:gd name="connsiteX9" fmla="*/ 12306 w 560477"/>
                  <a:gd name="connsiteY9" fmla="*/ 609609 h 727106"/>
                  <a:gd name="connsiteX10" fmla="*/ 110731 w 560477"/>
                  <a:gd name="connsiteY10" fmla="*/ 511184 h 727106"/>
                  <a:gd name="connsiteX11" fmla="*/ 266306 w 560477"/>
                  <a:gd name="connsiteY11" fmla="*/ 419109 h 727106"/>
                  <a:gd name="connsiteX12" fmla="*/ 558406 w 560477"/>
                  <a:gd name="connsiteY12" fmla="*/ 9 h 7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477" h="727106">
                    <a:moveTo>
                      <a:pt x="558406" y="9"/>
                    </a:moveTo>
                    <a:cubicBezTo>
                      <a:pt x="579573" y="2126"/>
                      <a:pt x="432464" y="346613"/>
                      <a:pt x="393306" y="431809"/>
                    </a:cubicBezTo>
                    <a:cubicBezTo>
                      <a:pt x="354148" y="517005"/>
                      <a:pt x="348856" y="488959"/>
                      <a:pt x="323456" y="511184"/>
                    </a:cubicBezTo>
                    <a:cubicBezTo>
                      <a:pt x="298056" y="533409"/>
                      <a:pt x="272127" y="529176"/>
                      <a:pt x="240906" y="565159"/>
                    </a:cubicBezTo>
                    <a:cubicBezTo>
                      <a:pt x="209685" y="601142"/>
                      <a:pt x="149889" y="724967"/>
                      <a:pt x="136131" y="727084"/>
                    </a:cubicBezTo>
                    <a:cubicBezTo>
                      <a:pt x="122373" y="729201"/>
                      <a:pt x="166293" y="582622"/>
                      <a:pt x="158356" y="577859"/>
                    </a:cubicBezTo>
                    <a:cubicBezTo>
                      <a:pt x="150418" y="573097"/>
                      <a:pt x="101206" y="698509"/>
                      <a:pt x="88506" y="698509"/>
                    </a:cubicBezTo>
                    <a:cubicBezTo>
                      <a:pt x="75806" y="698509"/>
                      <a:pt x="95385" y="574684"/>
                      <a:pt x="82156" y="577859"/>
                    </a:cubicBezTo>
                    <a:cubicBezTo>
                      <a:pt x="68927" y="581034"/>
                      <a:pt x="20773" y="712267"/>
                      <a:pt x="9131" y="717559"/>
                    </a:cubicBezTo>
                    <a:cubicBezTo>
                      <a:pt x="-2511" y="722851"/>
                      <a:pt x="-4627" y="644005"/>
                      <a:pt x="12306" y="609609"/>
                    </a:cubicBezTo>
                    <a:cubicBezTo>
                      <a:pt x="29239" y="575213"/>
                      <a:pt x="68398" y="542934"/>
                      <a:pt x="110731" y="511184"/>
                    </a:cubicBezTo>
                    <a:cubicBezTo>
                      <a:pt x="153064" y="479434"/>
                      <a:pt x="193281" y="499013"/>
                      <a:pt x="266306" y="419109"/>
                    </a:cubicBezTo>
                    <a:cubicBezTo>
                      <a:pt x="339331" y="339205"/>
                      <a:pt x="537239" y="-2108"/>
                      <a:pt x="558406" y="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BDE96C86-690D-48EA-BFFE-5CB1A08B6767}"/>
                  </a:ext>
                </a:extLst>
              </p:cNvPr>
              <p:cNvSpPr/>
              <p:nvPr/>
            </p:nvSpPr>
            <p:spPr>
              <a:xfrm>
                <a:off x="7757943" y="4143207"/>
                <a:ext cx="672927" cy="520023"/>
              </a:xfrm>
              <a:custGeom>
                <a:avLst/>
                <a:gdLst>
                  <a:gd name="connsiteX0" fmla="*/ 170 w 672927"/>
                  <a:gd name="connsiteY0" fmla="*/ 374818 h 520023"/>
                  <a:gd name="connsiteX1" fmla="*/ 162095 w 672927"/>
                  <a:gd name="connsiteY1" fmla="*/ 276393 h 520023"/>
                  <a:gd name="connsiteX2" fmla="*/ 376407 w 672927"/>
                  <a:gd name="connsiteY2" fmla="*/ 198606 h 520023"/>
                  <a:gd name="connsiteX3" fmla="*/ 455782 w 672927"/>
                  <a:gd name="connsiteY3" fmla="*/ 165268 h 520023"/>
                  <a:gd name="connsiteX4" fmla="*/ 536745 w 672927"/>
                  <a:gd name="connsiteY4" fmla="*/ 97006 h 520023"/>
                  <a:gd name="connsiteX5" fmla="*/ 671682 w 672927"/>
                  <a:gd name="connsiteY5" fmla="*/ 168 h 520023"/>
                  <a:gd name="connsiteX6" fmla="*/ 595482 w 672927"/>
                  <a:gd name="connsiteY6" fmla="*/ 77956 h 520023"/>
                  <a:gd name="connsiteX7" fmla="*/ 455782 w 672927"/>
                  <a:gd name="connsiteY7" fmla="*/ 231943 h 520023"/>
                  <a:gd name="connsiteX8" fmla="*/ 395457 w 672927"/>
                  <a:gd name="connsiteY8" fmla="*/ 339893 h 520023"/>
                  <a:gd name="connsiteX9" fmla="*/ 289095 w 672927"/>
                  <a:gd name="connsiteY9" fmla="*/ 449431 h 520023"/>
                  <a:gd name="connsiteX10" fmla="*/ 158920 w 672927"/>
                  <a:gd name="connsiteY10" fmla="*/ 514518 h 520023"/>
                  <a:gd name="connsiteX11" fmla="*/ 57320 w 672927"/>
                  <a:gd name="connsiteY11" fmla="*/ 508168 h 520023"/>
                  <a:gd name="connsiteX12" fmla="*/ 82720 w 672927"/>
                  <a:gd name="connsiteY12" fmla="*/ 441493 h 520023"/>
                  <a:gd name="connsiteX13" fmla="*/ 139870 w 672927"/>
                  <a:gd name="connsiteY13" fmla="*/ 387518 h 520023"/>
                  <a:gd name="connsiteX14" fmla="*/ 244645 w 672927"/>
                  <a:gd name="connsiteY14" fmla="*/ 374818 h 520023"/>
                  <a:gd name="connsiteX15" fmla="*/ 112882 w 672927"/>
                  <a:gd name="connsiteY15" fmla="*/ 444668 h 520023"/>
                  <a:gd name="connsiteX16" fmla="*/ 131932 w 672927"/>
                  <a:gd name="connsiteY16" fmla="*/ 495468 h 520023"/>
                  <a:gd name="connsiteX17" fmla="*/ 225595 w 672927"/>
                  <a:gd name="connsiteY17" fmla="*/ 470068 h 520023"/>
                  <a:gd name="connsiteX18" fmla="*/ 339895 w 672927"/>
                  <a:gd name="connsiteY18" fmla="*/ 390693 h 520023"/>
                  <a:gd name="connsiteX19" fmla="*/ 389107 w 672927"/>
                  <a:gd name="connsiteY19" fmla="*/ 252581 h 520023"/>
                  <a:gd name="connsiteX20" fmla="*/ 298620 w 672927"/>
                  <a:gd name="connsiteY20" fmla="*/ 265281 h 520023"/>
                  <a:gd name="connsiteX21" fmla="*/ 173207 w 672927"/>
                  <a:gd name="connsiteY21" fmla="*/ 325606 h 520023"/>
                  <a:gd name="connsiteX22" fmla="*/ 131932 w 672927"/>
                  <a:gd name="connsiteY22" fmla="*/ 347831 h 520023"/>
                  <a:gd name="connsiteX23" fmla="*/ 170 w 672927"/>
                  <a:gd name="connsiteY23" fmla="*/ 374818 h 5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2927" h="520023">
                    <a:moveTo>
                      <a:pt x="170" y="374818"/>
                    </a:moveTo>
                    <a:cubicBezTo>
                      <a:pt x="5197" y="362912"/>
                      <a:pt x="99389" y="305762"/>
                      <a:pt x="162095" y="276393"/>
                    </a:cubicBezTo>
                    <a:cubicBezTo>
                      <a:pt x="224801" y="247024"/>
                      <a:pt x="327459" y="217127"/>
                      <a:pt x="376407" y="198606"/>
                    </a:cubicBezTo>
                    <a:cubicBezTo>
                      <a:pt x="425355" y="180085"/>
                      <a:pt x="429059" y="182201"/>
                      <a:pt x="455782" y="165268"/>
                    </a:cubicBezTo>
                    <a:cubicBezTo>
                      <a:pt x="482505" y="148335"/>
                      <a:pt x="500762" y="124523"/>
                      <a:pt x="536745" y="97006"/>
                    </a:cubicBezTo>
                    <a:cubicBezTo>
                      <a:pt x="572728" y="69489"/>
                      <a:pt x="661893" y="3343"/>
                      <a:pt x="671682" y="168"/>
                    </a:cubicBezTo>
                    <a:cubicBezTo>
                      <a:pt x="681471" y="-3007"/>
                      <a:pt x="631465" y="39327"/>
                      <a:pt x="595482" y="77956"/>
                    </a:cubicBezTo>
                    <a:cubicBezTo>
                      <a:pt x="559499" y="116585"/>
                      <a:pt x="489119" y="188287"/>
                      <a:pt x="455782" y="231943"/>
                    </a:cubicBezTo>
                    <a:cubicBezTo>
                      <a:pt x="422445" y="275599"/>
                      <a:pt x="423238" y="303645"/>
                      <a:pt x="395457" y="339893"/>
                    </a:cubicBezTo>
                    <a:cubicBezTo>
                      <a:pt x="367676" y="376141"/>
                      <a:pt x="328518" y="420327"/>
                      <a:pt x="289095" y="449431"/>
                    </a:cubicBezTo>
                    <a:cubicBezTo>
                      <a:pt x="249672" y="478535"/>
                      <a:pt x="197549" y="504729"/>
                      <a:pt x="158920" y="514518"/>
                    </a:cubicBezTo>
                    <a:cubicBezTo>
                      <a:pt x="120291" y="524307"/>
                      <a:pt x="70020" y="520339"/>
                      <a:pt x="57320" y="508168"/>
                    </a:cubicBezTo>
                    <a:cubicBezTo>
                      <a:pt x="44620" y="495997"/>
                      <a:pt x="68962" y="461601"/>
                      <a:pt x="82720" y="441493"/>
                    </a:cubicBezTo>
                    <a:cubicBezTo>
                      <a:pt x="96478" y="421385"/>
                      <a:pt x="112883" y="398630"/>
                      <a:pt x="139870" y="387518"/>
                    </a:cubicBezTo>
                    <a:cubicBezTo>
                      <a:pt x="166857" y="376406"/>
                      <a:pt x="249143" y="365293"/>
                      <a:pt x="244645" y="374818"/>
                    </a:cubicBezTo>
                    <a:cubicBezTo>
                      <a:pt x="240147" y="384343"/>
                      <a:pt x="131667" y="424560"/>
                      <a:pt x="112882" y="444668"/>
                    </a:cubicBezTo>
                    <a:cubicBezTo>
                      <a:pt x="94097" y="464776"/>
                      <a:pt x="113147" y="491235"/>
                      <a:pt x="131932" y="495468"/>
                    </a:cubicBezTo>
                    <a:cubicBezTo>
                      <a:pt x="150717" y="499701"/>
                      <a:pt x="190935" y="487530"/>
                      <a:pt x="225595" y="470068"/>
                    </a:cubicBezTo>
                    <a:cubicBezTo>
                      <a:pt x="260255" y="452606"/>
                      <a:pt x="312643" y="426941"/>
                      <a:pt x="339895" y="390693"/>
                    </a:cubicBezTo>
                    <a:cubicBezTo>
                      <a:pt x="367147" y="354445"/>
                      <a:pt x="395986" y="273483"/>
                      <a:pt x="389107" y="252581"/>
                    </a:cubicBezTo>
                    <a:cubicBezTo>
                      <a:pt x="382228" y="231679"/>
                      <a:pt x="334603" y="253110"/>
                      <a:pt x="298620" y="265281"/>
                    </a:cubicBezTo>
                    <a:cubicBezTo>
                      <a:pt x="262637" y="277452"/>
                      <a:pt x="200988" y="311848"/>
                      <a:pt x="173207" y="325606"/>
                    </a:cubicBezTo>
                    <a:cubicBezTo>
                      <a:pt x="145426" y="339364"/>
                      <a:pt x="161036" y="336189"/>
                      <a:pt x="131932" y="347831"/>
                    </a:cubicBezTo>
                    <a:cubicBezTo>
                      <a:pt x="102828" y="359473"/>
                      <a:pt x="-4857" y="386724"/>
                      <a:pt x="170" y="374818"/>
                    </a:cubicBez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D9470653-5306-4D56-8F47-7E7DB4B3EC6D}"/>
                  </a:ext>
                </a:extLst>
              </p:cNvPr>
              <p:cNvSpPr/>
              <p:nvPr/>
            </p:nvSpPr>
            <p:spPr>
              <a:xfrm>
                <a:off x="5732874" y="5028474"/>
                <a:ext cx="1280665" cy="836024"/>
              </a:xfrm>
              <a:custGeom>
                <a:avLst/>
                <a:gdLst>
                  <a:gd name="connsiteX0" fmla="*/ 246709 w 1280665"/>
                  <a:gd name="connsiteY0" fmla="*/ 726 h 836024"/>
                  <a:gd name="connsiteX1" fmla="*/ 780109 w 1280665"/>
                  <a:gd name="connsiteY1" fmla="*/ 55759 h 836024"/>
                  <a:gd name="connsiteX2" fmla="*/ 1080676 w 1280665"/>
                  <a:gd name="connsiteY2" fmla="*/ 148893 h 836024"/>
                  <a:gd name="connsiteX3" fmla="*/ 1277526 w 1280665"/>
                  <a:gd name="connsiteY3" fmla="*/ 411359 h 836024"/>
                  <a:gd name="connsiteX4" fmla="*/ 1192859 w 1280665"/>
                  <a:gd name="connsiteY4" fmla="*/ 576459 h 836024"/>
                  <a:gd name="connsiteX5" fmla="*/ 1074326 w 1280665"/>
                  <a:gd name="connsiteY5" fmla="*/ 678059 h 836024"/>
                  <a:gd name="connsiteX6" fmla="*/ 858426 w 1280665"/>
                  <a:gd name="connsiteY6" fmla="*/ 764843 h 836024"/>
                  <a:gd name="connsiteX7" fmla="*/ 555743 w 1280665"/>
                  <a:gd name="connsiteY7" fmla="*/ 824109 h 836024"/>
                  <a:gd name="connsiteX8" fmla="*/ 344076 w 1280665"/>
                  <a:gd name="connsiteY8" fmla="*/ 834693 h 836024"/>
                  <a:gd name="connsiteX9" fmla="*/ 3293 w 1280665"/>
                  <a:gd name="connsiteY9" fmla="*/ 805059 h 836024"/>
                  <a:gd name="connsiteX10" fmla="*/ 566326 w 1280665"/>
                  <a:gd name="connsiteY10" fmla="*/ 752143 h 836024"/>
                  <a:gd name="connsiteX11" fmla="*/ 1072209 w 1280665"/>
                  <a:gd name="connsiteY11" fmla="*/ 597626 h 836024"/>
                  <a:gd name="connsiteX12" fmla="*/ 1078559 w 1280665"/>
                  <a:gd name="connsiteY12" fmla="*/ 369026 h 836024"/>
                  <a:gd name="connsiteX13" fmla="*/ 991776 w 1280665"/>
                  <a:gd name="connsiteY13" fmla="*/ 195459 h 836024"/>
                  <a:gd name="connsiteX14" fmla="*/ 714493 w 1280665"/>
                  <a:gd name="connsiteY14" fmla="*/ 93859 h 836024"/>
                  <a:gd name="connsiteX15" fmla="*/ 246709 w 1280665"/>
                  <a:gd name="connsiteY15" fmla="*/ 726 h 8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0665" h="836024">
                    <a:moveTo>
                      <a:pt x="246709" y="726"/>
                    </a:moveTo>
                    <a:cubicBezTo>
                      <a:pt x="257645" y="-5624"/>
                      <a:pt x="641115" y="31065"/>
                      <a:pt x="780109" y="55759"/>
                    </a:cubicBezTo>
                    <a:cubicBezTo>
                      <a:pt x="919103" y="80453"/>
                      <a:pt x="997773" y="89626"/>
                      <a:pt x="1080676" y="148893"/>
                    </a:cubicBezTo>
                    <a:cubicBezTo>
                      <a:pt x="1163579" y="208160"/>
                      <a:pt x="1258829" y="340098"/>
                      <a:pt x="1277526" y="411359"/>
                    </a:cubicBezTo>
                    <a:cubicBezTo>
                      <a:pt x="1296223" y="482620"/>
                      <a:pt x="1226726" y="532009"/>
                      <a:pt x="1192859" y="576459"/>
                    </a:cubicBezTo>
                    <a:cubicBezTo>
                      <a:pt x="1158992" y="620909"/>
                      <a:pt x="1130065" y="646662"/>
                      <a:pt x="1074326" y="678059"/>
                    </a:cubicBezTo>
                    <a:cubicBezTo>
                      <a:pt x="1018587" y="709456"/>
                      <a:pt x="944857" y="740501"/>
                      <a:pt x="858426" y="764843"/>
                    </a:cubicBezTo>
                    <a:cubicBezTo>
                      <a:pt x="771995" y="789185"/>
                      <a:pt x="641468" y="812467"/>
                      <a:pt x="555743" y="824109"/>
                    </a:cubicBezTo>
                    <a:cubicBezTo>
                      <a:pt x="470018" y="835751"/>
                      <a:pt x="436151" y="837868"/>
                      <a:pt x="344076" y="834693"/>
                    </a:cubicBezTo>
                    <a:cubicBezTo>
                      <a:pt x="252001" y="831518"/>
                      <a:pt x="-33749" y="818817"/>
                      <a:pt x="3293" y="805059"/>
                    </a:cubicBezTo>
                    <a:cubicBezTo>
                      <a:pt x="40335" y="791301"/>
                      <a:pt x="388173" y="786715"/>
                      <a:pt x="566326" y="752143"/>
                    </a:cubicBezTo>
                    <a:cubicBezTo>
                      <a:pt x="744479" y="717571"/>
                      <a:pt x="986837" y="661479"/>
                      <a:pt x="1072209" y="597626"/>
                    </a:cubicBezTo>
                    <a:cubicBezTo>
                      <a:pt x="1157581" y="533773"/>
                      <a:pt x="1091964" y="436054"/>
                      <a:pt x="1078559" y="369026"/>
                    </a:cubicBezTo>
                    <a:cubicBezTo>
                      <a:pt x="1065154" y="301998"/>
                      <a:pt x="1052454" y="241320"/>
                      <a:pt x="991776" y="195459"/>
                    </a:cubicBezTo>
                    <a:cubicBezTo>
                      <a:pt x="931098" y="149598"/>
                      <a:pt x="840787" y="122787"/>
                      <a:pt x="714493" y="93859"/>
                    </a:cubicBezTo>
                    <a:cubicBezTo>
                      <a:pt x="588199" y="64931"/>
                      <a:pt x="235773" y="7076"/>
                      <a:pt x="246709" y="72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56B325FA-FF2F-4738-951D-E49ACACD7ADE}"/>
                  </a:ext>
                </a:extLst>
              </p:cNvPr>
              <p:cNvSpPr/>
              <p:nvPr/>
            </p:nvSpPr>
            <p:spPr>
              <a:xfrm>
                <a:off x="6065566" y="5455354"/>
                <a:ext cx="304567" cy="55528"/>
              </a:xfrm>
              <a:custGeom>
                <a:avLst/>
                <a:gdLst>
                  <a:gd name="connsiteX0" fmla="*/ 801 w 304567"/>
                  <a:gd name="connsiteY0" fmla="*/ 1413 h 55528"/>
                  <a:gd name="connsiteX1" fmla="*/ 229401 w 304567"/>
                  <a:gd name="connsiteY1" fmla="*/ 7763 h 55528"/>
                  <a:gd name="connsiteX2" fmla="*/ 303484 w 304567"/>
                  <a:gd name="connsiteY2" fmla="*/ 50096 h 55528"/>
                  <a:gd name="connsiteX3" fmla="*/ 265384 w 304567"/>
                  <a:gd name="connsiteY3" fmla="*/ 52213 h 55528"/>
                  <a:gd name="connsiteX4" fmla="*/ 157434 w 304567"/>
                  <a:gd name="connsiteY4" fmla="*/ 24696 h 55528"/>
                  <a:gd name="connsiteX5" fmla="*/ 801 w 304567"/>
                  <a:gd name="connsiteY5" fmla="*/ 1413 h 5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567" h="55528">
                    <a:moveTo>
                      <a:pt x="801" y="1413"/>
                    </a:moveTo>
                    <a:cubicBezTo>
                      <a:pt x="12796" y="-1409"/>
                      <a:pt x="178954" y="-351"/>
                      <a:pt x="229401" y="7763"/>
                    </a:cubicBezTo>
                    <a:cubicBezTo>
                      <a:pt x="279848" y="15877"/>
                      <a:pt x="297487" y="42688"/>
                      <a:pt x="303484" y="50096"/>
                    </a:cubicBezTo>
                    <a:cubicBezTo>
                      <a:pt x="309481" y="57504"/>
                      <a:pt x="289726" y="56446"/>
                      <a:pt x="265384" y="52213"/>
                    </a:cubicBezTo>
                    <a:cubicBezTo>
                      <a:pt x="241042" y="47980"/>
                      <a:pt x="200120" y="29635"/>
                      <a:pt x="157434" y="24696"/>
                    </a:cubicBezTo>
                    <a:cubicBezTo>
                      <a:pt x="114748" y="19757"/>
                      <a:pt x="-11194" y="4235"/>
                      <a:pt x="801" y="14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547E6A66-3075-4D72-B24F-AC9143FE0937}"/>
                  </a:ext>
                </a:extLst>
              </p:cNvPr>
              <p:cNvSpPr/>
              <p:nvPr/>
            </p:nvSpPr>
            <p:spPr>
              <a:xfrm>
                <a:off x="6230938" y="5576880"/>
                <a:ext cx="171852" cy="155903"/>
              </a:xfrm>
              <a:custGeom>
                <a:avLst/>
                <a:gdLst>
                  <a:gd name="connsiteX0" fmla="*/ 161925 w 171852"/>
                  <a:gd name="connsiteY0" fmla="*/ 8 h 155903"/>
                  <a:gd name="connsiteX1" fmla="*/ 169862 w 171852"/>
                  <a:gd name="connsiteY1" fmla="*/ 73033 h 155903"/>
                  <a:gd name="connsiteX2" fmla="*/ 133350 w 171852"/>
                  <a:gd name="connsiteY2" fmla="*/ 95258 h 155903"/>
                  <a:gd name="connsiteX3" fmla="*/ 79375 w 171852"/>
                  <a:gd name="connsiteY3" fmla="*/ 123833 h 155903"/>
                  <a:gd name="connsiteX4" fmla="*/ 0 w 171852"/>
                  <a:gd name="connsiteY4" fmla="*/ 155583 h 155903"/>
                  <a:gd name="connsiteX5" fmla="*/ 79375 w 171852"/>
                  <a:gd name="connsiteY5" fmla="*/ 103195 h 155903"/>
                  <a:gd name="connsiteX6" fmla="*/ 119062 w 171852"/>
                  <a:gd name="connsiteY6" fmla="*/ 68270 h 155903"/>
                  <a:gd name="connsiteX7" fmla="*/ 161925 w 171852"/>
                  <a:gd name="connsiteY7" fmla="*/ 8 h 15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852" h="155903">
                    <a:moveTo>
                      <a:pt x="161925" y="8"/>
                    </a:moveTo>
                    <a:cubicBezTo>
                      <a:pt x="170392" y="802"/>
                      <a:pt x="174624" y="57158"/>
                      <a:pt x="169862" y="73033"/>
                    </a:cubicBezTo>
                    <a:cubicBezTo>
                      <a:pt x="165100" y="88908"/>
                      <a:pt x="148431" y="86791"/>
                      <a:pt x="133350" y="95258"/>
                    </a:cubicBezTo>
                    <a:cubicBezTo>
                      <a:pt x="118269" y="103725"/>
                      <a:pt x="101600" y="113779"/>
                      <a:pt x="79375" y="123833"/>
                    </a:cubicBezTo>
                    <a:cubicBezTo>
                      <a:pt x="57150" y="133887"/>
                      <a:pt x="0" y="159023"/>
                      <a:pt x="0" y="155583"/>
                    </a:cubicBezTo>
                    <a:cubicBezTo>
                      <a:pt x="0" y="152143"/>
                      <a:pt x="59532" y="117747"/>
                      <a:pt x="79375" y="103195"/>
                    </a:cubicBezTo>
                    <a:cubicBezTo>
                      <a:pt x="99218" y="88643"/>
                      <a:pt x="106891" y="82028"/>
                      <a:pt x="119062" y="68270"/>
                    </a:cubicBezTo>
                    <a:cubicBezTo>
                      <a:pt x="131233" y="54512"/>
                      <a:pt x="153458" y="-786"/>
                      <a:pt x="161925" y="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5B585644-3B1A-4B6B-9B66-DA7A31A22150}"/>
                  </a:ext>
                </a:extLst>
              </p:cNvPr>
              <p:cNvSpPr/>
              <p:nvPr/>
            </p:nvSpPr>
            <p:spPr>
              <a:xfrm>
                <a:off x="6055442" y="5211719"/>
                <a:ext cx="596491" cy="543470"/>
              </a:xfrm>
              <a:custGeom>
                <a:avLst/>
                <a:gdLst>
                  <a:gd name="connsiteX0" fmla="*/ 432671 w 596491"/>
                  <a:gd name="connsiteY0" fmla="*/ 44 h 543470"/>
                  <a:gd name="connsiteX1" fmla="*/ 585071 w 596491"/>
                  <a:gd name="connsiteY1" fmla="*/ 95294 h 543470"/>
                  <a:gd name="connsiteX2" fmla="*/ 575546 w 596491"/>
                  <a:gd name="connsiteY2" fmla="*/ 190544 h 543470"/>
                  <a:gd name="connsiteX3" fmla="*/ 496171 w 596491"/>
                  <a:gd name="connsiteY3" fmla="*/ 284206 h 543470"/>
                  <a:gd name="connsiteX4" fmla="*/ 364408 w 596491"/>
                  <a:gd name="connsiteY4" fmla="*/ 363581 h 543470"/>
                  <a:gd name="connsiteX5" fmla="*/ 143746 w 596491"/>
                  <a:gd name="connsiteY5" fmla="*/ 454069 h 543470"/>
                  <a:gd name="connsiteX6" fmla="*/ 140571 w 596491"/>
                  <a:gd name="connsiteY6" fmla="*/ 517569 h 543470"/>
                  <a:gd name="connsiteX7" fmla="*/ 181846 w 596491"/>
                  <a:gd name="connsiteY7" fmla="*/ 538206 h 543470"/>
                  <a:gd name="connsiteX8" fmla="*/ 126283 w 596491"/>
                  <a:gd name="connsiteY8" fmla="*/ 530269 h 543470"/>
                  <a:gd name="connsiteX9" fmla="*/ 2458 w 596491"/>
                  <a:gd name="connsiteY9" fmla="*/ 542969 h 543470"/>
                  <a:gd name="connsiteX10" fmla="*/ 43733 w 596491"/>
                  <a:gd name="connsiteY10" fmla="*/ 509631 h 543470"/>
                  <a:gd name="connsiteX11" fmla="*/ 43733 w 596491"/>
                  <a:gd name="connsiteY11" fmla="*/ 442956 h 543470"/>
                  <a:gd name="connsiteX12" fmla="*/ 113583 w 596491"/>
                  <a:gd name="connsiteY12" fmla="*/ 398506 h 543470"/>
                  <a:gd name="connsiteX13" fmla="*/ 331071 w 596491"/>
                  <a:gd name="connsiteY13" fmla="*/ 288969 h 543470"/>
                  <a:gd name="connsiteX14" fmla="*/ 494583 w 596491"/>
                  <a:gd name="connsiteY14" fmla="*/ 163556 h 543470"/>
                  <a:gd name="connsiteX15" fmla="*/ 486646 w 596491"/>
                  <a:gd name="connsiteY15" fmla="*/ 84181 h 543470"/>
                  <a:gd name="connsiteX16" fmla="*/ 432671 w 596491"/>
                  <a:gd name="connsiteY16" fmla="*/ 44 h 5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491" h="543470">
                    <a:moveTo>
                      <a:pt x="432671" y="44"/>
                    </a:moveTo>
                    <a:cubicBezTo>
                      <a:pt x="449075" y="1896"/>
                      <a:pt x="561259" y="63544"/>
                      <a:pt x="585071" y="95294"/>
                    </a:cubicBezTo>
                    <a:cubicBezTo>
                      <a:pt x="608883" y="127044"/>
                      <a:pt x="590363" y="159059"/>
                      <a:pt x="575546" y="190544"/>
                    </a:cubicBezTo>
                    <a:cubicBezTo>
                      <a:pt x="560729" y="222029"/>
                      <a:pt x="531361" y="255366"/>
                      <a:pt x="496171" y="284206"/>
                    </a:cubicBezTo>
                    <a:cubicBezTo>
                      <a:pt x="460981" y="313046"/>
                      <a:pt x="423145" y="335271"/>
                      <a:pt x="364408" y="363581"/>
                    </a:cubicBezTo>
                    <a:cubicBezTo>
                      <a:pt x="305671" y="391891"/>
                      <a:pt x="181052" y="428404"/>
                      <a:pt x="143746" y="454069"/>
                    </a:cubicBezTo>
                    <a:cubicBezTo>
                      <a:pt x="106440" y="479734"/>
                      <a:pt x="134221" y="503546"/>
                      <a:pt x="140571" y="517569"/>
                    </a:cubicBezTo>
                    <a:cubicBezTo>
                      <a:pt x="146921" y="531592"/>
                      <a:pt x="184227" y="536089"/>
                      <a:pt x="181846" y="538206"/>
                    </a:cubicBezTo>
                    <a:cubicBezTo>
                      <a:pt x="179465" y="540323"/>
                      <a:pt x="156181" y="529475"/>
                      <a:pt x="126283" y="530269"/>
                    </a:cubicBezTo>
                    <a:cubicBezTo>
                      <a:pt x="96385" y="531063"/>
                      <a:pt x="16216" y="546409"/>
                      <a:pt x="2458" y="542969"/>
                    </a:cubicBezTo>
                    <a:cubicBezTo>
                      <a:pt x="-11300" y="539529"/>
                      <a:pt x="36854" y="526300"/>
                      <a:pt x="43733" y="509631"/>
                    </a:cubicBezTo>
                    <a:cubicBezTo>
                      <a:pt x="50612" y="492962"/>
                      <a:pt x="32091" y="461477"/>
                      <a:pt x="43733" y="442956"/>
                    </a:cubicBezTo>
                    <a:cubicBezTo>
                      <a:pt x="55375" y="424435"/>
                      <a:pt x="65693" y="424170"/>
                      <a:pt x="113583" y="398506"/>
                    </a:cubicBezTo>
                    <a:cubicBezTo>
                      <a:pt x="161473" y="372842"/>
                      <a:pt x="267571" y="328127"/>
                      <a:pt x="331071" y="288969"/>
                    </a:cubicBezTo>
                    <a:cubicBezTo>
                      <a:pt x="394571" y="249811"/>
                      <a:pt x="468654" y="197687"/>
                      <a:pt x="494583" y="163556"/>
                    </a:cubicBezTo>
                    <a:cubicBezTo>
                      <a:pt x="520512" y="129425"/>
                      <a:pt x="498288" y="114079"/>
                      <a:pt x="486646" y="84181"/>
                    </a:cubicBezTo>
                    <a:cubicBezTo>
                      <a:pt x="475004" y="54283"/>
                      <a:pt x="416267" y="-1808"/>
                      <a:pt x="432671" y="4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8" name="黄色縞">
                <a:extLst>
                  <a:ext uri="{FF2B5EF4-FFF2-40B4-BE49-F238E27FC236}">
                    <a16:creationId xmlns:a16="http://schemas.microsoft.com/office/drawing/2014/main" id="{A551D002-DF77-42F2-91E2-7916BE53F3D9}"/>
                  </a:ext>
                </a:extLst>
              </p:cNvPr>
              <p:cNvGrpSpPr/>
              <p:nvPr/>
            </p:nvGrpSpPr>
            <p:grpSpPr>
              <a:xfrm>
                <a:off x="5711380" y="4425447"/>
                <a:ext cx="1997502" cy="1354331"/>
                <a:chOff x="5711380" y="4425447"/>
                <a:chExt cx="1997502" cy="1354331"/>
              </a:xfrm>
            </p:grpSpPr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ECB927AB-5B86-49CA-99CE-16B3B60B1D95}"/>
                    </a:ext>
                  </a:extLst>
                </p:cNvPr>
                <p:cNvSpPr/>
                <p:nvPr/>
              </p:nvSpPr>
              <p:spPr>
                <a:xfrm>
                  <a:off x="6963930" y="5618275"/>
                  <a:ext cx="348888" cy="44402"/>
                </a:xfrm>
                <a:custGeom>
                  <a:avLst/>
                  <a:gdLst>
                    <a:gd name="connsiteX0" fmla="*/ 2020 w 348888"/>
                    <a:gd name="connsiteY0" fmla="*/ 44338 h 44402"/>
                    <a:gd name="connsiteX1" fmla="*/ 332220 w 348888"/>
                    <a:gd name="connsiteY1" fmla="*/ 11000 h 44402"/>
                    <a:gd name="connsiteX2" fmla="*/ 289358 w 348888"/>
                    <a:gd name="connsiteY2" fmla="*/ 3063 h 44402"/>
                    <a:gd name="connsiteX3" fmla="*/ 197283 w 348888"/>
                    <a:gd name="connsiteY3" fmla="*/ 1475 h 44402"/>
                    <a:gd name="connsiteX4" fmla="*/ 2020 w 348888"/>
                    <a:gd name="connsiteY4" fmla="*/ 44338 h 4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888" h="44402">
                      <a:moveTo>
                        <a:pt x="2020" y="44338"/>
                      </a:moveTo>
                      <a:cubicBezTo>
                        <a:pt x="24509" y="45925"/>
                        <a:pt x="284330" y="17879"/>
                        <a:pt x="332220" y="11000"/>
                      </a:cubicBezTo>
                      <a:cubicBezTo>
                        <a:pt x="380110" y="4121"/>
                        <a:pt x="311847" y="4650"/>
                        <a:pt x="289358" y="3063"/>
                      </a:cubicBezTo>
                      <a:cubicBezTo>
                        <a:pt x="266869" y="1476"/>
                        <a:pt x="243320" y="-1964"/>
                        <a:pt x="197283" y="1475"/>
                      </a:cubicBezTo>
                      <a:cubicBezTo>
                        <a:pt x="151246" y="4914"/>
                        <a:pt x="-20469" y="42751"/>
                        <a:pt x="2020" y="443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CD92C4DC-D092-4279-8DC1-BFA1D8F20327}"/>
                    </a:ext>
                  </a:extLst>
                </p:cNvPr>
                <p:cNvSpPr/>
                <p:nvPr/>
              </p:nvSpPr>
              <p:spPr>
                <a:xfrm>
                  <a:off x="7030006" y="5593773"/>
                  <a:ext cx="293268" cy="16890"/>
                </a:xfrm>
                <a:custGeom>
                  <a:avLst/>
                  <a:gdLst>
                    <a:gd name="connsiteX0" fmla="*/ 1032 w 293268"/>
                    <a:gd name="connsiteY0" fmla="*/ 2165 h 16890"/>
                    <a:gd name="connsiteX1" fmla="*/ 207407 w 293268"/>
                    <a:gd name="connsiteY1" fmla="*/ 2165 h 16890"/>
                    <a:gd name="connsiteX2" fmla="*/ 293132 w 293268"/>
                    <a:gd name="connsiteY2" fmla="*/ 577 h 16890"/>
                    <a:gd name="connsiteX3" fmla="*/ 224869 w 293268"/>
                    <a:gd name="connsiteY3" fmla="*/ 13277 h 16890"/>
                    <a:gd name="connsiteX4" fmla="*/ 131207 w 293268"/>
                    <a:gd name="connsiteY4" fmla="*/ 16452 h 16890"/>
                    <a:gd name="connsiteX5" fmla="*/ 1032 w 293268"/>
                    <a:gd name="connsiteY5" fmla="*/ 2165 h 1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268" h="16890">
                      <a:moveTo>
                        <a:pt x="1032" y="2165"/>
                      </a:moveTo>
                      <a:cubicBezTo>
                        <a:pt x="13732" y="-216"/>
                        <a:pt x="158724" y="2430"/>
                        <a:pt x="207407" y="2165"/>
                      </a:cubicBezTo>
                      <a:cubicBezTo>
                        <a:pt x="256090" y="1900"/>
                        <a:pt x="290222" y="-1275"/>
                        <a:pt x="293132" y="577"/>
                      </a:cubicBezTo>
                      <a:cubicBezTo>
                        <a:pt x="296042" y="2429"/>
                        <a:pt x="251857" y="10631"/>
                        <a:pt x="224869" y="13277"/>
                      </a:cubicBezTo>
                      <a:cubicBezTo>
                        <a:pt x="197882" y="15923"/>
                        <a:pt x="166132" y="17775"/>
                        <a:pt x="131207" y="16452"/>
                      </a:cubicBezTo>
                      <a:cubicBezTo>
                        <a:pt x="96282" y="15129"/>
                        <a:pt x="-11668" y="4546"/>
                        <a:pt x="1032" y="216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93762096-BBD0-4225-8C7D-AF924948735B}"/>
                    </a:ext>
                  </a:extLst>
                </p:cNvPr>
                <p:cNvSpPr/>
                <p:nvPr/>
              </p:nvSpPr>
              <p:spPr>
                <a:xfrm>
                  <a:off x="7067688" y="5539937"/>
                  <a:ext cx="289014" cy="43981"/>
                </a:xfrm>
                <a:custGeom>
                  <a:avLst/>
                  <a:gdLst>
                    <a:gd name="connsiteX0" fmla="*/ 1450 w 289014"/>
                    <a:gd name="connsiteY0" fmla="*/ 438 h 43981"/>
                    <a:gd name="connsiteX1" fmla="*/ 260212 w 289014"/>
                    <a:gd name="connsiteY1" fmla="*/ 21076 h 43981"/>
                    <a:gd name="connsiteX2" fmla="*/ 276087 w 289014"/>
                    <a:gd name="connsiteY2" fmla="*/ 21076 h 43981"/>
                    <a:gd name="connsiteX3" fmla="*/ 201475 w 289014"/>
                    <a:gd name="connsiteY3" fmla="*/ 35363 h 43981"/>
                    <a:gd name="connsiteX4" fmla="*/ 157025 w 289014"/>
                    <a:gd name="connsiteY4" fmla="*/ 43301 h 43981"/>
                    <a:gd name="connsiteX5" fmla="*/ 1450 w 289014"/>
                    <a:gd name="connsiteY5" fmla="*/ 438 h 4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9014" h="43981">
                      <a:moveTo>
                        <a:pt x="1450" y="438"/>
                      </a:moveTo>
                      <a:cubicBezTo>
                        <a:pt x="18648" y="-3266"/>
                        <a:pt x="214439" y="17636"/>
                        <a:pt x="260212" y="21076"/>
                      </a:cubicBezTo>
                      <a:cubicBezTo>
                        <a:pt x="305985" y="24516"/>
                        <a:pt x="285876" y="18695"/>
                        <a:pt x="276087" y="21076"/>
                      </a:cubicBezTo>
                      <a:cubicBezTo>
                        <a:pt x="266298" y="23457"/>
                        <a:pt x="221319" y="31659"/>
                        <a:pt x="201475" y="35363"/>
                      </a:cubicBezTo>
                      <a:cubicBezTo>
                        <a:pt x="181631" y="39067"/>
                        <a:pt x="189040" y="46211"/>
                        <a:pt x="157025" y="43301"/>
                      </a:cubicBezTo>
                      <a:cubicBezTo>
                        <a:pt x="125010" y="40391"/>
                        <a:pt x="-15748" y="4142"/>
                        <a:pt x="1450" y="4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: 図形 281">
                  <a:extLst>
                    <a:ext uri="{FF2B5EF4-FFF2-40B4-BE49-F238E27FC236}">
                      <a16:creationId xmlns:a16="http://schemas.microsoft.com/office/drawing/2014/main" id="{CBD0AE41-7376-4A0F-8777-B4116511A776}"/>
                    </a:ext>
                  </a:extLst>
                </p:cNvPr>
                <p:cNvSpPr/>
                <p:nvPr/>
              </p:nvSpPr>
              <p:spPr>
                <a:xfrm>
                  <a:off x="7208837" y="5392621"/>
                  <a:ext cx="261103" cy="249584"/>
                </a:xfrm>
                <a:custGeom>
                  <a:avLst/>
                  <a:gdLst>
                    <a:gd name="connsiteX0" fmla="*/ 260351 w 261103"/>
                    <a:gd name="connsiteY0" fmla="*/ 117 h 249584"/>
                    <a:gd name="connsiteX1" fmla="*/ 112713 w 261103"/>
                    <a:gd name="connsiteY1" fmla="*/ 128704 h 249584"/>
                    <a:gd name="connsiteX2" fmla="*/ 61913 w 261103"/>
                    <a:gd name="connsiteY2" fmla="*/ 165217 h 249584"/>
                    <a:gd name="connsiteX3" fmla="*/ 1 w 261103"/>
                    <a:gd name="connsiteY3" fmla="*/ 249354 h 249584"/>
                    <a:gd name="connsiteX4" fmla="*/ 60326 w 261103"/>
                    <a:gd name="connsiteY4" fmla="*/ 187442 h 249584"/>
                    <a:gd name="connsiteX5" fmla="*/ 166688 w 261103"/>
                    <a:gd name="connsiteY5" fmla="*/ 106479 h 249584"/>
                    <a:gd name="connsiteX6" fmla="*/ 260351 w 261103"/>
                    <a:gd name="connsiteY6" fmla="*/ 117 h 24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103" h="249584">
                      <a:moveTo>
                        <a:pt x="260351" y="117"/>
                      </a:moveTo>
                      <a:cubicBezTo>
                        <a:pt x="251355" y="3821"/>
                        <a:pt x="145786" y="101187"/>
                        <a:pt x="112713" y="128704"/>
                      </a:cubicBezTo>
                      <a:cubicBezTo>
                        <a:pt x="79640" y="156221"/>
                        <a:pt x="80698" y="145109"/>
                        <a:pt x="61913" y="165217"/>
                      </a:cubicBezTo>
                      <a:cubicBezTo>
                        <a:pt x="43128" y="185325"/>
                        <a:pt x="265" y="245650"/>
                        <a:pt x="1" y="249354"/>
                      </a:cubicBezTo>
                      <a:cubicBezTo>
                        <a:pt x="-263" y="253058"/>
                        <a:pt x="32545" y="211255"/>
                        <a:pt x="60326" y="187442"/>
                      </a:cubicBezTo>
                      <a:cubicBezTo>
                        <a:pt x="88107" y="163629"/>
                        <a:pt x="138113" y="131350"/>
                        <a:pt x="166688" y="106479"/>
                      </a:cubicBezTo>
                      <a:cubicBezTo>
                        <a:pt x="195263" y="81608"/>
                        <a:pt x="269347" y="-3587"/>
                        <a:pt x="260351" y="11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11F05B75-7977-48FA-9D16-E25CA0CF6ECC}"/>
                    </a:ext>
                  </a:extLst>
                </p:cNvPr>
                <p:cNvSpPr/>
                <p:nvPr/>
              </p:nvSpPr>
              <p:spPr>
                <a:xfrm>
                  <a:off x="6908533" y="5408492"/>
                  <a:ext cx="517810" cy="371286"/>
                </a:xfrm>
                <a:custGeom>
                  <a:avLst/>
                  <a:gdLst>
                    <a:gd name="connsiteX0" fmla="*/ 517792 w 517810"/>
                    <a:gd name="connsiteY0" fmla="*/ 121 h 371286"/>
                    <a:gd name="connsiteX1" fmla="*/ 344755 w 517810"/>
                    <a:gd name="connsiteY1" fmla="*/ 136646 h 371286"/>
                    <a:gd name="connsiteX2" fmla="*/ 279667 w 517810"/>
                    <a:gd name="connsiteY2" fmla="*/ 203321 h 371286"/>
                    <a:gd name="connsiteX3" fmla="*/ 251092 w 517810"/>
                    <a:gd name="connsiteY3" fmla="*/ 238246 h 371286"/>
                    <a:gd name="connsiteX4" fmla="*/ 155842 w 517810"/>
                    <a:gd name="connsiteY4" fmla="*/ 301746 h 371286"/>
                    <a:gd name="connsiteX5" fmla="*/ 95517 w 517810"/>
                    <a:gd name="connsiteY5" fmla="*/ 346196 h 371286"/>
                    <a:gd name="connsiteX6" fmla="*/ 267 w 517810"/>
                    <a:gd name="connsiteY6" fmla="*/ 370008 h 371286"/>
                    <a:gd name="connsiteX7" fmla="*/ 127267 w 517810"/>
                    <a:gd name="connsiteY7" fmla="*/ 308096 h 371286"/>
                    <a:gd name="connsiteX8" fmla="*/ 239980 w 517810"/>
                    <a:gd name="connsiteY8" fmla="*/ 222371 h 371286"/>
                    <a:gd name="connsiteX9" fmla="*/ 333642 w 517810"/>
                    <a:gd name="connsiteY9" fmla="*/ 114421 h 371286"/>
                    <a:gd name="connsiteX10" fmla="*/ 517792 w 517810"/>
                    <a:gd name="connsiteY10" fmla="*/ 121 h 37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810" h="371286">
                      <a:moveTo>
                        <a:pt x="517792" y="121"/>
                      </a:moveTo>
                      <a:cubicBezTo>
                        <a:pt x="519644" y="3825"/>
                        <a:pt x="384442" y="102779"/>
                        <a:pt x="344755" y="136646"/>
                      </a:cubicBezTo>
                      <a:cubicBezTo>
                        <a:pt x="305067" y="170513"/>
                        <a:pt x="295277" y="186388"/>
                        <a:pt x="279667" y="203321"/>
                      </a:cubicBezTo>
                      <a:cubicBezTo>
                        <a:pt x="264056" y="220254"/>
                        <a:pt x="271729" y="221842"/>
                        <a:pt x="251092" y="238246"/>
                      </a:cubicBezTo>
                      <a:cubicBezTo>
                        <a:pt x="230455" y="254650"/>
                        <a:pt x="181771" y="283754"/>
                        <a:pt x="155842" y="301746"/>
                      </a:cubicBezTo>
                      <a:cubicBezTo>
                        <a:pt x="129913" y="319738"/>
                        <a:pt x="121446" y="334819"/>
                        <a:pt x="95517" y="346196"/>
                      </a:cubicBezTo>
                      <a:cubicBezTo>
                        <a:pt x="69588" y="357573"/>
                        <a:pt x="-5025" y="376358"/>
                        <a:pt x="267" y="370008"/>
                      </a:cubicBezTo>
                      <a:cubicBezTo>
                        <a:pt x="5559" y="363658"/>
                        <a:pt x="87315" y="332702"/>
                        <a:pt x="127267" y="308096"/>
                      </a:cubicBezTo>
                      <a:cubicBezTo>
                        <a:pt x="167219" y="283490"/>
                        <a:pt x="205584" y="254650"/>
                        <a:pt x="239980" y="222371"/>
                      </a:cubicBezTo>
                      <a:cubicBezTo>
                        <a:pt x="274376" y="190092"/>
                        <a:pt x="291044" y="150669"/>
                        <a:pt x="333642" y="114421"/>
                      </a:cubicBezTo>
                      <a:cubicBezTo>
                        <a:pt x="376240" y="78173"/>
                        <a:pt x="515940" y="-3583"/>
                        <a:pt x="517792" y="12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8E33C51D-C11A-40AD-BE60-3CB78E267A00}"/>
                    </a:ext>
                  </a:extLst>
                </p:cNvPr>
                <p:cNvSpPr/>
                <p:nvPr/>
              </p:nvSpPr>
              <p:spPr>
                <a:xfrm>
                  <a:off x="6867778" y="5403218"/>
                  <a:ext cx="468369" cy="362796"/>
                </a:xfrm>
                <a:custGeom>
                  <a:avLst/>
                  <a:gdLst>
                    <a:gd name="connsiteX0" fmla="*/ 468060 w 468369"/>
                    <a:gd name="connsiteY0" fmla="*/ 632 h 362796"/>
                    <a:gd name="connsiteX1" fmla="*/ 347410 w 468369"/>
                    <a:gd name="connsiteY1" fmla="*/ 110170 h 362796"/>
                    <a:gd name="connsiteX2" fmla="*/ 264860 w 468369"/>
                    <a:gd name="connsiteY2" fmla="*/ 175257 h 362796"/>
                    <a:gd name="connsiteX3" fmla="*/ 220410 w 468369"/>
                    <a:gd name="connsiteY3" fmla="*/ 210182 h 362796"/>
                    <a:gd name="connsiteX4" fmla="*/ 161672 w 468369"/>
                    <a:gd name="connsiteY4" fmla="*/ 264157 h 362796"/>
                    <a:gd name="connsiteX5" fmla="*/ 87060 w 468369"/>
                    <a:gd name="connsiteY5" fmla="*/ 316545 h 362796"/>
                    <a:gd name="connsiteX6" fmla="*/ 1335 w 468369"/>
                    <a:gd name="connsiteY6" fmla="*/ 362582 h 362796"/>
                    <a:gd name="connsiteX7" fmla="*/ 158497 w 468369"/>
                    <a:gd name="connsiteY7" fmla="*/ 297495 h 362796"/>
                    <a:gd name="connsiteX8" fmla="*/ 309310 w 468369"/>
                    <a:gd name="connsiteY8" fmla="*/ 164145 h 362796"/>
                    <a:gd name="connsiteX9" fmla="*/ 468060 w 468369"/>
                    <a:gd name="connsiteY9" fmla="*/ 632 h 3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369" h="362796">
                      <a:moveTo>
                        <a:pt x="468060" y="632"/>
                      </a:moveTo>
                      <a:cubicBezTo>
                        <a:pt x="474410" y="-8364"/>
                        <a:pt x="381277" y="81066"/>
                        <a:pt x="347410" y="110170"/>
                      </a:cubicBezTo>
                      <a:cubicBezTo>
                        <a:pt x="313543" y="139274"/>
                        <a:pt x="286027" y="158588"/>
                        <a:pt x="264860" y="175257"/>
                      </a:cubicBezTo>
                      <a:cubicBezTo>
                        <a:pt x="243693" y="191926"/>
                        <a:pt x="237608" y="195365"/>
                        <a:pt x="220410" y="210182"/>
                      </a:cubicBezTo>
                      <a:cubicBezTo>
                        <a:pt x="203212" y="224999"/>
                        <a:pt x="183897" y="246430"/>
                        <a:pt x="161672" y="264157"/>
                      </a:cubicBezTo>
                      <a:cubicBezTo>
                        <a:pt x="139447" y="281884"/>
                        <a:pt x="113783" y="300141"/>
                        <a:pt x="87060" y="316545"/>
                      </a:cubicBezTo>
                      <a:cubicBezTo>
                        <a:pt x="60337" y="332949"/>
                        <a:pt x="-10571" y="365757"/>
                        <a:pt x="1335" y="362582"/>
                      </a:cubicBezTo>
                      <a:cubicBezTo>
                        <a:pt x="13241" y="359407"/>
                        <a:pt x="107168" y="330568"/>
                        <a:pt x="158497" y="297495"/>
                      </a:cubicBezTo>
                      <a:cubicBezTo>
                        <a:pt x="209826" y="264422"/>
                        <a:pt x="259568" y="212299"/>
                        <a:pt x="309310" y="164145"/>
                      </a:cubicBezTo>
                      <a:cubicBezTo>
                        <a:pt x="359052" y="115991"/>
                        <a:pt x="461710" y="9628"/>
                        <a:pt x="468060" y="63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: 図形 284">
                  <a:extLst>
                    <a:ext uri="{FF2B5EF4-FFF2-40B4-BE49-F238E27FC236}">
                      <a16:creationId xmlns:a16="http://schemas.microsoft.com/office/drawing/2014/main" id="{1872875D-6478-4502-B0B3-9DFB7C82A970}"/>
                    </a:ext>
                  </a:extLst>
                </p:cNvPr>
                <p:cNvSpPr/>
                <p:nvPr/>
              </p:nvSpPr>
              <p:spPr>
                <a:xfrm>
                  <a:off x="7126231" y="5344791"/>
                  <a:ext cx="344742" cy="72346"/>
                </a:xfrm>
                <a:custGeom>
                  <a:avLst/>
                  <a:gdLst>
                    <a:gd name="connsiteX0" fmla="*/ 57 w 344742"/>
                    <a:gd name="connsiteY0" fmla="*/ 322 h 72346"/>
                    <a:gd name="connsiteX1" fmla="*/ 211194 w 344742"/>
                    <a:gd name="connsiteY1" fmla="*/ 38422 h 72346"/>
                    <a:gd name="connsiteX2" fmla="*/ 342957 w 344742"/>
                    <a:gd name="connsiteY2" fmla="*/ 49534 h 72346"/>
                    <a:gd name="connsiteX3" fmla="*/ 281044 w 344742"/>
                    <a:gd name="connsiteY3" fmla="*/ 71759 h 72346"/>
                    <a:gd name="connsiteX4" fmla="*/ 190557 w 344742"/>
                    <a:gd name="connsiteY4" fmla="*/ 62234 h 72346"/>
                    <a:gd name="connsiteX5" fmla="*/ 57 w 344742"/>
                    <a:gd name="connsiteY5" fmla="*/ 322 h 7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742" h="72346">
                      <a:moveTo>
                        <a:pt x="57" y="322"/>
                      </a:moveTo>
                      <a:cubicBezTo>
                        <a:pt x="3496" y="-3647"/>
                        <a:pt x="154044" y="30220"/>
                        <a:pt x="211194" y="38422"/>
                      </a:cubicBezTo>
                      <a:cubicBezTo>
                        <a:pt x="268344" y="46624"/>
                        <a:pt x="331315" y="43978"/>
                        <a:pt x="342957" y="49534"/>
                      </a:cubicBezTo>
                      <a:cubicBezTo>
                        <a:pt x="354599" y="55090"/>
                        <a:pt x="306444" y="69642"/>
                        <a:pt x="281044" y="71759"/>
                      </a:cubicBezTo>
                      <a:cubicBezTo>
                        <a:pt x="255644" y="73876"/>
                        <a:pt x="233155" y="70171"/>
                        <a:pt x="190557" y="62234"/>
                      </a:cubicBezTo>
                      <a:cubicBezTo>
                        <a:pt x="147959" y="54297"/>
                        <a:pt x="-3382" y="4291"/>
                        <a:pt x="57" y="32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: 図形 285">
                  <a:extLst>
                    <a:ext uri="{FF2B5EF4-FFF2-40B4-BE49-F238E27FC236}">
                      <a16:creationId xmlns:a16="http://schemas.microsoft.com/office/drawing/2014/main" id="{4BF26E96-FDB9-4871-B7AF-69DDB7C5EA79}"/>
                    </a:ext>
                  </a:extLst>
                </p:cNvPr>
                <p:cNvSpPr/>
                <p:nvPr/>
              </p:nvSpPr>
              <p:spPr>
                <a:xfrm>
                  <a:off x="7117479" y="5313289"/>
                  <a:ext cx="378745" cy="57520"/>
                </a:xfrm>
                <a:custGeom>
                  <a:avLst/>
                  <a:gdLst>
                    <a:gd name="connsiteX0" fmla="*/ 871 w 378745"/>
                    <a:gd name="connsiteY0" fmla="*/ 74 h 57520"/>
                    <a:gd name="connsiteX1" fmla="*/ 269159 w 378745"/>
                    <a:gd name="connsiteY1" fmla="*/ 39761 h 57520"/>
                    <a:gd name="connsiteX2" fmla="*/ 378696 w 378745"/>
                    <a:gd name="connsiteY2" fmla="*/ 50874 h 57520"/>
                    <a:gd name="connsiteX3" fmla="*/ 281859 w 378745"/>
                    <a:gd name="connsiteY3" fmla="*/ 57224 h 57520"/>
                    <a:gd name="connsiteX4" fmla="*/ 186609 w 378745"/>
                    <a:gd name="connsiteY4" fmla="*/ 50874 h 57520"/>
                    <a:gd name="connsiteX5" fmla="*/ 871 w 378745"/>
                    <a:gd name="connsiteY5" fmla="*/ 74 h 57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745" h="57520">
                      <a:moveTo>
                        <a:pt x="871" y="74"/>
                      </a:moveTo>
                      <a:cubicBezTo>
                        <a:pt x="14629" y="-1778"/>
                        <a:pt x="206188" y="31294"/>
                        <a:pt x="269159" y="39761"/>
                      </a:cubicBezTo>
                      <a:cubicBezTo>
                        <a:pt x="332130" y="48228"/>
                        <a:pt x="376579" y="47964"/>
                        <a:pt x="378696" y="50874"/>
                      </a:cubicBezTo>
                      <a:cubicBezTo>
                        <a:pt x="380813" y="53784"/>
                        <a:pt x="313873" y="57224"/>
                        <a:pt x="281859" y="57224"/>
                      </a:cubicBezTo>
                      <a:cubicBezTo>
                        <a:pt x="249845" y="57224"/>
                        <a:pt x="233176" y="59605"/>
                        <a:pt x="186609" y="50874"/>
                      </a:cubicBezTo>
                      <a:cubicBezTo>
                        <a:pt x="140042" y="42143"/>
                        <a:pt x="-12887" y="1926"/>
                        <a:pt x="871" y="7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: 図形 286">
                  <a:extLst>
                    <a:ext uri="{FF2B5EF4-FFF2-40B4-BE49-F238E27FC236}">
                      <a16:creationId xmlns:a16="http://schemas.microsoft.com/office/drawing/2014/main" id="{F6D3B773-46F1-4E84-91A6-85F3038D4834}"/>
                    </a:ext>
                  </a:extLst>
                </p:cNvPr>
                <p:cNvSpPr/>
                <p:nvPr/>
              </p:nvSpPr>
              <p:spPr>
                <a:xfrm>
                  <a:off x="7402299" y="5224366"/>
                  <a:ext cx="129024" cy="152497"/>
                </a:xfrm>
                <a:custGeom>
                  <a:avLst/>
                  <a:gdLst>
                    <a:gd name="connsiteX0" fmla="*/ 128801 w 129024"/>
                    <a:gd name="connsiteY0" fmla="*/ 97 h 152497"/>
                    <a:gd name="connsiteX1" fmla="*/ 52601 w 129024"/>
                    <a:gd name="connsiteY1" fmla="*/ 90584 h 152497"/>
                    <a:gd name="connsiteX2" fmla="*/ 33551 w 129024"/>
                    <a:gd name="connsiteY2" fmla="*/ 90584 h 152497"/>
                    <a:gd name="connsiteX3" fmla="*/ 14501 w 129024"/>
                    <a:gd name="connsiteY3" fmla="*/ 152497 h 152497"/>
                    <a:gd name="connsiteX4" fmla="*/ 214 w 129024"/>
                    <a:gd name="connsiteY4" fmla="*/ 90584 h 152497"/>
                    <a:gd name="connsiteX5" fmla="*/ 25614 w 129024"/>
                    <a:gd name="connsiteY5" fmla="*/ 73122 h 152497"/>
                    <a:gd name="connsiteX6" fmla="*/ 128801 w 129024"/>
                    <a:gd name="connsiteY6" fmla="*/ 97 h 15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024" h="152497">
                      <a:moveTo>
                        <a:pt x="128801" y="97"/>
                      </a:moveTo>
                      <a:cubicBezTo>
                        <a:pt x="133299" y="3007"/>
                        <a:pt x="68476" y="75503"/>
                        <a:pt x="52601" y="90584"/>
                      </a:cubicBezTo>
                      <a:cubicBezTo>
                        <a:pt x="36726" y="105665"/>
                        <a:pt x="39901" y="80265"/>
                        <a:pt x="33551" y="90584"/>
                      </a:cubicBezTo>
                      <a:cubicBezTo>
                        <a:pt x="27201" y="100903"/>
                        <a:pt x="20057" y="152497"/>
                        <a:pt x="14501" y="152497"/>
                      </a:cubicBezTo>
                      <a:cubicBezTo>
                        <a:pt x="8945" y="152497"/>
                        <a:pt x="-1638" y="103813"/>
                        <a:pt x="214" y="90584"/>
                      </a:cubicBezTo>
                      <a:cubicBezTo>
                        <a:pt x="2066" y="77355"/>
                        <a:pt x="4447" y="85822"/>
                        <a:pt x="25614" y="73122"/>
                      </a:cubicBezTo>
                      <a:cubicBezTo>
                        <a:pt x="46781" y="60422"/>
                        <a:pt x="124303" y="-2813"/>
                        <a:pt x="128801" y="9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: 図形 287">
                  <a:extLst>
                    <a:ext uri="{FF2B5EF4-FFF2-40B4-BE49-F238E27FC236}">
                      <a16:creationId xmlns:a16="http://schemas.microsoft.com/office/drawing/2014/main" id="{79CCFFB6-3491-43B9-B1FD-778C7966D386}"/>
                    </a:ext>
                  </a:extLst>
                </p:cNvPr>
                <p:cNvSpPr/>
                <p:nvPr/>
              </p:nvSpPr>
              <p:spPr>
                <a:xfrm>
                  <a:off x="7113588" y="5238750"/>
                  <a:ext cx="389315" cy="72409"/>
                </a:xfrm>
                <a:custGeom>
                  <a:avLst/>
                  <a:gdLst>
                    <a:gd name="connsiteX0" fmla="*/ 0 w 389315"/>
                    <a:gd name="connsiteY0" fmla="*/ 0 h 72409"/>
                    <a:gd name="connsiteX1" fmla="*/ 261937 w 389315"/>
                    <a:gd name="connsiteY1" fmla="*/ 50800 h 72409"/>
                    <a:gd name="connsiteX2" fmla="*/ 388937 w 389315"/>
                    <a:gd name="connsiteY2" fmla="*/ 66675 h 72409"/>
                    <a:gd name="connsiteX3" fmla="*/ 296862 w 389315"/>
                    <a:gd name="connsiteY3" fmla="*/ 71438 h 72409"/>
                    <a:gd name="connsiteX4" fmla="*/ 177800 w 389315"/>
                    <a:gd name="connsiteY4" fmla="*/ 49213 h 72409"/>
                    <a:gd name="connsiteX5" fmla="*/ 0 w 389315"/>
                    <a:gd name="connsiteY5" fmla="*/ 0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15" h="72409">
                      <a:moveTo>
                        <a:pt x="0" y="0"/>
                      </a:moveTo>
                      <a:lnTo>
                        <a:pt x="261937" y="50800"/>
                      </a:lnTo>
                      <a:cubicBezTo>
                        <a:pt x="326760" y="61912"/>
                        <a:pt x="383116" y="63235"/>
                        <a:pt x="388937" y="66675"/>
                      </a:cubicBezTo>
                      <a:cubicBezTo>
                        <a:pt x="394758" y="70115"/>
                        <a:pt x="332051" y="74348"/>
                        <a:pt x="296862" y="71438"/>
                      </a:cubicBezTo>
                      <a:cubicBezTo>
                        <a:pt x="261673" y="68528"/>
                        <a:pt x="177800" y="49213"/>
                        <a:pt x="177800" y="492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5571592C-1400-4DCF-A415-9FFC3B42C60A}"/>
                    </a:ext>
                  </a:extLst>
                </p:cNvPr>
                <p:cNvSpPr/>
                <p:nvPr/>
              </p:nvSpPr>
              <p:spPr>
                <a:xfrm>
                  <a:off x="7131647" y="4906367"/>
                  <a:ext cx="494786" cy="479330"/>
                </a:xfrm>
                <a:custGeom>
                  <a:avLst/>
                  <a:gdLst>
                    <a:gd name="connsiteX0" fmla="*/ 494703 w 494786"/>
                    <a:gd name="connsiteY0" fmla="*/ 596 h 479330"/>
                    <a:gd name="connsiteX1" fmla="*/ 304203 w 494786"/>
                    <a:gd name="connsiteY1" fmla="*/ 205383 h 479330"/>
                    <a:gd name="connsiteX2" fmla="*/ 162916 w 494786"/>
                    <a:gd name="connsiteY2" fmla="*/ 335558 h 479330"/>
                    <a:gd name="connsiteX3" fmla="*/ 15278 w 494786"/>
                    <a:gd name="connsiteY3" fmla="*/ 465733 h 479330"/>
                    <a:gd name="connsiteX4" fmla="*/ 5753 w 494786"/>
                    <a:gd name="connsiteY4" fmla="*/ 470496 h 479330"/>
                    <a:gd name="connsiteX5" fmla="*/ 24803 w 494786"/>
                    <a:gd name="connsiteY5" fmla="*/ 422871 h 479330"/>
                    <a:gd name="connsiteX6" fmla="*/ 186728 w 494786"/>
                    <a:gd name="connsiteY6" fmla="*/ 295871 h 479330"/>
                    <a:gd name="connsiteX7" fmla="*/ 326428 w 494786"/>
                    <a:gd name="connsiteY7" fmla="*/ 148233 h 479330"/>
                    <a:gd name="connsiteX8" fmla="*/ 494703 w 494786"/>
                    <a:gd name="connsiteY8" fmla="*/ 596 h 47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4786" h="479330">
                      <a:moveTo>
                        <a:pt x="494703" y="596"/>
                      </a:moveTo>
                      <a:cubicBezTo>
                        <a:pt x="490999" y="10121"/>
                        <a:pt x="359501" y="149556"/>
                        <a:pt x="304203" y="205383"/>
                      </a:cubicBezTo>
                      <a:cubicBezTo>
                        <a:pt x="248905" y="261210"/>
                        <a:pt x="211070" y="292166"/>
                        <a:pt x="162916" y="335558"/>
                      </a:cubicBezTo>
                      <a:cubicBezTo>
                        <a:pt x="114762" y="378950"/>
                        <a:pt x="41472" y="443243"/>
                        <a:pt x="15278" y="465733"/>
                      </a:cubicBezTo>
                      <a:cubicBezTo>
                        <a:pt x="-10916" y="488223"/>
                        <a:pt x="4165" y="477640"/>
                        <a:pt x="5753" y="470496"/>
                      </a:cubicBezTo>
                      <a:cubicBezTo>
                        <a:pt x="7340" y="463352"/>
                        <a:pt x="-5359" y="451975"/>
                        <a:pt x="24803" y="422871"/>
                      </a:cubicBezTo>
                      <a:cubicBezTo>
                        <a:pt x="54965" y="393767"/>
                        <a:pt x="136457" y="341644"/>
                        <a:pt x="186728" y="295871"/>
                      </a:cubicBezTo>
                      <a:cubicBezTo>
                        <a:pt x="236999" y="250098"/>
                        <a:pt x="275628" y="198504"/>
                        <a:pt x="326428" y="148233"/>
                      </a:cubicBezTo>
                      <a:cubicBezTo>
                        <a:pt x="377228" y="97962"/>
                        <a:pt x="498407" y="-8929"/>
                        <a:pt x="494703" y="59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7155F19F-E389-4231-9B18-D3DDB48A7235}"/>
                    </a:ext>
                  </a:extLst>
                </p:cNvPr>
                <p:cNvSpPr/>
                <p:nvPr/>
              </p:nvSpPr>
              <p:spPr>
                <a:xfrm>
                  <a:off x="7095066" y="4745612"/>
                  <a:ext cx="582422" cy="594989"/>
                </a:xfrm>
                <a:custGeom>
                  <a:avLst/>
                  <a:gdLst>
                    <a:gd name="connsiteX0" fmla="*/ 582084 w 582422"/>
                    <a:gd name="connsiteY0" fmla="*/ 1013 h 594989"/>
                    <a:gd name="connsiteX1" fmla="*/ 355072 w 582422"/>
                    <a:gd name="connsiteY1" fmla="*/ 270888 h 594989"/>
                    <a:gd name="connsiteX2" fmla="*/ 120122 w 582422"/>
                    <a:gd name="connsiteY2" fmla="*/ 483613 h 594989"/>
                    <a:gd name="connsiteX3" fmla="*/ 7409 w 582422"/>
                    <a:gd name="connsiteY3" fmla="*/ 591563 h 594989"/>
                    <a:gd name="connsiteX4" fmla="*/ 35984 w 582422"/>
                    <a:gd name="connsiteY4" fmla="*/ 548701 h 594989"/>
                    <a:gd name="connsiteX5" fmla="*/ 239184 w 582422"/>
                    <a:gd name="connsiteY5" fmla="*/ 359788 h 594989"/>
                    <a:gd name="connsiteX6" fmla="*/ 402697 w 582422"/>
                    <a:gd name="connsiteY6" fmla="*/ 185163 h 594989"/>
                    <a:gd name="connsiteX7" fmla="*/ 582084 w 582422"/>
                    <a:gd name="connsiteY7" fmla="*/ 1013 h 59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422" h="594989">
                      <a:moveTo>
                        <a:pt x="582084" y="1013"/>
                      </a:moveTo>
                      <a:cubicBezTo>
                        <a:pt x="574147" y="15300"/>
                        <a:pt x="432066" y="190455"/>
                        <a:pt x="355072" y="270888"/>
                      </a:cubicBezTo>
                      <a:cubicBezTo>
                        <a:pt x="278078" y="351321"/>
                        <a:pt x="178066" y="430167"/>
                        <a:pt x="120122" y="483613"/>
                      </a:cubicBezTo>
                      <a:cubicBezTo>
                        <a:pt x="62178" y="537059"/>
                        <a:pt x="21432" y="580715"/>
                        <a:pt x="7409" y="591563"/>
                      </a:cubicBezTo>
                      <a:cubicBezTo>
                        <a:pt x="-6614" y="602411"/>
                        <a:pt x="-2645" y="587330"/>
                        <a:pt x="35984" y="548701"/>
                      </a:cubicBezTo>
                      <a:cubicBezTo>
                        <a:pt x="74613" y="510072"/>
                        <a:pt x="178065" y="420378"/>
                        <a:pt x="239184" y="359788"/>
                      </a:cubicBezTo>
                      <a:cubicBezTo>
                        <a:pt x="300303" y="299198"/>
                        <a:pt x="402697" y="185163"/>
                        <a:pt x="402697" y="185163"/>
                      </a:cubicBezTo>
                      <a:cubicBezTo>
                        <a:pt x="456407" y="127219"/>
                        <a:pt x="590021" y="-13274"/>
                        <a:pt x="582084" y="101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: 図形 290">
                  <a:extLst>
                    <a:ext uri="{FF2B5EF4-FFF2-40B4-BE49-F238E27FC236}">
                      <a16:creationId xmlns:a16="http://schemas.microsoft.com/office/drawing/2014/main" id="{021786CC-88DD-4FFA-A36E-D3C62DD51209}"/>
                    </a:ext>
                  </a:extLst>
                </p:cNvPr>
                <p:cNvSpPr/>
                <p:nvPr/>
              </p:nvSpPr>
              <p:spPr>
                <a:xfrm>
                  <a:off x="7080593" y="4619422"/>
                  <a:ext cx="628289" cy="664184"/>
                </a:xfrm>
                <a:custGeom>
                  <a:avLst/>
                  <a:gdLst>
                    <a:gd name="connsiteX0" fmla="*/ 626720 w 628289"/>
                    <a:gd name="connsiteY0" fmla="*/ 203 h 664184"/>
                    <a:gd name="connsiteX1" fmla="*/ 525120 w 628289"/>
                    <a:gd name="connsiteY1" fmla="*/ 146253 h 664184"/>
                    <a:gd name="connsiteX2" fmla="*/ 326682 w 628289"/>
                    <a:gd name="connsiteY2" fmla="*/ 371678 h 664184"/>
                    <a:gd name="connsiteX3" fmla="*/ 158407 w 628289"/>
                    <a:gd name="connsiteY3" fmla="*/ 533603 h 664184"/>
                    <a:gd name="connsiteX4" fmla="*/ 26645 w 628289"/>
                    <a:gd name="connsiteY4" fmla="*/ 651078 h 664184"/>
                    <a:gd name="connsiteX5" fmla="*/ 2832 w 628289"/>
                    <a:gd name="connsiteY5" fmla="*/ 659016 h 664184"/>
                    <a:gd name="connsiteX6" fmla="*/ 10770 w 628289"/>
                    <a:gd name="connsiteY6" fmla="*/ 630441 h 664184"/>
                    <a:gd name="connsiteX7" fmla="*/ 94907 w 628289"/>
                    <a:gd name="connsiteY7" fmla="*/ 557416 h 664184"/>
                    <a:gd name="connsiteX8" fmla="*/ 301282 w 628289"/>
                    <a:gd name="connsiteY8" fmla="*/ 365328 h 664184"/>
                    <a:gd name="connsiteX9" fmla="*/ 450507 w 628289"/>
                    <a:gd name="connsiteY9" fmla="*/ 176416 h 664184"/>
                    <a:gd name="connsiteX10" fmla="*/ 626720 w 628289"/>
                    <a:gd name="connsiteY10" fmla="*/ 203 h 66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289" h="664184">
                      <a:moveTo>
                        <a:pt x="626720" y="203"/>
                      </a:moveTo>
                      <a:cubicBezTo>
                        <a:pt x="639155" y="-4824"/>
                        <a:pt x="575126" y="84341"/>
                        <a:pt x="525120" y="146253"/>
                      </a:cubicBezTo>
                      <a:cubicBezTo>
                        <a:pt x="475114" y="208165"/>
                        <a:pt x="387801" y="307120"/>
                        <a:pt x="326682" y="371678"/>
                      </a:cubicBezTo>
                      <a:cubicBezTo>
                        <a:pt x="265563" y="436236"/>
                        <a:pt x="208413" y="487036"/>
                        <a:pt x="158407" y="533603"/>
                      </a:cubicBezTo>
                      <a:cubicBezTo>
                        <a:pt x="108401" y="580170"/>
                        <a:pt x="52574" y="630176"/>
                        <a:pt x="26645" y="651078"/>
                      </a:cubicBezTo>
                      <a:cubicBezTo>
                        <a:pt x="716" y="671980"/>
                        <a:pt x="5478" y="662456"/>
                        <a:pt x="2832" y="659016"/>
                      </a:cubicBezTo>
                      <a:cubicBezTo>
                        <a:pt x="186" y="655576"/>
                        <a:pt x="-4576" y="647374"/>
                        <a:pt x="10770" y="630441"/>
                      </a:cubicBezTo>
                      <a:cubicBezTo>
                        <a:pt x="26116" y="613508"/>
                        <a:pt x="46488" y="601601"/>
                        <a:pt x="94907" y="557416"/>
                      </a:cubicBezTo>
                      <a:cubicBezTo>
                        <a:pt x="143326" y="513231"/>
                        <a:pt x="242015" y="428828"/>
                        <a:pt x="301282" y="365328"/>
                      </a:cubicBezTo>
                      <a:cubicBezTo>
                        <a:pt x="360549" y="301828"/>
                        <a:pt x="400236" y="235683"/>
                        <a:pt x="450507" y="176416"/>
                      </a:cubicBezTo>
                      <a:cubicBezTo>
                        <a:pt x="500778" y="117149"/>
                        <a:pt x="614285" y="5230"/>
                        <a:pt x="626720" y="2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: 図形 291">
                  <a:extLst>
                    <a:ext uri="{FF2B5EF4-FFF2-40B4-BE49-F238E27FC236}">
                      <a16:creationId xmlns:a16="http://schemas.microsoft.com/office/drawing/2014/main" id="{6662F1FE-0D96-41F7-A890-4B2748117DBD}"/>
                    </a:ext>
                  </a:extLst>
                </p:cNvPr>
                <p:cNvSpPr/>
                <p:nvPr/>
              </p:nvSpPr>
              <p:spPr>
                <a:xfrm>
                  <a:off x="7391396" y="4495466"/>
                  <a:ext cx="301814" cy="153235"/>
                </a:xfrm>
                <a:custGeom>
                  <a:avLst/>
                  <a:gdLst>
                    <a:gd name="connsiteX0" fmla="*/ 4 w 301814"/>
                    <a:gd name="connsiteY0" fmla="*/ 334 h 153235"/>
                    <a:gd name="connsiteX1" fmla="*/ 246067 w 301814"/>
                    <a:gd name="connsiteY1" fmla="*/ 87647 h 153235"/>
                    <a:gd name="connsiteX2" fmla="*/ 285754 w 301814"/>
                    <a:gd name="connsiteY2" fmla="*/ 116222 h 153235"/>
                    <a:gd name="connsiteX3" fmla="*/ 285754 w 301814"/>
                    <a:gd name="connsiteY3" fmla="*/ 152734 h 153235"/>
                    <a:gd name="connsiteX4" fmla="*/ 300042 w 301814"/>
                    <a:gd name="connsiteY4" fmla="*/ 87647 h 153235"/>
                    <a:gd name="connsiteX5" fmla="*/ 239717 w 301814"/>
                    <a:gd name="connsiteY5" fmla="*/ 59072 h 153235"/>
                    <a:gd name="connsiteX6" fmla="*/ 4 w 301814"/>
                    <a:gd name="connsiteY6" fmla="*/ 334 h 15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14" h="153235">
                      <a:moveTo>
                        <a:pt x="4" y="334"/>
                      </a:moveTo>
                      <a:cubicBezTo>
                        <a:pt x="1062" y="5096"/>
                        <a:pt x="198442" y="68332"/>
                        <a:pt x="246067" y="87647"/>
                      </a:cubicBezTo>
                      <a:cubicBezTo>
                        <a:pt x="293692" y="106962"/>
                        <a:pt x="279140" y="105374"/>
                        <a:pt x="285754" y="116222"/>
                      </a:cubicBezTo>
                      <a:cubicBezTo>
                        <a:pt x="292368" y="127070"/>
                        <a:pt x="283373" y="157496"/>
                        <a:pt x="285754" y="152734"/>
                      </a:cubicBezTo>
                      <a:cubicBezTo>
                        <a:pt x="288135" y="147972"/>
                        <a:pt x="307715" y="103257"/>
                        <a:pt x="300042" y="87647"/>
                      </a:cubicBezTo>
                      <a:cubicBezTo>
                        <a:pt x="292369" y="72037"/>
                        <a:pt x="284696" y="75212"/>
                        <a:pt x="239717" y="59072"/>
                      </a:cubicBezTo>
                      <a:cubicBezTo>
                        <a:pt x="194738" y="42932"/>
                        <a:pt x="-1054" y="-4428"/>
                        <a:pt x="4" y="33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: 図形 292">
                  <a:extLst>
                    <a:ext uri="{FF2B5EF4-FFF2-40B4-BE49-F238E27FC236}">
                      <a16:creationId xmlns:a16="http://schemas.microsoft.com/office/drawing/2014/main" id="{FF039C5C-0079-47F2-8481-8DCD10104AE5}"/>
                    </a:ext>
                  </a:extLst>
                </p:cNvPr>
                <p:cNvSpPr/>
                <p:nvPr/>
              </p:nvSpPr>
              <p:spPr>
                <a:xfrm>
                  <a:off x="7279350" y="4495761"/>
                  <a:ext cx="420323" cy="167124"/>
                </a:xfrm>
                <a:custGeom>
                  <a:avLst/>
                  <a:gdLst>
                    <a:gd name="connsiteX0" fmla="*/ 925 w 420323"/>
                    <a:gd name="connsiteY0" fmla="*/ 39 h 167124"/>
                    <a:gd name="connsiteX1" fmla="*/ 215238 w 420323"/>
                    <a:gd name="connsiteY1" fmla="*/ 88939 h 167124"/>
                    <a:gd name="connsiteX2" fmla="*/ 413675 w 420323"/>
                    <a:gd name="connsiteY2" fmla="*/ 158789 h 167124"/>
                    <a:gd name="connsiteX3" fmla="*/ 362875 w 420323"/>
                    <a:gd name="connsiteY3" fmla="*/ 163552 h 167124"/>
                    <a:gd name="connsiteX4" fmla="*/ 259688 w 420323"/>
                    <a:gd name="connsiteY4" fmla="*/ 138152 h 167124"/>
                    <a:gd name="connsiteX5" fmla="*/ 142213 w 420323"/>
                    <a:gd name="connsiteY5" fmla="*/ 100052 h 167124"/>
                    <a:gd name="connsiteX6" fmla="*/ 925 w 420323"/>
                    <a:gd name="connsiteY6" fmla="*/ 39 h 16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323" h="167124">
                      <a:moveTo>
                        <a:pt x="925" y="39"/>
                      </a:moveTo>
                      <a:cubicBezTo>
                        <a:pt x="13096" y="-1813"/>
                        <a:pt x="146446" y="62481"/>
                        <a:pt x="215238" y="88939"/>
                      </a:cubicBezTo>
                      <a:cubicBezTo>
                        <a:pt x="284030" y="115397"/>
                        <a:pt x="389069" y="146354"/>
                        <a:pt x="413675" y="158789"/>
                      </a:cubicBezTo>
                      <a:cubicBezTo>
                        <a:pt x="438281" y="171224"/>
                        <a:pt x="388539" y="166991"/>
                        <a:pt x="362875" y="163552"/>
                      </a:cubicBezTo>
                      <a:cubicBezTo>
                        <a:pt x="337211" y="160113"/>
                        <a:pt x="296465" y="148735"/>
                        <a:pt x="259688" y="138152"/>
                      </a:cubicBezTo>
                      <a:cubicBezTo>
                        <a:pt x="222911" y="127569"/>
                        <a:pt x="184546" y="118573"/>
                        <a:pt x="142213" y="100052"/>
                      </a:cubicBezTo>
                      <a:cubicBezTo>
                        <a:pt x="99880" y="81531"/>
                        <a:pt x="-11246" y="1891"/>
                        <a:pt x="925" y="3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: 図形 293">
                  <a:extLst>
                    <a:ext uri="{FF2B5EF4-FFF2-40B4-BE49-F238E27FC236}">
                      <a16:creationId xmlns:a16="http://schemas.microsoft.com/office/drawing/2014/main" id="{D2D00E5B-3B65-42BD-B0BA-7118ABE886A7}"/>
                    </a:ext>
                  </a:extLst>
                </p:cNvPr>
                <p:cNvSpPr/>
                <p:nvPr/>
              </p:nvSpPr>
              <p:spPr>
                <a:xfrm>
                  <a:off x="7120951" y="4537539"/>
                  <a:ext cx="579632" cy="245587"/>
                </a:xfrm>
                <a:custGeom>
                  <a:avLst/>
                  <a:gdLst>
                    <a:gd name="connsiteX0" fmla="*/ 2162 w 579632"/>
                    <a:gd name="connsiteY0" fmla="*/ 2711 h 245587"/>
                    <a:gd name="connsiteX1" fmla="*/ 313312 w 579632"/>
                    <a:gd name="connsiteY1" fmla="*/ 147174 h 245587"/>
                    <a:gd name="connsiteX2" fmla="*/ 559374 w 579632"/>
                    <a:gd name="connsiteY2" fmla="*/ 244011 h 245587"/>
                    <a:gd name="connsiteX3" fmla="*/ 559374 w 579632"/>
                    <a:gd name="connsiteY3" fmla="*/ 205911 h 245587"/>
                    <a:gd name="connsiteX4" fmla="*/ 508574 w 579632"/>
                    <a:gd name="connsiteY4" fmla="*/ 188449 h 245587"/>
                    <a:gd name="connsiteX5" fmla="*/ 340299 w 579632"/>
                    <a:gd name="connsiteY5" fmla="*/ 131299 h 245587"/>
                    <a:gd name="connsiteX6" fmla="*/ 181549 w 579632"/>
                    <a:gd name="connsiteY6" fmla="*/ 59861 h 245587"/>
                    <a:gd name="connsiteX7" fmla="*/ 2162 w 579632"/>
                    <a:gd name="connsiteY7" fmla="*/ 2711 h 24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9632" h="245587">
                      <a:moveTo>
                        <a:pt x="2162" y="2711"/>
                      </a:moveTo>
                      <a:cubicBezTo>
                        <a:pt x="24122" y="17263"/>
                        <a:pt x="220443" y="106957"/>
                        <a:pt x="313312" y="147174"/>
                      </a:cubicBezTo>
                      <a:cubicBezTo>
                        <a:pt x="406181" y="187391"/>
                        <a:pt x="518364" y="234221"/>
                        <a:pt x="559374" y="244011"/>
                      </a:cubicBezTo>
                      <a:cubicBezTo>
                        <a:pt x="600384" y="253801"/>
                        <a:pt x="567841" y="215171"/>
                        <a:pt x="559374" y="205911"/>
                      </a:cubicBezTo>
                      <a:cubicBezTo>
                        <a:pt x="550907" y="196651"/>
                        <a:pt x="508574" y="188449"/>
                        <a:pt x="508574" y="188449"/>
                      </a:cubicBezTo>
                      <a:cubicBezTo>
                        <a:pt x="472062" y="176014"/>
                        <a:pt x="394803" y="152730"/>
                        <a:pt x="340299" y="131299"/>
                      </a:cubicBezTo>
                      <a:cubicBezTo>
                        <a:pt x="285795" y="109868"/>
                        <a:pt x="231555" y="83938"/>
                        <a:pt x="181549" y="59861"/>
                      </a:cubicBezTo>
                      <a:cubicBezTo>
                        <a:pt x="131543" y="35784"/>
                        <a:pt x="-19798" y="-11841"/>
                        <a:pt x="2162" y="271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: 図形 294">
                  <a:extLst>
                    <a:ext uri="{FF2B5EF4-FFF2-40B4-BE49-F238E27FC236}">
                      <a16:creationId xmlns:a16="http://schemas.microsoft.com/office/drawing/2014/main" id="{476FBF3F-E191-4232-8CBE-9405EC4F4A9E}"/>
                    </a:ext>
                  </a:extLst>
                </p:cNvPr>
                <p:cNvSpPr/>
                <p:nvPr/>
              </p:nvSpPr>
              <p:spPr>
                <a:xfrm>
                  <a:off x="6900620" y="4425447"/>
                  <a:ext cx="678184" cy="709803"/>
                </a:xfrm>
                <a:custGeom>
                  <a:avLst/>
                  <a:gdLst>
                    <a:gd name="connsiteX0" fmla="*/ 678105 w 678184"/>
                    <a:gd name="connsiteY0" fmla="*/ 503 h 709803"/>
                    <a:gd name="connsiteX1" fmla="*/ 478080 w 678184"/>
                    <a:gd name="connsiteY1" fmla="*/ 229103 h 709803"/>
                    <a:gd name="connsiteX2" fmla="*/ 305043 w 678184"/>
                    <a:gd name="connsiteY2" fmla="*/ 425953 h 709803"/>
                    <a:gd name="connsiteX3" fmla="*/ 195505 w 678184"/>
                    <a:gd name="connsiteY3" fmla="*/ 538666 h 709803"/>
                    <a:gd name="connsiteX4" fmla="*/ 111368 w 678184"/>
                    <a:gd name="connsiteY4" fmla="*/ 610103 h 709803"/>
                    <a:gd name="connsiteX5" fmla="*/ 3418 w 678184"/>
                    <a:gd name="connsiteY5" fmla="*/ 708528 h 709803"/>
                    <a:gd name="connsiteX6" fmla="*/ 35168 w 678184"/>
                    <a:gd name="connsiteY6" fmla="*/ 660903 h 709803"/>
                    <a:gd name="connsiteX7" fmla="*/ 117718 w 678184"/>
                    <a:gd name="connsiteY7" fmla="*/ 586291 h 709803"/>
                    <a:gd name="connsiteX8" fmla="*/ 324093 w 678184"/>
                    <a:gd name="connsiteY8" fmla="*/ 365628 h 709803"/>
                    <a:gd name="connsiteX9" fmla="*/ 500305 w 678184"/>
                    <a:gd name="connsiteY9" fmla="*/ 173541 h 709803"/>
                    <a:gd name="connsiteX10" fmla="*/ 678105 w 678184"/>
                    <a:gd name="connsiteY10" fmla="*/ 503 h 70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8184" h="709803">
                      <a:moveTo>
                        <a:pt x="678105" y="503"/>
                      </a:moveTo>
                      <a:cubicBezTo>
                        <a:pt x="674401" y="9763"/>
                        <a:pt x="478080" y="229103"/>
                        <a:pt x="478080" y="229103"/>
                      </a:cubicBezTo>
                      <a:cubicBezTo>
                        <a:pt x="415903" y="300011"/>
                        <a:pt x="352139" y="374359"/>
                        <a:pt x="305043" y="425953"/>
                      </a:cubicBezTo>
                      <a:cubicBezTo>
                        <a:pt x="257947" y="477547"/>
                        <a:pt x="227784" y="507974"/>
                        <a:pt x="195505" y="538666"/>
                      </a:cubicBezTo>
                      <a:cubicBezTo>
                        <a:pt x="163226" y="569358"/>
                        <a:pt x="143382" y="581793"/>
                        <a:pt x="111368" y="610103"/>
                      </a:cubicBezTo>
                      <a:cubicBezTo>
                        <a:pt x="79354" y="638413"/>
                        <a:pt x="16118" y="700061"/>
                        <a:pt x="3418" y="708528"/>
                      </a:cubicBezTo>
                      <a:cubicBezTo>
                        <a:pt x="-9282" y="716995"/>
                        <a:pt x="16118" y="681276"/>
                        <a:pt x="35168" y="660903"/>
                      </a:cubicBezTo>
                      <a:cubicBezTo>
                        <a:pt x="54218" y="640530"/>
                        <a:pt x="69564" y="635504"/>
                        <a:pt x="117718" y="586291"/>
                      </a:cubicBezTo>
                      <a:cubicBezTo>
                        <a:pt x="165872" y="537079"/>
                        <a:pt x="260329" y="434420"/>
                        <a:pt x="324093" y="365628"/>
                      </a:cubicBezTo>
                      <a:cubicBezTo>
                        <a:pt x="387857" y="296836"/>
                        <a:pt x="445536" y="235189"/>
                        <a:pt x="500305" y="173541"/>
                      </a:cubicBezTo>
                      <a:cubicBezTo>
                        <a:pt x="555074" y="111893"/>
                        <a:pt x="681809" y="-8757"/>
                        <a:pt x="678105" y="5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: 図形 295">
                  <a:extLst>
                    <a:ext uri="{FF2B5EF4-FFF2-40B4-BE49-F238E27FC236}">
                      <a16:creationId xmlns:a16="http://schemas.microsoft.com/office/drawing/2014/main" id="{79D43CD9-3481-4681-8FDA-E7FDE5AE5E45}"/>
                    </a:ext>
                  </a:extLst>
                </p:cNvPr>
                <p:cNvSpPr/>
                <p:nvPr/>
              </p:nvSpPr>
              <p:spPr>
                <a:xfrm>
                  <a:off x="6861160" y="4430960"/>
                  <a:ext cx="631542" cy="662033"/>
                </a:xfrm>
                <a:custGeom>
                  <a:avLst/>
                  <a:gdLst>
                    <a:gd name="connsiteX0" fmla="*/ 630253 w 631542"/>
                    <a:gd name="connsiteY0" fmla="*/ 15628 h 662033"/>
                    <a:gd name="connsiteX1" fmla="*/ 482615 w 631542"/>
                    <a:gd name="connsiteY1" fmla="*/ 169615 h 662033"/>
                    <a:gd name="connsiteX2" fmla="*/ 298465 w 631542"/>
                    <a:gd name="connsiteY2" fmla="*/ 369640 h 662033"/>
                    <a:gd name="connsiteX3" fmla="*/ 154003 w 631542"/>
                    <a:gd name="connsiteY3" fmla="*/ 520453 h 662033"/>
                    <a:gd name="connsiteX4" fmla="*/ 42878 w 631542"/>
                    <a:gd name="connsiteY4" fmla="*/ 628403 h 662033"/>
                    <a:gd name="connsiteX5" fmla="*/ 15 w 631542"/>
                    <a:gd name="connsiteY5" fmla="*/ 661740 h 662033"/>
                    <a:gd name="connsiteX6" fmla="*/ 39703 w 631542"/>
                    <a:gd name="connsiteY6" fmla="*/ 614115 h 662033"/>
                    <a:gd name="connsiteX7" fmla="*/ 161940 w 631542"/>
                    <a:gd name="connsiteY7" fmla="*/ 498228 h 662033"/>
                    <a:gd name="connsiteX8" fmla="*/ 344503 w 631542"/>
                    <a:gd name="connsiteY8" fmla="*/ 299790 h 662033"/>
                    <a:gd name="connsiteX9" fmla="*/ 511190 w 631542"/>
                    <a:gd name="connsiteY9" fmla="*/ 123578 h 662033"/>
                    <a:gd name="connsiteX10" fmla="*/ 554053 w 631542"/>
                    <a:gd name="connsiteY10" fmla="*/ 17215 h 662033"/>
                    <a:gd name="connsiteX11" fmla="*/ 630253 w 631542"/>
                    <a:gd name="connsiteY11" fmla="*/ 15628 h 66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1542" h="662033">
                      <a:moveTo>
                        <a:pt x="630253" y="15628"/>
                      </a:moveTo>
                      <a:cubicBezTo>
                        <a:pt x="618347" y="41028"/>
                        <a:pt x="537913" y="110613"/>
                        <a:pt x="482615" y="169615"/>
                      </a:cubicBezTo>
                      <a:cubicBezTo>
                        <a:pt x="427317" y="228617"/>
                        <a:pt x="298465" y="369640"/>
                        <a:pt x="298465" y="369640"/>
                      </a:cubicBezTo>
                      <a:cubicBezTo>
                        <a:pt x="243696" y="428113"/>
                        <a:pt x="196601" y="477326"/>
                        <a:pt x="154003" y="520453"/>
                      </a:cubicBezTo>
                      <a:cubicBezTo>
                        <a:pt x="111405" y="563580"/>
                        <a:pt x="68543" y="604855"/>
                        <a:pt x="42878" y="628403"/>
                      </a:cubicBezTo>
                      <a:cubicBezTo>
                        <a:pt x="17213" y="651951"/>
                        <a:pt x="544" y="664121"/>
                        <a:pt x="15" y="661740"/>
                      </a:cubicBezTo>
                      <a:cubicBezTo>
                        <a:pt x="-514" y="659359"/>
                        <a:pt x="12716" y="641367"/>
                        <a:pt x="39703" y="614115"/>
                      </a:cubicBezTo>
                      <a:cubicBezTo>
                        <a:pt x="66690" y="586863"/>
                        <a:pt x="111140" y="550616"/>
                        <a:pt x="161940" y="498228"/>
                      </a:cubicBezTo>
                      <a:cubicBezTo>
                        <a:pt x="212740" y="445841"/>
                        <a:pt x="286295" y="362232"/>
                        <a:pt x="344503" y="299790"/>
                      </a:cubicBezTo>
                      <a:cubicBezTo>
                        <a:pt x="402711" y="237348"/>
                        <a:pt x="476265" y="170674"/>
                        <a:pt x="511190" y="123578"/>
                      </a:cubicBezTo>
                      <a:cubicBezTo>
                        <a:pt x="546115" y="76482"/>
                        <a:pt x="540030" y="34942"/>
                        <a:pt x="554053" y="17215"/>
                      </a:cubicBezTo>
                      <a:cubicBezTo>
                        <a:pt x="568076" y="-512"/>
                        <a:pt x="642159" y="-9772"/>
                        <a:pt x="630253" y="1562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: 図形 296">
                  <a:extLst>
                    <a:ext uri="{FF2B5EF4-FFF2-40B4-BE49-F238E27FC236}">
                      <a16:creationId xmlns:a16="http://schemas.microsoft.com/office/drawing/2014/main" id="{649BBF17-68D6-4A00-870B-9EEC3CA050EE}"/>
                    </a:ext>
                  </a:extLst>
                </p:cNvPr>
                <p:cNvSpPr/>
                <p:nvPr/>
              </p:nvSpPr>
              <p:spPr>
                <a:xfrm>
                  <a:off x="6797566" y="4463050"/>
                  <a:ext cx="591596" cy="601856"/>
                </a:xfrm>
                <a:custGeom>
                  <a:avLst/>
                  <a:gdLst>
                    <a:gd name="connsiteX0" fmla="*/ 587484 w 591596"/>
                    <a:gd name="connsiteY0" fmla="*/ 15288 h 601856"/>
                    <a:gd name="connsiteX1" fmla="*/ 385872 w 591596"/>
                    <a:gd name="connsiteY1" fmla="*/ 229600 h 601856"/>
                    <a:gd name="connsiteX2" fmla="*/ 211247 w 591596"/>
                    <a:gd name="connsiteY2" fmla="*/ 434388 h 601856"/>
                    <a:gd name="connsiteX3" fmla="*/ 11222 w 591596"/>
                    <a:gd name="connsiteY3" fmla="*/ 596313 h 601856"/>
                    <a:gd name="connsiteX4" fmla="*/ 36622 w 591596"/>
                    <a:gd name="connsiteY4" fmla="*/ 555038 h 601856"/>
                    <a:gd name="connsiteX5" fmla="*/ 131872 w 591596"/>
                    <a:gd name="connsiteY5" fmla="*/ 464550 h 601856"/>
                    <a:gd name="connsiteX6" fmla="*/ 323959 w 591596"/>
                    <a:gd name="connsiteY6" fmla="*/ 272463 h 601856"/>
                    <a:gd name="connsiteX7" fmla="*/ 457309 w 591596"/>
                    <a:gd name="connsiteY7" fmla="*/ 102600 h 601856"/>
                    <a:gd name="connsiteX8" fmla="*/ 519222 w 591596"/>
                    <a:gd name="connsiteY8" fmla="*/ 26400 h 601856"/>
                    <a:gd name="connsiteX9" fmla="*/ 587484 w 591596"/>
                    <a:gd name="connsiteY9" fmla="*/ 15288 h 60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1596" h="601856">
                      <a:moveTo>
                        <a:pt x="587484" y="15288"/>
                      </a:moveTo>
                      <a:cubicBezTo>
                        <a:pt x="565259" y="49155"/>
                        <a:pt x="448578" y="159750"/>
                        <a:pt x="385872" y="229600"/>
                      </a:cubicBezTo>
                      <a:cubicBezTo>
                        <a:pt x="323166" y="299450"/>
                        <a:pt x="273689" y="373269"/>
                        <a:pt x="211247" y="434388"/>
                      </a:cubicBezTo>
                      <a:cubicBezTo>
                        <a:pt x="148805" y="495507"/>
                        <a:pt x="40326" y="576205"/>
                        <a:pt x="11222" y="596313"/>
                      </a:cubicBezTo>
                      <a:cubicBezTo>
                        <a:pt x="-17882" y="616421"/>
                        <a:pt x="16514" y="576998"/>
                        <a:pt x="36622" y="555038"/>
                      </a:cubicBezTo>
                      <a:cubicBezTo>
                        <a:pt x="56730" y="533078"/>
                        <a:pt x="83982" y="511646"/>
                        <a:pt x="131872" y="464550"/>
                      </a:cubicBezTo>
                      <a:cubicBezTo>
                        <a:pt x="179761" y="417454"/>
                        <a:pt x="269720" y="332788"/>
                        <a:pt x="323959" y="272463"/>
                      </a:cubicBezTo>
                      <a:cubicBezTo>
                        <a:pt x="378198" y="212138"/>
                        <a:pt x="424765" y="143610"/>
                        <a:pt x="457309" y="102600"/>
                      </a:cubicBezTo>
                      <a:cubicBezTo>
                        <a:pt x="489853" y="61590"/>
                        <a:pt x="503082" y="40423"/>
                        <a:pt x="519222" y="26400"/>
                      </a:cubicBezTo>
                      <a:cubicBezTo>
                        <a:pt x="535362" y="12377"/>
                        <a:pt x="609709" y="-18579"/>
                        <a:pt x="587484" y="1528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4B6F871F-1111-4566-9DDD-4A25D399CBD4}"/>
                    </a:ext>
                  </a:extLst>
                </p:cNvPr>
                <p:cNvSpPr/>
                <p:nvPr/>
              </p:nvSpPr>
              <p:spPr>
                <a:xfrm>
                  <a:off x="6556602" y="4539737"/>
                  <a:ext cx="451049" cy="436232"/>
                </a:xfrm>
                <a:custGeom>
                  <a:avLst/>
                  <a:gdLst>
                    <a:gd name="connsiteX0" fmla="*/ 450623 w 451049"/>
                    <a:gd name="connsiteY0" fmla="*/ 10038 h 436232"/>
                    <a:gd name="connsiteX1" fmla="*/ 347436 w 451049"/>
                    <a:gd name="connsiteY1" fmla="*/ 110051 h 436232"/>
                    <a:gd name="connsiteX2" fmla="*/ 185511 w 451049"/>
                    <a:gd name="connsiteY2" fmla="*/ 284676 h 436232"/>
                    <a:gd name="connsiteX3" fmla="*/ 68036 w 451049"/>
                    <a:gd name="connsiteY3" fmla="*/ 392626 h 436232"/>
                    <a:gd name="connsiteX4" fmla="*/ 9298 w 451049"/>
                    <a:gd name="connsiteY4" fmla="*/ 435488 h 436232"/>
                    <a:gd name="connsiteX5" fmla="*/ 2948 w 451049"/>
                    <a:gd name="connsiteY5" fmla="*/ 416438 h 436232"/>
                    <a:gd name="connsiteX6" fmla="*/ 37873 w 451049"/>
                    <a:gd name="connsiteY6" fmla="*/ 373576 h 436232"/>
                    <a:gd name="connsiteX7" fmla="*/ 142648 w 451049"/>
                    <a:gd name="connsiteY7" fmla="*/ 292613 h 436232"/>
                    <a:gd name="connsiteX8" fmla="*/ 374423 w 451049"/>
                    <a:gd name="connsiteY8" fmla="*/ 33851 h 436232"/>
                    <a:gd name="connsiteX9" fmla="*/ 450623 w 451049"/>
                    <a:gd name="connsiteY9" fmla="*/ 10038 h 43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1049" h="436232">
                      <a:moveTo>
                        <a:pt x="450623" y="10038"/>
                      </a:moveTo>
                      <a:cubicBezTo>
                        <a:pt x="446125" y="22738"/>
                        <a:pt x="391621" y="64278"/>
                        <a:pt x="347436" y="110051"/>
                      </a:cubicBezTo>
                      <a:cubicBezTo>
                        <a:pt x="303251" y="155824"/>
                        <a:pt x="232078" y="237580"/>
                        <a:pt x="185511" y="284676"/>
                      </a:cubicBezTo>
                      <a:cubicBezTo>
                        <a:pt x="138944" y="331772"/>
                        <a:pt x="97405" y="367491"/>
                        <a:pt x="68036" y="392626"/>
                      </a:cubicBezTo>
                      <a:cubicBezTo>
                        <a:pt x="38667" y="417761"/>
                        <a:pt x="20146" y="431519"/>
                        <a:pt x="9298" y="435488"/>
                      </a:cubicBezTo>
                      <a:cubicBezTo>
                        <a:pt x="-1550" y="439457"/>
                        <a:pt x="-1814" y="426757"/>
                        <a:pt x="2948" y="416438"/>
                      </a:cubicBezTo>
                      <a:cubicBezTo>
                        <a:pt x="7710" y="406119"/>
                        <a:pt x="14590" y="394213"/>
                        <a:pt x="37873" y="373576"/>
                      </a:cubicBezTo>
                      <a:cubicBezTo>
                        <a:pt x="61156" y="352939"/>
                        <a:pt x="86557" y="349234"/>
                        <a:pt x="142648" y="292613"/>
                      </a:cubicBezTo>
                      <a:cubicBezTo>
                        <a:pt x="198739" y="235992"/>
                        <a:pt x="325210" y="78566"/>
                        <a:pt x="374423" y="33851"/>
                      </a:cubicBezTo>
                      <a:cubicBezTo>
                        <a:pt x="423636" y="-10864"/>
                        <a:pt x="455121" y="-2662"/>
                        <a:pt x="450623" y="100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00F2A10D-72DC-42E6-8F64-849C049096AD}"/>
                    </a:ext>
                  </a:extLst>
                </p:cNvPr>
                <p:cNvSpPr/>
                <p:nvPr/>
              </p:nvSpPr>
              <p:spPr>
                <a:xfrm>
                  <a:off x="6460692" y="4572690"/>
                  <a:ext cx="435414" cy="398992"/>
                </a:xfrm>
                <a:custGeom>
                  <a:avLst/>
                  <a:gdLst>
                    <a:gd name="connsiteX0" fmla="*/ 435408 w 435414"/>
                    <a:gd name="connsiteY0" fmla="*/ 898 h 398992"/>
                    <a:gd name="connsiteX1" fmla="*/ 267133 w 435414"/>
                    <a:gd name="connsiteY1" fmla="*/ 169173 h 398992"/>
                    <a:gd name="connsiteX2" fmla="*/ 138546 w 435414"/>
                    <a:gd name="connsiteY2" fmla="*/ 296173 h 398992"/>
                    <a:gd name="connsiteX3" fmla="*/ 9958 w 435414"/>
                    <a:gd name="connsiteY3" fmla="*/ 396185 h 398992"/>
                    <a:gd name="connsiteX4" fmla="*/ 13133 w 435414"/>
                    <a:gd name="connsiteY4" fmla="*/ 367610 h 398992"/>
                    <a:gd name="connsiteX5" fmla="*/ 49646 w 435414"/>
                    <a:gd name="connsiteY5" fmla="*/ 327923 h 398992"/>
                    <a:gd name="connsiteX6" fmla="*/ 175058 w 435414"/>
                    <a:gd name="connsiteY6" fmla="*/ 232673 h 398992"/>
                    <a:gd name="connsiteX7" fmla="*/ 273483 w 435414"/>
                    <a:gd name="connsiteY7" fmla="*/ 108848 h 398992"/>
                    <a:gd name="connsiteX8" fmla="*/ 435408 w 435414"/>
                    <a:gd name="connsiteY8" fmla="*/ 898 h 39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414" h="398992">
                      <a:moveTo>
                        <a:pt x="435408" y="898"/>
                      </a:moveTo>
                      <a:cubicBezTo>
                        <a:pt x="434350" y="10952"/>
                        <a:pt x="267133" y="169173"/>
                        <a:pt x="267133" y="169173"/>
                      </a:cubicBezTo>
                      <a:cubicBezTo>
                        <a:pt x="217656" y="218386"/>
                        <a:pt x="181408" y="258338"/>
                        <a:pt x="138546" y="296173"/>
                      </a:cubicBezTo>
                      <a:cubicBezTo>
                        <a:pt x="95684" y="334008"/>
                        <a:pt x="30860" y="384279"/>
                        <a:pt x="9958" y="396185"/>
                      </a:cubicBezTo>
                      <a:cubicBezTo>
                        <a:pt x="-10944" y="408091"/>
                        <a:pt x="6518" y="378987"/>
                        <a:pt x="13133" y="367610"/>
                      </a:cubicBezTo>
                      <a:cubicBezTo>
                        <a:pt x="19748" y="356233"/>
                        <a:pt x="22659" y="350412"/>
                        <a:pt x="49646" y="327923"/>
                      </a:cubicBezTo>
                      <a:cubicBezTo>
                        <a:pt x="76633" y="305434"/>
                        <a:pt x="137752" y="269185"/>
                        <a:pt x="175058" y="232673"/>
                      </a:cubicBezTo>
                      <a:cubicBezTo>
                        <a:pt x="212364" y="196161"/>
                        <a:pt x="234589" y="150123"/>
                        <a:pt x="273483" y="108848"/>
                      </a:cubicBezTo>
                      <a:cubicBezTo>
                        <a:pt x="312377" y="67573"/>
                        <a:pt x="436466" y="-9156"/>
                        <a:pt x="435408" y="8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: 図形 299">
                  <a:extLst>
                    <a:ext uri="{FF2B5EF4-FFF2-40B4-BE49-F238E27FC236}">
                      <a16:creationId xmlns:a16="http://schemas.microsoft.com/office/drawing/2014/main" id="{79331B7C-6368-46C8-B7F9-8A52F0170924}"/>
                    </a:ext>
                  </a:extLst>
                </p:cNvPr>
                <p:cNvSpPr/>
                <p:nvPr/>
              </p:nvSpPr>
              <p:spPr>
                <a:xfrm>
                  <a:off x="6366117" y="4569977"/>
                  <a:ext cx="444321" cy="390389"/>
                </a:xfrm>
                <a:custGeom>
                  <a:avLst/>
                  <a:gdLst>
                    <a:gd name="connsiteX0" fmla="*/ 444258 w 444321"/>
                    <a:gd name="connsiteY0" fmla="*/ 436 h 390389"/>
                    <a:gd name="connsiteX1" fmla="*/ 312496 w 444321"/>
                    <a:gd name="connsiteY1" fmla="*/ 144898 h 390389"/>
                    <a:gd name="connsiteX2" fmla="*/ 222008 w 444321"/>
                    <a:gd name="connsiteY2" fmla="*/ 221098 h 390389"/>
                    <a:gd name="connsiteX3" fmla="*/ 98183 w 444321"/>
                    <a:gd name="connsiteY3" fmla="*/ 314761 h 390389"/>
                    <a:gd name="connsiteX4" fmla="*/ 12458 w 444321"/>
                    <a:gd name="connsiteY4" fmla="*/ 387786 h 390389"/>
                    <a:gd name="connsiteX5" fmla="*/ 2933 w 444321"/>
                    <a:gd name="connsiteY5" fmla="*/ 370323 h 390389"/>
                    <a:gd name="connsiteX6" fmla="*/ 36271 w 444321"/>
                    <a:gd name="connsiteY6" fmla="*/ 333811 h 390389"/>
                    <a:gd name="connsiteX7" fmla="*/ 237883 w 444321"/>
                    <a:gd name="connsiteY7" fmla="*/ 165536 h 390389"/>
                    <a:gd name="connsiteX8" fmla="*/ 295033 w 444321"/>
                    <a:gd name="connsiteY8" fmla="*/ 102036 h 390389"/>
                    <a:gd name="connsiteX9" fmla="*/ 444258 w 444321"/>
                    <a:gd name="connsiteY9" fmla="*/ 436 h 39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4321" h="390389">
                      <a:moveTo>
                        <a:pt x="444258" y="436"/>
                      </a:moveTo>
                      <a:cubicBezTo>
                        <a:pt x="447169" y="7580"/>
                        <a:pt x="349538" y="108121"/>
                        <a:pt x="312496" y="144898"/>
                      </a:cubicBezTo>
                      <a:cubicBezTo>
                        <a:pt x="275454" y="181675"/>
                        <a:pt x="257727" y="192788"/>
                        <a:pt x="222008" y="221098"/>
                      </a:cubicBezTo>
                      <a:cubicBezTo>
                        <a:pt x="186289" y="249409"/>
                        <a:pt x="133108" y="286980"/>
                        <a:pt x="98183" y="314761"/>
                      </a:cubicBezTo>
                      <a:cubicBezTo>
                        <a:pt x="63258" y="342542"/>
                        <a:pt x="28333" y="378526"/>
                        <a:pt x="12458" y="387786"/>
                      </a:cubicBezTo>
                      <a:cubicBezTo>
                        <a:pt x="-3417" y="397046"/>
                        <a:pt x="-1036" y="379319"/>
                        <a:pt x="2933" y="370323"/>
                      </a:cubicBezTo>
                      <a:cubicBezTo>
                        <a:pt x="6902" y="361327"/>
                        <a:pt x="-2887" y="367942"/>
                        <a:pt x="36271" y="333811"/>
                      </a:cubicBezTo>
                      <a:cubicBezTo>
                        <a:pt x="75429" y="299680"/>
                        <a:pt x="194756" y="204165"/>
                        <a:pt x="237883" y="165536"/>
                      </a:cubicBezTo>
                      <a:cubicBezTo>
                        <a:pt x="281010" y="126907"/>
                        <a:pt x="265400" y="128230"/>
                        <a:pt x="295033" y="102036"/>
                      </a:cubicBezTo>
                      <a:cubicBezTo>
                        <a:pt x="324666" y="75842"/>
                        <a:pt x="441347" y="-6708"/>
                        <a:pt x="444258" y="43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172D2E5E-EB65-4A8E-BA1A-84519FE6FFCA}"/>
                    </a:ext>
                  </a:extLst>
                </p:cNvPr>
                <p:cNvSpPr/>
                <p:nvPr/>
              </p:nvSpPr>
              <p:spPr>
                <a:xfrm>
                  <a:off x="6665586" y="4574119"/>
                  <a:ext cx="964837" cy="419281"/>
                </a:xfrm>
                <a:custGeom>
                  <a:avLst/>
                  <a:gdLst>
                    <a:gd name="connsiteX0" fmla="*/ 13027 w 964837"/>
                    <a:gd name="connsiteY0" fmla="*/ 1056 h 419281"/>
                    <a:gd name="connsiteX1" fmla="*/ 216227 w 964837"/>
                    <a:gd name="connsiteY1" fmla="*/ 112181 h 419281"/>
                    <a:gd name="connsiteX2" fmla="*/ 544839 w 964837"/>
                    <a:gd name="connsiteY2" fmla="*/ 258231 h 419281"/>
                    <a:gd name="connsiteX3" fmla="*/ 817889 w 964837"/>
                    <a:gd name="connsiteY3" fmla="*/ 366181 h 419281"/>
                    <a:gd name="connsiteX4" fmla="*/ 954414 w 964837"/>
                    <a:gd name="connsiteY4" fmla="*/ 391581 h 419281"/>
                    <a:gd name="connsiteX5" fmla="*/ 949652 w 964837"/>
                    <a:gd name="connsiteY5" fmla="*/ 409044 h 419281"/>
                    <a:gd name="connsiteX6" fmla="*/ 903614 w 964837"/>
                    <a:gd name="connsiteY6" fmla="*/ 418569 h 419281"/>
                    <a:gd name="connsiteX7" fmla="*/ 798839 w 964837"/>
                    <a:gd name="connsiteY7" fmla="*/ 389994 h 419281"/>
                    <a:gd name="connsiteX8" fmla="*/ 541664 w 964837"/>
                    <a:gd name="connsiteY8" fmla="*/ 297919 h 419281"/>
                    <a:gd name="connsiteX9" fmla="*/ 255914 w 964837"/>
                    <a:gd name="connsiteY9" fmla="*/ 175681 h 419281"/>
                    <a:gd name="connsiteX10" fmla="*/ 44777 w 964837"/>
                    <a:gd name="connsiteY10" fmla="*/ 61381 h 419281"/>
                    <a:gd name="connsiteX11" fmla="*/ 13027 w 964837"/>
                    <a:gd name="connsiteY11" fmla="*/ 1056 h 4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4837" h="419281">
                      <a:moveTo>
                        <a:pt x="13027" y="1056"/>
                      </a:moveTo>
                      <a:cubicBezTo>
                        <a:pt x="41602" y="9523"/>
                        <a:pt x="127592" y="69319"/>
                        <a:pt x="216227" y="112181"/>
                      </a:cubicBezTo>
                      <a:cubicBezTo>
                        <a:pt x="304862" y="155043"/>
                        <a:pt x="444562" y="215898"/>
                        <a:pt x="544839" y="258231"/>
                      </a:cubicBezTo>
                      <a:cubicBezTo>
                        <a:pt x="645116" y="300564"/>
                        <a:pt x="749627" y="343956"/>
                        <a:pt x="817889" y="366181"/>
                      </a:cubicBezTo>
                      <a:cubicBezTo>
                        <a:pt x="886151" y="388406"/>
                        <a:pt x="932454" y="384437"/>
                        <a:pt x="954414" y="391581"/>
                      </a:cubicBezTo>
                      <a:cubicBezTo>
                        <a:pt x="976374" y="398725"/>
                        <a:pt x="958119" y="404546"/>
                        <a:pt x="949652" y="409044"/>
                      </a:cubicBezTo>
                      <a:cubicBezTo>
                        <a:pt x="941185" y="413542"/>
                        <a:pt x="928749" y="421744"/>
                        <a:pt x="903614" y="418569"/>
                      </a:cubicBezTo>
                      <a:cubicBezTo>
                        <a:pt x="878479" y="415394"/>
                        <a:pt x="859164" y="410102"/>
                        <a:pt x="798839" y="389994"/>
                      </a:cubicBezTo>
                      <a:cubicBezTo>
                        <a:pt x="738514" y="369886"/>
                        <a:pt x="632151" y="333638"/>
                        <a:pt x="541664" y="297919"/>
                      </a:cubicBezTo>
                      <a:cubicBezTo>
                        <a:pt x="451177" y="262200"/>
                        <a:pt x="338729" y="215104"/>
                        <a:pt x="255914" y="175681"/>
                      </a:cubicBezTo>
                      <a:cubicBezTo>
                        <a:pt x="173100" y="136258"/>
                        <a:pt x="83142" y="85723"/>
                        <a:pt x="44777" y="61381"/>
                      </a:cubicBezTo>
                      <a:cubicBezTo>
                        <a:pt x="6412" y="37039"/>
                        <a:pt x="-15548" y="-7411"/>
                        <a:pt x="13027" y="105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4B4A1B72-9175-456F-A763-9B0D3043455D}"/>
                    </a:ext>
                  </a:extLst>
                </p:cNvPr>
                <p:cNvSpPr/>
                <p:nvPr/>
              </p:nvSpPr>
              <p:spPr>
                <a:xfrm>
                  <a:off x="6562679" y="4592638"/>
                  <a:ext cx="1035303" cy="447679"/>
                </a:xfrm>
                <a:custGeom>
                  <a:avLst/>
                  <a:gdLst>
                    <a:gd name="connsiteX0" fmla="*/ 1634 w 1035303"/>
                    <a:gd name="connsiteY0" fmla="*/ 0 h 447679"/>
                    <a:gd name="connsiteX1" fmla="*/ 215946 w 1035303"/>
                    <a:gd name="connsiteY1" fmla="*/ 117475 h 447679"/>
                    <a:gd name="connsiteX2" fmla="*/ 522334 w 1035303"/>
                    <a:gd name="connsiteY2" fmla="*/ 268287 h 447679"/>
                    <a:gd name="connsiteX3" fmla="*/ 843009 w 1035303"/>
                    <a:gd name="connsiteY3" fmla="*/ 381000 h 447679"/>
                    <a:gd name="connsiteX4" fmla="*/ 1025571 w 1035303"/>
                    <a:gd name="connsiteY4" fmla="*/ 442912 h 447679"/>
                    <a:gd name="connsiteX5" fmla="*/ 1001759 w 1035303"/>
                    <a:gd name="connsiteY5" fmla="*/ 442912 h 447679"/>
                    <a:gd name="connsiteX6" fmla="*/ 928734 w 1035303"/>
                    <a:gd name="connsiteY6" fmla="*/ 438150 h 447679"/>
                    <a:gd name="connsiteX7" fmla="*/ 671559 w 1035303"/>
                    <a:gd name="connsiteY7" fmla="*/ 361950 h 447679"/>
                    <a:gd name="connsiteX8" fmla="*/ 465184 w 1035303"/>
                    <a:gd name="connsiteY8" fmla="*/ 263525 h 447679"/>
                    <a:gd name="connsiteX9" fmla="*/ 136571 w 1035303"/>
                    <a:gd name="connsiteY9" fmla="*/ 115887 h 447679"/>
                    <a:gd name="connsiteX10" fmla="*/ 1634 w 1035303"/>
                    <a:gd name="connsiteY10" fmla="*/ 0 h 44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5303" h="447679">
                      <a:moveTo>
                        <a:pt x="1634" y="0"/>
                      </a:moveTo>
                      <a:cubicBezTo>
                        <a:pt x="14863" y="265"/>
                        <a:pt x="129163" y="72761"/>
                        <a:pt x="215946" y="117475"/>
                      </a:cubicBezTo>
                      <a:cubicBezTo>
                        <a:pt x="302729" y="162189"/>
                        <a:pt x="417824" y="224366"/>
                        <a:pt x="522334" y="268287"/>
                      </a:cubicBezTo>
                      <a:cubicBezTo>
                        <a:pt x="626844" y="312208"/>
                        <a:pt x="759136" y="351896"/>
                        <a:pt x="843009" y="381000"/>
                      </a:cubicBezTo>
                      <a:lnTo>
                        <a:pt x="1025571" y="442912"/>
                      </a:lnTo>
                      <a:cubicBezTo>
                        <a:pt x="1052029" y="453231"/>
                        <a:pt x="1017898" y="443706"/>
                        <a:pt x="1001759" y="442912"/>
                      </a:cubicBezTo>
                      <a:cubicBezTo>
                        <a:pt x="985620" y="442118"/>
                        <a:pt x="983767" y="451644"/>
                        <a:pt x="928734" y="438150"/>
                      </a:cubicBezTo>
                      <a:cubicBezTo>
                        <a:pt x="873701" y="424656"/>
                        <a:pt x="748817" y="391054"/>
                        <a:pt x="671559" y="361950"/>
                      </a:cubicBezTo>
                      <a:cubicBezTo>
                        <a:pt x="594301" y="332846"/>
                        <a:pt x="554349" y="304535"/>
                        <a:pt x="465184" y="263525"/>
                      </a:cubicBezTo>
                      <a:cubicBezTo>
                        <a:pt x="376019" y="222515"/>
                        <a:pt x="215681" y="155310"/>
                        <a:pt x="136571" y="115887"/>
                      </a:cubicBezTo>
                      <a:cubicBezTo>
                        <a:pt x="57461" y="76464"/>
                        <a:pt x="-11595" y="-265"/>
                        <a:pt x="1634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793BDEBA-2B4F-4054-845E-014F2E48378D}"/>
                    </a:ext>
                  </a:extLst>
                </p:cNvPr>
                <p:cNvSpPr/>
                <p:nvPr/>
              </p:nvSpPr>
              <p:spPr>
                <a:xfrm>
                  <a:off x="6431900" y="4603475"/>
                  <a:ext cx="1123158" cy="509992"/>
                </a:xfrm>
                <a:custGeom>
                  <a:avLst/>
                  <a:gdLst>
                    <a:gd name="connsiteX0" fmla="*/ 650 w 1123158"/>
                    <a:gd name="connsiteY0" fmla="*/ 275 h 509992"/>
                    <a:gd name="connsiteX1" fmla="*/ 156225 w 1123158"/>
                    <a:gd name="connsiteY1" fmla="*/ 90763 h 509992"/>
                    <a:gd name="connsiteX2" fmla="*/ 475313 w 1123158"/>
                    <a:gd name="connsiteY2" fmla="*/ 279675 h 509992"/>
                    <a:gd name="connsiteX3" fmla="*/ 854725 w 1123158"/>
                    <a:gd name="connsiteY3" fmla="*/ 428900 h 509992"/>
                    <a:gd name="connsiteX4" fmla="*/ 1118250 w 1123158"/>
                    <a:gd name="connsiteY4" fmla="*/ 503513 h 509992"/>
                    <a:gd name="connsiteX5" fmla="*/ 1008713 w 1123158"/>
                    <a:gd name="connsiteY5" fmla="*/ 498750 h 509992"/>
                    <a:gd name="connsiteX6" fmla="*/ 791225 w 1123158"/>
                    <a:gd name="connsiteY6" fmla="*/ 438425 h 509992"/>
                    <a:gd name="connsiteX7" fmla="*/ 338788 w 1123158"/>
                    <a:gd name="connsiteY7" fmla="*/ 246338 h 509992"/>
                    <a:gd name="connsiteX8" fmla="*/ 110188 w 1123158"/>
                    <a:gd name="connsiteY8" fmla="*/ 127275 h 509992"/>
                    <a:gd name="connsiteX9" fmla="*/ 650 w 1123158"/>
                    <a:gd name="connsiteY9" fmla="*/ 275 h 509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3158" h="509992">
                      <a:moveTo>
                        <a:pt x="650" y="275"/>
                      </a:moveTo>
                      <a:cubicBezTo>
                        <a:pt x="8323" y="-5810"/>
                        <a:pt x="156225" y="90763"/>
                        <a:pt x="156225" y="90763"/>
                      </a:cubicBezTo>
                      <a:cubicBezTo>
                        <a:pt x="235335" y="137330"/>
                        <a:pt x="358896" y="223319"/>
                        <a:pt x="475313" y="279675"/>
                      </a:cubicBezTo>
                      <a:cubicBezTo>
                        <a:pt x="591730" y="336031"/>
                        <a:pt x="747569" y="391594"/>
                        <a:pt x="854725" y="428900"/>
                      </a:cubicBezTo>
                      <a:cubicBezTo>
                        <a:pt x="961881" y="466206"/>
                        <a:pt x="1092585" y="491871"/>
                        <a:pt x="1118250" y="503513"/>
                      </a:cubicBezTo>
                      <a:cubicBezTo>
                        <a:pt x="1143915" y="515155"/>
                        <a:pt x="1063217" y="509598"/>
                        <a:pt x="1008713" y="498750"/>
                      </a:cubicBezTo>
                      <a:cubicBezTo>
                        <a:pt x="954209" y="487902"/>
                        <a:pt x="902879" y="480494"/>
                        <a:pt x="791225" y="438425"/>
                      </a:cubicBezTo>
                      <a:cubicBezTo>
                        <a:pt x="679571" y="396356"/>
                        <a:pt x="452294" y="298196"/>
                        <a:pt x="338788" y="246338"/>
                      </a:cubicBezTo>
                      <a:cubicBezTo>
                        <a:pt x="225282" y="194480"/>
                        <a:pt x="165751" y="162465"/>
                        <a:pt x="110188" y="127275"/>
                      </a:cubicBezTo>
                      <a:cubicBezTo>
                        <a:pt x="54626" y="92085"/>
                        <a:pt x="-7023" y="6360"/>
                        <a:pt x="650" y="27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1A6A1ABA-71DA-417A-B34E-B6627F1265C8}"/>
                    </a:ext>
                  </a:extLst>
                </p:cNvPr>
                <p:cNvSpPr/>
                <p:nvPr/>
              </p:nvSpPr>
              <p:spPr>
                <a:xfrm>
                  <a:off x="5985984" y="4602139"/>
                  <a:ext cx="427845" cy="341111"/>
                </a:xfrm>
                <a:custGeom>
                  <a:avLst/>
                  <a:gdLst>
                    <a:gd name="connsiteX0" fmla="*/ 427516 w 427845"/>
                    <a:gd name="connsiteY0" fmla="*/ 24 h 341111"/>
                    <a:gd name="connsiteX1" fmla="*/ 311629 w 427845"/>
                    <a:gd name="connsiteY1" fmla="*/ 117499 h 341111"/>
                    <a:gd name="connsiteX2" fmla="*/ 132241 w 427845"/>
                    <a:gd name="connsiteY2" fmla="*/ 249261 h 341111"/>
                    <a:gd name="connsiteX3" fmla="*/ 10004 w 427845"/>
                    <a:gd name="connsiteY3" fmla="*/ 336574 h 341111"/>
                    <a:gd name="connsiteX4" fmla="*/ 22704 w 427845"/>
                    <a:gd name="connsiteY4" fmla="*/ 317524 h 341111"/>
                    <a:gd name="connsiteX5" fmla="*/ 146529 w 427845"/>
                    <a:gd name="connsiteY5" fmla="*/ 222274 h 341111"/>
                    <a:gd name="connsiteX6" fmla="*/ 276704 w 427845"/>
                    <a:gd name="connsiteY6" fmla="*/ 107974 h 341111"/>
                    <a:gd name="connsiteX7" fmla="*/ 427516 w 427845"/>
                    <a:gd name="connsiteY7" fmla="*/ 24 h 3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7845" h="341111">
                      <a:moveTo>
                        <a:pt x="427516" y="24"/>
                      </a:moveTo>
                      <a:cubicBezTo>
                        <a:pt x="433337" y="1612"/>
                        <a:pt x="360841" y="75960"/>
                        <a:pt x="311629" y="117499"/>
                      </a:cubicBezTo>
                      <a:cubicBezTo>
                        <a:pt x="262417" y="159038"/>
                        <a:pt x="132241" y="249261"/>
                        <a:pt x="132241" y="249261"/>
                      </a:cubicBezTo>
                      <a:cubicBezTo>
                        <a:pt x="81970" y="285774"/>
                        <a:pt x="28260" y="325197"/>
                        <a:pt x="10004" y="336574"/>
                      </a:cubicBezTo>
                      <a:cubicBezTo>
                        <a:pt x="-8252" y="347951"/>
                        <a:pt x="-50" y="336574"/>
                        <a:pt x="22704" y="317524"/>
                      </a:cubicBezTo>
                      <a:cubicBezTo>
                        <a:pt x="45458" y="298474"/>
                        <a:pt x="104196" y="257199"/>
                        <a:pt x="146529" y="222274"/>
                      </a:cubicBezTo>
                      <a:cubicBezTo>
                        <a:pt x="188862" y="187349"/>
                        <a:pt x="234106" y="142105"/>
                        <a:pt x="276704" y="107974"/>
                      </a:cubicBezTo>
                      <a:cubicBezTo>
                        <a:pt x="319302" y="73843"/>
                        <a:pt x="421695" y="-1564"/>
                        <a:pt x="427516" y="2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75A8B4DA-1539-4296-A405-A0D977DCC8C2}"/>
                    </a:ext>
                  </a:extLst>
                </p:cNvPr>
                <p:cNvSpPr/>
                <p:nvPr/>
              </p:nvSpPr>
              <p:spPr>
                <a:xfrm>
                  <a:off x="5866890" y="4622507"/>
                  <a:ext cx="438689" cy="318814"/>
                </a:xfrm>
                <a:custGeom>
                  <a:avLst/>
                  <a:gdLst>
                    <a:gd name="connsiteX0" fmla="*/ 438660 w 438689"/>
                    <a:gd name="connsiteY0" fmla="*/ 293 h 318814"/>
                    <a:gd name="connsiteX1" fmla="*/ 260860 w 438689"/>
                    <a:gd name="connsiteY1" fmla="*/ 127293 h 318814"/>
                    <a:gd name="connsiteX2" fmla="*/ 132273 w 438689"/>
                    <a:gd name="connsiteY2" fmla="*/ 238418 h 318814"/>
                    <a:gd name="connsiteX3" fmla="*/ 11623 w 438689"/>
                    <a:gd name="connsiteY3" fmla="*/ 316206 h 318814"/>
                    <a:gd name="connsiteX4" fmla="*/ 13210 w 438689"/>
                    <a:gd name="connsiteY4" fmla="*/ 295568 h 318814"/>
                    <a:gd name="connsiteX5" fmla="*/ 86235 w 438689"/>
                    <a:gd name="connsiteY5" fmla="*/ 247943 h 318814"/>
                    <a:gd name="connsiteX6" fmla="*/ 273560 w 438689"/>
                    <a:gd name="connsiteY6" fmla="*/ 97131 h 318814"/>
                    <a:gd name="connsiteX7" fmla="*/ 438660 w 438689"/>
                    <a:gd name="connsiteY7" fmla="*/ 293 h 31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689" h="318814">
                      <a:moveTo>
                        <a:pt x="438660" y="293"/>
                      </a:moveTo>
                      <a:cubicBezTo>
                        <a:pt x="436543" y="5320"/>
                        <a:pt x="311925" y="87605"/>
                        <a:pt x="260860" y="127293"/>
                      </a:cubicBezTo>
                      <a:cubicBezTo>
                        <a:pt x="209795" y="166981"/>
                        <a:pt x="173812" y="206933"/>
                        <a:pt x="132273" y="238418"/>
                      </a:cubicBezTo>
                      <a:cubicBezTo>
                        <a:pt x="90734" y="269903"/>
                        <a:pt x="31467" y="306681"/>
                        <a:pt x="11623" y="316206"/>
                      </a:cubicBezTo>
                      <a:cubicBezTo>
                        <a:pt x="-8221" y="325731"/>
                        <a:pt x="775" y="306945"/>
                        <a:pt x="13210" y="295568"/>
                      </a:cubicBezTo>
                      <a:cubicBezTo>
                        <a:pt x="25645" y="284191"/>
                        <a:pt x="42843" y="281016"/>
                        <a:pt x="86235" y="247943"/>
                      </a:cubicBezTo>
                      <a:cubicBezTo>
                        <a:pt x="129627" y="214870"/>
                        <a:pt x="218791" y="138406"/>
                        <a:pt x="273560" y="97131"/>
                      </a:cubicBezTo>
                      <a:cubicBezTo>
                        <a:pt x="328329" y="55856"/>
                        <a:pt x="440777" y="-4734"/>
                        <a:pt x="438660" y="29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: 図形 305">
                  <a:extLst>
                    <a:ext uri="{FF2B5EF4-FFF2-40B4-BE49-F238E27FC236}">
                      <a16:creationId xmlns:a16="http://schemas.microsoft.com/office/drawing/2014/main" id="{E1B56499-C859-429E-BD99-4179EA27BAD4}"/>
                    </a:ext>
                  </a:extLst>
                </p:cNvPr>
                <p:cNvSpPr/>
                <p:nvPr/>
              </p:nvSpPr>
              <p:spPr>
                <a:xfrm>
                  <a:off x="5711380" y="4620253"/>
                  <a:ext cx="493645" cy="344942"/>
                </a:xfrm>
                <a:custGeom>
                  <a:avLst/>
                  <a:gdLst>
                    <a:gd name="connsiteX0" fmla="*/ 490983 w 493645"/>
                    <a:gd name="connsiteY0" fmla="*/ 960 h 344942"/>
                    <a:gd name="connsiteX1" fmla="*/ 344933 w 493645"/>
                    <a:gd name="connsiteY1" fmla="*/ 105735 h 344942"/>
                    <a:gd name="connsiteX2" fmla="*/ 198883 w 493645"/>
                    <a:gd name="connsiteY2" fmla="*/ 213685 h 344942"/>
                    <a:gd name="connsiteX3" fmla="*/ 11558 w 493645"/>
                    <a:gd name="connsiteY3" fmla="*/ 342272 h 344942"/>
                    <a:gd name="connsiteX4" fmla="*/ 38545 w 493645"/>
                    <a:gd name="connsiteY4" fmla="*/ 291472 h 344942"/>
                    <a:gd name="connsiteX5" fmla="*/ 189358 w 493645"/>
                    <a:gd name="connsiteY5" fmla="*/ 181935 h 344942"/>
                    <a:gd name="connsiteX6" fmla="*/ 490983 w 493645"/>
                    <a:gd name="connsiteY6" fmla="*/ 960 h 344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45" h="344942">
                      <a:moveTo>
                        <a:pt x="490983" y="960"/>
                      </a:moveTo>
                      <a:cubicBezTo>
                        <a:pt x="516912" y="-11740"/>
                        <a:pt x="344933" y="105735"/>
                        <a:pt x="344933" y="105735"/>
                      </a:cubicBezTo>
                      <a:cubicBezTo>
                        <a:pt x="296250" y="141189"/>
                        <a:pt x="254445" y="174262"/>
                        <a:pt x="198883" y="213685"/>
                      </a:cubicBezTo>
                      <a:cubicBezTo>
                        <a:pt x="143321" y="253108"/>
                        <a:pt x="38281" y="329308"/>
                        <a:pt x="11558" y="342272"/>
                      </a:cubicBezTo>
                      <a:cubicBezTo>
                        <a:pt x="-15165" y="355237"/>
                        <a:pt x="8912" y="318195"/>
                        <a:pt x="38545" y="291472"/>
                      </a:cubicBezTo>
                      <a:cubicBezTo>
                        <a:pt x="68178" y="264749"/>
                        <a:pt x="118979" y="229824"/>
                        <a:pt x="189358" y="181935"/>
                      </a:cubicBezTo>
                      <a:cubicBezTo>
                        <a:pt x="259737" y="134046"/>
                        <a:pt x="465054" y="13660"/>
                        <a:pt x="490983" y="96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: 図形 306">
                  <a:extLst>
                    <a:ext uri="{FF2B5EF4-FFF2-40B4-BE49-F238E27FC236}">
                      <a16:creationId xmlns:a16="http://schemas.microsoft.com/office/drawing/2014/main" id="{E8D4D37E-649B-4E3B-9C56-4C067B0379B2}"/>
                    </a:ext>
                  </a:extLst>
                </p:cNvPr>
                <p:cNvSpPr/>
                <p:nvPr/>
              </p:nvSpPr>
              <p:spPr>
                <a:xfrm>
                  <a:off x="5737324" y="4598537"/>
                  <a:ext cx="487336" cy="340364"/>
                </a:xfrm>
                <a:custGeom>
                  <a:avLst/>
                  <a:gdLst>
                    <a:gd name="connsiteX0" fmla="*/ 4664 w 487336"/>
                    <a:gd name="connsiteY0" fmla="*/ 6801 h 340364"/>
                    <a:gd name="connsiteX1" fmla="*/ 315814 w 487336"/>
                    <a:gd name="connsiteY1" fmla="*/ 240163 h 340364"/>
                    <a:gd name="connsiteX2" fmla="*/ 480914 w 487336"/>
                    <a:gd name="connsiteY2" fmla="*/ 338588 h 340364"/>
                    <a:gd name="connsiteX3" fmla="*/ 442814 w 487336"/>
                    <a:gd name="connsiteY3" fmla="*/ 297313 h 340364"/>
                    <a:gd name="connsiteX4" fmla="*/ 341214 w 487336"/>
                    <a:gd name="connsiteY4" fmla="*/ 219526 h 340364"/>
                    <a:gd name="connsiteX5" fmla="*/ 141189 w 487336"/>
                    <a:gd name="connsiteY5" fmla="*/ 75063 h 340364"/>
                    <a:gd name="connsiteX6" fmla="*/ 4664 w 487336"/>
                    <a:gd name="connsiteY6" fmla="*/ 6801 h 340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336" h="340364">
                      <a:moveTo>
                        <a:pt x="4664" y="6801"/>
                      </a:moveTo>
                      <a:cubicBezTo>
                        <a:pt x="33768" y="34318"/>
                        <a:pt x="236439" y="184865"/>
                        <a:pt x="315814" y="240163"/>
                      </a:cubicBezTo>
                      <a:cubicBezTo>
                        <a:pt x="395189" y="295461"/>
                        <a:pt x="459747" y="329063"/>
                        <a:pt x="480914" y="338588"/>
                      </a:cubicBezTo>
                      <a:cubicBezTo>
                        <a:pt x="502081" y="348113"/>
                        <a:pt x="466097" y="317157"/>
                        <a:pt x="442814" y="297313"/>
                      </a:cubicBezTo>
                      <a:cubicBezTo>
                        <a:pt x="419531" y="277469"/>
                        <a:pt x="391485" y="256568"/>
                        <a:pt x="341214" y="219526"/>
                      </a:cubicBezTo>
                      <a:cubicBezTo>
                        <a:pt x="290943" y="182484"/>
                        <a:pt x="192254" y="108136"/>
                        <a:pt x="141189" y="75063"/>
                      </a:cubicBezTo>
                      <a:cubicBezTo>
                        <a:pt x="90124" y="41990"/>
                        <a:pt x="-24440" y="-20716"/>
                        <a:pt x="4664" y="680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: 図形 307">
                  <a:extLst>
                    <a:ext uri="{FF2B5EF4-FFF2-40B4-BE49-F238E27FC236}">
                      <a16:creationId xmlns:a16="http://schemas.microsoft.com/office/drawing/2014/main" id="{35713DA0-DFF0-43D7-9467-D5246845A276}"/>
                    </a:ext>
                  </a:extLst>
                </p:cNvPr>
                <p:cNvSpPr/>
                <p:nvPr/>
              </p:nvSpPr>
              <p:spPr>
                <a:xfrm>
                  <a:off x="5903325" y="4603452"/>
                  <a:ext cx="473693" cy="348479"/>
                </a:xfrm>
                <a:custGeom>
                  <a:avLst/>
                  <a:gdLst>
                    <a:gd name="connsiteX0" fmla="*/ 3763 w 473693"/>
                    <a:gd name="connsiteY0" fmla="*/ 298 h 348479"/>
                    <a:gd name="connsiteX1" fmla="*/ 238713 w 473693"/>
                    <a:gd name="connsiteY1" fmla="*/ 168573 h 348479"/>
                    <a:gd name="connsiteX2" fmla="*/ 470488 w 473693"/>
                    <a:gd name="connsiteY2" fmla="*/ 343198 h 348479"/>
                    <a:gd name="connsiteX3" fmla="*/ 356188 w 473693"/>
                    <a:gd name="connsiteY3" fmla="*/ 287636 h 348479"/>
                    <a:gd name="connsiteX4" fmla="*/ 111713 w 473693"/>
                    <a:gd name="connsiteY4" fmla="*/ 130473 h 348479"/>
                    <a:gd name="connsiteX5" fmla="*/ 3763 w 473693"/>
                    <a:gd name="connsiteY5" fmla="*/ 298 h 34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693" h="348479">
                      <a:moveTo>
                        <a:pt x="3763" y="298"/>
                      </a:moveTo>
                      <a:cubicBezTo>
                        <a:pt x="24930" y="6648"/>
                        <a:pt x="160926" y="111423"/>
                        <a:pt x="238713" y="168573"/>
                      </a:cubicBezTo>
                      <a:cubicBezTo>
                        <a:pt x="316500" y="225723"/>
                        <a:pt x="450909" y="323354"/>
                        <a:pt x="470488" y="343198"/>
                      </a:cubicBezTo>
                      <a:cubicBezTo>
                        <a:pt x="490067" y="363042"/>
                        <a:pt x="415984" y="323090"/>
                        <a:pt x="356188" y="287636"/>
                      </a:cubicBezTo>
                      <a:cubicBezTo>
                        <a:pt x="296392" y="252182"/>
                        <a:pt x="168334" y="170425"/>
                        <a:pt x="111713" y="130473"/>
                      </a:cubicBezTo>
                      <a:cubicBezTo>
                        <a:pt x="55092" y="90521"/>
                        <a:pt x="-17404" y="-6052"/>
                        <a:pt x="3763" y="2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: 図形 308">
                  <a:extLst>
                    <a:ext uri="{FF2B5EF4-FFF2-40B4-BE49-F238E27FC236}">
                      <a16:creationId xmlns:a16="http://schemas.microsoft.com/office/drawing/2014/main" id="{18DD610F-1714-4A91-9B92-596A9C6862CD}"/>
                    </a:ext>
                  </a:extLst>
                </p:cNvPr>
                <p:cNvSpPr/>
                <p:nvPr/>
              </p:nvSpPr>
              <p:spPr>
                <a:xfrm>
                  <a:off x="6012098" y="4606372"/>
                  <a:ext cx="499929" cy="363164"/>
                </a:xfrm>
                <a:custGeom>
                  <a:avLst/>
                  <a:gdLst>
                    <a:gd name="connsiteX0" fmla="*/ 10877 w 499929"/>
                    <a:gd name="connsiteY0" fmla="*/ 2141 h 363164"/>
                    <a:gd name="connsiteX1" fmla="*/ 295040 w 499929"/>
                    <a:gd name="connsiteY1" fmla="*/ 205341 h 363164"/>
                    <a:gd name="connsiteX2" fmla="*/ 496652 w 499929"/>
                    <a:gd name="connsiteY2" fmla="*/ 357741 h 363164"/>
                    <a:gd name="connsiteX3" fmla="*/ 406165 w 499929"/>
                    <a:gd name="connsiteY3" fmla="*/ 318053 h 363164"/>
                    <a:gd name="connsiteX4" fmla="*/ 226777 w 499929"/>
                    <a:gd name="connsiteY4" fmla="*/ 211691 h 363164"/>
                    <a:gd name="connsiteX5" fmla="*/ 75965 w 499929"/>
                    <a:gd name="connsiteY5" fmla="*/ 103741 h 363164"/>
                    <a:gd name="connsiteX6" fmla="*/ 10877 w 499929"/>
                    <a:gd name="connsiteY6" fmla="*/ 2141 h 36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9929" h="363164">
                      <a:moveTo>
                        <a:pt x="10877" y="2141"/>
                      </a:moveTo>
                      <a:cubicBezTo>
                        <a:pt x="47390" y="19074"/>
                        <a:pt x="214078" y="146074"/>
                        <a:pt x="295040" y="205341"/>
                      </a:cubicBezTo>
                      <a:cubicBezTo>
                        <a:pt x="376002" y="264608"/>
                        <a:pt x="478131" y="338956"/>
                        <a:pt x="496652" y="357741"/>
                      </a:cubicBezTo>
                      <a:cubicBezTo>
                        <a:pt x="515173" y="376526"/>
                        <a:pt x="451144" y="342395"/>
                        <a:pt x="406165" y="318053"/>
                      </a:cubicBezTo>
                      <a:cubicBezTo>
                        <a:pt x="361186" y="293711"/>
                        <a:pt x="281810" y="247410"/>
                        <a:pt x="226777" y="211691"/>
                      </a:cubicBezTo>
                      <a:cubicBezTo>
                        <a:pt x="171744" y="175972"/>
                        <a:pt x="113536" y="134168"/>
                        <a:pt x="75965" y="103741"/>
                      </a:cubicBezTo>
                      <a:cubicBezTo>
                        <a:pt x="38394" y="73314"/>
                        <a:pt x="-25636" y="-14792"/>
                        <a:pt x="10877" y="214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16" name="グループ化 415">
              <a:extLst>
                <a:ext uri="{FF2B5EF4-FFF2-40B4-BE49-F238E27FC236}">
                  <a16:creationId xmlns:a16="http://schemas.microsoft.com/office/drawing/2014/main" id="{E0A46F31-768D-4055-B8FC-D5EFD76A832B}"/>
                </a:ext>
              </a:extLst>
            </p:cNvPr>
            <p:cNvGrpSpPr/>
            <p:nvPr/>
          </p:nvGrpSpPr>
          <p:grpSpPr>
            <a:xfrm>
              <a:off x="3335338" y="1645920"/>
              <a:ext cx="5557192" cy="2843530"/>
              <a:chOff x="3335338" y="1574686"/>
              <a:chExt cx="5557192" cy="2740783"/>
            </a:xfrm>
          </p:grpSpPr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A9F4D088-CD55-4BA5-81C9-EB124EE117DD}"/>
                  </a:ext>
                </a:extLst>
              </p:cNvPr>
              <p:cNvSpPr/>
              <p:nvPr/>
            </p:nvSpPr>
            <p:spPr>
              <a:xfrm>
                <a:off x="5887216" y="3522242"/>
                <a:ext cx="975108" cy="793227"/>
              </a:xfrm>
              <a:custGeom>
                <a:avLst/>
                <a:gdLst>
                  <a:gd name="connsiteX0" fmla="*/ 2409 w 975108"/>
                  <a:gd name="connsiteY0" fmla="*/ 789408 h 793227"/>
                  <a:gd name="connsiteX1" fmla="*/ 94484 w 975108"/>
                  <a:gd name="connsiteY1" fmla="*/ 675108 h 793227"/>
                  <a:gd name="connsiteX2" fmla="*/ 196084 w 975108"/>
                  <a:gd name="connsiteY2" fmla="*/ 471908 h 793227"/>
                  <a:gd name="connsiteX3" fmla="*/ 358009 w 975108"/>
                  <a:gd name="connsiteY3" fmla="*/ 316333 h 793227"/>
                  <a:gd name="connsiteX4" fmla="*/ 967609 w 975108"/>
                  <a:gd name="connsiteY4" fmla="*/ 5183 h 793227"/>
                  <a:gd name="connsiteX5" fmla="*/ 688209 w 975108"/>
                  <a:gd name="connsiteY5" fmla="*/ 125833 h 793227"/>
                  <a:gd name="connsiteX6" fmla="*/ 542159 w 975108"/>
                  <a:gd name="connsiteY6" fmla="*/ 179808 h 793227"/>
                  <a:gd name="connsiteX7" fmla="*/ 367534 w 975108"/>
                  <a:gd name="connsiteY7" fmla="*/ 303633 h 793227"/>
                  <a:gd name="connsiteX8" fmla="*/ 196084 w 975108"/>
                  <a:gd name="connsiteY8" fmla="*/ 538583 h 793227"/>
                  <a:gd name="connsiteX9" fmla="*/ 2409 w 975108"/>
                  <a:gd name="connsiteY9" fmla="*/ 789408 h 7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108" h="793227">
                    <a:moveTo>
                      <a:pt x="2409" y="789408"/>
                    </a:moveTo>
                    <a:cubicBezTo>
                      <a:pt x="-14524" y="812162"/>
                      <a:pt x="62205" y="728024"/>
                      <a:pt x="94484" y="675108"/>
                    </a:cubicBezTo>
                    <a:cubicBezTo>
                      <a:pt x="126763" y="622192"/>
                      <a:pt x="152163" y="531704"/>
                      <a:pt x="196084" y="471908"/>
                    </a:cubicBezTo>
                    <a:cubicBezTo>
                      <a:pt x="240005" y="412112"/>
                      <a:pt x="229422" y="394120"/>
                      <a:pt x="358009" y="316333"/>
                    </a:cubicBezTo>
                    <a:cubicBezTo>
                      <a:pt x="486597" y="238545"/>
                      <a:pt x="912576" y="36933"/>
                      <a:pt x="967609" y="5183"/>
                    </a:cubicBezTo>
                    <a:cubicBezTo>
                      <a:pt x="1022642" y="-26567"/>
                      <a:pt x="759117" y="96729"/>
                      <a:pt x="688209" y="125833"/>
                    </a:cubicBezTo>
                    <a:cubicBezTo>
                      <a:pt x="617301" y="154937"/>
                      <a:pt x="595605" y="150175"/>
                      <a:pt x="542159" y="179808"/>
                    </a:cubicBezTo>
                    <a:cubicBezTo>
                      <a:pt x="488713" y="209441"/>
                      <a:pt x="425213" y="243837"/>
                      <a:pt x="367534" y="303633"/>
                    </a:cubicBezTo>
                    <a:cubicBezTo>
                      <a:pt x="309855" y="363429"/>
                      <a:pt x="251646" y="459208"/>
                      <a:pt x="196084" y="538583"/>
                    </a:cubicBezTo>
                    <a:cubicBezTo>
                      <a:pt x="140522" y="617958"/>
                      <a:pt x="19342" y="766654"/>
                      <a:pt x="2409" y="78940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3F8BEDB6-F3D6-48C5-ABAD-5C435A34DBBB}"/>
                  </a:ext>
                </a:extLst>
              </p:cNvPr>
              <p:cNvSpPr/>
              <p:nvPr/>
            </p:nvSpPr>
            <p:spPr>
              <a:xfrm>
                <a:off x="6513254" y="3835844"/>
                <a:ext cx="743465" cy="454448"/>
              </a:xfrm>
              <a:custGeom>
                <a:avLst/>
                <a:gdLst>
                  <a:gd name="connsiteX0" fmla="*/ 259 w 743465"/>
                  <a:gd name="connsiteY0" fmla="*/ 453581 h 454448"/>
                  <a:gd name="connsiteX1" fmla="*/ 197109 w 743465"/>
                  <a:gd name="connsiteY1" fmla="*/ 442469 h 454448"/>
                  <a:gd name="connsiteX2" fmla="*/ 182821 w 743465"/>
                  <a:gd name="connsiteY2" fmla="*/ 418656 h 454448"/>
                  <a:gd name="connsiteX3" fmla="*/ 173296 w 743465"/>
                  <a:gd name="connsiteY3" fmla="*/ 380556 h 454448"/>
                  <a:gd name="connsiteX4" fmla="*/ 371734 w 743465"/>
                  <a:gd name="connsiteY4" fmla="*/ 245619 h 454448"/>
                  <a:gd name="connsiteX5" fmla="*/ 740034 w 743465"/>
                  <a:gd name="connsiteY5" fmla="*/ 4319 h 454448"/>
                  <a:gd name="connsiteX6" fmla="*/ 540009 w 743465"/>
                  <a:gd name="connsiteY6" fmla="*/ 104331 h 454448"/>
                  <a:gd name="connsiteX7" fmla="*/ 276484 w 743465"/>
                  <a:gd name="connsiteY7" fmla="*/ 275781 h 454448"/>
                  <a:gd name="connsiteX8" fmla="*/ 138371 w 743465"/>
                  <a:gd name="connsiteY8" fmla="*/ 410719 h 454448"/>
                  <a:gd name="connsiteX9" fmla="*/ 154246 w 743465"/>
                  <a:gd name="connsiteY9" fmla="*/ 420244 h 454448"/>
                  <a:gd name="connsiteX10" fmla="*/ 259 w 743465"/>
                  <a:gd name="connsiteY10" fmla="*/ 453581 h 45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3465" h="454448">
                    <a:moveTo>
                      <a:pt x="259" y="453581"/>
                    </a:moveTo>
                    <a:cubicBezTo>
                      <a:pt x="7403" y="457285"/>
                      <a:pt x="166682" y="448290"/>
                      <a:pt x="197109" y="442469"/>
                    </a:cubicBezTo>
                    <a:cubicBezTo>
                      <a:pt x="227536" y="436648"/>
                      <a:pt x="186790" y="428975"/>
                      <a:pt x="182821" y="418656"/>
                    </a:cubicBezTo>
                    <a:cubicBezTo>
                      <a:pt x="178852" y="408337"/>
                      <a:pt x="141811" y="409395"/>
                      <a:pt x="173296" y="380556"/>
                    </a:cubicBezTo>
                    <a:cubicBezTo>
                      <a:pt x="204781" y="351717"/>
                      <a:pt x="371734" y="245619"/>
                      <a:pt x="371734" y="245619"/>
                    </a:cubicBezTo>
                    <a:cubicBezTo>
                      <a:pt x="466190" y="182913"/>
                      <a:pt x="711988" y="27867"/>
                      <a:pt x="740034" y="4319"/>
                    </a:cubicBezTo>
                    <a:cubicBezTo>
                      <a:pt x="768080" y="-19229"/>
                      <a:pt x="617267" y="59087"/>
                      <a:pt x="540009" y="104331"/>
                    </a:cubicBezTo>
                    <a:cubicBezTo>
                      <a:pt x="462751" y="149575"/>
                      <a:pt x="343424" y="224716"/>
                      <a:pt x="276484" y="275781"/>
                    </a:cubicBezTo>
                    <a:cubicBezTo>
                      <a:pt x="209544" y="326846"/>
                      <a:pt x="158744" y="386642"/>
                      <a:pt x="138371" y="410719"/>
                    </a:cubicBezTo>
                    <a:cubicBezTo>
                      <a:pt x="117998" y="434796"/>
                      <a:pt x="173031" y="412307"/>
                      <a:pt x="154246" y="420244"/>
                    </a:cubicBezTo>
                    <a:cubicBezTo>
                      <a:pt x="135461" y="428181"/>
                      <a:pt x="-6885" y="449877"/>
                      <a:pt x="259" y="45358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B36BEEF3-C3F6-4BA7-BC70-35BFAB18954A}"/>
                  </a:ext>
                </a:extLst>
              </p:cNvPr>
              <p:cNvSpPr/>
              <p:nvPr/>
            </p:nvSpPr>
            <p:spPr>
              <a:xfrm>
                <a:off x="6847280" y="3450126"/>
                <a:ext cx="537664" cy="97956"/>
              </a:xfrm>
              <a:custGeom>
                <a:avLst/>
                <a:gdLst>
                  <a:gd name="connsiteX0" fmla="*/ 7545 w 537664"/>
                  <a:gd name="connsiteY0" fmla="*/ 97937 h 97956"/>
                  <a:gd name="connsiteX1" fmla="*/ 217095 w 537664"/>
                  <a:gd name="connsiteY1" fmla="*/ 42374 h 97956"/>
                  <a:gd name="connsiteX2" fmla="*/ 432995 w 537664"/>
                  <a:gd name="connsiteY2" fmla="*/ 9037 h 97956"/>
                  <a:gd name="connsiteX3" fmla="*/ 534595 w 537664"/>
                  <a:gd name="connsiteY3" fmla="*/ 7449 h 97956"/>
                  <a:gd name="connsiteX4" fmla="*/ 323458 w 537664"/>
                  <a:gd name="connsiteY4" fmla="*/ 1099 h 97956"/>
                  <a:gd name="connsiteX5" fmla="*/ 234558 w 537664"/>
                  <a:gd name="connsiteY5" fmla="*/ 32849 h 97956"/>
                  <a:gd name="connsiteX6" fmla="*/ 61520 w 537664"/>
                  <a:gd name="connsiteY6" fmla="*/ 48724 h 97956"/>
                  <a:gd name="connsiteX7" fmla="*/ 7545 w 537664"/>
                  <a:gd name="connsiteY7" fmla="*/ 97937 h 9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7664" h="97956">
                    <a:moveTo>
                      <a:pt x="7545" y="97937"/>
                    </a:moveTo>
                    <a:cubicBezTo>
                      <a:pt x="33474" y="96879"/>
                      <a:pt x="146187" y="57191"/>
                      <a:pt x="217095" y="42374"/>
                    </a:cubicBezTo>
                    <a:cubicBezTo>
                      <a:pt x="288003" y="27557"/>
                      <a:pt x="380078" y="14858"/>
                      <a:pt x="432995" y="9037"/>
                    </a:cubicBezTo>
                    <a:cubicBezTo>
                      <a:pt x="485912" y="3216"/>
                      <a:pt x="552851" y="8772"/>
                      <a:pt x="534595" y="7449"/>
                    </a:cubicBezTo>
                    <a:cubicBezTo>
                      <a:pt x="516339" y="6126"/>
                      <a:pt x="373464" y="-3134"/>
                      <a:pt x="323458" y="1099"/>
                    </a:cubicBezTo>
                    <a:cubicBezTo>
                      <a:pt x="273452" y="5332"/>
                      <a:pt x="278214" y="24912"/>
                      <a:pt x="234558" y="32849"/>
                    </a:cubicBezTo>
                    <a:cubicBezTo>
                      <a:pt x="190902" y="40786"/>
                      <a:pt x="94857" y="41316"/>
                      <a:pt x="61520" y="48724"/>
                    </a:cubicBezTo>
                    <a:cubicBezTo>
                      <a:pt x="28183" y="56132"/>
                      <a:pt x="-18384" y="98995"/>
                      <a:pt x="7545" y="979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EF4045E-0424-4CF2-A257-2A8CFDEE7B28}"/>
                  </a:ext>
                </a:extLst>
              </p:cNvPr>
              <p:cNvSpPr/>
              <p:nvPr/>
            </p:nvSpPr>
            <p:spPr>
              <a:xfrm>
                <a:off x="7354849" y="3448892"/>
                <a:ext cx="298849" cy="211832"/>
              </a:xfrm>
              <a:custGeom>
                <a:avLst/>
                <a:gdLst>
                  <a:gd name="connsiteX0" fmla="*/ 39 w 298849"/>
                  <a:gd name="connsiteY0" fmla="*/ 746 h 211832"/>
                  <a:gd name="connsiteX1" fmla="*/ 230226 w 298849"/>
                  <a:gd name="connsiteY1" fmla="*/ 26146 h 211832"/>
                  <a:gd name="connsiteX2" fmla="*/ 269914 w 298849"/>
                  <a:gd name="connsiteY2" fmla="*/ 53133 h 211832"/>
                  <a:gd name="connsiteX3" fmla="*/ 298489 w 298849"/>
                  <a:gd name="connsiteY3" fmla="*/ 126158 h 211832"/>
                  <a:gd name="connsiteX4" fmla="*/ 285789 w 298849"/>
                  <a:gd name="connsiteY4" fmla="*/ 191246 h 211832"/>
                  <a:gd name="connsiteX5" fmla="*/ 282614 w 298849"/>
                  <a:gd name="connsiteY5" fmla="*/ 208708 h 211832"/>
                  <a:gd name="connsiteX6" fmla="*/ 284201 w 298849"/>
                  <a:gd name="connsiteY6" fmla="*/ 135683 h 211832"/>
                  <a:gd name="connsiteX7" fmla="*/ 249276 w 298849"/>
                  <a:gd name="connsiteY7" fmla="*/ 56308 h 211832"/>
                  <a:gd name="connsiteX8" fmla="*/ 39 w 298849"/>
                  <a:gd name="connsiteY8" fmla="*/ 746 h 21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849" h="211832">
                    <a:moveTo>
                      <a:pt x="39" y="746"/>
                    </a:moveTo>
                    <a:cubicBezTo>
                      <a:pt x="-3136" y="-4281"/>
                      <a:pt x="185247" y="17415"/>
                      <a:pt x="230226" y="26146"/>
                    </a:cubicBezTo>
                    <a:cubicBezTo>
                      <a:pt x="275205" y="34877"/>
                      <a:pt x="258537" y="36464"/>
                      <a:pt x="269914" y="53133"/>
                    </a:cubicBezTo>
                    <a:cubicBezTo>
                      <a:pt x="281291" y="69802"/>
                      <a:pt x="295843" y="103139"/>
                      <a:pt x="298489" y="126158"/>
                    </a:cubicBezTo>
                    <a:cubicBezTo>
                      <a:pt x="301135" y="149177"/>
                      <a:pt x="288435" y="177488"/>
                      <a:pt x="285789" y="191246"/>
                    </a:cubicBezTo>
                    <a:cubicBezTo>
                      <a:pt x="283143" y="205004"/>
                      <a:pt x="282879" y="217968"/>
                      <a:pt x="282614" y="208708"/>
                    </a:cubicBezTo>
                    <a:cubicBezTo>
                      <a:pt x="282349" y="199448"/>
                      <a:pt x="289757" y="161083"/>
                      <a:pt x="284201" y="135683"/>
                    </a:cubicBezTo>
                    <a:cubicBezTo>
                      <a:pt x="278645" y="110283"/>
                      <a:pt x="293461" y="76945"/>
                      <a:pt x="249276" y="56308"/>
                    </a:cubicBezTo>
                    <a:cubicBezTo>
                      <a:pt x="205091" y="35671"/>
                      <a:pt x="3214" y="5773"/>
                      <a:pt x="39" y="7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00122A6A-242D-4A48-B919-1C85EA1F391D}"/>
                  </a:ext>
                </a:extLst>
              </p:cNvPr>
              <p:cNvSpPr/>
              <p:nvPr/>
            </p:nvSpPr>
            <p:spPr>
              <a:xfrm>
                <a:off x="7166015" y="3649605"/>
                <a:ext cx="442586" cy="200112"/>
              </a:xfrm>
              <a:custGeom>
                <a:avLst/>
                <a:gdLst>
                  <a:gd name="connsiteX0" fmla="*/ 1548 w 442586"/>
                  <a:gd name="connsiteY0" fmla="*/ 200083 h 200112"/>
                  <a:gd name="connsiteX1" fmla="*/ 165060 w 442586"/>
                  <a:gd name="connsiteY1" fmla="*/ 82608 h 200112"/>
                  <a:gd name="connsiteX2" fmla="*/ 441285 w 442586"/>
                  <a:gd name="connsiteY2" fmla="*/ 58 h 200112"/>
                  <a:gd name="connsiteX3" fmla="*/ 258723 w 442586"/>
                  <a:gd name="connsiteY3" fmla="*/ 71495 h 200112"/>
                  <a:gd name="connsiteX4" fmla="*/ 1548 w 442586"/>
                  <a:gd name="connsiteY4" fmla="*/ 200083 h 20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586" h="200112">
                    <a:moveTo>
                      <a:pt x="1548" y="200083"/>
                    </a:moveTo>
                    <a:cubicBezTo>
                      <a:pt x="-14062" y="201935"/>
                      <a:pt x="91771" y="115945"/>
                      <a:pt x="165060" y="82608"/>
                    </a:cubicBezTo>
                    <a:cubicBezTo>
                      <a:pt x="238350" y="49270"/>
                      <a:pt x="425675" y="1910"/>
                      <a:pt x="441285" y="58"/>
                    </a:cubicBezTo>
                    <a:cubicBezTo>
                      <a:pt x="456895" y="-1794"/>
                      <a:pt x="328308" y="41068"/>
                      <a:pt x="258723" y="71495"/>
                    </a:cubicBezTo>
                    <a:cubicBezTo>
                      <a:pt x="189138" y="101922"/>
                      <a:pt x="17158" y="198231"/>
                      <a:pt x="1548" y="2000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ED25D505-93EF-461E-A426-337547CEFBA1}"/>
                  </a:ext>
                </a:extLst>
              </p:cNvPr>
              <p:cNvSpPr/>
              <p:nvPr/>
            </p:nvSpPr>
            <p:spPr>
              <a:xfrm>
                <a:off x="5577984" y="3919708"/>
                <a:ext cx="424444" cy="386405"/>
              </a:xfrm>
              <a:custGeom>
                <a:avLst/>
                <a:gdLst>
                  <a:gd name="connsiteX0" fmla="*/ 1549 w 424444"/>
                  <a:gd name="connsiteY0" fmla="*/ 370775 h 386405"/>
                  <a:gd name="connsiteX1" fmla="*/ 62933 w 424444"/>
                  <a:gd name="connsiteY1" fmla="*/ 218375 h 386405"/>
                  <a:gd name="connsiteX2" fmla="*/ 137016 w 424444"/>
                  <a:gd name="connsiteY2" fmla="*/ 150642 h 386405"/>
                  <a:gd name="connsiteX3" fmla="*/ 405833 w 424444"/>
                  <a:gd name="connsiteY3" fmla="*/ 359 h 386405"/>
                  <a:gd name="connsiteX4" fmla="*/ 395249 w 424444"/>
                  <a:gd name="connsiteY4" fmla="*/ 112542 h 386405"/>
                  <a:gd name="connsiteX5" fmla="*/ 346566 w 424444"/>
                  <a:gd name="connsiteY5" fmla="*/ 235309 h 386405"/>
                  <a:gd name="connsiteX6" fmla="*/ 287299 w 424444"/>
                  <a:gd name="connsiteY6" fmla="*/ 385592 h 386405"/>
                  <a:gd name="connsiteX7" fmla="*/ 346566 w 424444"/>
                  <a:gd name="connsiteY7" fmla="*/ 165459 h 386405"/>
                  <a:gd name="connsiteX8" fmla="*/ 395249 w 424444"/>
                  <a:gd name="connsiteY8" fmla="*/ 46925 h 386405"/>
                  <a:gd name="connsiteX9" fmla="*/ 242849 w 424444"/>
                  <a:gd name="connsiteY9" fmla="*/ 101959 h 386405"/>
                  <a:gd name="connsiteX10" fmla="*/ 128549 w 424444"/>
                  <a:gd name="connsiteY10" fmla="*/ 178159 h 386405"/>
                  <a:gd name="connsiteX11" fmla="*/ 1549 w 424444"/>
                  <a:gd name="connsiteY11" fmla="*/ 370775 h 3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4444" h="386405">
                    <a:moveTo>
                      <a:pt x="1549" y="370775"/>
                    </a:moveTo>
                    <a:cubicBezTo>
                      <a:pt x="-9387" y="377478"/>
                      <a:pt x="40355" y="255064"/>
                      <a:pt x="62933" y="218375"/>
                    </a:cubicBezTo>
                    <a:cubicBezTo>
                      <a:pt x="85511" y="181686"/>
                      <a:pt x="79866" y="186978"/>
                      <a:pt x="137016" y="150642"/>
                    </a:cubicBezTo>
                    <a:cubicBezTo>
                      <a:pt x="194166" y="114306"/>
                      <a:pt x="362794" y="6709"/>
                      <a:pt x="405833" y="359"/>
                    </a:cubicBezTo>
                    <a:cubicBezTo>
                      <a:pt x="448872" y="-5991"/>
                      <a:pt x="405127" y="73384"/>
                      <a:pt x="395249" y="112542"/>
                    </a:cubicBezTo>
                    <a:cubicBezTo>
                      <a:pt x="385371" y="151700"/>
                      <a:pt x="364558" y="189801"/>
                      <a:pt x="346566" y="235309"/>
                    </a:cubicBezTo>
                    <a:cubicBezTo>
                      <a:pt x="328574" y="280817"/>
                      <a:pt x="287299" y="397234"/>
                      <a:pt x="287299" y="385592"/>
                    </a:cubicBezTo>
                    <a:cubicBezTo>
                      <a:pt x="287299" y="373950"/>
                      <a:pt x="328574" y="221904"/>
                      <a:pt x="346566" y="165459"/>
                    </a:cubicBezTo>
                    <a:cubicBezTo>
                      <a:pt x="364558" y="109014"/>
                      <a:pt x="412535" y="57508"/>
                      <a:pt x="395249" y="46925"/>
                    </a:cubicBezTo>
                    <a:cubicBezTo>
                      <a:pt x="377963" y="36342"/>
                      <a:pt x="287299" y="80087"/>
                      <a:pt x="242849" y="101959"/>
                    </a:cubicBezTo>
                    <a:cubicBezTo>
                      <a:pt x="198399" y="123831"/>
                      <a:pt x="168413" y="138648"/>
                      <a:pt x="128549" y="178159"/>
                    </a:cubicBezTo>
                    <a:cubicBezTo>
                      <a:pt x="88685" y="217670"/>
                      <a:pt x="12485" y="364072"/>
                      <a:pt x="1549" y="3707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BD655207-E7DD-426F-BF4C-2164EB1AFC0E}"/>
                  </a:ext>
                </a:extLst>
              </p:cNvPr>
              <p:cNvSpPr/>
              <p:nvPr/>
            </p:nvSpPr>
            <p:spPr>
              <a:xfrm>
                <a:off x="5204296" y="3824263"/>
                <a:ext cx="995488" cy="396908"/>
              </a:xfrm>
              <a:custGeom>
                <a:avLst/>
                <a:gdLst>
                  <a:gd name="connsiteX0" fmla="*/ 4821 w 995488"/>
                  <a:gd name="connsiteY0" fmla="*/ 396370 h 396908"/>
                  <a:gd name="connsiteX1" fmla="*/ 252471 w 995488"/>
                  <a:gd name="connsiteY1" fmla="*/ 277837 h 396908"/>
                  <a:gd name="connsiteX2" fmla="*/ 379471 w 995488"/>
                  <a:gd name="connsiteY2" fmla="*/ 180470 h 396908"/>
                  <a:gd name="connsiteX3" fmla="*/ 533987 w 995488"/>
                  <a:gd name="connsiteY3" fmla="*/ 76754 h 396908"/>
                  <a:gd name="connsiteX4" fmla="*/ 667337 w 995488"/>
                  <a:gd name="connsiteY4" fmla="*/ 28070 h 396908"/>
                  <a:gd name="connsiteX5" fmla="*/ 756237 w 995488"/>
                  <a:gd name="connsiteY5" fmla="*/ 68287 h 396908"/>
                  <a:gd name="connsiteX6" fmla="*/ 794337 w 995488"/>
                  <a:gd name="connsiteY6" fmla="*/ 66170 h 396908"/>
                  <a:gd name="connsiteX7" fmla="*/ 876887 w 995488"/>
                  <a:gd name="connsiteY7" fmla="*/ 2670 h 396908"/>
                  <a:gd name="connsiteX8" fmla="*/ 995421 w 995488"/>
                  <a:gd name="connsiteY8" fmla="*/ 13254 h 396908"/>
                  <a:gd name="connsiteX9" fmla="*/ 889587 w 995488"/>
                  <a:gd name="connsiteY9" fmla="*/ 25954 h 396908"/>
                  <a:gd name="connsiteX10" fmla="*/ 635587 w 995488"/>
                  <a:gd name="connsiteY10" fmla="*/ 76754 h 396908"/>
                  <a:gd name="connsiteX11" fmla="*/ 419687 w 995488"/>
                  <a:gd name="connsiteY11" fmla="*/ 176237 h 396908"/>
                  <a:gd name="connsiteX12" fmla="*/ 110654 w 995488"/>
                  <a:gd name="connsiteY12" fmla="*/ 315937 h 396908"/>
                  <a:gd name="connsiteX13" fmla="*/ 4821 w 995488"/>
                  <a:gd name="connsiteY13" fmla="*/ 396370 h 39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5488" h="396908">
                    <a:moveTo>
                      <a:pt x="4821" y="396370"/>
                    </a:moveTo>
                    <a:cubicBezTo>
                      <a:pt x="28457" y="390020"/>
                      <a:pt x="190029" y="313820"/>
                      <a:pt x="252471" y="277837"/>
                    </a:cubicBezTo>
                    <a:cubicBezTo>
                      <a:pt x="314913" y="241854"/>
                      <a:pt x="332552" y="213984"/>
                      <a:pt x="379471" y="180470"/>
                    </a:cubicBezTo>
                    <a:cubicBezTo>
                      <a:pt x="426390" y="146956"/>
                      <a:pt x="486009" y="102154"/>
                      <a:pt x="533987" y="76754"/>
                    </a:cubicBezTo>
                    <a:cubicBezTo>
                      <a:pt x="581965" y="51354"/>
                      <a:pt x="630295" y="29481"/>
                      <a:pt x="667337" y="28070"/>
                    </a:cubicBezTo>
                    <a:cubicBezTo>
                      <a:pt x="704379" y="26659"/>
                      <a:pt x="735070" y="61937"/>
                      <a:pt x="756237" y="68287"/>
                    </a:cubicBezTo>
                    <a:cubicBezTo>
                      <a:pt x="777404" y="74637"/>
                      <a:pt x="774229" y="77106"/>
                      <a:pt x="794337" y="66170"/>
                    </a:cubicBezTo>
                    <a:cubicBezTo>
                      <a:pt x="814445" y="55234"/>
                      <a:pt x="843373" y="11489"/>
                      <a:pt x="876887" y="2670"/>
                    </a:cubicBezTo>
                    <a:cubicBezTo>
                      <a:pt x="910401" y="-6149"/>
                      <a:pt x="993304" y="9373"/>
                      <a:pt x="995421" y="13254"/>
                    </a:cubicBezTo>
                    <a:cubicBezTo>
                      <a:pt x="997538" y="17135"/>
                      <a:pt x="949559" y="15371"/>
                      <a:pt x="889587" y="25954"/>
                    </a:cubicBezTo>
                    <a:cubicBezTo>
                      <a:pt x="829615" y="36537"/>
                      <a:pt x="713904" y="51707"/>
                      <a:pt x="635587" y="76754"/>
                    </a:cubicBezTo>
                    <a:cubicBezTo>
                      <a:pt x="557270" y="101801"/>
                      <a:pt x="419687" y="176237"/>
                      <a:pt x="419687" y="176237"/>
                    </a:cubicBezTo>
                    <a:cubicBezTo>
                      <a:pt x="332198" y="216101"/>
                      <a:pt x="172390" y="280307"/>
                      <a:pt x="110654" y="315937"/>
                    </a:cubicBezTo>
                    <a:cubicBezTo>
                      <a:pt x="48918" y="351567"/>
                      <a:pt x="-18815" y="402720"/>
                      <a:pt x="4821" y="3963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DECD8922-FDF0-46CE-901D-CD1818EF7CFB}"/>
                  </a:ext>
                </a:extLst>
              </p:cNvPr>
              <p:cNvSpPr/>
              <p:nvPr/>
            </p:nvSpPr>
            <p:spPr>
              <a:xfrm>
                <a:off x="5041868" y="3502583"/>
                <a:ext cx="246286" cy="430296"/>
              </a:xfrm>
              <a:custGeom>
                <a:avLst/>
                <a:gdLst>
                  <a:gd name="connsiteX0" fmla="*/ 245565 w 246286"/>
                  <a:gd name="connsiteY0" fmla="*/ 500 h 430296"/>
                  <a:gd name="connsiteX1" fmla="*/ 211699 w 246286"/>
                  <a:gd name="connsiteY1" fmla="*/ 330700 h 430296"/>
                  <a:gd name="connsiteX2" fmla="*/ 205349 w 246286"/>
                  <a:gd name="connsiteY2" fmla="*/ 387850 h 430296"/>
                  <a:gd name="connsiteX3" fmla="*/ 171482 w 246286"/>
                  <a:gd name="connsiteY3" fmla="*/ 421717 h 430296"/>
                  <a:gd name="connsiteX4" fmla="*/ 32 w 246286"/>
                  <a:gd name="connsiteY4" fmla="*/ 428067 h 430296"/>
                  <a:gd name="connsiteX5" fmla="*/ 186299 w 246286"/>
                  <a:gd name="connsiteY5" fmla="*/ 389967 h 430296"/>
                  <a:gd name="connsiteX6" fmla="*/ 175715 w 246286"/>
                  <a:gd name="connsiteY6" fmla="*/ 258734 h 430296"/>
                  <a:gd name="connsiteX7" fmla="*/ 245565 w 246286"/>
                  <a:gd name="connsiteY7" fmla="*/ 500 h 43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286" h="430296">
                    <a:moveTo>
                      <a:pt x="245565" y="500"/>
                    </a:moveTo>
                    <a:cubicBezTo>
                      <a:pt x="251562" y="12494"/>
                      <a:pt x="218402" y="266142"/>
                      <a:pt x="211699" y="330700"/>
                    </a:cubicBezTo>
                    <a:cubicBezTo>
                      <a:pt x="204996" y="395258"/>
                      <a:pt x="212052" y="372681"/>
                      <a:pt x="205349" y="387850"/>
                    </a:cubicBezTo>
                    <a:cubicBezTo>
                      <a:pt x="198646" y="403019"/>
                      <a:pt x="205701" y="415014"/>
                      <a:pt x="171482" y="421717"/>
                    </a:cubicBezTo>
                    <a:cubicBezTo>
                      <a:pt x="137263" y="428420"/>
                      <a:pt x="-2438" y="433359"/>
                      <a:pt x="32" y="428067"/>
                    </a:cubicBezTo>
                    <a:cubicBezTo>
                      <a:pt x="2501" y="422775"/>
                      <a:pt x="157018" y="418189"/>
                      <a:pt x="186299" y="389967"/>
                    </a:cubicBezTo>
                    <a:cubicBezTo>
                      <a:pt x="215579" y="361745"/>
                      <a:pt x="166543" y="321881"/>
                      <a:pt x="175715" y="258734"/>
                    </a:cubicBezTo>
                    <a:cubicBezTo>
                      <a:pt x="184887" y="195587"/>
                      <a:pt x="239568" y="-11494"/>
                      <a:pt x="245565" y="50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2BC68749-0E01-4697-A90C-B8CA792280C2}"/>
                  </a:ext>
                </a:extLst>
              </p:cNvPr>
              <p:cNvSpPr/>
              <p:nvPr/>
            </p:nvSpPr>
            <p:spPr>
              <a:xfrm>
                <a:off x="5101160" y="3508217"/>
                <a:ext cx="141833" cy="405737"/>
              </a:xfrm>
              <a:custGeom>
                <a:avLst/>
                <a:gdLst>
                  <a:gd name="connsiteX0" fmla="*/ 141823 w 141833"/>
                  <a:gd name="connsiteY0" fmla="*/ 1216 h 405737"/>
                  <a:gd name="connsiteX1" fmla="*/ 91023 w 141833"/>
                  <a:gd name="connsiteY1" fmla="*/ 210766 h 405737"/>
                  <a:gd name="connsiteX2" fmla="*/ 82557 w 141833"/>
                  <a:gd name="connsiteY2" fmla="*/ 314483 h 405737"/>
                  <a:gd name="connsiteX3" fmla="*/ 67740 w 141833"/>
                  <a:gd name="connsiteY3" fmla="*/ 356816 h 405737"/>
                  <a:gd name="connsiteX4" fmla="*/ 7 w 141833"/>
                  <a:gd name="connsiteY4" fmla="*/ 403383 h 405737"/>
                  <a:gd name="connsiteX5" fmla="*/ 63507 w 141833"/>
                  <a:gd name="connsiteY5" fmla="*/ 278500 h 405737"/>
                  <a:gd name="connsiteX6" fmla="*/ 95257 w 141833"/>
                  <a:gd name="connsiteY6" fmla="*/ 130333 h 405737"/>
                  <a:gd name="connsiteX7" fmla="*/ 141823 w 141833"/>
                  <a:gd name="connsiteY7" fmla="*/ 1216 h 40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33" h="405737">
                    <a:moveTo>
                      <a:pt x="141823" y="1216"/>
                    </a:moveTo>
                    <a:cubicBezTo>
                      <a:pt x="141117" y="14621"/>
                      <a:pt x="100901" y="158555"/>
                      <a:pt x="91023" y="210766"/>
                    </a:cubicBezTo>
                    <a:cubicBezTo>
                      <a:pt x="81145" y="262977"/>
                      <a:pt x="86437" y="290141"/>
                      <a:pt x="82557" y="314483"/>
                    </a:cubicBezTo>
                    <a:cubicBezTo>
                      <a:pt x="78677" y="338825"/>
                      <a:pt x="81498" y="341999"/>
                      <a:pt x="67740" y="356816"/>
                    </a:cubicBezTo>
                    <a:cubicBezTo>
                      <a:pt x="53982" y="371633"/>
                      <a:pt x="713" y="416436"/>
                      <a:pt x="7" y="403383"/>
                    </a:cubicBezTo>
                    <a:cubicBezTo>
                      <a:pt x="-699" y="390330"/>
                      <a:pt x="47632" y="324008"/>
                      <a:pt x="63507" y="278500"/>
                    </a:cubicBezTo>
                    <a:cubicBezTo>
                      <a:pt x="79382" y="232992"/>
                      <a:pt x="83263" y="171961"/>
                      <a:pt x="95257" y="130333"/>
                    </a:cubicBezTo>
                    <a:cubicBezTo>
                      <a:pt x="107251" y="88705"/>
                      <a:pt x="142529" y="-12189"/>
                      <a:pt x="141823" y="121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B51E641-2C82-416D-8694-F5F6B63D1F74}"/>
                  </a:ext>
                </a:extLst>
              </p:cNvPr>
              <p:cNvSpPr/>
              <p:nvPr/>
            </p:nvSpPr>
            <p:spPr>
              <a:xfrm>
                <a:off x="4030986" y="2939059"/>
                <a:ext cx="1213691" cy="584223"/>
              </a:xfrm>
              <a:custGeom>
                <a:avLst/>
                <a:gdLst>
                  <a:gd name="connsiteX0" fmla="*/ 3381 w 1213691"/>
                  <a:gd name="connsiteY0" fmla="*/ 991 h 584223"/>
                  <a:gd name="connsiteX1" fmla="*/ 354747 w 1213691"/>
                  <a:gd name="connsiteY1" fmla="*/ 286741 h 584223"/>
                  <a:gd name="connsiteX2" fmla="*/ 900847 w 1213691"/>
                  <a:gd name="connsiteY2" fmla="*/ 470891 h 584223"/>
                  <a:gd name="connsiteX3" fmla="*/ 1203531 w 1213691"/>
                  <a:gd name="connsiteY3" fmla="*/ 578841 h 584223"/>
                  <a:gd name="connsiteX4" fmla="*/ 1110397 w 1213691"/>
                  <a:gd name="connsiteY4" fmla="*/ 557674 h 584223"/>
                  <a:gd name="connsiteX5" fmla="*/ 801364 w 1213691"/>
                  <a:gd name="connsiteY5" fmla="*/ 468774 h 584223"/>
                  <a:gd name="connsiteX6" fmla="*/ 447881 w 1213691"/>
                  <a:gd name="connsiteY6" fmla="*/ 354474 h 584223"/>
                  <a:gd name="connsiteX7" fmla="*/ 191764 w 1213691"/>
                  <a:gd name="connsiteY7" fmla="*/ 197841 h 584223"/>
                  <a:gd name="connsiteX8" fmla="*/ 3381 w 1213691"/>
                  <a:gd name="connsiteY8" fmla="*/ 991 h 58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3691" h="584223">
                    <a:moveTo>
                      <a:pt x="3381" y="991"/>
                    </a:moveTo>
                    <a:cubicBezTo>
                      <a:pt x="30545" y="15808"/>
                      <a:pt x="205169" y="208424"/>
                      <a:pt x="354747" y="286741"/>
                    </a:cubicBezTo>
                    <a:cubicBezTo>
                      <a:pt x="504325" y="365058"/>
                      <a:pt x="900847" y="470891"/>
                      <a:pt x="900847" y="470891"/>
                    </a:cubicBezTo>
                    <a:cubicBezTo>
                      <a:pt x="1042311" y="519574"/>
                      <a:pt x="1168606" y="564377"/>
                      <a:pt x="1203531" y="578841"/>
                    </a:cubicBezTo>
                    <a:cubicBezTo>
                      <a:pt x="1238456" y="593305"/>
                      <a:pt x="1177425" y="576019"/>
                      <a:pt x="1110397" y="557674"/>
                    </a:cubicBezTo>
                    <a:cubicBezTo>
                      <a:pt x="1043369" y="539329"/>
                      <a:pt x="911783" y="502641"/>
                      <a:pt x="801364" y="468774"/>
                    </a:cubicBezTo>
                    <a:cubicBezTo>
                      <a:pt x="690945" y="434907"/>
                      <a:pt x="549481" y="399629"/>
                      <a:pt x="447881" y="354474"/>
                    </a:cubicBezTo>
                    <a:cubicBezTo>
                      <a:pt x="346281" y="309319"/>
                      <a:pt x="264083" y="254285"/>
                      <a:pt x="191764" y="197841"/>
                    </a:cubicBezTo>
                    <a:cubicBezTo>
                      <a:pt x="119445" y="141397"/>
                      <a:pt x="-23783" y="-13826"/>
                      <a:pt x="3381" y="9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7018611-5BE9-479B-BADC-168FD1D45FB6}"/>
                  </a:ext>
                </a:extLst>
              </p:cNvPr>
              <p:cNvSpPr/>
              <p:nvPr/>
            </p:nvSpPr>
            <p:spPr>
              <a:xfrm>
                <a:off x="4127197" y="2975804"/>
                <a:ext cx="1184310" cy="515708"/>
              </a:xfrm>
              <a:custGeom>
                <a:avLst/>
                <a:gdLst>
                  <a:gd name="connsiteX0" fmla="*/ 303 w 1184310"/>
                  <a:gd name="connsiteY0" fmla="*/ 229 h 515708"/>
                  <a:gd name="connsiteX1" fmla="*/ 288170 w 1184310"/>
                  <a:gd name="connsiteY1" fmla="*/ 216129 h 515708"/>
                  <a:gd name="connsiteX2" fmla="*/ 755953 w 1184310"/>
                  <a:gd name="connsiteY2" fmla="*/ 391813 h 515708"/>
                  <a:gd name="connsiteX3" fmla="*/ 1145420 w 1184310"/>
                  <a:gd name="connsiteY3" fmla="*/ 503996 h 515708"/>
                  <a:gd name="connsiteX4" fmla="*/ 1162353 w 1184310"/>
                  <a:gd name="connsiteY4" fmla="*/ 510346 h 515708"/>
                  <a:gd name="connsiteX5" fmla="*/ 1073453 w 1184310"/>
                  <a:gd name="connsiteY5" fmla="*/ 487063 h 515708"/>
                  <a:gd name="connsiteX6" fmla="*/ 705153 w 1184310"/>
                  <a:gd name="connsiteY6" fmla="*/ 379113 h 515708"/>
                  <a:gd name="connsiteX7" fmla="*/ 338970 w 1184310"/>
                  <a:gd name="connsiteY7" fmla="*/ 258463 h 515708"/>
                  <a:gd name="connsiteX8" fmla="*/ 303 w 1184310"/>
                  <a:gd name="connsiteY8" fmla="*/ 229 h 51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4310" h="515708">
                    <a:moveTo>
                      <a:pt x="303" y="229"/>
                    </a:moveTo>
                    <a:cubicBezTo>
                      <a:pt x="-8164" y="-6827"/>
                      <a:pt x="162228" y="150865"/>
                      <a:pt x="288170" y="216129"/>
                    </a:cubicBezTo>
                    <a:cubicBezTo>
                      <a:pt x="414112" y="281393"/>
                      <a:pt x="613078" y="343835"/>
                      <a:pt x="755953" y="391813"/>
                    </a:cubicBezTo>
                    <a:cubicBezTo>
                      <a:pt x="898828" y="439791"/>
                      <a:pt x="1077687" y="484241"/>
                      <a:pt x="1145420" y="503996"/>
                    </a:cubicBezTo>
                    <a:cubicBezTo>
                      <a:pt x="1213153" y="523752"/>
                      <a:pt x="1174348" y="513168"/>
                      <a:pt x="1162353" y="510346"/>
                    </a:cubicBezTo>
                    <a:cubicBezTo>
                      <a:pt x="1150359" y="507524"/>
                      <a:pt x="1073453" y="487063"/>
                      <a:pt x="1073453" y="487063"/>
                    </a:cubicBezTo>
                    <a:lnTo>
                      <a:pt x="705153" y="379113"/>
                    </a:lnTo>
                    <a:cubicBezTo>
                      <a:pt x="582739" y="341013"/>
                      <a:pt x="455387" y="319141"/>
                      <a:pt x="338970" y="258463"/>
                    </a:cubicBezTo>
                    <a:cubicBezTo>
                      <a:pt x="222553" y="197785"/>
                      <a:pt x="8770" y="7285"/>
                      <a:pt x="303" y="2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F6F8A76D-E424-415E-8F9E-9AB2C243B95E}"/>
                  </a:ext>
                </a:extLst>
              </p:cNvPr>
              <p:cNvSpPr/>
              <p:nvPr/>
            </p:nvSpPr>
            <p:spPr>
              <a:xfrm>
                <a:off x="5045510" y="3991909"/>
                <a:ext cx="284694" cy="243748"/>
              </a:xfrm>
              <a:custGeom>
                <a:avLst/>
                <a:gdLst>
                  <a:gd name="connsiteX0" fmla="*/ 282140 w 284694"/>
                  <a:gd name="connsiteY0" fmla="*/ 654 h 243748"/>
                  <a:gd name="connsiteX1" fmla="*/ 256740 w 284694"/>
                  <a:gd name="connsiteY1" fmla="*/ 102254 h 243748"/>
                  <a:gd name="connsiteX2" fmla="*/ 40840 w 284694"/>
                  <a:gd name="connsiteY2" fmla="*/ 130829 h 243748"/>
                  <a:gd name="connsiteX3" fmla="*/ 48778 w 284694"/>
                  <a:gd name="connsiteY3" fmla="*/ 167341 h 243748"/>
                  <a:gd name="connsiteX4" fmla="*/ 142440 w 284694"/>
                  <a:gd name="connsiteY4" fmla="*/ 243541 h 243748"/>
                  <a:gd name="connsiteX5" fmla="*/ 34490 w 284694"/>
                  <a:gd name="connsiteY5" fmla="*/ 187979 h 243748"/>
                  <a:gd name="connsiteX6" fmla="*/ 15440 w 284694"/>
                  <a:gd name="connsiteY6" fmla="*/ 130829 h 243748"/>
                  <a:gd name="connsiteX7" fmla="*/ 245628 w 284694"/>
                  <a:gd name="connsiteY7" fmla="*/ 92729 h 243748"/>
                  <a:gd name="connsiteX8" fmla="*/ 258328 w 284694"/>
                  <a:gd name="connsiteY8" fmla="*/ 59391 h 243748"/>
                  <a:gd name="connsiteX9" fmla="*/ 282140 w 284694"/>
                  <a:gd name="connsiteY9" fmla="*/ 654 h 2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94" h="243748">
                    <a:moveTo>
                      <a:pt x="282140" y="654"/>
                    </a:moveTo>
                    <a:cubicBezTo>
                      <a:pt x="281875" y="7798"/>
                      <a:pt x="296956" y="80558"/>
                      <a:pt x="256740" y="102254"/>
                    </a:cubicBezTo>
                    <a:cubicBezTo>
                      <a:pt x="216524" y="123950"/>
                      <a:pt x="75500" y="119981"/>
                      <a:pt x="40840" y="130829"/>
                    </a:cubicBezTo>
                    <a:cubicBezTo>
                      <a:pt x="6180" y="141677"/>
                      <a:pt x="31845" y="148556"/>
                      <a:pt x="48778" y="167341"/>
                    </a:cubicBezTo>
                    <a:cubicBezTo>
                      <a:pt x="65711" y="186126"/>
                      <a:pt x="144821" y="240101"/>
                      <a:pt x="142440" y="243541"/>
                    </a:cubicBezTo>
                    <a:cubicBezTo>
                      <a:pt x="140059" y="246981"/>
                      <a:pt x="55657" y="206764"/>
                      <a:pt x="34490" y="187979"/>
                    </a:cubicBezTo>
                    <a:cubicBezTo>
                      <a:pt x="13323" y="169194"/>
                      <a:pt x="-19749" y="146704"/>
                      <a:pt x="15440" y="130829"/>
                    </a:cubicBezTo>
                    <a:cubicBezTo>
                      <a:pt x="50629" y="114954"/>
                      <a:pt x="205147" y="104635"/>
                      <a:pt x="245628" y="92729"/>
                    </a:cubicBezTo>
                    <a:cubicBezTo>
                      <a:pt x="286109" y="80823"/>
                      <a:pt x="254624" y="71826"/>
                      <a:pt x="258328" y="59391"/>
                    </a:cubicBezTo>
                    <a:cubicBezTo>
                      <a:pt x="262032" y="46956"/>
                      <a:pt x="282405" y="-6490"/>
                      <a:pt x="282140" y="6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55C268BD-B40F-4A39-828B-6C7510C36409}"/>
                  </a:ext>
                </a:extLst>
              </p:cNvPr>
              <p:cNvSpPr/>
              <p:nvPr/>
            </p:nvSpPr>
            <p:spPr>
              <a:xfrm>
                <a:off x="4823061" y="3958257"/>
                <a:ext cx="504630" cy="214604"/>
              </a:xfrm>
              <a:custGeom>
                <a:avLst/>
                <a:gdLst>
                  <a:gd name="connsiteX0" fmla="*/ 504589 w 504630"/>
                  <a:gd name="connsiteY0" fmla="*/ 66056 h 214604"/>
                  <a:gd name="connsiteX1" fmla="*/ 304564 w 504630"/>
                  <a:gd name="connsiteY1" fmla="*/ 968 h 214604"/>
                  <a:gd name="connsiteX2" fmla="*/ 233127 w 504630"/>
                  <a:gd name="connsiteY2" fmla="*/ 126381 h 214604"/>
                  <a:gd name="connsiteX3" fmla="*/ 177564 w 504630"/>
                  <a:gd name="connsiteY3" fmla="*/ 131143 h 214604"/>
                  <a:gd name="connsiteX4" fmla="*/ 80727 w 504630"/>
                  <a:gd name="connsiteY4" fmla="*/ 102568 h 214604"/>
                  <a:gd name="connsiteX5" fmla="*/ 21989 w 504630"/>
                  <a:gd name="connsiteY5" fmla="*/ 186706 h 214604"/>
                  <a:gd name="connsiteX6" fmla="*/ 4527 w 504630"/>
                  <a:gd name="connsiteY6" fmla="*/ 210518 h 214604"/>
                  <a:gd name="connsiteX7" fmla="*/ 99777 w 504630"/>
                  <a:gd name="connsiteY7" fmla="*/ 112093 h 214604"/>
                  <a:gd name="connsiteX8" fmla="*/ 263289 w 504630"/>
                  <a:gd name="connsiteY8" fmla="*/ 118443 h 214604"/>
                  <a:gd name="connsiteX9" fmla="*/ 287102 w 504630"/>
                  <a:gd name="connsiteY9" fmla="*/ 29543 h 214604"/>
                  <a:gd name="connsiteX10" fmla="*/ 322027 w 504630"/>
                  <a:gd name="connsiteY10" fmla="*/ 23193 h 214604"/>
                  <a:gd name="connsiteX11" fmla="*/ 504589 w 504630"/>
                  <a:gd name="connsiteY11" fmla="*/ 66056 h 2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630" h="214604">
                    <a:moveTo>
                      <a:pt x="504589" y="66056"/>
                    </a:moveTo>
                    <a:cubicBezTo>
                      <a:pt x="501678" y="62352"/>
                      <a:pt x="349808" y="-9086"/>
                      <a:pt x="304564" y="968"/>
                    </a:cubicBezTo>
                    <a:cubicBezTo>
                      <a:pt x="259320" y="11022"/>
                      <a:pt x="254294" y="104685"/>
                      <a:pt x="233127" y="126381"/>
                    </a:cubicBezTo>
                    <a:cubicBezTo>
                      <a:pt x="211960" y="148077"/>
                      <a:pt x="202964" y="135112"/>
                      <a:pt x="177564" y="131143"/>
                    </a:cubicBezTo>
                    <a:cubicBezTo>
                      <a:pt x="152164" y="127174"/>
                      <a:pt x="106656" y="93308"/>
                      <a:pt x="80727" y="102568"/>
                    </a:cubicBezTo>
                    <a:cubicBezTo>
                      <a:pt x="54798" y="111828"/>
                      <a:pt x="34689" y="168714"/>
                      <a:pt x="21989" y="186706"/>
                    </a:cubicBezTo>
                    <a:cubicBezTo>
                      <a:pt x="9289" y="204698"/>
                      <a:pt x="-8438" y="222954"/>
                      <a:pt x="4527" y="210518"/>
                    </a:cubicBezTo>
                    <a:cubicBezTo>
                      <a:pt x="17492" y="198083"/>
                      <a:pt x="56650" y="127439"/>
                      <a:pt x="99777" y="112093"/>
                    </a:cubicBezTo>
                    <a:cubicBezTo>
                      <a:pt x="142904" y="96747"/>
                      <a:pt x="232068" y="132201"/>
                      <a:pt x="263289" y="118443"/>
                    </a:cubicBezTo>
                    <a:cubicBezTo>
                      <a:pt x="294510" y="104685"/>
                      <a:pt x="277312" y="45418"/>
                      <a:pt x="287102" y="29543"/>
                    </a:cubicBezTo>
                    <a:cubicBezTo>
                      <a:pt x="296892" y="13668"/>
                      <a:pt x="287367" y="21076"/>
                      <a:pt x="322027" y="23193"/>
                    </a:cubicBezTo>
                    <a:cubicBezTo>
                      <a:pt x="356687" y="25310"/>
                      <a:pt x="507500" y="69760"/>
                      <a:pt x="504589" y="660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14D374A7-32DC-4573-B4F3-FBFA4DC0DC01}"/>
                  </a:ext>
                </a:extLst>
              </p:cNvPr>
              <p:cNvSpPr/>
              <p:nvPr/>
            </p:nvSpPr>
            <p:spPr>
              <a:xfrm>
                <a:off x="4829465" y="4016214"/>
                <a:ext cx="52310" cy="149466"/>
              </a:xfrm>
              <a:custGeom>
                <a:avLst/>
                <a:gdLst>
                  <a:gd name="connsiteX0" fmla="*/ 1298 w 52310"/>
                  <a:gd name="connsiteY0" fmla="*/ 149386 h 149466"/>
                  <a:gd name="connsiteX1" fmla="*/ 23523 w 52310"/>
                  <a:gd name="connsiteY1" fmla="*/ 63661 h 149466"/>
                  <a:gd name="connsiteX2" fmla="*/ 52098 w 52310"/>
                  <a:gd name="connsiteY2" fmla="*/ 161 h 149466"/>
                  <a:gd name="connsiteX3" fmla="*/ 7648 w 52310"/>
                  <a:gd name="connsiteY3" fmla="*/ 47786 h 149466"/>
                  <a:gd name="connsiteX4" fmla="*/ 1298 w 52310"/>
                  <a:gd name="connsiteY4" fmla="*/ 149386 h 14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0" h="149466">
                    <a:moveTo>
                      <a:pt x="1298" y="149386"/>
                    </a:moveTo>
                    <a:cubicBezTo>
                      <a:pt x="3944" y="152032"/>
                      <a:pt x="15056" y="88532"/>
                      <a:pt x="23523" y="63661"/>
                    </a:cubicBezTo>
                    <a:cubicBezTo>
                      <a:pt x="31990" y="38790"/>
                      <a:pt x="54744" y="2807"/>
                      <a:pt x="52098" y="161"/>
                    </a:cubicBezTo>
                    <a:cubicBezTo>
                      <a:pt x="49452" y="-2485"/>
                      <a:pt x="15585" y="27942"/>
                      <a:pt x="7648" y="47786"/>
                    </a:cubicBezTo>
                    <a:cubicBezTo>
                      <a:pt x="-289" y="67630"/>
                      <a:pt x="-1348" y="146740"/>
                      <a:pt x="1298" y="1493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4AC458EA-A3B2-4E51-B3C4-E79AD442F96E}"/>
                  </a:ext>
                </a:extLst>
              </p:cNvPr>
              <p:cNvSpPr/>
              <p:nvPr/>
            </p:nvSpPr>
            <p:spPr>
              <a:xfrm>
                <a:off x="4495724" y="3745785"/>
                <a:ext cx="323931" cy="422302"/>
              </a:xfrm>
              <a:custGeom>
                <a:avLst/>
                <a:gdLst>
                  <a:gd name="connsiteX0" fmla="*/ 163589 w 323931"/>
                  <a:gd name="connsiteY0" fmla="*/ 2303 h 422302"/>
                  <a:gd name="connsiteX1" fmla="*/ 57226 w 323931"/>
                  <a:gd name="connsiteY1" fmla="*/ 148353 h 422302"/>
                  <a:gd name="connsiteX2" fmla="*/ 22301 w 323931"/>
                  <a:gd name="connsiteY2" fmla="*/ 221378 h 422302"/>
                  <a:gd name="connsiteX3" fmla="*/ 3251 w 323931"/>
                  <a:gd name="connsiteY3" fmla="*/ 315040 h 422302"/>
                  <a:gd name="connsiteX4" fmla="*/ 90564 w 323931"/>
                  <a:gd name="connsiteY4" fmla="*/ 299165 h 422302"/>
                  <a:gd name="connsiteX5" fmla="*/ 152476 w 323931"/>
                  <a:gd name="connsiteY5" fmla="*/ 275353 h 422302"/>
                  <a:gd name="connsiteX6" fmla="*/ 192164 w 323931"/>
                  <a:gd name="connsiteY6" fmla="*/ 330915 h 422302"/>
                  <a:gd name="connsiteX7" fmla="*/ 76276 w 323931"/>
                  <a:gd name="connsiteY7" fmla="*/ 343615 h 422302"/>
                  <a:gd name="connsiteX8" fmla="*/ 200101 w 323931"/>
                  <a:gd name="connsiteY8" fmla="*/ 356315 h 422302"/>
                  <a:gd name="connsiteX9" fmla="*/ 323926 w 323931"/>
                  <a:gd name="connsiteY9" fmla="*/ 421403 h 422302"/>
                  <a:gd name="connsiteX10" fmla="*/ 204864 w 323931"/>
                  <a:gd name="connsiteY10" fmla="*/ 302340 h 422302"/>
                  <a:gd name="connsiteX11" fmla="*/ 87389 w 323931"/>
                  <a:gd name="connsiteY11" fmla="*/ 272178 h 422302"/>
                  <a:gd name="connsiteX12" fmla="*/ 22301 w 323931"/>
                  <a:gd name="connsiteY12" fmla="*/ 313453 h 422302"/>
                  <a:gd name="connsiteX13" fmla="*/ 19126 w 323931"/>
                  <a:gd name="connsiteY13" fmla="*/ 275353 h 422302"/>
                  <a:gd name="connsiteX14" fmla="*/ 163589 w 323931"/>
                  <a:gd name="connsiteY14" fmla="*/ 2303 h 4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931" h="422302">
                    <a:moveTo>
                      <a:pt x="163589" y="2303"/>
                    </a:moveTo>
                    <a:cubicBezTo>
                      <a:pt x="169939" y="-18864"/>
                      <a:pt x="80774" y="111841"/>
                      <a:pt x="57226" y="148353"/>
                    </a:cubicBezTo>
                    <a:cubicBezTo>
                      <a:pt x="33678" y="184866"/>
                      <a:pt x="31297" y="193597"/>
                      <a:pt x="22301" y="221378"/>
                    </a:cubicBezTo>
                    <a:cubicBezTo>
                      <a:pt x="13305" y="249159"/>
                      <a:pt x="-8126" y="302075"/>
                      <a:pt x="3251" y="315040"/>
                    </a:cubicBezTo>
                    <a:cubicBezTo>
                      <a:pt x="14628" y="328005"/>
                      <a:pt x="65693" y="305779"/>
                      <a:pt x="90564" y="299165"/>
                    </a:cubicBezTo>
                    <a:cubicBezTo>
                      <a:pt x="115435" y="292551"/>
                      <a:pt x="135543" y="270061"/>
                      <a:pt x="152476" y="275353"/>
                    </a:cubicBezTo>
                    <a:cubicBezTo>
                      <a:pt x="169409" y="280645"/>
                      <a:pt x="204864" y="319538"/>
                      <a:pt x="192164" y="330915"/>
                    </a:cubicBezTo>
                    <a:cubicBezTo>
                      <a:pt x="179464" y="342292"/>
                      <a:pt x="74953" y="339382"/>
                      <a:pt x="76276" y="343615"/>
                    </a:cubicBezTo>
                    <a:cubicBezTo>
                      <a:pt x="77599" y="347848"/>
                      <a:pt x="158826" y="343350"/>
                      <a:pt x="200101" y="356315"/>
                    </a:cubicBezTo>
                    <a:cubicBezTo>
                      <a:pt x="241376" y="369280"/>
                      <a:pt x="323132" y="430399"/>
                      <a:pt x="323926" y="421403"/>
                    </a:cubicBezTo>
                    <a:cubicBezTo>
                      <a:pt x="324720" y="412407"/>
                      <a:pt x="244287" y="327211"/>
                      <a:pt x="204864" y="302340"/>
                    </a:cubicBezTo>
                    <a:cubicBezTo>
                      <a:pt x="165441" y="277469"/>
                      <a:pt x="117816" y="270326"/>
                      <a:pt x="87389" y="272178"/>
                    </a:cubicBezTo>
                    <a:cubicBezTo>
                      <a:pt x="56962" y="274030"/>
                      <a:pt x="33678" y="312924"/>
                      <a:pt x="22301" y="313453"/>
                    </a:cubicBezTo>
                    <a:cubicBezTo>
                      <a:pt x="10924" y="313982"/>
                      <a:pt x="-1776" y="326682"/>
                      <a:pt x="19126" y="275353"/>
                    </a:cubicBezTo>
                    <a:cubicBezTo>
                      <a:pt x="40028" y="224024"/>
                      <a:pt x="157239" y="23470"/>
                      <a:pt x="163589" y="23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21CF4303-75E9-4A7A-B70F-0C591FD16BA6}"/>
                  </a:ext>
                </a:extLst>
              </p:cNvPr>
              <p:cNvSpPr/>
              <p:nvPr/>
            </p:nvSpPr>
            <p:spPr>
              <a:xfrm>
                <a:off x="4656138" y="3776766"/>
                <a:ext cx="204826" cy="238373"/>
              </a:xfrm>
              <a:custGeom>
                <a:avLst/>
                <a:gdLst>
                  <a:gd name="connsiteX0" fmla="*/ 0 w 204826"/>
                  <a:gd name="connsiteY0" fmla="*/ 17359 h 238373"/>
                  <a:gd name="connsiteX1" fmla="*/ 179387 w 204826"/>
                  <a:gd name="connsiteY1" fmla="*/ 1484 h 238373"/>
                  <a:gd name="connsiteX2" fmla="*/ 196850 w 204826"/>
                  <a:gd name="connsiteY2" fmla="*/ 58634 h 238373"/>
                  <a:gd name="connsiteX3" fmla="*/ 138112 w 204826"/>
                  <a:gd name="connsiteY3" fmla="*/ 125309 h 238373"/>
                  <a:gd name="connsiteX4" fmla="*/ 90487 w 204826"/>
                  <a:gd name="connsiteY4" fmla="*/ 160234 h 238373"/>
                  <a:gd name="connsiteX5" fmla="*/ 204787 w 204826"/>
                  <a:gd name="connsiteY5" fmla="*/ 238022 h 238373"/>
                  <a:gd name="connsiteX6" fmla="*/ 76200 w 204826"/>
                  <a:gd name="connsiteY6" fmla="*/ 185634 h 238373"/>
                  <a:gd name="connsiteX7" fmla="*/ 52387 w 204826"/>
                  <a:gd name="connsiteY7" fmla="*/ 107847 h 238373"/>
                  <a:gd name="connsiteX8" fmla="*/ 77787 w 204826"/>
                  <a:gd name="connsiteY8" fmla="*/ 152297 h 238373"/>
                  <a:gd name="connsiteX9" fmla="*/ 147637 w 204826"/>
                  <a:gd name="connsiteY9" fmla="*/ 106259 h 238373"/>
                  <a:gd name="connsiteX10" fmla="*/ 179387 w 204826"/>
                  <a:gd name="connsiteY10" fmla="*/ 23709 h 238373"/>
                  <a:gd name="connsiteX11" fmla="*/ 0 w 204826"/>
                  <a:gd name="connsiteY11" fmla="*/ 17359 h 23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826" h="238373">
                    <a:moveTo>
                      <a:pt x="0" y="17359"/>
                    </a:moveTo>
                    <a:cubicBezTo>
                      <a:pt x="0" y="13655"/>
                      <a:pt x="146579" y="-5395"/>
                      <a:pt x="179387" y="1484"/>
                    </a:cubicBezTo>
                    <a:cubicBezTo>
                      <a:pt x="212195" y="8363"/>
                      <a:pt x="203729" y="37997"/>
                      <a:pt x="196850" y="58634"/>
                    </a:cubicBezTo>
                    <a:cubicBezTo>
                      <a:pt x="189971" y="79271"/>
                      <a:pt x="155839" y="108376"/>
                      <a:pt x="138112" y="125309"/>
                    </a:cubicBezTo>
                    <a:cubicBezTo>
                      <a:pt x="120385" y="142242"/>
                      <a:pt x="79375" y="141449"/>
                      <a:pt x="90487" y="160234"/>
                    </a:cubicBezTo>
                    <a:cubicBezTo>
                      <a:pt x="101600" y="179020"/>
                      <a:pt x="207168" y="233789"/>
                      <a:pt x="204787" y="238022"/>
                    </a:cubicBezTo>
                    <a:cubicBezTo>
                      <a:pt x="202406" y="242255"/>
                      <a:pt x="101600" y="207330"/>
                      <a:pt x="76200" y="185634"/>
                    </a:cubicBezTo>
                    <a:cubicBezTo>
                      <a:pt x="50800" y="163938"/>
                      <a:pt x="52123" y="113403"/>
                      <a:pt x="52387" y="107847"/>
                    </a:cubicBezTo>
                    <a:cubicBezTo>
                      <a:pt x="52652" y="102291"/>
                      <a:pt x="61912" y="152562"/>
                      <a:pt x="77787" y="152297"/>
                    </a:cubicBezTo>
                    <a:cubicBezTo>
                      <a:pt x="93662" y="152032"/>
                      <a:pt x="130704" y="127690"/>
                      <a:pt x="147637" y="106259"/>
                    </a:cubicBezTo>
                    <a:cubicBezTo>
                      <a:pt x="164570" y="84828"/>
                      <a:pt x="203464" y="37996"/>
                      <a:pt x="179387" y="23709"/>
                    </a:cubicBezTo>
                    <a:cubicBezTo>
                      <a:pt x="155310" y="9422"/>
                      <a:pt x="0" y="21063"/>
                      <a:pt x="0" y="173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51C3F797-EEE5-4CFE-A4AF-FBEF2A71913E}"/>
                  </a:ext>
                </a:extLst>
              </p:cNvPr>
              <p:cNvSpPr/>
              <p:nvPr/>
            </p:nvSpPr>
            <p:spPr>
              <a:xfrm>
                <a:off x="3931951" y="3390928"/>
                <a:ext cx="66103" cy="438483"/>
              </a:xfrm>
              <a:custGeom>
                <a:avLst/>
                <a:gdLst>
                  <a:gd name="connsiteX0" fmla="*/ 65374 w 66103"/>
                  <a:gd name="connsiteY0" fmla="*/ 1560 h 438483"/>
                  <a:gd name="connsiteX1" fmla="*/ 36799 w 66103"/>
                  <a:gd name="connsiteY1" fmla="*/ 119035 h 438483"/>
                  <a:gd name="connsiteX2" fmla="*/ 27274 w 66103"/>
                  <a:gd name="connsiteY2" fmla="*/ 185710 h 438483"/>
                  <a:gd name="connsiteX3" fmla="*/ 12987 w 66103"/>
                  <a:gd name="connsiteY3" fmla="*/ 261910 h 438483"/>
                  <a:gd name="connsiteX4" fmla="*/ 12987 w 66103"/>
                  <a:gd name="connsiteY4" fmla="*/ 438122 h 438483"/>
                  <a:gd name="connsiteX5" fmla="*/ 3462 w 66103"/>
                  <a:gd name="connsiteY5" fmla="*/ 211110 h 438483"/>
                  <a:gd name="connsiteX6" fmla="*/ 65374 w 66103"/>
                  <a:gd name="connsiteY6" fmla="*/ 1560 h 43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03" h="438483">
                    <a:moveTo>
                      <a:pt x="65374" y="1560"/>
                    </a:moveTo>
                    <a:cubicBezTo>
                      <a:pt x="70930" y="-13786"/>
                      <a:pt x="43149" y="88343"/>
                      <a:pt x="36799" y="119035"/>
                    </a:cubicBezTo>
                    <a:cubicBezTo>
                      <a:pt x="30449" y="149727"/>
                      <a:pt x="31243" y="161898"/>
                      <a:pt x="27274" y="185710"/>
                    </a:cubicBezTo>
                    <a:cubicBezTo>
                      <a:pt x="23305" y="209522"/>
                      <a:pt x="15368" y="219841"/>
                      <a:pt x="12987" y="261910"/>
                    </a:cubicBezTo>
                    <a:cubicBezTo>
                      <a:pt x="10606" y="303979"/>
                      <a:pt x="14574" y="446589"/>
                      <a:pt x="12987" y="438122"/>
                    </a:cubicBezTo>
                    <a:cubicBezTo>
                      <a:pt x="11400" y="429655"/>
                      <a:pt x="-7650" y="286516"/>
                      <a:pt x="3462" y="211110"/>
                    </a:cubicBezTo>
                    <a:cubicBezTo>
                      <a:pt x="14574" y="135704"/>
                      <a:pt x="59818" y="16906"/>
                      <a:pt x="65374" y="15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6AB078AB-F4C1-4F4E-A66F-D60D36B7C216}"/>
                  </a:ext>
                </a:extLst>
              </p:cNvPr>
              <p:cNvSpPr/>
              <p:nvPr/>
            </p:nvSpPr>
            <p:spPr>
              <a:xfrm>
                <a:off x="4036928" y="3413125"/>
                <a:ext cx="287725" cy="146084"/>
              </a:xfrm>
              <a:custGeom>
                <a:avLst/>
                <a:gdLst>
                  <a:gd name="connsiteX0" fmla="*/ 25485 w 287725"/>
                  <a:gd name="connsiteY0" fmla="*/ 0 h 146084"/>
                  <a:gd name="connsiteX1" fmla="*/ 22310 w 287725"/>
                  <a:gd name="connsiteY1" fmla="*/ 103188 h 146084"/>
                  <a:gd name="connsiteX2" fmla="*/ 66760 w 287725"/>
                  <a:gd name="connsiteY2" fmla="*/ 123825 h 146084"/>
                  <a:gd name="connsiteX3" fmla="*/ 136610 w 287725"/>
                  <a:gd name="connsiteY3" fmla="*/ 133350 h 146084"/>
                  <a:gd name="connsiteX4" fmla="*/ 287422 w 287725"/>
                  <a:gd name="connsiteY4" fmla="*/ 142875 h 146084"/>
                  <a:gd name="connsiteX5" fmla="*/ 93747 w 287725"/>
                  <a:gd name="connsiteY5" fmla="*/ 142875 h 146084"/>
                  <a:gd name="connsiteX6" fmla="*/ 3260 w 287725"/>
                  <a:gd name="connsiteY6" fmla="*/ 104775 h 146084"/>
                  <a:gd name="connsiteX7" fmla="*/ 25485 w 287725"/>
                  <a:gd name="connsiteY7" fmla="*/ 0 h 14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25" h="146084">
                    <a:moveTo>
                      <a:pt x="25485" y="0"/>
                    </a:moveTo>
                    <a:cubicBezTo>
                      <a:pt x="28660" y="-265"/>
                      <a:pt x="15431" y="82551"/>
                      <a:pt x="22310" y="103188"/>
                    </a:cubicBezTo>
                    <a:cubicBezTo>
                      <a:pt x="29189" y="123825"/>
                      <a:pt x="47710" y="118798"/>
                      <a:pt x="66760" y="123825"/>
                    </a:cubicBezTo>
                    <a:cubicBezTo>
                      <a:pt x="85810" y="128852"/>
                      <a:pt x="99833" y="130175"/>
                      <a:pt x="136610" y="133350"/>
                    </a:cubicBezTo>
                    <a:cubicBezTo>
                      <a:pt x="173387" y="136525"/>
                      <a:pt x="294566" y="141288"/>
                      <a:pt x="287422" y="142875"/>
                    </a:cubicBezTo>
                    <a:cubicBezTo>
                      <a:pt x="280278" y="144463"/>
                      <a:pt x="141107" y="149225"/>
                      <a:pt x="93747" y="142875"/>
                    </a:cubicBezTo>
                    <a:cubicBezTo>
                      <a:pt x="46387" y="136525"/>
                      <a:pt x="16754" y="125412"/>
                      <a:pt x="3260" y="104775"/>
                    </a:cubicBezTo>
                    <a:cubicBezTo>
                      <a:pt x="-10234" y="84138"/>
                      <a:pt x="22310" y="265"/>
                      <a:pt x="2548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6E47CD17-6DB8-4371-BD19-D4286D5CB675}"/>
                  </a:ext>
                </a:extLst>
              </p:cNvPr>
              <p:cNvSpPr/>
              <p:nvPr/>
            </p:nvSpPr>
            <p:spPr>
              <a:xfrm>
                <a:off x="4098671" y="3571516"/>
                <a:ext cx="313026" cy="55134"/>
              </a:xfrm>
              <a:custGeom>
                <a:avLst/>
                <a:gdLst>
                  <a:gd name="connsiteX0" fmla="*/ 1842 w 313026"/>
                  <a:gd name="connsiteY0" fmla="*/ 47984 h 55134"/>
                  <a:gd name="connsiteX1" fmla="*/ 192342 w 313026"/>
                  <a:gd name="connsiteY1" fmla="*/ 33697 h 55134"/>
                  <a:gd name="connsiteX2" fmla="*/ 312992 w 313026"/>
                  <a:gd name="connsiteY2" fmla="*/ 54334 h 55134"/>
                  <a:gd name="connsiteX3" fmla="*/ 205042 w 313026"/>
                  <a:gd name="connsiteY3" fmla="*/ 359 h 55134"/>
                  <a:gd name="connsiteX4" fmla="*/ 220917 w 313026"/>
                  <a:gd name="connsiteY4" fmla="*/ 30522 h 55134"/>
                  <a:gd name="connsiteX5" fmla="*/ 105029 w 313026"/>
                  <a:gd name="connsiteY5" fmla="*/ 24172 h 55134"/>
                  <a:gd name="connsiteX6" fmla="*/ 1842 w 313026"/>
                  <a:gd name="connsiteY6" fmla="*/ 47984 h 5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026" h="55134">
                    <a:moveTo>
                      <a:pt x="1842" y="47984"/>
                    </a:moveTo>
                    <a:cubicBezTo>
                      <a:pt x="16394" y="49571"/>
                      <a:pt x="140484" y="32639"/>
                      <a:pt x="192342" y="33697"/>
                    </a:cubicBezTo>
                    <a:cubicBezTo>
                      <a:pt x="244200" y="34755"/>
                      <a:pt x="310875" y="59890"/>
                      <a:pt x="312992" y="54334"/>
                    </a:cubicBezTo>
                    <a:cubicBezTo>
                      <a:pt x="315109" y="48778"/>
                      <a:pt x="220388" y="4328"/>
                      <a:pt x="205042" y="359"/>
                    </a:cubicBezTo>
                    <a:cubicBezTo>
                      <a:pt x="189696" y="-3610"/>
                      <a:pt x="237586" y="26553"/>
                      <a:pt x="220917" y="30522"/>
                    </a:cubicBezTo>
                    <a:cubicBezTo>
                      <a:pt x="204248" y="34491"/>
                      <a:pt x="147627" y="20203"/>
                      <a:pt x="105029" y="24172"/>
                    </a:cubicBezTo>
                    <a:cubicBezTo>
                      <a:pt x="62431" y="28141"/>
                      <a:pt x="-12710" y="46397"/>
                      <a:pt x="1842" y="4798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1D2BB407-4596-47EA-B907-408EB3D4B00C}"/>
                  </a:ext>
                </a:extLst>
              </p:cNvPr>
              <p:cNvSpPr/>
              <p:nvPr/>
            </p:nvSpPr>
            <p:spPr>
              <a:xfrm>
                <a:off x="4029188" y="3663193"/>
                <a:ext cx="626198" cy="326402"/>
              </a:xfrm>
              <a:custGeom>
                <a:avLst/>
                <a:gdLst>
                  <a:gd name="connsiteX0" fmla="*/ 333262 w 626198"/>
                  <a:gd name="connsiteY0" fmla="*/ 2345 h 326402"/>
                  <a:gd name="connsiteX1" fmla="*/ 164987 w 626198"/>
                  <a:gd name="connsiteY1" fmla="*/ 69020 h 326402"/>
                  <a:gd name="connsiteX2" fmla="*/ 141175 w 626198"/>
                  <a:gd name="connsiteY2" fmla="*/ 108707 h 326402"/>
                  <a:gd name="connsiteX3" fmla="*/ 4650 w 626198"/>
                  <a:gd name="connsiteY3" fmla="*/ 170620 h 326402"/>
                  <a:gd name="connsiteX4" fmla="*/ 142762 w 626198"/>
                  <a:gd name="connsiteY4" fmla="*/ 132520 h 326402"/>
                  <a:gd name="connsiteX5" fmla="*/ 158637 w 626198"/>
                  <a:gd name="connsiteY5" fmla="*/ 261107 h 326402"/>
                  <a:gd name="connsiteX6" fmla="*/ 171337 w 626198"/>
                  <a:gd name="connsiteY6" fmla="*/ 203957 h 326402"/>
                  <a:gd name="connsiteX7" fmla="*/ 325325 w 626198"/>
                  <a:gd name="connsiteY7" fmla="*/ 186495 h 326402"/>
                  <a:gd name="connsiteX8" fmla="*/ 260237 w 626198"/>
                  <a:gd name="connsiteY8" fmla="*/ 249995 h 326402"/>
                  <a:gd name="connsiteX9" fmla="*/ 279287 w 626198"/>
                  <a:gd name="connsiteY9" fmla="*/ 318257 h 326402"/>
                  <a:gd name="connsiteX10" fmla="*/ 295162 w 626198"/>
                  <a:gd name="connsiteY10" fmla="*/ 316670 h 326402"/>
                  <a:gd name="connsiteX11" fmla="*/ 507887 w 626198"/>
                  <a:gd name="connsiteY11" fmla="*/ 242057 h 326402"/>
                  <a:gd name="connsiteX12" fmla="*/ 625362 w 626198"/>
                  <a:gd name="connsiteY12" fmla="*/ 42032 h 326402"/>
                  <a:gd name="connsiteX13" fmla="*/ 561862 w 626198"/>
                  <a:gd name="connsiteY13" fmla="*/ 135695 h 326402"/>
                  <a:gd name="connsiteX14" fmla="*/ 588850 w 626198"/>
                  <a:gd name="connsiteY14" fmla="*/ 54732 h 326402"/>
                  <a:gd name="connsiteX15" fmla="*/ 520587 w 626198"/>
                  <a:gd name="connsiteY15" fmla="*/ 48382 h 326402"/>
                  <a:gd name="connsiteX16" fmla="*/ 457087 w 626198"/>
                  <a:gd name="connsiteY16" fmla="*/ 48382 h 326402"/>
                  <a:gd name="connsiteX17" fmla="*/ 485662 w 626198"/>
                  <a:gd name="connsiteY17" fmla="*/ 172207 h 326402"/>
                  <a:gd name="connsiteX18" fmla="*/ 401525 w 626198"/>
                  <a:gd name="connsiteY18" fmla="*/ 272220 h 326402"/>
                  <a:gd name="connsiteX19" fmla="*/ 307862 w 626198"/>
                  <a:gd name="connsiteY19" fmla="*/ 270632 h 326402"/>
                  <a:gd name="connsiteX20" fmla="*/ 217375 w 626198"/>
                  <a:gd name="connsiteY20" fmla="*/ 170620 h 326402"/>
                  <a:gd name="connsiteX21" fmla="*/ 188800 w 626198"/>
                  <a:gd name="connsiteY21" fmla="*/ 313495 h 326402"/>
                  <a:gd name="connsiteX22" fmla="*/ 188800 w 626198"/>
                  <a:gd name="connsiteY22" fmla="*/ 284920 h 326402"/>
                  <a:gd name="connsiteX23" fmla="*/ 101487 w 626198"/>
                  <a:gd name="connsiteY23" fmla="*/ 145220 h 326402"/>
                  <a:gd name="connsiteX24" fmla="*/ 7825 w 626198"/>
                  <a:gd name="connsiteY24" fmla="*/ 161095 h 326402"/>
                  <a:gd name="connsiteX25" fmla="*/ 333262 w 626198"/>
                  <a:gd name="connsiteY25" fmla="*/ 2345 h 3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6198" h="326402">
                    <a:moveTo>
                      <a:pt x="333262" y="2345"/>
                    </a:moveTo>
                    <a:cubicBezTo>
                      <a:pt x="359456" y="-13001"/>
                      <a:pt x="197001" y="51293"/>
                      <a:pt x="164987" y="69020"/>
                    </a:cubicBezTo>
                    <a:cubicBezTo>
                      <a:pt x="132973" y="86747"/>
                      <a:pt x="167898" y="91774"/>
                      <a:pt x="141175" y="108707"/>
                    </a:cubicBezTo>
                    <a:cubicBezTo>
                      <a:pt x="114452" y="125640"/>
                      <a:pt x="4386" y="166651"/>
                      <a:pt x="4650" y="170620"/>
                    </a:cubicBezTo>
                    <a:cubicBezTo>
                      <a:pt x="4914" y="174589"/>
                      <a:pt x="117097" y="117439"/>
                      <a:pt x="142762" y="132520"/>
                    </a:cubicBezTo>
                    <a:cubicBezTo>
                      <a:pt x="168426" y="147601"/>
                      <a:pt x="153874" y="249201"/>
                      <a:pt x="158637" y="261107"/>
                    </a:cubicBezTo>
                    <a:cubicBezTo>
                      <a:pt x="163399" y="273013"/>
                      <a:pt x="143556" y="216392"/>
                      <a:pt x="171337" y="203957"/>
                    </a:cubicBezTo>
                    <a:cubicBezTo>
                      <a:pt x="199118" y="191522"/>
                      <a:pt x="310508" y="178822"/>
                      <a:pt x="325325" y="186495"/>
                    </a:cubicBezTo>
                    <a:cubicBezTo>
                      <a:pt x="340142" y="194168"/>
                      <a:pt x="267910" y="228035"/>
                      <a:pt x="260237" y="249995"/>
                    </a:cubicBezTo>
                    <a:cubicBezTo>
                      <a:pt x="252564" y="271955"/>
                      <a:pt x="273466" y="307145"/>
                      <a:pt x="279287" y="318257"/>
                    </a:cubicBezTo>
                    <a:cubicBezTo>
                      <a:pt x="285108" y="329369"/>
                      <a:pt x="257062" y="329370"/>
                      <a:pt x="295162" y="316670"/>
                    </a:cubicBezTo>
                    <a:cubicBezTo>
                      <a:pt x="333262" y="303970"/>
                      <a:pt x="452854" y="287830"/>
                      <a:pt x="507887" y="242057"/>
                    </a:cubicBezTo>
                    <a:cubicBezTo>
                      <a:pt x="562920" y="196284"/>
                      <a:pt x="616366" y="59759"/>
                      <a:pt x="625362" y="42032"/>
                    </a:cubicBezTo>
                    <a:cubicBezTo>
                      <a:pt x="634358" y="24305"/>
                      <a:pt x="567947" y="133578"/>
                      <a:pt x="561862" y="135695"/>
                    </a:cubicBezTo>
                    <a:cubicBezTo>
                      <a:pt x="555777" y="137812"/>
                      <a:pt x="595729" y="69284"/>
                      <a:pt x="588850" y="54732"/>
                    </a:cubicBezTo>
                    <a:cubicBezTo>
                      <a:pt x="581971" y="40180"/>
                      <a:pt x="542547" y="49440"/>
                      <a:pt x="520587" y="48382"/>
                    </a:cubicBezTo>
                    <a:cubicBezTo>
                      <a:pt x="498627" y="47324"/>
                      <a:pt x="462908" y="27745"/>
                      <a:pt x="457087" y="48382"/>
                    </a:cubicBezTo>
                    <a:cubicBezTo>
                      <a:pt x="451266" y="69019"/>
                      <a:pt x="494922" y="134901"/>
                      <a:pt x="485662" y="172207"/>
                    </a:cubicBezTo>
                    <a:cubicBezTo>
                      <a:pt x="476402" y="209513"/>
                      <a:pt x="431158" y="255816"/>
                      <a:pt x="401525" y="272220"/>
                    </a:cubicBezTo>
                    <a:cubicBezTo>
                      <a:pt x="371892" y="288624"/>
                      <a:pt x="338554" y="287565"/>
                      <a:pt x="307862" y="270632"/>
                    </a:cubicBezTo>
                    <a:cubicBezTo>
                      <a:pt x="277170" y="253699"/>
                      <a:pt x="237219" y="163476"/>
                      <a:pt x="217375" y="170620"/>
                    </a:cubicBezTo>
                    <a:cubicBezTo>
                      <a:pt x="197531" y="177764"/>
                      <a:pt x="193562" y="294445"/>
                      <a:pt x="188800" y="313495"/>
                    </a:cubicBezTo>
                    <a:cubicBezTo>
                      <a:pt x="184038" y="332545"/>
                      <a:pt x="203352" y="312966"/>
                      <a:pt x="188800" y="284920"/>
                    </a:cubicBezTo>
                    <a:cubicBezTo>
                      <a:pt x="174248" y="256874"/>
                      <a:pt x="131649" y="165857"/>
                      <a:pt x="101487" y="145220"/>
                    </a:cubicBezTo>
                    <a:cubicBezTo>
                      <a:pt x="71325" y="124583"/>
                      <a:pt x="-28423" y="184643"/>
                      <a:pt x="7825" y="161095"/>
                    </a:cubicBezTo>
                    <a:cubicBezTo>
                      <a:pt x="44073" y="137547"/>
                      <a:pt x="307068" y="17691"/>
                      <a:pt x="333262" y="23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92421D48-B1A3-4F73-91AC-254A85C01FF3}"/>
                  </a:ext>
                </a:extLst>
              </p:cNvPr>
              <p:cNvSpPr/>
              <p:nvPr/>
            </p:nvSpPr>
            <p:spPr>
              <a:xfrm>
                <a:off x="3750542" y="3487078"/>
                <a:ext cx="209181" cy="226874"/>
              </a:xfrm>
              <a:custGeom>
                <a:avLst/>
                <a:gdLst>
                  <a:gd name="connsiteX0" fmla="*/ 208683 w 209181"/>
                  <a:gd name="connsiteY0" fmla="*/ 660 h 226874"/>
                  <a:gd name="connsiteX1" fmla="*/ 76921 w 209181"/>
                  <a:gd name="connsiteY1" fmla="*/ 65747 h 226874"/>
                  <a:gd name="connsiteX2" fmla="*/ 16596 w 209181"/>
                  <a:gd name="connsiteY2" fmla="*/ 184810 h 226874"/>
                  <a:gd name="connsiteX3" fmla="*/ 2308 w 209181"/>
                  <a:gd name="connsiteY3" fmla="*/ 226085 h 226874"/>
                  <a:gd name="connsiteX4" fmla="*/ 2308 w 209181"/>
                  <a:gd name="connsiteY4" fmla="*/ 154647 h 226874"/>
                  <a:gd name="connsiteX5" fmla="*/ 24533 w 209181"/>
                  <a:gd name="connsiteY5" fmla="*/ 103847 h 226874"/>
                  <a:gd name="connsiteX6" fmla="*/ 208683 w 209181"/>
                  <a:gd name="connsiteY6" fmla="*/ 660 h 22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1" h="226874">
                    <a:moveTo>
                      <a:pt x="208683" y="660"/>
                    </a:moveTo>
                    <a:cubicBezTo>
                      <a:pt x="217414" y="-5690"/>
                      <a:pt x="108935" y="35055"/>
                      <a:pt x="76921" y="65747"/>
                    </a:cubicBezTo>
                    <a:cubicBezTo>
                      <a:pt x="44906" y="96439"/>
                      <a:pt x="29031" y="158087"/>
                      <a:pt x="16596" y="184810"/>
                    </a:cubicBezTo>
                    <a:cubicBezTo>
                      <a:pt x="4160" y="211533"/>
                      <a:pt x="4689" y="231112"/>
                      <a:pt x="2308" y="226085"/>
                    </a:cubicBezTo>
                    <a:cubicBezTo>
                      <a:pt x="-73" y="221058"/>
                      <a:pt x="-1396" y="175020"/>
                      <a:pt x="2308" y="154647"/>
                    </a:cubicBezTo>
                    <a:cubicBezTo>
                      <a:pt x="6012" y="134274"/>
                      <a:pt x="-5894" y="127924"/>
                      <a:pt x="24533" y="103847"/>
                    </a:cubicBezTo>
                    <a:cubicBezTo>
                      <a:pt x="54960" y="79770"/>
                      <a:pt x="199952" y="7010"/>
                      <a:pt x="208683" y="6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402E5B72-7861-45F0-86B5-E0127B1DD2AE}"/>
                  </a:ext>
                </a:extLst>
              </p:cNvPr>
              <p:cNvSpPr/>
              <p:nvPr/>
            </p:nvSpPr>
            <p:spPr>
              <a:xfrm>
                <a:off x="3781690" y="3552820"/>
                <a:ext cx="166602" cy="176870"/>
              </a:xfrm>
              <a:custGeom>
                <a:avLst/>
                <a:gdLst>
                  <a:gd name="connsiteX0" fmla="*/ 166423 w 166602"/>
                  <a:gd name="connsiteY0" fmla="*/ 5 h 176870"/>
                  <a:gd name="connsiteX1" fmla="*/ 52123 w 166602"/>
                  <a:gd name="connsiteY1" fmla="*/ 61918 h 176870"/>
                  <a:gd name="connsiteX2" fmla="*/ 1323 w 166602"/>
                  <a:gd name="connsiteY2" fmla="*/ 176218 h 176870"/>
                  <a:gd name="connsiteX3" fmla="*/ 15610 w 166602"/>
                  <a:gd name="connsiteY3" fmla="*/ 106368 h 176870"/>
                  <a:gd name="connsiteX4" fmla="*/ 23548 w 166602"/>
                  <a:gd name="connsiteY4" fmla="*/ 58743 h 176870"/>
                  <a:gd name="connsiteX5" fmla="*/ 166423 w 166602"/>
                  <a:gd name="connsiteY5" fmla="*/ 5 h 17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02" h="176870">
                    <a:moveTo>
                      <a:pt x="166423" y="5"/>
                    </a:moveTo>
                    <a:cubicBezTo>
                      <a:pt x="171186" y="534"/>
                      <a:pt x="79640" y="32549"/>
                      <a:pt x="52123" y="61918"/>
                    </a:cubicBezTo>
                    <a:cubicBezTo>
                      <a:pt x="24606" y="91287"/>
                      <a:pt x="7408" y="168810"/>
                      <a:pt x="1323" y="176218"/>
                    </a:cubicBezTo>
                    <a:cubicBezTo>
                      <a:pt x="-4762" y="183626"/>
                      <a:pt x="11906" y="125947"/>
                      <a:pt x="15610" y="106368"/>
                    </a:cubicBezTo>
                    <a:cubicBezTo>
                      <a:pt x="19314" y="86789"/>
                      <a:pt x="-3175" y="79645"/>
                      <a:pt x="23548" y="58743"/>
                    </a:cubicBezTo>
                    <a:cubicBezTo>
                      <a:pt x="50271" y="37841"/>
                      <a:pt x="161660" y="-524"/>
                      <a:pt x="166423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517E9725-3F7D-4F01-AA70-528113CF936F}"/>
                  </a:ext>
                </a:extLst>
              </p:cNvPr>
              <p:cNvSpPr/>
              <p:nvPr/>
            </p:nvSpPr>
            <p:spPr>
              <a:xfrm>
                <a:off x="3770499" y="2949179"/>
                <a:ext cx="245951" cy="499202"/>
              </a:xfrm>
              <a:custGeom>
                <a:avLst/>
                <a:gdLst>
                  <a:gd name="connsiteX0" fmla="*/ 245876 w 245951"/>
                  <a:gd name="connsiteY0" fmla="*/ 3571 h 499202"/>
                  <a:gd name="connsiteX1" fmla="*/ 126814 w 245951"/>
                  <a:gd name="connsiteY1" fmla="*/ 67071 h 499202"/>
                  <a:gd name="connsiteX2" fmla="*/ 9339 w 245951"/>
                  <a:gd name="connsiteY2" fmla="*/ 257571 h 499202"/>
                  <a:gd name="connsiteX3" fmla="*/ 14101 w 245951"/>
                  <a:gd name="connsiteY3" fmla="*/ 341709 h 499202"/>
                  <a:gd name="connsiteX4" fmla="*/ 68076 w 245951"/>
                  <a:gd name="connsiteY4" fmla="*/ 416321 h 499202"/>
                  <a:gd name="connsiteX5" fmla="*/ 171264 w 245951"/>
                  <a:gd name="connsiteY5" fmla="*/ 498871 h 499202"/>
                  <a:gd name="connsiteX6" fmla="*/ 91889 w 245951"/>
                  <a:gd name="connsiteY6" fmla="*/ 441721 h 499202"/>
                  <a:gd name="connsiteX7" fmla="*/ 34739 w 245951"/>
                  <a:gd name="connsiteY7" fmla="*/ 354409 h 499202"/>
                  <a:gd name="connsiteX8" fmla="*/ 41089 w 245951"/>
                  <a:gd name="connsiteY8" fmla="*/ 286146 h 499202"/>
                  <a:gd name="connsiteX9" fmla="*/ 109351 w 245951"/>
                  <a:gd name="connsiteY9" fmla="*/ 159146 h 499202"/>
                  <a:gd name="connsiteX10" fmla="*/ 245876 w 245951"/>
                  <a:gd name="connsiteY10" fmla="*/ 3571 h 49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951" h="499202">
                    <a:moveTo>
                      <a:pt x="245876" y="3571"/>
                    </a:moveTo>
                    <a:cubicBezTo>
                      <a:pt x="248787" y="-11775"/>
                      <a:pt x="166237" y="24738"/>
                      <a:pt x="126814" y="67071"/>
                    </a:cubicBezTo>
                    <a:cubicBezTo>
                      <a:pt x="87391" y="109404"/>
                      <a:pt x="28124" y="211798"/>
                      <a:pt x="9339" y="257571"/>
                    </a:cubicBezTo>
                    <a:cubicBezTo>
                      <a:pt x="-9446" y="303344"/>
                      <a:pt x="4311" y="315251"/>
                      <a:pt x="14101" y="341709"/>
                    </a:cubicBezTo>
                    <a:cubicBezTo>
                      <a:pt x="23890" y="368167"/>
                      <a:pt x="41882" y="390127"/>
                      <a:pt x="68076" y="416321"/>
                    </a:cubicBezTo>
                    <a:cubicBezTo>
                      <a:pt x="94270" y="442515"/>
                      <a:pt x="167295" y="494638"/>
                      <a:pt x="171264" y="498871"/>
                    </a:cubicBezTo>
                    <a:cubicBezTo>
                      <a:pt x="175233" y="503104"/>
                      <a:pt x="114643" y="465798"/>
                      <a:pt x="91889" y="441721"/>
                    </a:cubicBezTo>
                    <a:cubicBezTo>
                      <a:pt x="69135" y="417644"/>
                      <a:pt x="43206" y="380338"/>
                      <a:pt x="34739" y="354409"/>
                    </a:cubicBezTo>
                    <a:cubicBezTo>
                      <a:pt x="26272" y="328480"/>
                      <a:pt x="28654" y="318690"/>
                      <a:pt x="41089" y="286146"/>
                    </a:cubicBezTo>
                    <a:cubicBezTo>
                      <a:pt x="53524" y="253602"/>
                      <a:pt x="75749" y="206506"/>
                      <a:pt x="109351" y="159146"/>
                    </a:cubicBezTo>
                    <a:cubicBezTo>
                      <a:pt x="142953" y="111786"/>
                      <a:pt x="242965" y="18917"/>
                      <a:pt x="245876" y="35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A3A38BED-B21A-4466-B1B5-2BC6BD3B6ECE}"/>
                  </a:ext>
                </a:extLst>
              </p:cNvPr>
              <p:cNvSpPr/>
              <p:nvPr/>
            </p:nvSpPr>
            <p:spPr>
              <a:xfrm>
                <a:off x="3335338" y="3201851"/>
                <a:ext cx="458809" cy="61594"/>
              </a:xfrm>
              <a:custGeom>
                <a:avLst/>
                <a:gdLst>
                  <a:gd name="connsiteX0" fmla="*/ 0 w 458809"/>
                  <a:gd name="connsiteY0" fmla="*/ 39824 h 61594"/>
                  <a:gd name="connsiteX1" fmla="*/ 223837 w 458809"/>
                  <a:gd name="connsiteY1" fmla="*/ 31887 h 61594"/>
                  <a:gd name="connsiteX2" fmla="*/ 300037 w 458809"/>
                  <a:gd name="connsiteY2" fmla="*/ 137 h 61594"/>
                  <a:gd name="connsiteX3" fmla="*/ 301625 w 458809"/>
                  <a:gd name="connsiteY3" fmla="*/ 41412 h 61594"/>
                  <a:gd name="connsiteX4" fmla="*/ 434975 w 458809"/>
                  <a:gd name="connsiteY4" fmla="*/ 137 h 61594"/>
                  <a:gd name="connsiteX5" fmla="*/ 455612 w 458809"/>
                  <a:gd name="connsiteY5" fmla="*/ 58874 h 61594"/>
                  <a:gd name="connsiteX6" fmla="*/ 396875 w 458809"/>
                  <a:gd name="connsiteY6" fmla="*/ 52524 h 61594"/>
                  <a:gd name="connsiteX7" fmla="*/ 293687 w 458809"/>
                  <a:gd name="connsiteY7" fmla="*/ 58874 h 61594"/>
                  <a:gd name="connsiteX8" fmla="*/ 198437 w 458809"/>
                  <a:gd name="connsiteY8" fmla="*/ 54112 h 61594"/>
                  <a:gd name="connsiteX9" fmla="*/ 0 w 458809"/>
                  <a:gd name="connsiteY9" fmla="*/ 39824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809" h="61594">
                    <a:moveTo>
                      <a:pt x="0" y="39824"/>
                    </a:moveTo>
                    <a:cubicBezTo>
                      <a:pt x="86915" y="39162"/>
                      <a:pt x="173831" y="38501"/>
                      <a:pt x="223837" y="31887"/>
                    </a:cubicBezTo>
                    <a:cubicBezTo>
                      <a:pt x="273843" y="25272"/>
                      <a:pt x="287072" y="-1450"/>
                      <a:pt x="300037" y="137"/>
                    </a:cubicBezTo>
                    <a:cubicBezTo>
                      <a:pt x="313002" y="1724"/>
                      <a:pt x="279135" y="41412"/>
                      <a:pt x="301625" y="41412"/>
                    </a:cubicBezTo>
                    <a:cubicBezTo>
                      <a:pt x="324115" y="41412"/>
                      <a:pt x="409310" y="-2773"/>
                      <a:pt x="434975" y="137"/>
                    </a:cubicBezTo>
                    <a:cubicBezTo>
                      <a:pt x="460640" y="3047"/>
                      <a:pt x="461962" y="50143"/>
                      <a:pt x="455612" y="58874"/>
                    </a:cubicBezTo>
                    <a:cubicBezTo>
                      <a:pt x="449262" y="67605"/>
                      <a:pt x="423862" y="52524"/>
                      <a:pt x="396875" y="52524"/>
                    </a:cubicBezTo>
                    <a:cubicBezTo>
                      <a:pt x="369888" y="52524"/>
                      <a:pt x="326760" y="58609"/>
                      <a:pt x="293687" y="58874"/>
                    </a:cubicBezTo>
                    <a:cubicBezTo>
                      <a:pt x="260614" y="59139"/>
                      <a:pt x="198437" y="54112"/>
                      <a:pt x="198437" y="54112"/>
                    </a:cubicBezTo>
                    <a:lnTo>
                      <a:pt x="0" y="3982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4AED9D1E-DDF8-48F6-B3A2-AC2B6DE15357}"/>
                  </a:ext>
                </a:extLst>
              </p:cNvPr>
              <p:cNvSpPr/>
              <p:nvPr/>
            </p:nvSpPr>
            <p:spPr>
              <a:xfrm>
                <a:off x="3349545" y="3281295"/>
                <a:ext cx="348561" cy="400779"/>
              </a:xfrm>
              <a:custGeom>
                <a:avLst/>
                <a:gdLst>
                  <a:gd name="connsiteX0" fmla="*/ 80 w 348561"/>
                  <a:gd name="connsiteY0" fmla="*/ 68 h 400779"/>
                  <a:gd name="connsiteX1" fmla="*/ 169943 w 348561"/>
                  <a:gd name="connsiteY1" fmla="*/ 60393 h 400779"/>
                  <a:gd name="connsiteX2" fmla="*/ 184230 w 348561"/>
                  <a:gd name="connsiteY2" fmla="*/ 61980 h 400779"/>
                  <a:gd name="connsiteX3" fmla="*/ 44530 w 348561"/>
                  <a:gd name="connsiteY3" fmla="*/ 135005 h 400779"/>
                  <a:gd name="connsiteX4" fmla="*/ 115968 w 348561"/>
                  <a:gd name="connsiteY4" fmla="*/ 220730 h 400779"/>
                  <a:gd name="connsiteX5" fmla="*/ 293768 w 348561"/>
                  <a:gd name="connsiteY5" fmla="*/ 350905 h 400779"/>
                  <a:gd name="connsiteX6" fmla="*/ 347743 w 348561"/>
                  <a:gd name="connsiteY6" fmla="*/ 400118 h 400779"/>
                  <a:gd name="connsiteX7" fmla="*/ 262018 w 348561"/>
                  <a:gd name="connsiteY7" fmla="*/ 320743 h 400779"/>
                  <a:gd name="connsiteX8" fmla="*/ 69930 w 348561"/>
                  <a:gd name="connsiteY8" fmla="*/ 155643 h 400779"/>
                  <a:gd name="connsiteX9" fmla="*/ 149305 w 348561"/>
                  <a:gd name="connsiteY9" fmla="*/ 92143 h 400779"/>
                  <a:gd name="connsiteX10" fmla="*/ 193755 w 348561"/>
                  <a:gd name="connsiteY10" fmla="*/ 49280 h 400779"/>
                  <a:gd name="connsiteX11" fmla="*/ 80 w 348561"/>
                  <a:gd name="connsiteY11" fmla="*/ 68 h 40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561" h="400779">
                    <a:moveTo>
                      <a:pt x="80" y="68"/>
                    </a:moveTo>
                    <a:cubicBezTo>
                      <a:pt x="-3889" y="1920"/>
                      <a:pt x="139251" y="50074"/>
                      <a:pt x="169943" y="60393"/>
                    </a:cubicBezTo>
                    <a:cubicBezTo>
                      <a:pt x="200635" y="70712"/>
                      <a:pt x="205132" y="49545"/>
                      <a:pt x="184230" y="61980"/>
                    </a:cubicBezTo>
                    <a:cubicBezTo>
                      <a:pt x="163328" y="74415"/>
                      <a:pt x="55907" y="108547"/>
                      <a:pt x="44530" y="135005"/>
                    </a:cubicBezTo>
                    <a:cubicBezTo>
                      <a:pt x="33153" y="161463"/>
                      <a:pt x="74428" y="184747"/>
                      <a:pt x="115968" y="220730"/>
                    </a:cubicBezTo>
                    <a:cubicBezTo>
                      <a:pt x="157508" y="256713"/>
                      <a:pt x="255139" y="321007"/>
                      <a:pt x="293768" y="350905"/>
                    </a:cubicBezTo>
                    <a:cubicBezTo>
                      <a:pt x="332397" y="380803"/>
                      <a:pt x="353035" y="405145"/>
                      <a:pt x="347743" y="400118"/>
                    </a:cubicBezTo>
                    <a:cubicBezTo>
                      <a:pt x="342451" y="395091"/>
                      <a:pt x="308320" y="361489"/>
                      <a:pt x="262018" y="320743"/>
                    </a:cubicBezTo>
                    <a:cubicBezTo>
                      <a:pt x="215716" y="279997"/>
                      <a:pt x="88715" y="193743"/>
                      <a:pt x="69930" y="155643"/>
                    </a:cubicBezTo>
                    <a:cubicBezTo>
                      <a:pt x="51145" y="117543"/>
                      <a:pt x="128667" y="109870"/>
                      <a:pt x="149305" y="92143"/>
                    </a:cubicBezTo>
                    <a:cubicBezTo>
                      <a:pt x="169943" y="74416"/>
                      <a:pt x="216774" y="64097"/>
                      <a:pt x="193755" y="49280"/>
                    </a:cubicBezTo>
                    <a:cubicBezTo>
                      <a:pt x="170736" y="34463"/>
                      <a:pt x="4049" y="-1784"/>
                      <a:pt x="80" y="6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131AAFE5-9129-4DD2-BFB4-5338D84E72A6}"/>
                  </a:ext>
                </a:extLst>
              </p:cNvPr>
              <p:cNvSpPr/>
              <p:nvPr/>
            </p:nvSpPr>
            <p:spPr>
              <a:xfrm>
                <a:off x="3834707" y="2886711"/>
                <a:ext cx="402489" cy="140801"/>
              </a:xfrm>
              <a:custGeom>
                <a:avLst/>
                <a:gdLst>
                  <a:gd name="connsiteX0" fmla="*/ 402331 w 402489"/>
                  <a:gd name="connsiteY0" fmla="*/ 120014 h 140801"/>
                  <a:gd name="connsiteX1" fmla="*/ 156268 w 402489"/>
                  <a:gd name="connsiteY1" fmla="*/ 12064 h 140801"/>
                  <a:gd name="connsiteX2" fmla="*/ 24506 w 402489"/>
                  <a:gd name="connsiteY2" fmla="*/ 61277 h 140801"/>
                  <a:gd name="connsiteX3" fmla="*/ 34031 w 402489"/>
                  <a:gd name="connsiteY3" fmla="*/ 140652 h 140801"/>
                  <a:gd name="connsiteX4" fmla="*/ 11806 w 402489"/>
                  <a:gd name="connsiteY4" fmla="*/ 80327 h 140801"/>
                  <a:gd name="connsiteX5" fmla="*/ 14981 w 402489"/>
                  <a:gd name="connsiteY5" fmla="*/ 50164 h 140801"/>
                  <a:gd name="connsiteX6" fmla="*/ 191193 w 402489"/>
                  <a:gd name="connsiteY6" fmla="*/ 952 h 140801"/>
                  <a:gd name="connsiteX7" fmla="*/ 402331 w 402489"/>
                  <a:gd name="connsiteY7" fmla="*/ 120014 h 1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489" h="140801">
                    <a:moveTo>
                      <a:pt x="402331" y="120014"/>
                    </a:moveTo>
                    <a:cubicBezTo>
                      <a:pt x="396510" y="121866"/>
                      <a:pt x="219239" y="21853"/>
                      <a:pt x="156268" y="12064"/>
                    </a:cubicBezTo>
                    <a:cubicBezTo>
                      <a:pt x="93297" y="2275"/>
                      <a:pt x="44879" y="39846"/>
                      <a:pt x="24506" y="61277"/>
                    </a:cubicBezTo>
                    <a:cubicBezTo>
                      <a:pt x="4133" y="82708"/>
                      <a:pt x="36148" y="137477"/>
                      <a:pt x="34031" y="140652"/>
                    </a:cubicBezTo>
                    <a:cubicBezTo>
                      <a:pt x="31914" y="143827"/>
                      <a:pt x="14981" y="95408"/>
                      <a:pt x="11806" y="80327"/>
                    </a:cubicBezTo>
                    <a:cubicBezTo>
                      <a:pt x="8631" y="65246"/>
                      <a:pt x="-14917" y="63393"/>
                      <a:pt x="14981" y="50164"/>
                    </a:cubicBezTo>
                    <a:cubicBezTo>
                      <a:pt x="44879" y="36935"/>
                      <a:pt x="130603" y="-6986"/>
                      <a:pt x="191193" y="952"/>
                    </a:cubicBezTo>
                    <a:cubicBezTo>
                      <a:pt x="251782" y="8889"/>
                      <a:pt x="408152" y="118162"/>
                      <a:pt x="402331" y="1200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35F5B21E-D178-46AF-BE5A-023051AA6D29}"/>
                  </a:ext>
                </a:extLst>
              </p:cNvPr>
              <p:cNvSpPr/>
              <p:nvPr/>
            </p:nvSpPr>
            <p:spPr>
              <a:xfrm>
                <a:off x="3726098" y="2801621"/>
                <a:ext cx="517528" cy="193156"/>
              </a:xfrm>
              <a:custGeom>
                <a:avLst/>
                <a:gdLst>
                  <a:gd name="connsiteX0" fmla="*/ 515702 w 517528"/>
                  <a:gd name="connsiteY0" fmla="*/ 119379 h 193156"/>
                  <a:gd name="connsiteX1" fmla="*/ 342665 w 517528"/>
                  <a:gd name="connsiteY1" fmla="*/ 22542 h 193156"/>
                  <a:gd name="connsiteX2" fmla="*/ 172802 w 517528"/>
                  <a:gd name="connsiteY2" fmla="*/ 6667 h 193156"/>
                  <a:gd name="connsiteX3" fmla="*/ 55327 w 517528"/>
                  <a:gd name="connsiteY3" fmla="*/ 111442 h 193156"/>
                  <a:gd name="connsiteX4" fmla="*/ 4527 w 517528"/>
                  <a:gd name="connsiteY4" fmla="*/ 190817 h 193156"/>
                  <a:gd name="connsiteX5" fmla="*/ 164865 w 517528"/>
                  <a:gd name="connsiteY5" fmla="*/ 19367 h 193156"/>
                  <a:gd name="connsiteX6" fmla="*/ 228365 w 517528"/>
                  <a:gd name="connsiteY6" fmla="*/ 17779 h 193156"/>
                  <a:gd name="connsiteX7" fmla="*/ 515702 w 517528"/>
                  <a:gd name="connsiteY7" fmla="*/ 119379 h 19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528" h="193156">
                    <a:moveTo>
                      <a:pt x="515702" y="119379"/>
                    </a:moveTo>
                    <a:cubicBezTo>
                      <a:pt x="534752" y="120173"/>
                      <a:pt x="399815" y="41327"/>
                      <a:pt x="342665" y="22542"/>
                    </a:cubicBezTo>
                    <a:cubicBezTo>
                      <a:pt x="285515" y="3757"/>
                      <a:pt x="220692" y="-8150"/>
                      <a:pt x="172802" y="6667"/>
                    </a:cubicBezTo>
                    <a:cubicBezTo>
                      <a:pt x="124912" y="21484"/>
                      <a:pt x="83373" y="80750"/>
                      <a:pt x="55327" y="111442"/>
                    </a:cubicBezTo>
                    <a:cubicBezTo>
                      <a:pt x="27281" y="142134"/>
                      <a:pt x="-13729" y="206163"/>
                      <a:pt x="4527" y="190817"/>
                    </a:cubicBezTo>
                    <a:cubicBezTo>
                      <a:pt x="22783" y="175471"/>
                      <a:pt x="127559" y="48207"/>
                      <a:pt x="164865" y="19367"/>
                    </a:cubicBezTo>
                    <a:cubicBezTo>
                      <a:pt x="202171" y="-9473"/>
                      <a:pt x="165923" y="3492"/>
                      <a:pt x="228365" y="17779"/>
                    </a:cubicBezTo>
                    <a:cubicBezTo>
                      <a:pt x="290807" y="32066"/>
                      <a:pt x="496652" y="118585"/>
                      <a:pt x="515702" y="11937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1769AAED-2D9B-4CBF-9519-6200F56E9DCD}"/>
                  </a:ext>
                </a:extLst>
              </p:cNvPr>
              <p:cNvSpPr/>
              <p:nvPr/>
            </p:nvSpPr>
            <p:spPr>
              <a:xfrm>
                <a:off x="3375566" y="2461224"/>
                <a:ext cx="808102" cy="747175"/>
              </a:xfrm>
              <a:custGeom>
                <a:avLst/>
                <a:gdLst>
                  <a:gd name="connsiteX0" fmla="*/ 805909 w 808102"/>
                  <a:gd name="connsiteY0" fmla="*/ 96239 h 747175"/>
                  <a:gd name="connsiteX1" fmla="*/ 575722 w 808102"/>
                  <a:gd name="connsiteY1" fmla="*/ 16864 h 747175"/>
                  <a:gd name="connsiteX2" fmla="*/ 412209 w 808102"/>
                  <a:gd name="connsiteY2" fmla="*/ 32739 h 747175"/>
                  <a:gd name="connsiteX3" fmla="*/ 340772 w 808102"/>
                  <a:gd name="connsiteY3" fmla="*/ 989 h 747175"/>
                  <a:gd name="connsiteX4" fmla="*/ 277272 w 808102"/>
                  <a:gd name="connsiteY4" fmla="*/ 77189 h 747175"/>
                  <a:gd name="connsiteX5" fmla="*/ 140747 w 808102"/>
                  <a:gd name="connsiteY5" fmla="*/ 188314 h 747175"/>
                  <a:gd name="connsiteX6" fmla="*/ 170909 w 808102"/>
                  <a:gd name="connsiteY6" fmla="*/ 270864 h 747175"/>
                  <a:gd name="connsiteX7" fmla="*/ 62959 w 808102"/>
                  <a:gd name="connsiteY7" fmla="*/ 299439 h 747175"/>
                  <a:gd name="connsiteX8" fmla="*/ 1047 w 808102"/>
                  <a:gd name="connsiteY8" fmla="*/ 518514 h 747175"/>
                  <a:gd name="connsiteX9" fmla="*/ 112172 w 808102"/>
                  <a:gd name="connsiteY9" fmla="*/ 605826 h 747175"/>
                  <a:gd name="connsiteX10" fmla="*/ 134397 w 808102"/>
                  <a:gd name="connsiteY10" fmla="*/ 634401 h 747175"/>
                  <a:gd name="connsiteX11" fmla="*/ 150272 w 808102"/>
                  <a:gd name="connsiteY11" fmla="*/ 689964 h 747175"/>
                  <a:gd name="connsiteX12" fmla="*/ 289972 w 808102"/>
                  <a:gd name="connsiteY12" fmla="*/ 747114 h 747175"/>
                  <a:gd name="connsiteX13" fmla="*/ 170909 w 808102"/>
                  <a:gd name="connsiteY13" fmla="*/ 678851 h 747175"/>
                  <a:gd name="connsiteX14" fmla="*/ 88359 w 808102"/>
                  <a:gd name="connsiteY14" fmla="*/ 574076 h 747175"/>
                  <a:gd name="connsiteX15" fmla="*/ 21684 w 808102"/>
                  <a:gd name="connsiteY15" fmla="*/ 524864 h 747175"/>
                  <a:gd name="connsiteX16" fmla="*/ 69309 w 808102"/>
                  <a:gd name="connsiteY16" fmla="*/ 308964 h 747175"/>
                  <a:gd name="connsiteX17" fmla="*/ 188372 w 808102"/>
                  <a:gd name="connsiteY17" fmla="*/ 228001 h 747175"/>
                  <a:gd name="connsiteX18" fmla="*/ 201072 w 808102"/>
                  <a:gd name="connsiteY18" fmla="*/ 172439 h 747175"/>
                  <a:gd name="connsiteX19" fmla="*/ 348709 w 808102"/>
                  <a:gd name="connsiteY19" fmla="*/ 26389 h 747175"/>
                  <a:gd name="connsiteX20" fmla="*/ 428084 w 808102"/>
                  <a:gd name="connsiteY20" fmla="*/ 21626 h 747175"/>
                  <a:gd name="connsiteX21" fmla="*/ 805909 w 808102"/>
                  <a:gd name="connsiteY21" fmla="*/ 96239 h 74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8102" h="747175">
                    <a:moveTo>
                      <a:pt x="805909" y="96239"/>
                    </a:moveTo>
                    <a:cubicBezTo>
                      <a:pt x="830515" y="95445"/>
                      <a:pt x="641339" y="27447"/>
                      <a:pt x="575722" y="16864"/>
                    </a:cubicBezTo>
                    <a:cubicBezTo>
                      <a:pt x="510105" y="6281"/>
                      <a:pt x="451367" y="35385"/>
                      <a:pt x="412209" y="32739"/>
                    </a:cubicBezTo>
                    <a:cubicBezTo>
                      <a:pt x="373051" y="30093"/>
                      <a:pt x="363261" y="-6419"/>
                      <a:pt x="340772" y="989"/>
                    </a:cubicBezTo>
                    <a:cubicBezTo>
                      <a:pt x="318283" y="8397"/>
                      <a:pt x="310609" y="45968"/>
                      <a:pt x="277272" y="77189"/>
                    </a:cubicBezTo>
                    <a:cubicBezTo>
                      <a:pt x="243935" y="108410"/>
                      <a:pt x="158474" y="156035"/>
                      <a:pt x="140747" y="188314"/>
                    </a:cubicBezTo>
                    <a:cubicBezTo>
                      <a:pt x="123020" y="220593"/>
                      <a:pt x="183874" y="252343"/>
                      <a:pt x="170909" y="270864"/>
                    </a:cubicBezTo>
                    <a:cubicBezTo>
                      <a:pt x="157944" y="289385"/>
                      <a:pt x="91269" y="258164"/>
                      <a:pt x="62959" y="299439"/>
                    </a:cubicBezTo>
                    <a:cubicBezTo>
                      <a:pt x="34649" y="340714"/>
                      <a:pt x="-7155" y="467450"/>
                      <a:pt x="1047" y="518514"/>
                    </a:cubicBezTo>
                    <a:cubicBezTo>
                      <a:pt x="9249" y="569579"/>
                      <a:pt x="89947" y="586512"/>
                      <a:pt x="112172" y="605826"/>
                    </a:cubicBezTo>
                    <a:cubicBezTo>
                      <a:pt x="134397" y="625140"/>
                      <a:pt x="128047" y="620378"/>
                      <a:pt x="134397" y="634401"/>
                    </a:cubicBezTo>
                    <a:cubicBezTo>
                      <a:pt x="140747" y="648424"/>
                      <a:pt x="124343" y="671179"/>
                      <a:pt x="150272" y="689964"/>
                    </a:cubicBezTo>
                    <a:cubicBezTo>
                      <a:pt x="176201" y="708750"/>
                      <a:pt x="286533" y="748966"/>
                      <a:pt x="289972" y="747114"/>
                    </a:cubicBezTo>
                    <a:cubicBezTo>
                      <a:pt x="293411" y="745262"/>
                      <a:pt x="204511" y="707691"/>
                      <a:pt x="170909" y="678851"/>
                    </a:cubicBezTo>
                    <a:cubicBezTo>
                      <a:pt x="137307" y="650011"/>
                      <a:pt x="113230" y="599740"/>
                      <a:pt x="88359" y="574076"/>
                    </a:cubicBezTo>
                    <a:cubicBezTo>
                      <a:pt x="63488" y="548412"/>
                      <a:pt x="24859" y="569049"/>
                      <a:pt x="21684" y="524864"/>
                    </a:cubicBezTo>
                    <a:cubicBezTo>
                      <a:pt x="18509" y="480679"/>
                      <a:pt x="41528" y="358441"/>
                      <a:pt x="69309" y="308964"/>
                    </a:cubicBezTo>
                    <a:cubicBezTo>
                      <a:pt x="97090" y="259487"/>
                      <a:pt x="166412" y="250755"/>
                      <a:pt x="188372" y="228001"/>
                    </a:cubicBezTo>
                    <a:cubicBezTo>
                      <a:pt x="210332" y="205247"/>
                      <a:pt x="174349" y="206041"/>
                      <a:pt x="201072" y="172439"/>
                    </a:cubicBezTo>
                    <a:cubicBezTo>
                      <a:pt x="227795" y="138837"/>
                      <a:pt x="310874" y="51524"/>
                      <a:pt x="348709" y="26389"/>
                    </a:cubicBezTo>
                    <a:cubicBezTo>
                      <a:pt x="386544" y="1254"/>
                      <a:pt x="354265" y="13424"/>
                      <a:pt x="428084" y="21626"/>
                    </a:cubicBezTo>
                    <a:cubicBezTo>
                      <a:pt x="501903" y="29828"/>
                      <a:pt x="781303" y="97033"/>
                      <a:pt x="805909" y="962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9681CA3D-1949-40AB-9985-D5D8C609CBE4}"/>
                  </a:ext>
                </a:extLst>
              </p:cNvPr>
              <p:cNvSpPr/>
              <p:nvPr/>
            </p:nvSpPr>
            <p:spPr>
              <a:xfrm>
                <a:off x="3581254" y="2557406"/>
                <a:ext cx="189072" cy="322095"/>
              </a:xfrm>
              <a:custGeom>
                <a:avLst/>
                <a:gdLst>
                  <a:gd name="connsiteX0" fmla="*/ 189059 w 189072"/>
                  <a:gd name="connsiteY0" fmla="*/ 57 h 322095"/>
                  <a:gd name="connsiteX1" fmla="*/ 141434 w 189072"/>
                  <a:gd name="connsiteY1" fmla="*/ 119119 h 322095"/>
                  <a:gd name="connsiteX2" fmla="*/ 36659 w 189072"/>
                  <a:gd name="connsiteY2" fmla="*/ 127057 h 322095"/>
                  <a:gd name="connsiteX3" fmla="*/ 35071 w 189072"/>
                  <a:gd name="connsiteY3" fmla="*/ 176269 h 322095"/>
                  <a:gd name="connsiteX4" fmla="*/ 62059 w 189072"/>
                  <a:gd name="connsiteY4" fmla="*/ 231832 h 322095"/>
                  <a:gd name="connsiteX5" fmla="*/ 71584 w 189072"/>
                  <a:gd name="connsiteY5" fmla="*/ 292157 h 322095"/>
                  <a:gd name="connsiteX6" fmla="*/ 122384 w 189072"/>
                  <a:gd name="connsiteY6" fmla="*/ 320732 h 322095"/>
                  <a:gd name="connsiteX7" fmla="*/ 50946 w 189072"/>
                  <a:gd name="connsiteY7" fmla="*/ 250882 h 322095"/>
                  <a:gd name="connsiteX8" fmla="*/ 3321 w 189072"/>
                  <a:gd name="connsiteY8" fmla="*/ 138169 h 322095"/>
                  <a:gd name="connsiteX9" fmla="*/ 144609 w 189072"/>
                  <a:gd name="connsiteY9" fmla="*/ 103244 h 322095"/>
                  <a:gd name="connsiteX10" fmla="*/ 189059 w 189072"/>
                  <a:gd name="connsiteY10" fmla="*/ 57 h 32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072" h="322095">
                    <a:moveTo>
                      <a:pt x="189059" y="57"/>
                    </a:moveTo>
                    <a:cubicBezTo>
                      <a:pt x="188530" y="2703"/>
                      <a:pt x="166834" y="97952"/>
                      <a:pt x="141434" y="119119"/>
                    </a:cubicBezTo>
                    <a:cubicBezTo>
                      <a:pt x="116034" y="140286"/>
                      <a:pt x="54386" y="117532"/>
                      <a:pt x="36659" y="127057"/>
                    </a:cubicBezTo>
                    <a:cubicBezTo>
                      <a:pt x="18932" y="136582"/>
                      <a:pt x="30838" y="158807"/>
                      <a:pt x="35071" y="176269"/>
                    </a:cubicBezTo>
                    <a:cubicBezTo>
                      <a:pt x="39304" y="193731"/>
                      <a:pt x="55973" y="212517"/>
                      <a:pt x="62059" y="231832"/>
                    </a:cubicBezTo>
                    <a:cubicBezTo>
                      <a:pt x="68144" y="251147"/>
                      <a:pt x="61530" y="277340"/>
                      <a:pt x="71584" y="292157"/>
                    </a:cubicBezTo>
                    <a:cubicBezTo>
                      <a:pt x="81638" y="306974"/>
                      <a:pt x="125824" y="327611"/>
                      <a:pt x="122384" y="320732"/>
                    </a:cubicBezTo>
                    <a:cubicBezTo>
                      <a:pt x="118944" y="313853"/>
                      <a:pt x="70790" y="281309"/>
                      <a:pt x="50946" y="250882"/>
                    </a:cubicBezTo>
                    <a:cubicBezTo>
                      <a:pt x="31102" y="220455"/>
                      <a:pt x="-12289" y="162775"/>
                      <a:pt x="3321" y="138169"/>
                    </a:cubicBezTo>
                    <a:cubicBezTo>
                      <a:pt x="18931" y="113563"/>
                      <a:pt x="114976" y="120177"/>
                      <a:pt x="144609" y="103244"/>
                    </a:cubicBezTo>
                    <a:cubicBezTo>
                      <a:pt x="174242" y="86311"/>
                      <a:pt x="189588" y="-2589"/>
                      <a:pt x="189059" y="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952AD8F2-6486-41CE-8A3E-CAEE0387D6BD}"/>
                  </a:ext>
                </a:extLst>
              </p:cNvPr>
              <p:cNvSpPr/>
              <p:nvPr/>
            </p:nvSpPr>
            <p:spPr>
              <a:xfrm>
                <a:off x="3468688" y="2843679"/>
                <a:ext cx="242899" cy="106705"/>
              </a:xfrm>
              <a:custGeom>
                <a:avLst/>
                <a:gdLst>
                  <a:gd name="connsiteX0" fmla="*/ 0 w 242899"/>
                  <a:gd name="connsiteY0" fmla="*/ 7471 h 106705"/>
                  <a:gd name="connsiteX1" fmla="*/ 84137 w 242899"/>
                  <a:gd name="connsiteY1" fmla="*/ 24934 h 106705"/>
                  <a:gd name="connsiteX2" fmla="*/ 139700 w 242899"/>
                  <a:gd name="connsiteY2" fmla="*/ 93196 h 106705"/>
                  <a:gd name="connsiteX3" fmla="*/ 141287 w 242899"/>
                  <a:gd name="connsiteY3" fmla="*/ 105896 h 106705"/>
                  <a:gd name="connsiteX4" fmla="*/ 160337 w 242899"/>
                  <a:gd name="connsiteY4" fmla="*/ 80496 h 106705"/>
                  <a:gd name="connsiteX5" fmla="*/ 242887 w 242899"/>
                  <a:gd name="connsiteY5" fmla="*/ 85259 h 106705"/>
                  <a:gd name="connsiteX6" fmla="*/ 153987 w 242899"/>
                  <a:gd name="connsiteY6" fmla="*/ 58271 h 106705"/>
                  <a:gd name="connsiteX7" fmla="*/ 82550 w 242899"/>
                  <a:gd name="connsiteY7" fmla="*/ 4296 h 106705"/>
                  <a:gd name="connsiteX8" fmla="*/ 0 w 242899"/>
                  <a:gd name="connsiteY8" fmla="*/ 7471 h 1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899" h="106705">
                    <a:moveTo>
                      <a:pt x="0" y="7471"/>
                    </a:moveTo>
                    <a:cubicBezTo>
                      <a:pt x="264" y="10911"/>
                      <a:pt x="60854" y="10647"/>
                      <a:pt x="84137" y="24934"/>
                    </a:cubicBezTo>
                    <a:cubicBezTo>
                      <a:pt x="107420" y="39221"/>
                      <a:pt x="130175" y="79702"/>
                      <a:pt x="139700" y="93196"/>
                    </a:cubicBezTo>
                    <a:cubicBezTo>
                      <a:pt x="149225" y="106690"/>
                      <a:pt x="137848" y="108013"/>
                      <a:pt x="141287" y="105896"/>
                    </a:cubicBezTo>
                    <a:cubicBezTo>
                      <a:pt x="144727" y="103779"/>
                      <a:pt x="143404" y="83935"/>
                      <a:pt x="160337" y="80496"/>
                    </a:cubicBezTo>
                    <a:cubicBezTo>
                      <a:pt x="177270" y="77057"/>
                      <a:pt x="243945" y="88963"/>
                      <a:pt x="242887" y="85259"/>
                    </a:cubicBezTo>
                    <a:cubicBezTo>
                      <a:pt x="241829" y="81555"/>
                      <a:pt x="180710" y="71765"/>
                      <a:pt x="153987" y="58271"/>
                    </a:cubicBezTo>
                    <a:cubicBezTo>
                      <a:pt x="127264" y="44777"/>
                      <a:pt x="103187" y="14085"/>
                      <a:pt x="82550" y="4296"/>
                    </a:cubicBezTo>
                    <a:cubicBezTo>
                      <a:pt x="61913" y="-5493"/>
                      <a:pt x="-264" y="4031"/>
                      <a:pt x="0" y="74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EDE48A90-3723-4BF0-B598-65AF563CBDE2}"/>
                  </a:ext>
                </a:extLst>
              </p:cNvPr>
              <p:cNvSpPr/>
              <p:nvPr/>
            </p:nvSpPr>
            <p:spPr>
              <a:xfrm>
                <a:off x="3409081" y="2795583"/>
                <a:ext cx="150011" cy="246194"/>
              </a:xfrm>
              <a:custGeom>
                <a:avLst/>
                <a:gdLst>
                  <a:gd name="connsiteX0" fmla="*/ 88182 w 150011"/>
                  <a:gd name="connsiteY0" fmla="*/ 5 h 246194"/>
                  <a:gd name="connsiteX1" fmla="*/ 24682 w 150011"/>
                  <a:gd name="connsiteY1" fmla="*/ 109542 h 246194"/>
                  <a:gd name="connsiteX2" fmla="*/ 78657 w 150011"/>
                  <a:gd name="connsiteY2" fmla="*/ 157167 h 246194"/>
                  <a:gd name="connsiteX3" fmla="*/ 132632 w 150011"/>
                  <a:gd name="connsiteY3" fmla="*/ 188917 h 246194"/>
                  <a:gd name="connsiteX4" fmla="*/ 148507 w 150011"/>
                  <a:gd name="connsiteY4" fmla="*/ 246067 h 246194"/>
                  <a:gd name="connsiteX5" fmla="*/ 132632 w 150011"/>
                  <a:gd name="connsiteY5" fmla="*/ 201617 h 246194"/>
                  <a:gd name="connsiteX6" fmla="*/ 869 w 150011"/>
                  <a:gd name="connsiteY6" fmla="*/ 114305 h 246194"/>
                  <a:gd name="connsiteX7" fmla="*/ 88182 w 150011"/>
                  <a:gd name="connsiteY7" fmla="*/ 5 h 24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11" h="246194">
                    <a:moveTo>
                      <a:pt x="88182" y="5"/>
                    </a:moveTo>
                    <a:cubicBezTo>
                      <a:pt x="92151" y="-789"/>
                      <a:pt x="26269" y="83348"/>
                      <a:pt x="24682" y="109542"/>
                    </a:cubicBezTo>
                    <a:cubicBezTo>
                      <a:pt x="23094" y="135736"/>
                      <a:pt x="60665" y="143938"/>
                      <a:pt x="78657" y="157167"/>
                    </a:cubicBezTo>
                    <a:cubicBezTo>
                      <a:pt x="96649" y="170396"/>
                      <a:pt x="120990" y="174101"/>
                      <a:pt x="132632" y="188917"/>
                    </a:cubicBezTo>
                    <a:cubicBezTo>
                      <a:pt x="144274" y="203733"/>
                      <a:pt x="148507" y="243950"/>
                      <a:pt x="148507" y="246067"/>
                    </a:cubicBezTo>
                    <a:cubicBezTo>
                      <a:pt x="148507" y="248184"/>
                      <a:pt x="157238" y="223577"/>
                      <a:pt x="132632" y="201617"/>
                    </a:cubicBezTo>
                    <a:cubicBezTo>
                      <a:pt x="108026" y="179657"/>
                      <a:pt x="11717" y="144203"/>
                      <a:pt x="869" y="114305"/>
                    </a:cubicBezTo>
                    <a:cubicBezTo>
                      <a:pt x="-9979" y="84407"/>
                      <a:pt x="84213" y="799"/>
                      <a:pt x="88182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A50C0146-9041-442C-881A-487BDFEE3F3B}"/>
                  </a:ext>
                </a:extLst>
              </p:cNvPr>
              <p:cNvSpPr/>
              <p:nvPr/>
            </p:nvSpPr>
            <p:spPr>
              <a:xfrm>
                <a:off x="3658749" y="2250751"/>
                <a:ext cx="494193" cy="82685"/>
              </a:xfrm>
              <a:custGeom>
                <a:avLst/>
                <a:gdLst>
                  <a:gd name="connsiteX0" fmla="*/ 494151 w 494193"/>
                  <a:gd name="connsiteY0" fmla="*/ 324 h 82685"/>
                  <a:gd name="connsiteX1" fmla="*/ 241739 w 494193"/>
                  <a:gd name="connsiteY1" fmla="*/ 19374 h 82685"/>
                  <a:gd name="connsiteX2" fmla="*/ 205226 w 494193"/>
                  <a:gd name="connsiteY2" fmla="*/ 76524 h 82685"/>
                  <a:gd name="connsiteX3" fmla="*/ 135376 w 494193"/>
                  <a:gd name="connsiteY3" fmla="*/ 81287 h 82685"/>
                  <a:gd name="connsiteX4" fmla="*/ 439 w 494193"/>
                  <a:gd name="connsiteY4" fmla="*/ 78112 h 82685"/>
                  <a:gd name="connsiteX5" fmla="*/ 184589 w 494193"/>
                  <a:gd name="connsiteY5" fmla="*/ 57474 h 82685"/>
                  <a:gd name="connsiteX6" fmla="*/ 221101 w 494193"/>
                  <a:gd name="connsiteY6" fmla="*/ 32074 h 82685"/>
                  <a:gd name="connsiteX7" fmla="*/ 494151 w 494193"/>
                  <a:gd name="connsiteY7" fmla="*/ 324 h 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193" h="82685">
                    <a:moveTo>
                      <a:pt x="494151" y="324"/>
                    </a:moveTo>
                    <a:cubicBezTo>
                      <a:pt x="497591" y="-1793"/>
                      <a:pt x="289893" y="6674"/>
                      <a:pt x="241739" y="19374"/>
                    </a:cubicBezTo>
                    <a:cubicBezTo>
                      <a:pt x="193585" y="32074"/>
                      <a:pt x="222953" y="66205"/>
                      <a:pt x="205226" y="76524"/>
                    </a:cubicBezTo>
                    <a:cubicBezTo>
                      <a:pt x="187499" y="86843"/>
                      <a:pt x="169507" y="81022"/>
                      <a:pt x="135376" y="81287"/>
                    </a:cubicBezTo>
                    <a:cubicBezTo>
                      <a:pt x="101245" y="81552"/>
                      <a:pt x="-7763" y="82081"/>
                      <a:pt x="439" y="78112"/>
                    </a:cubicBezTo>
                    <a:cubicBezTo>
                      <a:pt x="8641" y="74143"/>
                      <a:pt x="147812" y="65147"/>
                      <a:pt x="184589" y="57474"/>
                    </a:cubicBezTo>
                    <a:cubicBezTo>
                      <a:pt x="221366" y="49801"/>
                      <a:pt x="173211" y="43980"/>
                      <a:pt x="221101" y="32074"/>
                    </a:cubicBezTo>
                    <a:cubicBezTo>
                      <a:pt x="268990" y="20168"/>
                      <a:pt x="490711" y="2441"/>
                      <a:pt x="494151" y="3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8F833A3D-2F66-47CC-A635-371B0E13E69B}"/>
                  </a:ext>
                </a:extLst>
              </p:cNvPr>
              <p:cNvSpPr/>
              <p:nvPr/>
            </p:nvSpPr>
            <p:spPr>
              <a:xfrm>
                <a:off x="3649616" y="2271710"/>
                <a:ext cx="403291" cy="152407"/>
              </a:xfrm>
              <a:custGeom>
                <a:avLst/>
                <a:gdLst>
                  <a:gd name="connsiteX0" fmla="*/ 47 w 403291"/>
                  <a:gd name="connsiteY0" fmla="*/ 152403 h 152407"/>
                  <a:gd name="connsiteX1" fmla="*/ 190547 w 403291"/>
                  <a:gd name="connsiteY1" fmla="*/ 104778 h 152407"/>
                  <a:gd name="connsiteX2" fmla="*/ 227059 w 403291"/>
                  <a:gd name="connsiteY2" fmla="*/ 115890 h 152407"/>
                  <a:gd name="connsiteX3" fmla="*/ 277859 w 403291"/>
                  <a:gd name="connsiteY3" fmla="*/ 76203 h 152407"/>
                  <a:gd name="connsiteX4" fmla="*/ 403272 w 403291"/>
                  <a:gd name="connsiteY4" fmla="*/ 3 h 152407"/>
                  <a:gd name="connsiteX5" fmla="*/ 268334 w 403291"/>
                  <a:gd name="connsiteY5" fmla="*/ 79378 h 152407"/>
                  <a:gd name="connsiteX6" fmla="*/ 173084 w 403291"/>
                  <a:gd name="connsiteY6" fmla="*/ 101603 h 152407"/>
                  <a:gd name="connsiteX7" fmla="*/ 47 w 403291"/>
                  <a:gd name="connsiteY7" fmla="*/ 152403 h 1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291" h="152407">
                    <a:moveTo>
                      <a:pt x="47" y="152403"/>
                    </a:moveTo>
                    <a:cubicBezTo>
                      <a:pt x="2958" y="152932"/>
                      <a:pt x="152712" y="110863"/>
                      <a:pt x="190547" y="104778"/>
                    </a:cubicBezTo>
                    <a:cubicBezTo>
                      <a:pt x="228382" y="98693"/>
                      <a:pt x="212507" y="120653"/>
                      <a:pt x="227059" y="115890"/>
                    </a:cubicBezTo>
                    <a:cubicBezTo>
                      <a:pt x="241611" y="111127"/>
                      <a:pt x="248490" y="95517"/>
                      <a:pt x="277859" y="76203"/>
                    </a:cubicBezTo>
                    <a:cubicBezTo>
                      <a:pt x="307228" y="56889"/>
                      <a:pt x="404859" y="-526"/>
                      <a:pt x="403272" y="3"/>
                    </a:cubicBezTo>
                    <a:cubicBezTo>
                      <a:pt x="401685" y="532"/>
                      <a:pt x="306699" y="62445"/>
                      <a:pt x="268334" y="79378"/>
                    </a:cubicBezTo>
                    <a:cubicBezTo>
                      <a:pt x="229969" y="96311"/>
                      <a:pt x="216740" y="89432"/>
                      <a:pt x="173084" y="101603"/>
                    </a:cubicBezTo>
                    <a:cubicBezTo>
                      <a:pt x="129428" y="113774"/>
                      <a:pt x="-2864" y="151874"/>
                      <a:pt x="47" y="1524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4BBF8029-20EA-4AED-AD23-90F01186E8B3}"/>
                  </a:ext>
                </a:extLst>
              </p:cNvPr>
              <p:cNvSpPr/>
              <p:nvPr/>
            </p:nvSpPr>
            <p:spPr>
              <a:xfrm>
                <a:off x="3486118" y="2338388"/>
                <a:ext cx="211170" cy="304434"/>
              </a:xfrm>
              <a:custGeom>
                <a:avLst/>
                <a:gdLst>
                  <a:gd name="connsiteX0" fmla="*/ 211170 w 211170"/>
                  <a:gd name="connsiteY0" fmla="*/ 0 h 304434"/>
                  <a:gd name="connsiteX1" fmla="*/ 112745 w 211170"/>
                  <a:gd name="connsiteY1" fmla="*/ 73025 h 304434"/>
                  <a:gd name="connsiteX2" fmla="*/ 36545 w 211170"/>
                  <a:gd name="connsiteY2" fmla="*/ 119062 h 304434"/>
                  <a:gd name="connsiteX3" fmla="*/ 4795 w 211170"/>
                  <a:gd name="connsiteY3" fmla="*/ 288925 h 304434"/>
                  <a:gd name="connsiteX4" fmla="*/ 4795 w 211170"/>
                  <a:gd name="connsiteY4" fmla="*/ 279400 h 304434"/>
                  <a:gd name="connsiteX5" fmla="*/ 49245 w 211170"/>
                  <a:gd name="connsiteY5" fmla="*/ 136525 h 304434"/>
                  <a:gd name="connsiteX6" fmla="*/ 88932 w 211170"/>
                  <a:gd name="connsiteY6" fmla="*/ 104775 h 304434"/>
                  <a:gd name="connsiteX7" fmla="*/ 211170 w 211170"/>
                  <a:gd name="connsiteY7" fmla="*/ 0 h 3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170" h="304434">
                    <a:moveTo>
                      <a:pt x="211170" y="0"/>
                    </a:moveTo>
                    <a:cubicBezTo>
                      <a:pt x="176509" y="26590"/>
                      <a:pt x="141849" y="53181"/>
                      <a:pt x="112745" y="73025"/>
                    </a:cubicBezTo>
                    <a:cubicBezTo>
                      <a:pt x="83641" y="92869"/>
                      <a:pt x="54537" y="83079"/>
                      <a:pt x="36545" y="119062"/>
                    </a:cubicBezTo>
                    <a:cubicBezTo>
                      <a:pt x="18553" y="155045"/>
                      <a:pt x="10087" y="262202"/>
                      <a:pt x="4795" y="288925"/>
                    </a:cubicBezTo>
                    <a:cubicBezTo>
                      <a:pt x="-497" y="315648"/>
                      <a:pt x="-2613" y="304800"/>
                      <a:pt x="4795" y="279400"/>
                    </a:cubicBezTo>
                    <a:cubicBezTo>
                      <a:pt x="12203" y="254000"/>
                      <a:pt x="35222" y="165629"/>
                      <a:pt x="49245" y="136525"/>
                    </a:cubicBezTo>
                    <a:cubicBezTo>
                      <a:pt x="63268" y="107421"/>
                      <a:pt x="88932" y="104775"/>
                      <a:pt x="88932" y="104775"/>
                    </a:cubicBezTo>
                    <a:lnTo>
                      <a:pt x="21117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C9D98806-41E7-4448-818B-13CE4358654A}"/>
                  </a:ext>
                </a:extLst>
              </p:cNvPr>
              <p:cNvSpPr/>
              <p:nvPr/>
            </p:nvSpPr>
            <p:spPr>
              <a:xfrm>
                <a:off x="3987167" y="2293916"/>
                <a:ext cx="193354" cy="212879"/>
              </a:xfrm>
              <a:custGeom>
                <a:avLst/>
                <a:gdLst>
                  <a:gd name="connsiteX0" fmla="*/ 124458 w 193354"/>
                  <a:gd name="connsiteY0" fmla="*/ 22 h 212879"/>
                  <a:gd name="connsiteX1" fmla="*/ 16508 w 193354"/>
                  <a:gd name="connsiteY1" fmla="*/ 103209 h 212879"/>
                  <a:gd name="connsiteX2" fmla="*/ 60958 w 193354"/>
                  <a:gd name="connsiteY2" fmla="*/ 133372 h 212879"/>
                  <a:gd name="connsiteX3" fmla="*/ 192721 w 193354"/>
                  <a:gd name="connsiteY3" fmla="*/ 212747 h 212879"/>
                  <a:gd name="connsiteX4" fmla="*/ 633 w 193354"/>
                  <a:gd name="connsiteY4" fmla="*/ 112734 h 212879"/>
                  <a:gd name="connsiteX5" fmla="*/ 124458 w 193354"/>
                  <a:gd name="connsiteY5" fmla="*/ 22 h 21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354" h="212879">
                    <a:moveTo>
                      <a:pt x="124458" y="22"/>
                    </a:moveTo>
                    <a:cubicBezTo>
                      <a:pt x="127104" y="-1566"/>
                      <a:pt x="27091" y="80984"/>
                      <a:pt x="16508" y="103209"/>
                    </a:cubicBezTo>
                    <a:cubicBezTo>
                      <a:pt x="5925" y="125434"/>
                      <a:pt x="31589" y="115116"/>
                      <a:pt x="60958" y="133372"/>
                    </a:cubicBezTo>
                    <a:cubicBezTo>
                      <a:pt x="90327" y="151628"/>
                      <a:pt x="202775" y="216187"/>
                      <a:pt x="192721" y="212747"/>
                    </a:cubicBezTo>
                    <a:cubicBezTo>
                      <a:pt x="182667" y="209307"/>
                      <a:pt x="11481" y="147659"/>
                      <a:pt x="633" y="112734"/>
                    </a:cubicBezTo>
                    <a:cubicBezTo>
                      <a:pt x="-10215" y="77809"/>
                      <a:pt x="121812" y="1610"/>
                      <a:pt x="124458" y="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42DD6CA6-6929-4063-A7F4-E7E5B76F5B15}"/>
                  </a:ext>
                </a:extLst>
              </p:cNvPr>
              <p:cNvSpPr/>
              <p:nvPr/>
            </p:nvSpPr>
            <p:spPr>
              <a:xfrm>
                <a:off x="3908059" y="2303283"/>
                <a:ext cx="127188" cy="168466"/>
              </a:xfrm>
              <a:custGeom>
                <a:avLst/>
                <a:gdLst>
                  <a:gd name="connsiteX0" fmla="*/ 125779 w 127188"/>
                  <a:gd name="connsiteY0" fmla="*/ 180 h 168466"/>
                  <a:gd name="connsiteX1" fmla="*/ 11479 w 127188"/>
                  <a:gd name="connsiteY1" fmla="*/ 89080 h 168466"/>
                  <a:gd name="connsiteX2" fmla="*/ 38466 w 127188"/>
                  <a:gd name="connsiteY2" fmla="*/ 114480 h 168466"/>
                  <a:gd name="connsiteX3" fmla="*/ 101966 w 127188"/>
                  <a:gd name="connsiteY3" fmla="*/ 168455 h 168466"/>
                  <a:gd name="connsiteX4" fmla="*/ 366 w 127188"/>
                  <a:gd name="connsiteY4" fmla="*/ 109717 h 168466"/>
                  <a:gd name="connsiteX5" fmla="*/ 70216 w 127188"/>
                  <a:gd name="connsiteY5" fmla="*/ 66855 h 168466"/>
                  <a:gd name="connsiteX6" fmla="*/ 125779 w 127188"/>
                  <a:gd name="connsiteY6" fmla="*/ 180 h 16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188" h="168466">
                    <a:moveTo>
                      <a:pt x="125779" y="180"/>
                    </a:moveTo>
                    <a:cubicBezTo>
                      <a:pt x="115989" y="3884"/>
                      <a:pt x="26031" y="70030"/>
                      <a:pt x="11479" y="89080"/>
                    </a:cubicBezTo>
                    <a:cubicBezTo>
                      <a:pt x="-3073" y="108130"/>
                      <a:pt x="23385" y="101251"/>
                      <a:pt x="38466" y="114480"/>
                    </a:cubicBezTo>
                    <a:cubicBezTo>
                      <a:pt x="53547" y="127709"/>
                      <a:pt x="108316" y="169249"/>
                      <a:pt x="101966" y="168455"/>
                    </a:cubicBezTo>
                    <a:cubicBezTo>
                      <a:pt x="95616" y="167661"/>
                      <a:pt x="5658" y="126650"/>
                      <a:pt x="366" y="109717"/>
                    </a:cubicBezTo>
                    <a:cubicBezTo>
                      <a:pt x="-4926" y="92784"/>
                      <a:pt x="48520" y="82995"/>
                      <a:pt x="70216" y="66855"/>
                    </a:cubicBezTo>
                    <a:cubicBezTo>
                      <a:pt x="91912" y="50715"/>
                      <a:pt x="135569" y="-3524"/>
                      <a:pt x="125779" y="1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EDFB923B-4E2B-4765-B39A-0C5D8CD064C6}"/>
                  </a:ext>
                </a:extLst>
              </p:cNvPr>
              <p:cNvSpPr/>
              <p:nvPr/>
            </p:nvSpPr>
            <p:spPr>
              <a:xfrm>
                <a:off x="4106853" y="2104889"/>
                <a:ext cx="212748" cy="157741"/>
              </a:xfrm>
              <a:custGeom>
                <a:avLst/>
                <a:gdLst>
                  <a:gd name="connsiteX0" fmla="*/ 212735 w 212748"/>
                  <a:gd name="connsiteY0" fmla="*/ 136 h 157741"/>
                  <a:gd name="connsiteX1" fmla="*/ 117485 w 212748"/>
                  <a:gd name="connsiteY1" fmla="*/ 95386 h 157741"/>
                  <a:gd name="connsiteX2" fmla="*/ 10 w 212748"/>
                  <a:gd name="connsiteY2" fmla="*/ 157299 h 157741"/>
                  <a:gd name="connsiteX3" fmla="*/ 111135 w 212748"/>
                  <a:gd name="connsiteY3" fmla="*/ 117611 h 157741"/>
                  <a:gd name="connsiteX4" fmla="*/ 212735 w 212748"/>
                  <a:gd name="connsiteY4" fmla="*/ 136 h 15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48" h="157741">
                    <a:moveTo>
                      <a:pt x="212735" y="136"/>
                    </a:moveTo>
                    <a:cubicBezTo>
                      <a:pt x="213793" y="-3568"/>
                      <a:pt x="152939" y="69192"/>
                      <a:pt x="117485" y="95386"/>
                    </a:cubicBezTo>
                    <a:cubicBezTo>
                      <a:pt x="82031" y="121580"/>
                      <a:pt x="1068" y="153595"/>
                      <a:pt x="10" y="157299"/>
                    </a:cubicBezTo>
                    <a:cubicBezTo>
                      <a:pt x="-1048" y="161003"/>
                      <a:pt x="77268" y="140894"/>
                      <a:pt x="111135" y="117611"/>
                    </a:cubicBezTo>
                    <a:cubicBezTo>
                      <a:pt x="145002" y="94328"/>
                      <a:pt x="211677" y="3840"/>
                      <a:pt x="212735" y="1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66B3994F-EC62-4AAE-9D63-CE3309E7B8C2}"/>
                  </a:ext>
                </a:extLst>
              </p:cNvPr>
              <p:cNvSpPr/>
              <p:nvPr/>
            </p:nvSpPr>
            <p:spPr>
              <a:xfrm>
                <a:off x="4139816" y="2263574"/>
                <a:ext cx="160033" cy="230499"/>
              </a:xfrm>
              <a:custGeom>
                <a:avLst/>
                <a:gdLst>
                  <a:gd name="connsiteX0" fmla="*/ 384 w 160033"/>
                  <a:gd name="connsiteY0" fmla="*/ 201 h 230499"/>
                  <a:gd name="connsiteX1" fmla="*/ 60709 w 160033"/>
                  <a:gd name="connsiteY1" fmla="*/ 143076 h 230499"/>
                  <a:gd name="connsiteX2" fmla="*/ 117859 w 160033"/>
                  <a:gd name="connsiteY2" fmla="*/ 162126 h 230499"/>
                  <a:gd name="connsiteX3" fmla="*/ 159134 w 160033"/>
                  <a:gd name="connsiteY3" fmla="*/ 230389 h 230499"/>
                  <a:gd name="connsiteX4" fmla="*/ 78172 w 160033"/>
                  <a:gd name="connsiteY4" fmla="*/ 176414 h 230499"/>
                  <a:gd name="connsiteX5" fmla="*/ 36897 w 160033"/>
                  <a:gd name="connsiteY5" fmla="*/ 112914 h 230499"/>
                  <a:gd name="connsiteX6" fmla="*/ 384 w 160033"/>
                  <a:gd name="connsiteY6" fmla="*/ 201 h 23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033" h="230499">
                    <a:moveTo>
                      <a:pt x="384" y="201"/>
                    </a:moveTo>
                    <a:cubicBezTo>
                      <a:pt x="4353" y="5228"/>
                      <a:pt x="41130" y="116089"/>
                      <a:pt x="60709" y="143076"/>
                    </a:cubicBezTo>
                    <a:cubicBezTo>
                      <a:pt x="80288" y="170063"/>
                      <a:pt x="101455" y="147574"/>
                      <a:pt x="117859" y="162126"/>
                    </a:cubicBezTo>
                    <a:cubicBezTo>
                      <a:pt x="134263" y="176678"/>
                      <a:pt x="165748" y="228008"/>
                      <a:pt x="159134" y="230389"/>
                    </a:cubicBezTo>
                    <a:cubicBezTo>
                      <a:pt x="152520" y="232770"/>
                      <a:pt x="98545" y="195993"/>
                      <a:pt x="78172" y="176414"/>
                    </a:cubicBezTo>
                    <a:cubicBezTo>
                      <a:pt x="57799" y="156835"/>
                      <a:pt x="49597" y="140431"/>
                      <a:pt x="36897" y="112914"/>
                    </a:cubicBezTo>
                    <a:cubicBezTo>
                      <a:pt x="24197" y="85397"/>
                      <a:pt x="-3585" y="-4826"/>
                      <a:pt x="384" y="2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0202D8AE-2F9B-46AB-9E40-47F3B2280E55}"/>
                  </a:ext>
                </a:extLst>
              </p:cNvPr>
              <p:cNvSpPr/>
              <p:nvPr/>
            </p:nvSpPr>
            <p:spPr>
              <a:xfrm>
                <a:off x="4127218" y="2265360"/>
                <a:ext cx="191209" cy="296923"/>
              </a:xfrm>
              <a:custGeom>
                <a:avLst/>
                <a:gdLst>
                  <a:gd name="connsiteX0" fmla="*/ 282 w 191209"/>
                  <a:gd name="connsiteY0" fmla="*/ 3 h 296923"/>
                  <a:gd name="connsiteX1" fmla="*/ 41557 w 191209"/>
                  <a:gd name="connsiteY1" fmla="*/ 158753 h 296923"/>
                  <a:gd name="connsiteX2" fmla="*/ 114582 w 191209"/>
                  <a:gd name="connsiteY2" fmla="*/ 200028 h 296923"/>
                  <a:gd name="connsiteX3" fmla="*/ 122520 w 191209"/>
                  <a:gd name="connsiteY3" fmla="*/ 227015 h 296923"/>
                  <a:gd name="connsiteX4" fmla="*/ 86007 w 191209"/>
                  <a:gd name="connsiteY4" fmla="*/ 296865 h 296923"/>
                  <a:gd name="connsiteX5" fmla="*/ 190782 w 191209"/>
                  <a:gd name="connsiteY5" fmla="*/ 214315 h 296923"/>
                  <a:gd name="connsiteX6" fmla="*/ 119345 w 191209"/>
                  <a:gd name="connsiteY6" fmla="*/ 236540 h 296923"/>
                  <a:gd name="connsiteX7" fmla="*/ 28857 w 191209"/>
                  <a:gd name="connsiteY7" fmla="*/ 163515 h 296923"/>
                  <a:gd name="connsiteX8" fmla="*/ 282 w 191209"/>
                  <a:gd name="connsiteY8" fmla="*/ 3 h 29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09" h="296923">
                    <a:moveTo>
                      <a:pt x="282" y="3"/>
                    </a:moveTo>
                    <a:cubicBezTo>
                      <a:pt x="2399" y="-791"/>
                      <a:pt x="22507" y="125416"/>
                      <a:pt x="41557" y="158753"/>
                    </a:cubicBezTo>
                    <a:cubicBezTo>
                      <a:pt x="60607" y="192091"/>
                      <a:pt x="101088" y="188651"/>
                      <a:pt x="114582" y="200028"/>
                    </a:cubicBezTo>
                    <a:cubicBezTo>
                      <a:pt x="128076" y="211405"/>
                      <a:pt x="127283" y="210876"/>
                      <a:pt x="122520" y="227015"/>
                    </a:cubicBezTo>
                    <a:cubicBezTo>
                      <a:pt x="117758" y="243155"/>
                      <a:pt x="74630" y="298982"/>
                      <a:pt x="86007" y="296865"/>
                    </a:cubicBezTo>
                    <a:cubicBezTo>
                      <a:pt x="97384" y="294748"/>
                      <a:pt x="185226" y="224369"/>
                      <a:pt x="190782" y="214315"/>
                    </a:cubicBezTo>
                    <a:cubicBezTo>
                      <a:pt x="196338" y="204261"/>
                      <a:pt x="146333" y="245007"/>
                      <a:pt x="119345" y="236540"/>
                    </a:cubicBezTo>
                    <a:cubicBezTo>
                      <a:pt x="92357" y="228073"/>
                      <a:pt x="49759" y="198440"/>
                      <a:pt x="28857" y="163515"/>
                    </a:cubicBezTo>
                    <a:cubicBezTo>
                      <a:pt x="7955" y="128590"/>
                      <a:pt x="-1835" y="797"/>
                      <a:pt x="282" y="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D4C45625-4770-4417-B74D-1574DF2427E7}"/>
                  </a:ext>
                </a:extLst>
              </p:cNvPr>
              <p:cNvSpPr/>
              <p:nvPr/>
            </p:nvSpPr>
            <p:spPr>
              <a:xfrm>
                <a:off x="4328198" y="2584448"/>
                <a:ext cx="216840" cy="419105"/>
              </a:xfrm>
              <a:custGeom>
                <a:avLst/>
                <a:gdLst>
                  <a:gd name="connsiteX0" fmla="*/ 216815 w 216840"/>
                  <a:gd name="connsiteY0" fmla="*/ 2 h 419105"/>
                  <a:gd name="connsiteX1" fmla="*/ 126327 w 216840"/>
                  <a:gd name="connsiteY1" fmla="*/ 134940 h 419105"/>
                  <a:gd name="connsiteX2" fmla="*/ 7265 w 216840"/>
                  <a:gd name="connsiteY2" fmla="*/ 219077 h 419105"/>
                  <a:gd name="connsiteX3" fmla="*/ 21552 w 216840"/>
                  <a:gd name="connsiteY3" fmla="*/ 325440 h 419105"/>
                  <a:gd name="connsiteX4" fmla="*/ 91402 w 216840"/>
                  <a:gd name="connsiteY4" fmla="*/ 419102 h 419105"/>
                  <a:gd name="connsiteX5" fmla="*/ 16790 w 216840"/>
                  <a:gd name="connsiteY5" fmla="*/ 328615 h 419105"/>
                  <a:gd name="connsiteX6" fmla="*/ 27902 w 216840"/>
                  <a:gd name="connsiteY6" fmla="*/ 234952 h 419105"/>
                  <a:gd name="connsiteX7" fmla="*/ 134265 w 216840"/>
                  <a:gd name="connsiteY7" fmla="*/ 138115 h 419105"/>
                  <a:gd name="connsiteX8" fmla="*/ 216815 w 216840"/>
                  <a:gd name="connsiteY8" fmla="*/ 2 h 4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840" h="419105">
                    <a:moveTo>
                      <a:pt x="216815" y="2"/>
                    </a:moveTo>
                    <a:cubicBezTo>
                      <a:pt x="215492" y="-527"/>
                      <a:pt x="161252" y="98428"/>
                      <a:pt x="126327" y="134940"/>
                    </a:cubicBezTo>
                    <a:cubicBezTo>
                      <a:pt x="91402" y="171452"/>
                      <a:pt x="24727" y="187327"/>
                      <a:pt x="7265" y="219077"/>
                    </a:cubicBezTo>
                    <a:cubicBezTo>
                      <a:pt x="-10197" y="250827"/>
                      <a:pt x="7529" y="292103"/>
                      <a:pt x="21552" y="325440"/>
                    </a:cubicBezTo>
                    <a:cubicBezTo>
                      <a:pt x="35575" y="358777"/>
                      <a:pt x="92196" y="418573"/>
                      <a:pt x="91402" y="419102"/>
                    </a:cubicBezTo>
                    <a:cubicBezTo>
                      <a:pt x="90608" y="419631"/>
                      <a:pt x="27373" y="359307"/>
                      <a:pt x="16790" y="328615"/>
                    </a:cubicBezTo>
                    <a:cubicBezTo>
                      <a:pt x="6207" y="297923"/>
                      <a:pt x="8323" y="266702"/>
                      <a:pt x="27902" y="234952"/>
                    </a:cubicBezTo>
                    <a:cubicBezTo>
                      <a:pt x="47481" y="203202"/>
                      <a:pt x="100663" y="178332"/>
                      <a:pt x="134265" y="138115"/>
                    </a:cubicBezTo>
                    <a:cubicBezTo>
                      <a:pt x="167867" y="97898"/>
                      <a:pt x="218138" y="531"/>
                      <a:pt x="216815" y="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B61F278D-FCC6-4234-A0BA-0DFB60E525F3}"/>
                  </a:ext>
                </a:extLst>
              </p:cNvPr>
              <p:cNvSpPr/>
              <p:nvPr/>
            </p:nvSpPr>
            <p:spPr>
              <a:xfrm>
                <a:off x="4406320" y="2736769"/>
                <a:ext cx="154770" cy="241127"/>
              </a:xfrm>
              <a:custGeom>
                <a:avLst/>
                <a:gdLst>
                  <a:gd name="connsiteX0" fmla="*/ 154568 w 154770"/>
                  <a:gd name="connsiteY0" fmla="*/ 81 h 241127"/>
                  <a:gd name="connsiteX1" fmla="*/ 22805 w 154770"/>
                  <a:gd name="connsiteY1" fmla="*/ 77869 h 241127"/>
                  <a:gd name="connsiteX2" fmla="*/ 83130 w 154770"/>
                  <a:gd name="connsiteY2" fmla="*/ 239794 h 241127"/>
                  <a:gd name="connsiteX3" fmla="*/ 27568 w 154770"/>
                  <a:gd name="connsiteY3" fmla="*/ 152481 h 241127"/>
                  <a:gd name="connsiteX4" fmla="*/ 580 w 154770"/>
                  <a:gd name="connsiteY4" fmla="*/ 109619 h 241127"/>
                  <a:gd name="connsiteX5" fmla="*/ 51380 w 154770"/>
                  <a:gd name="connsiteY5" fmla="*/ 63581 h 241127"/>
                  <a:gd name="connsiteX6" fmla="*/ 154568 w 154770"/>
                  <a:gd name="connsiteY6" fmla="*/ 81 h 24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770" h="241127">
                    <a:moveTo>
                      <a:pt x="154568" y="81"/>
                    </a:moveTo>
                    <a:cubicBezTo>
                      <a:pt x="149806" y="2462"/>
                      <a:pt x="34711" y="37917"/>
                      <a:pt x="22805" y="77869"/>
                    </a:cubicBezTo>
                    <a:cubicBezTo>
                      <a:pt x="10899" y="117821"/>
                      <a:pt x="82336" y="227359"/>
                      <a:pt x="83130" y="239794"/>
                    </a:cubicBezTo>
                    <a:cubicBezTo>
                      <a:pt x="83924" y="252229"/>
                      <a:pt x="41326" y="174177"/>
                      <a:pt x="27568" y="152481"/>
                    </a:cubicBezTo>
                    <a:cubicBezTo>
                      <a:pt x="13810" y="130785"/>
                      <a:pt x="-3389" y="124435"/>
                      <a:pt x="580" y="109619"/>
                    </a:cubicBezTo>
                    <a:cubicBezTo>
                      <a:pt x="4549" y="94803"/>
                      <a:pt x="23863" y="79192"/>
                      <a:pt x="51380" y="63581"/>
                    </a:cubicBezTo>
                    <a:cubicBezTo>
                      <a:pt x="78897" y="47971"/>
                      <a:pt x="159330" y="-2300"/>
                      <a:pt x="154568" y="8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3392C7B8-3CCA-4A1B-9F86-5CDE795582D7}"/>
                  </a:ext>
                </a:extLst>
              </p:cNvPr>
              <p:cNvSpPr/>
              <p:nvPr/>
            </p:nvSpPr>
            <p:spPr>
              <a:xfrm>
                <a:off x="4541923" y="2540502"/>
                <a:ext cx="296923" cy="438694"/>
              </a:xfrm>
              <a:custGeom>
                <a:avLst/>
                <a:gdLst>
                  <a:gd name="connsiteX0" fmla="*/ 296777 w 296923"/>
                  <a:gd name="connsiteY0" fmla="*/ 1086 h 438694"/>
                  <a:gd name="connsiteX1" fmla="*/ 128502 w 296923"/>
                  <a:gd name="connsiteY1" fmla="*/ 97923 h 438694"/>
                  <a:gd name="connsiteX2" fmla="*/ 93577 w 296923"/>
                  <a:gd name="connsiteY2" fmla="*/ 229686 h 438694"/>
                  <a:gd name="connsiteX3" fmla="*/ 69765 w 296923"/>
                  <a:gd name="connsiteY3" fmla="*/ 332873 h 438694"/>
                  <a:gd name="connsiteX4" fmla="*/ 9440 w 296923"/>
                  <a:gd name="connsiteY4" fmla="*/ 397961 h 438694"/>
                  <a:gd name="connsiteX5" fmla="*/ 7852 w 296923"/>
                  <a:gd name="connsiteY5" fmla="*/ 431298 h 438694"/>
                  <a:gd name="connsiteX6" fmla="*/ 84052 w 296923"/>
                  <a:gd name="connsiteY6" fmla="*/ 253498 h 438694"/>
                  <a:gd name="connsiteX7" fmla="*/ 96752 w 296923"/>
                  <a:gd name="connsiteY7" fmla="*/ 161423 h 438694"/>
                  <a:gd name="connsiteX8" fmla="*/ 296777 w 296923"/>
                  <a:gd name="connsiteY8" fmla="*/ 1086 h 43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23" h="438694">
                    <a:moveTo>
                      <a:pt x="296777" y="1086"/>
                    </a:moveTo>
                    <a:cubicBezTo>
                      <a:pt x="302069" y="-9497"/>
                      <a:pt x="162369" y="59823"/>
                      <a:pt x="128502" y="97923"/>
                    </a:cubicBezTo>
                    <a:cubicBezTo>
                      <a:pt x="94635" y="136023"/>
                      <a:pt x="103366" y="190528"/>
                      <a:pt x="93577" y="229686"/>
                    </a:cubicBezTo>
                    <a:cubicBezTo>
                      <a:pt x="83788" y="268844"/>
                      <a:pt x="83788" y="304827"/>
                      <a:pt x="69765" y="332873"/>
                    </a:cubicBezTo>
                    <a:cubicBezTo>
                      <a:pt x="55742" y="360919"/>
                      <a:pt x="19759" y="381557"/>
                      <a:pt x="9440" y="397961"/>
                    </a:cubicBezTo>
                    <a:cubicBezTo>
                      <a:pt x="-879" y="414365"/>
                      <a:pt x="-4583" y="455375"/>
                      <a:pt x="7852" y="431298"/>
                    </a:cubicBezTo>
                    <a:cubicBezTo>
                      <a:pt x="20287" y="407221"/>
                      <a:pt x="69235" y="298477"/>
                      <a:pt x="84052" y="253498"/>
                    </a:cubicBezTo>
                    <a:cubicBezTo>
                      <a:pt x="98869" y="208519"/>
                      <a:pt x="66060" y="202169"/>
                      <a:pt x="96752" y="161423"/>
                    </a:cubicBezTo>
                    <a:cubicBezTo>
                      <a:pt x="127444" y="120677"/>
                      <a:pt x="291485" y="11669"/>
                      <a:pt x="296777" y="10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46B7D307-CD0E-4674-830D-5D4666B51DCB}"/>
                  </a:ext>
                </a:extLst>
              </p:cNvPr>
              <p:cNvSpPr/>
              <p:nvPr/>
            </p:nvSpPr>
            <p:spPr>
              <a:xfrm>
                <a:off x="4673091" y="2597046"/>
                <a:ext cx="256555" cy="398647"/>
              </a:xfrm>
              <a:custGeom>
                <a:avLst/>
                <a:gdLst>
                  <a:gd name="connsiteX0" fmla="*/ 256097 w 256555"/>
                  <a:gd name="connsiteY0" fmla="*/ 81067 h 398647"/>
                  <a:gd name="connsiteX1" fmla="*/ 173547 w 256555"/>
                  <a:gd name="connsiteY1" fmla="*/ 104 h 398647"/>
                  <a:gd name="connsiteX2" fmla="*/ 54484 w 256555"/>
                  <a:gd name="connsiteY2" fmla="*/ 101704 h 398647"/>
                  <a:gd name="connsiteX3" fmla="*/ 46547 w 256555"/>
                  <a:gd name="connsiteY3" fmla="*/ 222354 h 398647"/>
                  <a:gd name="connsiteX4" fmla="*/ 22734 w 256555"/>
                  <a:gd name="connsiteY4" fmla="*/ 320779 h 398647"/>
                  <a:gd name="connsiteX5" fmla="*/ 102109 w 256555"/>
                  <a:gd name="connsiteY5" fmla="*/ 398567 h 398647"/>
                  <a:gd name="connsiteX6" fmla="*/ 3684 w 256555"/>
                  <a:gd name="connsiteY6" fmla="*/ 306492 h 398647"/>
                  <a:gd name="connsiteX7" fmla="*/ 25909 w 256555"/>
                  <a:gd name="connsiteY7" fmla="*/ 230292 h 398647"/>
                  <a:gd name="connsiteX8" fmla="*/ 73534 w 256555"/>
                  <a:gd name="connsiteY8" fmla="*/ 49317 h 398647"/>
                  <a:gd name="connsiteX9" fmla="*/ 129097 w 256555"/>
                  <a:gd name="connsiteY9" fmla="*/ 4867 h 398647"/>
                  <a:gd name="connsiteX10" fmla="*/ 203709 w 256555"/>
                  <a:gd name="connsiteY10" fmla="*/ 9629 h 398647"/>
                  <a:gd name="connsiteX11" fmla="*/ 256097 w 256555"/>
                  <a:gd name="connsiteY11" fmla="*/ 81067 h 39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555" h="398647">
                    <a:moveTo>
                      <a:pt x="256097" y="81067"/>
                    </a:moveTo>
                    <a:cubicBezTo>
                      <a:pt x="251070" y="79480"/>
                      <a:pt x="207149" y="-3335"/>
                      <a:pt x="173547" y="104"/>
                    </a:cubicBezTo>
                    <a:cubicBezTo>
                      <a:pt x="139945" y="3543"/>
                      <a:pt x="75651" y="64662"/>
                      <a:pt x="54484" y="101704"/>
                    </a:cubicBezTo>
                    <a:cubicBezTo>
                      <a:pt x="33317" y="138746"/>
                      <a:pt x="51839" y="185841"/>
                      <a:pt x="46547" y="222354"/>
                    </a:cubicBezTo>
                    <a:cubicBezTo>
                      <a:pt x="41255" y="258867"/>
                      <a:pt x="13474" y="291410"/>
                      <a:pt x="22734" y="320779"/>
                    </a:cubicBezTo>
                    <a:cubicBezTo>
                      <a:pt x="31994" y="350148"/>
                      <a:pt x="105284" y="400948"/>
                      <a:pt x="102109" y="398567"/>
                    </a:cubicBezTo>
                    <a:cubicBezTo>
                      <a:pt x="98934" y="396186"/>
                      <a:pt x="16384" y="334538"/>
                      <a:pt x="3684" y="306492"/>
                    </a:cubicBezTo>
                    <a:cubicBezTo>
                      <a:pt x="-9016" y="278446"/>
                      <a:pt x="14267" y="273154"/>
                      <a:pt x="25909" y="230292"/>
                    </a:cubicBezTo>
                    <a:cubicBezTo>
                      <a:pt x="37551" y="187430"/>
                      <a:pt x="56336" y="86888"/>
                      <a:pt x="73534" y="49317"/>
                    </a:cubicBezTo>
                    <a:cubicBezTo>
                      <a:pt x="90732" y="11746"/>
                      <a:pt x="107401" y="11482"/>
                      <a:pt x="129097" y="4867"/>
                    </a:cubicBezTo>
                    <a:cubicBezTo>
                      <a:pt x="150793" y="-1748"/>
                      <a:pt x="183865" y="-2277"/>
                      <a:pt x="203709" y="9629"/>
                    </a:cubicBezTo>
                    <a:cubicBezTo>
                      <a:pt x="223553" y="21535"/>
                      <a:pt x="261124" y="82654"/>
                      <a:pt x="256097" y="810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378D53DF-2549-4F52-AC3F-3E180CE5606C}"/>
                  </a:ext>
                </a:extLst>
              </p:cNvPr>
              <p:cNvSpPr/>
              <p:nvPr/>
            </p:nvSpPr>
            <p:spPr>
              <a:xfrm>
                <a:off x="4439197" y="2992311"/>
                <a:ext cx="206729" cy="192298"/>
              </a:xfrm>
              <a:custGeom>
                <a:avLst/>
                <a:gdLst>
                  <a:gd name="connsiteX0" fmla="*/ 1041 w 206729"/>
                  <a:gd name="connsiteY0" fmla="*/ 192214 h 192298"/>
                  <a:gd name="connsiteX1" fmla="*/ 129628 w 206729"/>
                  <a:gd name="connsiteY1" fmla="*/ 114427 h 192298"/>
                  <a:gd name="connsiteX2" fmla="*/ 205828 w 206729"/>
                  <a:gd name="connsiteY2" fmla="*/ 55689 h 192298"/>
                  <a:gd name="connsiteX3" fmla="*/ 172491 w 206729"/>
                  <a:gd name="connsiteY3" fmla="*/ 127 h 192298"/>
                  <a:gd name="connsiteX4" fmla="*/ 188366 w 206729"/>
                  <a:gd name="connsiteY4" fmla="*/ 71564 h 192298"/>
                  <a:gd name="connsiteX5" fmla="*/ 74066 w 206729"/>
                  <a:gd name="connsiteY5" fmla="*/ 128714 h 192298"/>
                  <a:gd name="connsiteX6" fmla="*/ 1041 w 206729"/>
                  <a:gd name="connsiteY6" fmla="*/ 192214 h 19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29" h="192298">
                    <a:moveTo>
                      <a:pt x="1041" y="192214"/>
                    </a:moveTo>
                    <a:cubicBezTo>
                      <a:pt x="10301" y="189833"/>
                      <a:pt x="95497" y="137181"/>
                      <a:pt x="129628" y="114427"/>
                    </a:cubicBezTo>
                    <a:cubicBezTo>
                      <a:pt x="163759" y="91673"/>
                      <a:pt x="198684" y="74739"/>
                      <a:pt x="205828" y="55689"/>
                    </a:cubicBezTo>
                    <a:cubicBezTo>
                      <a:pt x="212972" y="36639"/>
                      <a:pt x="175401" y="-2519"/>
                      <a:pt x="172491" y="127"/>
                    </a:cubicBezTo>
                    <a:cubicBezTo>
                      <a:pt x="169581" y="2773"/>
                      <a:pt x="204770" y="50133"/>
                      <a:pt x="188366" y="71564"/>
                    </a:cubicBezTo>
                    <a:cubicBezTo>
                      <a:pt x="171962" y="92995"/>
                      <a:pt x="101583" y="111516"/>
                      <a:pt x="74066" y="128714"/>
                    </a:cubicBezTo>
                    <a:cubicBezTo>
                      <a:pt x="46549" y="145912"/>
                      <a:pt x="-8219" y="194595"/>
                      <a:pt x="1041" y="1922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22C29253-B93D-46C1-9DC2-86DE4B9478F3}"/>
                  </a:ext>
                </a:extLst>
              </p:cNvPr>
              <p:cNvSpPr/>
              <p:nvPr/>
            </p:nvSpPr>
            <p:spPr>
              <a:xfrm>
                <a:off x="4363940" y="2146214"/>
                <a:ext cx="272035" cy="101368"/>
              </a:xfrm>
              <a:custGeom>
                <a:avLst/>
                <a:gdLst>
                  <a:gd name="connsiteX0" fmla="*/ 98 w 272035"/>
                  <a:gd name="connsiteY0" fmla="*/ 100099 h 101368"/>
                  <a:gd name="connsiteX1" fmla="*/ 79473 w 272035"/>
                  <a:gd name="connsiteY1" fmla="*/ 17549 h 101368"/>
                  <a:gd name="connsiteX2" fmla="*/ 184248 w 272035"/>
                  <a:gd name="connsiteY2" fmla="*/ 54061 h 101368"/>
                  <a:gd name="connsiteX3" fmla="*/ 269973 w 272035"/>
                  <a:gd name="connsiteY3" fmla="*/ 100099 h 101368"/>
                  <a:gd name="connsiteX4" fmla="*/ 95348 w 272035"/>
                  <a:gd name="connsiteY4" fmla="*/ 86 h 101368"/>
                  <a:gd name="connsiteX5" fmla="*/ 98 w 272035"/>
                  <a:gd name="connsiteY5" fmla="*/ 100099 h 10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035" h="101368">
                    <a:moveTo>
                      <a:pt x="98" y="100099"/>
                    </a:moveTo>
                    <a:cubicBezTo>
                      <a:pt x="-2548" y="103009"/>
                      <a:pt x="48782" y="25222"/>
                      <a:pt x="79473" y="17549"/>
                    </a:cubicBezTo>
                    <a:cubicBezTo>
                      <a:pt x="110164" y="9876"/>
                      <a:pt x="152498" y="40303"/>
                      <a:pt x="184248" y="54061"/>
                    </a:cubicBezTo>
                    <a:cubicBezTo>
                      <a:pt x="215998" y="67819"/>
                      <a:pt x="284790" y="109095"/>
                      <a:pt x="269973" y="100099"/>
                    </a:cubicBezTo>
                    <a:cubicBezTo>
                      <a:pt x="255156" y="91103"/>
                      <a:pt x="139533" y="3526"/>
                      <a:pt x="95348" y="86"/>
                    </a:cubicBezTo>
                    <a:cubicBezTo>
                      <a:pt x="51163" y="-3354"/>
                      <a:pt x="2744" y="97189"/>
                      <a:pt x="98" y="1000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1319C3F5-FFCF-431F-B3DF-C491E688F26C}"/>
                  </a:ext>
                </a:extLst>
              </p:cNvPr>
              <p:cNvSpPr/>
              <p:nvPr/>
            </p:nvSpPr>
            <p:spPr>
              <a:xfrm>
                <a:off x="4554450" y="2311146"/>
                <a:ext cx="328123" cy="69065"/>
              </a:xfrm>
              <a:custGeom>
                <a:avLst/>
                <a:gdLst>
                  <a:gd name="connsiteX0" fmla="*/ 6438 w 328123"/>
                  <a:gd name="connsiteY0" fmla="*/ 6604 h 69065"/>
                  <a:gd name="connsiteX1" fmla="*/ 290600 w 328123"/>
                  <a:gd name="connsiteY1" fmla="*/ 38354 h 69065"/>
                  <a:gd name="connsiteX2" fmla="*/ 319175 w 328123"/>
                  <a:gd name="connsiteY2" fmla="*/ 68517 h 69065"/>
                  <a:gd name="connsiteX3" fmla="*/ 236625 w 328123"/>
                  <a:gd name="connsiteY3" fmla="*/ 11367 h 69065"/>
                  <a:gd name="connsiteX4" fmla="*/ 103275 w 328123"/>
                  <a:gd name="connsiteY4" fmla="*/ 254 h 69065"/>
                  <a:gd name="connsiteX5" fmla="*/ 6438 w 328123"/>
                  <a:gd name="connsiteY5" fmla="*/ 6604 h 6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123" h="69065">
                    <a:moveTo>
                      <a:pt x="6438" y="6604"/>
                    </a:moveTo>
                    <a:cubicBezTo>
                      <a:pt x="37659" y="12954"/>
                      <a:pt x="238477" y="28035"/>
                      <a:pt x="290600" y="38354"/>
                    </a:cubicBezTo>
                    <a:cubicBezTo>
                      <a:pt x="342723" y="48673"/>
                      <a:pt x="328171" y="73015"/>
                      <a:pt x="319175" y="68517"/>
                    </a:cubicBezTo>
                    <a:cubicBezTo>
                      <a:pt x="310179" y="64019"/>
                      <a:pt x="272608" y="22744"/>
                      <a:pt x="236625" y="11367"/>
                    </a:cubicBezTo>
                    <a:cubicBezTo>
                      <a:pt x="200642" y="-10"/>
                      <a:pt x="140846" y="1048"/>
                      <a:pt x="103275" y="254"/>
                    </a:cubicBezTo>
                    <a:cubicBezTo>
                      <a:pt x="65704" y="-540"/>
                      <a:pt x="-24783" y="254"/>
                      <a:pt x="6438" y="660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C86DAC9A-5A69-4A85-96BA-31BF0E255DAE}"/>
                  </a:ext>
                </a:extLst>
              </p:cNvPr>
              <p:cNvSpPr/>
              <p:nvPr/>
            </p:nvSpPr>
            <p:spPr>
              <a:xfrm>
                <a:off x="4252382" y="2246313"/>
                <a:ext cx="251360" cy="180999"/>
              </a:xfrm>
              <a:custGeom>
                <a:avLst/>
                <a:gdLst>
                  <a:gd name="connsiteX0" fmla="*/ 19581 w 251360"/>
                  <a:gd name="connsiteY0" fmla="*/ 180975 h 180999"/>
                  <a:gd name="connsiteX1" fmla="*/ 68793 w 251360"/>
                  <a:gd name="connsiteY1" fmla="*/ 88900 h 180999"/>
                  <a:gd name="connsiteX2" fmla="*/ 531 w 251360"/>
                  <a:gd name="connsiteY2" fmla="*/ 0 h 180999"/>
                  <a:gd name="connsiteX3" fmla="*/ 113243 w 251360"/>
                  <a:gd name="connsiteY3" fmla="*/ 88900 h 180999"/>
                  <a:gd name="connsiteX4" fmla="*/ 251356 w 251360"/>
                  <a:gd name="connsiteY4" fmla="*/ 117475 h 180999"/>
                  <a:gd name="connsiteX5" fmla="*/ 108481 w 251360"/>
                  <a:gd name="connsiteY5" fmla="*/ 98425 h 180999"/>
                  <a:gd name="connsiteX6" fmla="*/ 19581 w 251360"/>
                  <a:gd name="connsiteY6" fmla="*/ 180975 h 18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60" h="180999">
                    <a:moveTo>
                      <a:pt x="19581" y="180975"/>
                    </a:moveTo>
                    <a:cubicBezTo>
                      <a:pt x="12966" y="179388"/>
                      <a:pt x="71968" y="119063"/>
                      <a:pt x="68793" y="88900"/>
                    </a:cubicBezTo>
                    <a:cubicBezTo>
                      <a:pt x="65618" y="58737"/>
                      <a:pt x="-6877" y="0"/>
                      <a:pt x="531" y="0"/>
                    </a:cubicBezTo>
                    <a:cubicBezTo>
                      <a:pt x="7939" y="0"/>
                      <a:pt x="71439" y="69321"/>
                      <a:pt x="113243" y="88900"/>
                    </a:cubicBezTo>
                    <a:cubicBezTo>
                      <a:pt x="155047" y="108479"/>
                      <a:pt x="252150" y="115887"/>
                      <a:pt x="251356" y="117475"/>
                    </a:cubicBezTo>
                    <a:cubicBezTo>
                      <a:pt x="250562" y="119062"/>
                      <a:pt x="144729" y="91546"/>
                      <a:pt x="108481" y="98425"/>
                    </a:cubicBezTo>
                    <a:cubicBezTo>
                      <a:pt x="72233" y="105304"/>
                      <a:pt x="26196" y="182562"/>
                      <a:pt x="19581" y="1809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2DD08E6A-F227-4E3C-BECE-7D5B5C8DC855}"/>
                  </a:ext>
                </a:extLst>
              </p:cNvPr>
              <p:cNvSpPr/>
              <p:nvPr/>
            </p:nvSpPr>
            <p:spPr>
              <a:xfrm>
                <a:off x="4430551" y="2425676"/>
                <a:ext cx="470118" cy="187872"/>
              </a:xfrm>
              <a:custGeom>
                <a:avLst/>
                <a:gdLst>
                  <a:gd name="connsiteX0" fmla="*/ 162 w 470118"/>
                  <a:gd name="connsiteY0" fmla="*/ 187349 h 187872"/>
                  <a:gd name="connsiteX1" fmla="*/ 192249 w 470118"/>
                  <a:gd name="connsiteY1" fmla="*/ 128612 h 187872"/>
                  <a:gd name="connsiteX2" fmla="*/ 276387 w 470118"/>
                  <a:gd name="connsiteY2" fmla="*/ 90512 h 187872"/>
                  <a:gd name="connsiteX3" fmla="*/ 330362 w 470118"/>
                  <a:gd name="connsiteY3" fmla="*/ 33362 h 187872"/>
                  <a:gd name="connsiteX4" fmla="*/ 470062 w 470118"/>
                  <a:gd name="connsiteY4" fmla="*/ 24 h 187872"/>
                  <a:gd name="connsiteX5" fmla="*/ 312899 w 470118"/>
                  <a:gd name="connsiteY5" fmla="*/ 38124 h 187872"/>
                  <a:gd name="connsiteX6" fmla="*/ 227174 w 470118"/>
                  <a:gd name="connsiteY6" fmla="*/ 92099 h 187872"/>
                  <a:gd name="connsiteX7" fmla="*/ 162 w 470118"/>
                  <a:gd name="connsiteY7" fmla="*/ 187349 h 18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118" h="187872">
                    <a:moveTo>
                      <a:pt x="162" y="187349"/>
                    </a:moveTo>
                    <a:cubicBezTo>
                      <a:pt x="-5659" y="193434"/>
                      <a:pt x="146212" y="144751"/>
                      <a:pt x="192249" y="128612"/>
                    </a:cubicBezTo>
                    <a:cubicBezTo>
                      <a:pt x="238286" y="112473"/>
                      <a:pt x="253368" y="106387"/>
                      <a:pt x="276387" y="90512"/>
                    </a:cubicBezTo>
                    <a:cubicBezTo>
                      <a:pt x="299406" y="74637"/>
                      <a:pt x="298083" y="48443"/>
                      <a:pt x="330362" y="33362"/>
                    </a:cubicBezTo>
                    <a:cubicBezTo>
                      <a:pt x="362641" y="18281"/>
                      <a:pt x="472972" y="-770"/>
                      <a:pt x="470062" y="24"/>
                    </a:cubicBezTo>
                    <a:cubicBezTo>
                      <a:pt x="467152" y="818"/>
                      <a:pt x="353380" y="22778"/>
                      <a:pt x="312899" y="38124"/>
                    </a:cubicBezTo>
                    <a:cubicBezTo>
                      <a:pt x="272418" y="53470"/>
                      <a:pt x="274005" y="69080"/>
                      <a:pt x="227174" y="92099"/>
                    </a:cubicBezTo>
                    <a:cubicBezTo>
                      <a:pt x="180343" y="115118"/>
                      <a:pt x="5983" y="181264"/>
                      <a:pt x="162" y="1873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66CDC6B4-D804-44A4-B108-75806595F642}"/>
                  </a:ext>
                </a:extLst>
              </p:cNvPr>
              <p:cNvSpPr/>
              <p:nvPr/>
            </p:nvSpPr>
            <p:spPr>
              <a:xfrm>
                <a:off x="4320786" y="2425665"/>
                <a:ext cx="104208" cy="116447"/>
              </a:xfrm>
              <a:custGeom>
                <a:avLst/>
                <a:gdLst>
                  <a:gd name="connsiteX0" fmla="*/ 389 w 104208"/>
                  <a:gd name="connsiteY0" fmla="*/ 35 h 116447"/>
                  <a:gd name="connsiteX1" fmla="*/ 57539 w 104208"/>
                  <a:gd name="connsiteY1" fmla="*/ 27023 h 116447"/>
                  <a:gd name="connsiteX2" fmla="*/ 103577 w 104208"/>
                  <a:gd name="connsiteY2" fmla="*/ 115923 h 116447"/>
                  <a:gd name="connsiteX3" fmla="*/ 84527 w 104208"/>
                  <a:gd name="connsiteY3" fmla="*/ 61948 h 116447"/>
                  <a:gd name="connsiteX4" fmla="*/ 87702 w 104208"/>
                  <a:gd name="connsiteY4" fmla="*/ 22260 h 116447"/>
                  <a:gd name="connsiteX5" fmla="*/ 389 w 104208"/>
                  <a:gd name="connsiteY5" fmla="*/ 35 h 11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08" h="116447">
                    <a:moveTo>
                      <a:pt x="389" y="35"/>
                    </a:moveTo>
                    <a:cubicBezTo>
                      <a:pt x="-4638" y="829"/>
                      <a:pt x="40341" y="7708"/>
                      <a:pt x="57539" y="27023"/>
                    </a:cubicBezTo>
                    <a:cubicBezTo>
                      <a:pt x="74737" y="46338"/>
                      <a:pt x="99079" y="110102"/>
                      <a:pt x="103577" y="115923"/>
                    </a:cubicBezTo>
                    <a:cubicBezTo>
                      <a:pt x="108075" y="121744"/>
                      <a:pt x="87173" y="77558"/>
                      <a:pt x="84527" y="61948"/>
                    </a:cubicBezTo>
                    <a:cubicBezTo>
                      <a:pt x="81881" y="46338"/>
                      <a:pt x="97756" y="32579"/>
                      <a:pt x="87702" y="22260"/>
                    </a:cubicBezTo>
                    <a:cubicBezTo>
                      <a:pt x="77648" y="11941"/>
                      <a:pt x="5416" y="-759"/>
                      <a:pt x="389" y="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6B9474A-D1CC-4B8D-88E3-BBC0E1B4E064}"/>
                  </a:ext>
                </a:extLst>
              </p:cNvPr>
              <p:cNvSpPr/>
              <p:nvPr/>
            </p:nvSpPr>
            <p:spPr>
              <a:xfrm>
                <a:off x="4580626" y="2368862"/>
                <a:ext cx="234262" cy="124350"/>
              </a:xfrm>
              <a:custGeom>
                <a:avLst/>
                <a:gdLst>
                  <a:gd name="connsiteX0" fmla="*/ 899 w 234262"/>
                  <a:gd name="connsiteY0" fmla="*/ 123513 h 124350"/>
                  <a:gd name="connsiteX1" fmla="*/ 26299 w 234262"/>
                  <a:gd name="connsiteY1" fmla="*/ 79063 h 124350"/>
                  <a:gd name="connsiteX2" fmla="*/ 69162 w 234262"/>
                  <a:gd name="connsiteY2" fmla="*/ 6038 h 124350"/>
                  <a:gd name="connsiteX3" fmla="*/ 234262 w 234262"/>
                  <a:gd name="connsiteY3" fmla="*/ 4451 h 124350"/>
                  <a:gd name="connsiteX4" fmla="*/ 121549 w 234262"/>
                  <a:gd name="connsiteY4" fmla="*/ 7626 h 124350"/>
                  <a:gd name="connsiteX5" fmla="*/ 58049 w 234262"/>
                  <a:gd name="connsiteY5" fmla="*/ 40963 h 124350"/>
                  <a:gd name="connsiteX6" fmla="*/ 899 w 234262"/>
                  <a:gd name="connsiteY6" fmla="*/ 123513 h 1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262" h="124350">
                    <a:moveTo>
                      <a:pt x="899" y="123513"/>
                    </a:moveTo>
                    <a:cubicBezTo>
                      <a:pt x="-4393" y="129863"/>
                      <a:pt x="14922" y="98642"/>
                      <a:pt x="26299" y="79063"/>
                    </a:cubicBezTo>
                    <a:cubicBezTo>
                      <a:pt x="37676" y="59484"/>
                      <a:pt x="34502" y="18473"/>
                      <a:pt x="69162" y="6038"/>
                    </a:cubicBezTo>
                    <a:cubicBezTo>
                      <a:pt x="103822" y="-6397"/>
                      <a:pt x="225531" y="4186"/>
                      <a:pt x="234262" y="4451"/>
                    </a:cubicBezTo>
                    <a:lnTo>
                      <a:pt x="121549" y="7626"/>
                    </a:lnTo>
                    <a:cubicBezTo>
                      <a:pt x="92180" y="13711"/>
                      <a:pt x="75511" y="21913"/>
                      <a:pt x="58049" y="40963"/>
                    </a:cubicBezTo>
                    <a:cubicBezTo>
                      <a:pt x="40587" y="60013"/>
                      <a:pt x="6191" y="117163"/>
                      <a:pt x="899" y="1235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D24E4ABB-4123-4557-88E6-617B1265242D}"/>
                  </a:ext>
                </a:extLst>
              </p:cNvPr>
              <p:cNvSpPr/>
              <p:nvPr/>
            </p:nvSpPr>
            <p:spPr>
              <a:xfrm>
                <a:off x="4401006" y="1787940"/>
                <a:ext cx="1634096" cy="377418"/>
              </a:xfrm>
              <a:custGeom>
                <a:avLst/>
                <a:gdLst>
                  <a:gd name="connsiteX0" fmla="*/ 27061 w 1634096"/>
                  <a:gd name="connsiteY0" fmla="*/ 377410 h 377418"/>
                  <a:gd name="connsiteX1" fmla="*/ 33411 w 1634096"/>
                  <a:gd name="connsiteY1" fmla="*/ 248293 h 377418"/>
                  <a:gd name="connsiteX2" fmla="*/ 257777 w 1634096"/>
                  <a:gd name="connsiteY2" fmla="*/ 157277 h 377418"/>
                  <a:gd name="connsiteX3" fmla="*/ 609144 w 1634096"/>
                  <a:gd name="connsiteY3" fmla="*/ 78960 h 377418"/>
                  <a:gd name="connsiteX4" fmla="*/ 1028244 w 1634096"/>
                  <a:gd name="connsiteY4" fmla="*/ 38743 h 377418"/>
                  <a:gd name="connsiteX5" fmla="*/ 1301294 w 1634096"/>
                  <a:gd name="connsiteY5" fmla="*/ 4877 h 377418"/>
                  <a:gd name="connsiteX6" fmla="*/ 1631494 w 1634096"/>
                  <a:gd name="connsiteY6" fmla="*/ 150927 h 377418"/>
                  <a:gd name="connsiteX7" fmla="*/ 1445227 w 1634096"/>
                  <a:gd name="connsiteY7" fmla="*/ 66260 h 377418"/>
                  <a:gd name="connsiteX8" fmla="*/ 1258961 w 1634096"/>
                  <a:gd name="connsiteY8" fmla="*/ 28160 h 377418"/>
                  <a:gd name="connsiteX9" fmla="*/ 808111 w 1634096"/>
                  <a:gd name="connsiteY9" fmla="*/ 87427 h 377418"/>
                  <a:gd name="connsiteX10" fmla="*/ 71511 w 1634096"/>
                  <a:gd name="connsiteY10" fmla="*/ 241943 h 377418"/>
                  <a:gd name="connsiteX11" fmla="*/ 27061 w 1634096"/>
                  <a:gd name="connsiteY11" fmla="*/ 377410 h 37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4096" h="377418">
                    <a:moveTo>
                      <a:pt x="27061" y="377410"/>
                    </a:moveTo>
                    <a:cubicBezTo>
                      <a:pt x="20711" y="378468"/>
                      <a:pt x="-5042" y="284982"/>
                      <a:pt x="33411" y="248293"/>
                    </a:cubicBezTo>
                    <a:cubicBezTo>
                      <a:pt x="71864" y="211604"/>
                      <a:pt x="161822" y="185499"/>
                      <a:pt x="257777" y="157277"/>
                    </a:cubicBezTo>
                    <a:cubicBezTo>
                      <a:pt x="353732" y="129055"/>
                      <a:pt x="480733" y="98716"/>
                      <a:pt x="609144" y="78960"/>
                    </a:cubicBezTo>
                    <a:cubicBezTo>
                      <a:pt x="737555" y="59204"/>
                      <a:pt x="912886" y="51090"/>
                      <a:pt x="1028244" y="38743"/>
                    </a:cubicBezTo>
                    <a:cubicBezTo>
                      <a:pt x="1143602" y="26396"/>
                      <a:pt x="1200752" y="-13820"/>
                      <a:pt x="1301294" y="4877"/>
                    </a:cubicBezTo>
                    <a:cubicBezTo>
                      <a:pt x="1401836" y="23574"/>
                      <a:pt x="1607505" y="140697"/>
                      <a:pt x="1631494" y="150927"/>
                    </a:cubicBezTo>
                    <a:cubicBezTo>
                      <a:pt x="1655483" y="161157"/>
                      <a:pt x="1507316" y="86721"/>
                      <a:pt x="1445227" y="66260"/>
                    </a:cubicBezTo>
                    <a:cubicBezTo>
                      <a:pt x="1383138" y="45799"/>
                      <a:pt x="1365147" y="24632"/>
                      <a:pt x="1258961" y="28160"/>
                    </a:cubicBezTo>
                    <a:cubicBezTo>
                      <a:pt x="1152775" y="31688"/>
                      <a:pt x="1006019" y="51797"/>
                      <a:pt x="808111" y="87427"/>
                    </a:cubicBezTo>
                    <a:cubicBezTo>
                      <a:pt x="610203" y="123057"/>
                      <a:pt x="204861" y="197140"/>
                      <a:pt x="71511" y="241943"/>
                    </a:cubicBezTo>
                    <a:cubicBezTo>
                      <a:pt x="-61839" y="286746"/>
                      <a:pt x="33411" y="376352"/>
                      <a:pt x="27061" y="3774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74DEEB27-5199-4AE7-8D05-660FE52731E6}"/>
                  </a:ext>
                </a:extLst>
              </p:cNvPr>
              <p:cNvSpPr/>
              <p:nvPr/>
            </p:nvSpPr>
            <p:spPr>
              <a:xfrm>
                <a:off x="4311538" y="1936199"/>
                <a:ext cx="338828" cy="248514"/>
              </a:xfrm>
              <a:custGeom>
                <a:avLst/>
                <a:gdLst>
                  <a:gd name="connsiteX0" fmla="*/ 112 w 338828"/>
                  <a:gd name="connsiteY0" fmla="*/ 248201 h 248514"/>
                  <a:gd name="connsiteX1" fmla="*/ 135579 w 338828"/>
                  <a:gd name="connsiteY1" fmla="*/ 85218 h 248514"/>
                  <a:gd name="connsiteX2" fmla="*/ 338779 w 338828"/>
                  <a:gd name="connsiteY2" fmla="*/ 551 h 248514"/>
                  <a:gd name="connsiteX3" fmla="*/ 116529 w 338828"/>
                  <a:gd name="connsiteY3" fmla="*/ 123318 h 248514"/>
                  <a:gd name="connsiteX4" fmla="*/ 112 w 338828"/>
                  <a:gd name="connsiteY4" fmla="*/ 248201 h 24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828" h="248514">
                    <a:moveTo>
                      <a:pt x="112" y="248201"/>
                    </a:moveTo>
                    <a:cubicBezTo>
                      <a:pt x="3287" y="241851"/>
                      <a:pt x="79135" y="126493"/>
                      <a:pt x="135579" y="85218"/>
                    </a:cubicBezTo>
                    <a:cubicBezTo>
                      <a:pt x="192023" y="43943"/>
                      <a:pt x="341954" y="-5799"/>
                      <a:pt x="338779" y="551"/>
                    </a:cubicBezTo>
                    <a:cubicBezTo>
                      <a:pt x="335604" y="6901"/>
                      <a:pt x="171210" y="83807"/>
                      <a:pt x="116529" y="123318"/>
                    </a:cubicBezTo>
                    <a:cubicBezTo>
                      <a:pt x="61848" y="162829"/>
                      <a:pt x="-3063" y="254551"/>
                      <a:pt x="112" y="2482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202A6285-B762-49BD-A323-F7C9F5FCD9F4}"/>
                  </a:ext>
                </a:extLst>
              </p:cNvPr>
              <p:cNvSpPr/>
              <p:nvPr/>
            </p:nvSpPr>
            <p:spPr>
              <a:xfrm>
                <a:off x="5554133" y="1907082"/>
                <a:ext cx="416471" cy="249804"/>
              </a:xfrm>
              <a:custGeom>
                <a:avLst/>
                <a:gdLst>
                  <a:gd name="connsiteX0" fmla="*/ 0 w 416471"/>
                  <a:gd name="connsiteY0" fmla="*/ 249801 h 249804"/>
                  <a:gd name="connsiteX1" fmla="*/ 296334 w 416471"/>
                  <a:gd name="connsiteY1" fmla="*/ 127035 h 249804"/>
                  <a:gd name="connsiteX2" fmla="*/ 402167 w 416471"/>
                  <a:gd name="connsiteY2" fmla="*/ 93168 h 249804"/>
                  <a:gd name="connsiteX3" fmla="*/ 412750 w 416471"/>
                  <a:gd name="connsiteY3" fmla="*/ 35 h 249804"/>
                  <a:gd name="connsiteX4" fmla="*/ 376767 w 416471"/>
                  <a:gd name="connsiteY4" fmla="*/ 82585 h 249804"/>
                  <a:gd name="connsiteX5" fmla="*/ 279400 w 416471"/>
                  <a:gd name="connsiteY5" fmla="*/ 122801 h 249804"/>
                  <a:gd name="connsiteX6" fmla="*/ 0 w 416471"/>
                  <a:gd name="connsiteY6" fmla="*/ 249801 h 2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471" h="249804">
                    <a:moveTo>
                      <a:pt x="0" y="249801"/>
                    </a:moveTo>
                    <a:cubicBezTo>
                      <a:pt x="2822" y="250507"/>
                      <a:pt x="229306" y="153141"/>
                      <a:pt x="296334" y="127035"/>
                    </a:cubicBezTo>
                    <a:cubicBezTo>
                      <a:pt x="363362" y="100929"/>
                      <a:pt x="382764" y="114335"/>
                      <a:pt x="402167" y="93168"/>
                    </a:cubicBezTo>
                    <a:cubicBezTo>
                      <a:pt x="421570" y="72001"/>
                      <a:pt x="416983" y="1799"/>
                      <a:pt x="412750" y="35"/>
                    </a:cubicBezTo>
                    <a:cubicBezTo>
                      <a:pt x="408517" y="-1729"/>
                      <a:pt x="398992" y="62124"/>
                      <a:pt x="376767" y="82585"/>
                    </a:cubicBezTo>
                    <a:cubicBezTo>
                      <a:pt x="354542" y="103046"/>
                      <a:pt x="336550" y="96343"/>
                      <a:pt x="279400" y="122801"/>
                    </a:cubicBezTo>
                    <a:lnTo>
                      <a:pt x="0" y="24980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749682A1-57AB-457B-938A-3A9D6DBBC40C}"/>
                  </a:ext>
                </a:extLst>
              </p:cNvPr>
              <p:cNvSpPr/>
              <p:nvPr/>
            </p:nvSpPr>
            <p:spPr>
              <a:xfrm>
                <a:off x="4672125" y="2182323"/>
                <a:ext cx="326565" cy="85611"/>
              </a:xfrm>
              <a:custGeom>
                <a:avLst/>
                <a:gdLst>
                  <a:gd name="connsiteX0" fmla="*/ 1475 w 326565"/>
                  <a:gd name="connsiteY0" fmla="*/ 82510 h 85611"/>
                  <a:gd name="connsiteX1" fmla="*/ 242775 w 326565"/>
                  <a:gd name="connsiteY1" fmla="*/ 23244 h 85611"/>
                  <a:gd name="connsiteX2" fmla="*/ 323208 w 326565"/>
                  <a:gd name="connsiteY2" fmla="*/ 2077 h 85611"/>
                  <a:gd name="connsiteX3" fmla="*/ 147525 w 326565"/>
                  <a:gd name="connsiteY3" fmla="*/ 69810 h 85611"/>
                  <a:gd name="connsiteX4" fmla="*/ 1475 w 326565"/>
                  <a:gd name="connsiteY4" fmla="*/ 82510 h 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65" h="85611">
                    <a:moveTo>
                      <a:pt x="1475" y="82510"/>
                    </a:moveTo>
                    <a:cubicBezTo>
                      <a:pt x="17350" y="74749"/>
                      <a:pt x="242775" y="23244"/>
                      <a:pt x="242775" y="23244"/>
                    </a:cubicBezTo>
                    <a:cubicBezTo>
                      <a:pt x="296397" y="9839"/>
                      <a:pt x="339083" y="-5684"/>
                      <a:pt x="323208" y="2077"/>
                    </a:cubicBezTo>
                    <a:cubicBezTo>
                      <a:pt x="307333" y="9838"/>
                      <a:pt x="193033" y="57110"/>
                      <a:pt x="147525" y="69810"/>
                    </a:cubicBezTo>
                    <a:cubicBezTo>
                      <a:pt x="102017" y="82510"/>
                      <a:pt x="-14400" y="90271"/>
                      <a:pt x="1475" y="825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EE761B7C-C631-42AA-9163-0295B30E1335}"/>
                  </a:ext>
                </a:extLst>
              </p:cNvPr>
              <p:cNvSpPr/>
              <p:nvPr/>
            </p:nvSpPr>
            <p:spPr>
              <a:xfrm>
                <a:off x="5606520" y="1942702"/>
                <a:ext cx="398464" cy="254528"/>
              </a:xfrm>
              <a:custGeom>
                <a:avLst/>
                <a:gdLst>
                  <a:gd name="connsiteX0" fmla="*/ 398463 w 398464"/>
                  <a:gd name="connsiteY0" fmla="*/ 398 h 254528"/>
                  <a:gd name="connsiteX1" fmla="*/ 311680 w 398464"/>
                  <a:gd name="connsiteY1" fmla="*/ 205715 h 254528"/>
                  <a:gd name="connsiteX2" fmla="*/ 265113 w 398464"/>
                  <a:gd name="connsiteY2" fmla="*/ 220531 h 254528"/>
                  <a:gd name="connsiteX3" fmla="*/ 116947 w 398464"/>
                  <a:gd name="connsiteY3" fmla="*/ 254398 h 254528"/>
                  <a:gd name="connsiteX4" fmla="*/ 4763 w 398464"/>
                  <a:gd name="connsiteY4" fmla="*/ 231115 h 254528"/>
                  <a:gd name="connsiteX5" fmla="*/ 279930 w 398464"/>
                  <a:gd name="connsiteY5" fmla="*/ 203598 h 254528"/>
                  <a:gd name="connsiteX6" fmla="*/ 309563 w 398464"/>
                  <a:gd name="connsiteY6" fmla="*/ 154915 h 254528"/>
                  <a:gd name="connsiteX7" fmla="*/ 398463 w 398464"/>
                  <a:gd name="connsiteY7" fmla="*/ 398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464" h="254528">
                    <a:moveTo>
                      <a:pt x="398463" y="398"/>
                    </a:moveTo>
                    <a:cubicBezTo>
                      <a:pt x="398816" y="8865"/>
                      <a:pt x="333905" y="169026"/>
                      <a:pt x="311680" y="205715"/>
                    </a:cubicBezTo>
                    <a:cubicBezTo>
                      <a:pt x="289455" y="242404"/>
                      <a:pt x="297568" y="212417"/>
                      <a:pt x="265113" y="220531"/>
                    </a:cubicBezTo>
                    <a:cubicBezTo>
                      <a:pt x="232658" y="228645"/>
                      <a:pt x="160339" y="252634"/>
                      <a:pt x="116947" y="254398"/>
                    </a:cubicBezTo>
                    <a:cubicBezTo>
                      <a:pt x="73555" y="256162"/>
                      <a:pt x="-22401" y="239582"/>
                      <a:pt x="4763" y="231115"/>
                    </a:cubicBezTo>
                    <a:cubicBezTo>
                      <a:pt x="31927" y="222648"/>
                      <a:pt x="229130" y="216298"/>
                      <a:pt x="279930" y="203598"/>
                    </a:cubicBezTo>
                    <a:cubicBezTo>
                      <a:pt x="330730" y="190898"/>
                      <a:pt x="294041" y="189134"/>
                      <a:pt x="309563" y="154915"/>
                    </a:cubicBezTo>
                    <a:cubicBezTo>
                      <a:pt x="325085" y="120696"/>
                      <a:pt x="398110" y="-8069"/>
                      <a:pt x="398463" y="3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6B45054B-9414-46DB-8B5D-32F27BEA7F0B}"/>
                  </a:ext>
                </a:extLst>
              </p:cNvPr>
              <p:cNvSpPr/>
              <p:nvPr/>
            </p:nvSpPr>
            <p:spPr>
              <a:xfrm>
                <a:off x="3983358" y="1936750"/>
                <a:ext cx="504650" cy="303072"/>
              </a:xfrm>
              <a:custGeom>
                <a:avLst/>
                <a:gdLst>
                  <a:gd name="connsiteX0" fmla="*/ 503975 w 504650"/>
                  <a:gd name="connsiteY0" fmla="*/ 0 h 303072"/>
                  <a:gd name="connsiteX1" fmla="*/ 332525 w 504650"/>
                  <a:gd name="connsiteY1" fmla="*/ 146050 h 303072"/>
                  <a:gd name="connsiteX2" fmla="*/ 207642 w 504650"/>
                  <a:gd name="connsiteY2" fmla="*/ 131233 h 303072"/>
                  <a:gd name="connsiteX3" fmla="*/ 108159 w 504650"/>
                  <a:gd name="connsiteY3" fmla="*/ 192617 h 303072"/>
                  <a:gd name="connsiteX4" fmla="*/ 209 w 504650"/>
                  <a:gd name="connsiteY4" fmla="*/ 302683 h 303072"/>
                  <a:gd name="connsiteX5" fmla="*/ 84875 w 504650"/>
                  <a:gd name="connsiteY5" fmla="*/ 226483 h 303072"/>
                  <a:gd name="connsiteX6" fmla="*/ 226692 w 504650"/>
                  <a:gd name="connsiteY6" fmla="*/ 154517 h 303072"/>
                  <a:gd name="connsiteX7" fmla="*/ 264792 w 504650"/>
                  <a:gd name="connsiteY7" fmla="*/ 146050 h 303072"/>
                  <a:gd name="connsiteX8" fmla="*/ 503975 w 504650"/>
                  <a:gd name="connsiteY8" fmla="*/ 0 h 30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650" h="303072">
                    <a:moveTo>
                      <a:pt x="503975" y="0"/>
                    </a:moveTo>
                    <a:cubicBezTo>
                      <a:pt x="515264" y="0"/>
                      <a:pt x="381914" y="124178"/>
                      <a:pt x="332525" y="146050"/>
                    </a:cubicBezTo>
                    <a:cubicBezTo>
                      <a:pt x="283136" y="167922"/>
                      <a:pt x="245036" y="123472"/>
                      <a:pt x="207642" y="131233"/>
                    </a:cubicBezTo>
                    <a:cubicBezTo>
                      <a:pt x="170248" y="138994"/>
                      <a:pt x="142731" y="164042"/>
                      <a:pt x="108159" y="192617"/>
                    </a:cubicBezTo>
                    <a:cubicBezTo>
                      <a:pt x="73587" y="221192"/>
                      <a:pt x="4090" y="297039"/>
                      <a:pt x="209" y="302683"/>
                    </a:cubicBezTo>
                    <a:cubicBezTo>
                      <a:pt x="-3672" y="308327"/>
                      <a:pt x="47128" y="251177"/>
                      <a:pt x="84875" y="226483"/>
                    </a:cubicBezTo>
                    <a:cubicBezTo>
                      <a:pt x="122622" y="201789"/>
                      <a:pt x="196706" y="167922"/>
                      <a:pt x="226692" y="154517"/>
                    </a:cubicBezTo>
                    <a:cubicBezTo>
                      <a:pt x="256678" y="141112"/>
                      <a:pt x="217167" y="169333"/>
                      <a:pt x="264792" y="146050"/>
                    </a:cubicBezTo>
                    <a:cubicBezTo>
                      <a:pt x="312417" y="122767"/>
                      <a:pt x="492686" y="0"/>
                      <a:pt x="50397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5CD3540-08DA-4311-91E7-43A452D1D05D}"/>
                  </a:ext>
                </a:extLst>
              </p:cNvPr>
              <p:cNvSpPr/>
              <p:nvPr/>
            </p:nvSpPr>
            <p:spPr>
              <a:xfrm>
                <a:off x="4854487" y="2090429"/>
                <a:ext cx="333468" cy="235288"/>
              </a:xfrm>
              <a:custGeom>
                <a:avLst/>
                <a:gdLst>
                  <a:gd name="connsiteX0" fmla="*/ 88 w 333468"/>
                  <a:gd name="connsiteY0" fmla="*/ 235259 h 235288"/>
                  <a:gd name="connsiteX1" fmla="*/ 135026 w 333468"/>
                  <a:gd name="connsiteY1" fmla="*/ 141596 h 235288"/>
                  <a:gd name="connsiteX2" fmla="*/ 181063 w 333468"/>
                  <a:gd name="connsiteY2" fmla="*/ 41584 h 235288"/>
                  <a:gd name="connsiteX3" fmla="*/ 230276 w 333468"/>
                  <a:gd name="connsiteY3" fmla="*/ 309 h 235288"/>
                  <a:gd name="connsiteX4" fmla="*/ 333463 w 333468"/>
                  <a:gd name="connsiteY4" fmla="*/ 22534 h 235288"/>
                  <a:gd name="connsiteX5" fmla="*/ 225513 w 333468"/>
                  <a:gd name="connsiteY5" fmla="*/ 19359 h 235288"/>
                  <a:gd name="connsiteX6" fmla="*/ 115976 w 333468"/>
                  <a:gd name="connsiteY6" fmla="*/ 132071 h 235288"/>
                  <a:gd name="connsiteX7" fmla="*/ 88 w 333468"/>
                  <a:gd name="connsiteY7" fmla="*/ 235259 h 2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468" h="235288">
                    <a:moveTo>
                      <a:pt x="88" y="235259"/>
                    </a:moveTo>
                    <a:cubicBezTo>
                      <a:pt x="3263" y="236846"/>
                      <a:pt x="104864" y="173875"/>
                      <a:pt x="135026" y="141596"/>
                    </a:cubicBezTo>
                    <a:cubicBezTo>
                      <a:pt x="165189" y="109317"/>
                      <a:pt x="165188" y="65132"/>
                      <a:pt x="181063" y="41584"/>
                    </a:cubicBezTo>
                    <a:cubicBezTo>
                      <a:pt x="196938" y="18036"/>
                      <a:pt x="204876" y="3484"/>
                      <a:pt x="230276" y="309"/>
                    </a:cubicBezTo>
                    <a:cubicBezTo>
                      <a:pt x="255676" y="-2866"/>
                      <a:pt x="334257" y="19359"/>
                      <a:pt x="333463" y="22534"/>
                    </a:cubicBezTo>
                    <a:cubicBezTo>
                      <a:pt x="332669" y="25709"/>
                      <a:pt x="261761" y="1103"/>
                      <a:pt x="225513" y="19359"/>
                    </a:cubicBezTo>
                    <a:cubicBezTo>
                      <a:pt x="189265" y="37615"/>
                      <a:pt x="152224" y="97940"/>
                      <a:pt x="115976" y="132071"/>
                    </a:cubicBezTo>
                    <a:cubicBezTo>
                      <a:pt x="79728" y="166202"/>
                      <a:pt x="-3087" y="233672"/>
                      <a:pt x="88" y="2352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6C3F918E-1801-4729-B301-47C9559A7EA2}"/>
                  </a:ext>
                </a:extLst>
              </p:cNvPr>
              <p:cNvSpPr/>
              <p:nvPr/>
            </p:nvSpPr>
            <p:spPr>
              <a:xfrm>
                <a:off x="5058361" y="2167403"/>
                <a:ext cx="79562" cy="294451"/>
              </a:xfrm>
              <a:custGeom>
                <a:avLst/>
                <a:gdLst>
                  <a:gd name="connsiteX0" fmla="*/ 64502 w 79562"/>
                  <a:gd name="connsiteY0" fmla="*/ 1122 h 294451"/>
                  <a:gd name="connsiteX1" fmla="*/ 20052 w 79562"/>
                  <a:gd name="connsiteY1" fmla="*/ 120185 h 294451"/>
                  <a:gd name="connsiteX2" fmla="*/ 78789 w 79562"/>
                  <a:gd name="connsiteY2" fmla="*/ 288460 h 294451"/>
                  <a:gd name="connsiteX3" fmla="*/ 50214 w 79562"/>
                  <a:gd name="connsiteY3" fmla="*/ 239247 h 294451"/>
                  <a:gd name="connsiteX4" fmla="*/ 1002 w 79562"/>
                  <a:gd name="connsiteY4" fmla="*/ 70972 h 294451"/>
                  <a:gd name="connsiteX5" fmla="*/ 64502 w 79562"/>
                  <a:gd name="connsiteY5" fmla="*/ 1122 h 29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62" h="294451">
                    <a:moveTo>
                      <a:pt x="64502" y="1122"/>
                    </a:moveTo>
                    <a:cubicBezTo>
                      <a:pt x="67677" y="9324"/>
                      <a:pt x="17671" y="72295"/>
                      <a:pt x="20052" y="120185"/>
                    </a:cubicBezTo>
                    <a:cubicBezTo>
                      <a:pt x="22433" y="168075"/>
                      <a:pt x="73762" y="268616"/>
                      <a:pt x="78789" y="288460"/>
                    </a:cubicBezTo>
                    <a:cubicBezTo>
                      <a:pt x="83816" y="308304"/>
                      <a:pt x="63178" y="275495"/>
                      <a:pt x="50214" y="239247"/>
                    </a:cubicBezTo>
                    <a:cubicBezTo>
                      <a:pt x="37249" y="202999"/>
                      <a:pt x="-7200" y="110924"/>
                      <a:pt x="1002" y="70972"/>
                    </a:cubicBezTo>
                    <a:cubicBezTo>
                      <a:pt x="9204" y="31020"/>
                      <a:pt x="61327" y="-7080"/>
                      <a:pt x="64502" y="11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9BD853D4-476C-4D54-9E73-92750F396943}"/>
                  </a:ext>
                </a:extLst>
              </p:cNvPr>
              <p:cNvSpPr/>
              <p:nvPr/>
            </p:nvSpPr>
            <p:spPr>
              <a:xfrm>
                <a:off x="4984696" y="2181166"/>
                <a:ext cx="66764" cy="315486"/>
              </a:xfrm>
              <a:custGeom>
                <a:avLst/>
                <a:gdLst>
                  <a:gd name="connsiteX0" fmla="*/ 66729 w 66764"/>
                  <a:gd name="connsiteY0" fmla="*/ 59 h 315486"/>
                  <a:gd name="connsiteX1" fmla="*/ 27042 w 66764"/>
                  <a:gd name="connsiteY1" fmla="*/ 106422 h 315486"/>
                  <a:gd name="connsiteX2" fmla="*/ 23867 w 66764"/>
                  <a:gd name="connsiteY2" fmla="*/ 287397 h 315486"/>
                  <a:gd name="connsiteX3" fmla="*/ 41329 w 66764"/>
                  <a:gd name="connsiteY3" fmla="*/ 303272 h 315486"/>
                  <a:gd name="connsiteX4" fmla="*/ 54 w 66764"/>
                  <a:gd name="connsiteY4" fmla="*/ 171509 h 315486"/>
                  <a:gd name="connsiteX5" fmla="*/ 33392 w 66764"/>
                  <a:gd name="connsiteY5" fmla="*/ 92134 h 315486"/>
                  <a:gd name="connsiteX6" fmla="*/ 66729 w 66764"/>
                  <a:gd name="connsiteY6" fmla="*/ 59 h 31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64" h="315486">
                    <a:moveTo>
                      <a:pt x="66729" y="59"/>
                    </a:moveTo>
                    <a:cubicBezTo>
                      <a:pt x="65671" y="2440"/>
                      <a:pt x="34186" y="58532"/>
                      <a:pt x="27042" y="106422"/>
                    </a:cubicBezTo>
                    <a:cubicBezTo>
                      <a:pt x="19898" y="154312"/>
                      <a:pt x="21486" y="254589"/>
                      <a:pt x="23867" y="287397"/>
                    </a:cubicBezTo>
                    <a:cubicBezTo>
                      <a:pt x="26248" y="320205"/>
                      <a:pt x="45298" y="322587"/>
                      <a:pt x="41329" y="303272"/>
                    </a:cubicBezTo>
                    <a:cubicBezTo>
                      <a:pt x="37360" y="283957"/>
                      <a:pt x="1377" y="206699"/>
                      <a:pt x="54" y="171509"/>
                    </a:cubicBezTo>
                    <a:cubicBezTo>
                      <a:pt x="-1269" y="136319"/>
                      <a:pt x="22015" y="117269"/>
                      <a:pt x="33392" y="92134"/>
                    </a:cubicBezTo>
                    <a:cubicBezTo>
                      <a:pt x="44769" y="66999"/>
                      <a:pt x="67787" y="-2322"/>
                      <a:pt x="66729" y="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69B25D4A-6983-4B0A-80BE-DD6979155474}"/>
                  </a:ext>
                </a:extLst>
              </p:cNvPr>
              <p:cNvSpPr/>
              <p:nvPr/>
            </p:nvSpPr>
            <p:spPr>
              <a:xfrm>
                <a:off x="5234793" y="2141241"/>
                <a:ext cx="297684" cy="71840"/>
              </a:xfrm>
              <a:custGeom>
                <a:avLst/>
                <a:gdLst>
                  <a:gd name="connsiteX0" fmla="*/ 782 w 297684"/>
                  <a:gd name="connsiteY0" fmla="*/ 297 h 71840"/>
                  <a:gd name="connsiteX1" fmla="*/ 148420 w 297684"/>
                  <a:gd name="connsiteY1" fmla="*/ 32047 h 71840"/>
                  <a:gd name="connsiteX2" fmla="*/ 227795 w 297684"/>
                  <a:gd name="connsiteY2" fmla="*/ 71734 h 71840"/>
                  <a:gd name="connsiteX3" fmla="*/ 297645 w 297684"/>
                  <a:gd name="connsiteY3" fmla="*/ 19347 h 71840"/>
                  <a:gd name="connsiteX4" fmla="*/ 218270 w 297684"/>
                  <a:gd name="connsiteY4" fmla="*/ 51097 h 71840"/>
                  <a:gd name="connsiteX5" fmla="*/ 782 w 297684"/>
                  <a:gd name="connsiteY5" fmla="*/ 297 h 7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84" h="71840">
                    <a:moveTo>
                      <a:pt x="782" y="297"/>
                    </a:moveTo>
                    <a:cubicBezTo>
                      <a:pt x="-10860" y="-2878"/>
                      <a:pt x="110584" y="20141"/>
                      <a:pt x="148420" y="32047"/>
                    </a:cubicBezTo>
                    <a:cubicBezTo>
                      <a:pt x="186256" y="43953"/>
                      <a:pt x="202924" y="73851"/>
                      <a:pt x="227795" y="71734"/>
                    </a:cubicBezTo>
                    <a:cubicBezTo>
                      <a:pt x="252666" y="69617"/>
                      <a:pt x="299232" y="22786"/>
                      <a:pt x="297645" y="19347"/>
                    </a:cubicBezTo>
                    <a:cubicBezTo>
                      <a:pt x="296058" y="15908"/>
                      <a:pt x="269599" y="55066"/>
                      <a:pt x="218270" y="51097"/>
                    </a:cubicBezTo>
                    <a:cubicBezTo>
                      <a:pt x="166941" y="47128"/>
                      <a:pt x="12424" y="3472"/>
                      <a:pt x="782" y="29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3B6DDA96-B07D-4F0D-A7CF-909E38F28A02}"/>
                  </a:ext>
                </a:extLst>
              </p:cNvPr>
              <p:cNvSpPr/>
              <p:nvPr/>
            </p:nvSpPr>
            <p:spPr>
              <a:xfrm>
                <a:off x="5181513" y="2220902"/>
                <a:ext cx="412856" cy="109579"/>
              </a:xfrm>
              <a:custGeom>
                <a:avLst/>
                <a:gdLst>
                  <a:gd name="connsiteX0" fmla="*/ 87 w 412856"/>
                  <a:gd name="connsiteY0" fmla="*/ 66686 h 109579"/>
                  <a:gd name="connsiteX1" fmla="*/ 181062 w 412856"/>
                  <a:gd name="connsiteY1" fmla="*/ 109548 h 109579"/>
                  <a:gd name="connsiteX2" fmla="*/ 266787 w 412856"/>
                  <a:gd name="connsiteY2" fmla="*/ 58748 h 109579"/>
                  <a:gd name="connsiteX3" fmla="*/ 412837 w 412856"/>
                  <a:gd name="connsiteY3" fmla="*/ 11 h 109579"/>
                  <a:gd name="connsiteX4" fmla="*/ 276312 w 412856"/>
                  <a:gd name="connsiteY4" fmla="*/ 63511 h 109579"/>
                  <a:gd name="connsiteX5" fmla="*/ 158837 w 412856"/>
                  <a:gd name="connsiteY5" fmla="*/ 88911 h 109579"/>
                  <a:gd name="connsiteX6" fmla="*/ 87 w 412856"/>
                  <a:gd name="connsiteY6" fmla="*/ 66686 h 10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856" h="109579">
                    <a:moveTo>
                      <a:pt x="87" y="66686"/>
                    </a:moveTo>
                    <a:cubicBezTo>
                      <a:pt x="3791" y="70125"/>
                      <a:pt x="136612" y="110871"/>
                      <a:pt x="181062" y="109548"/>
                    </a:cubicBezTo>
                    <a:cubicBezTo>
                      <a:pt x="225512" y="108225"/>
                      <a:pt x="228158" y="77004"/>
                      <a:pt x="266787" y="58748"/>
                    </a:cubicBezTo>
                    <a:cubicBezTo>
                      <a:pt x="305416" y="40492"/>
                      <a:pt x="411250" y="-783"/>
                      <a:pt x="412837" y="11"/>
                    </a:cubicBezTo>
                    <a:cubicBezTo>
                      <a:pt x="414424" y="805"/>
                      <a:pt x="318645" y="48694"/>
                      <a:pt x="276312" y="63511"/>
                    </a:cubicBezTo>
                    <a:cubicBezTo>
                      <a:pt x="233979" y="78328"/>
                      <a:pt x="206727" y="90499"/>
                      <a:pt x="158837" y="88911"/>
                    </a:cubicBezTo>
                    <a:cubicBezTo>
                      <a:pt x="110948" y="87324"/>
                      <a:pt x="-3617" y="63247"/>
                      <a:pt x="87" y="666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E76118EE-B053-4000-8085-2971F17D1F32}"/>
                  </a:ext>
                </a:extLst>
              </p:cNvPr>
              <p:cNvSpPr/>
              <p:nvPr/>
            </p:nvSpPr>
            <p:spPr>
              <a:xfrm>
                <a:off x="4813903" y="2484041"/>
                <a:ext cx="212158" cy="132163"/>
              </a:xfrm>
              <a:custGeom>
                <a:avLst/>
                <a:gdLst>
                  <a:gd name="connsiteX0" fmla="*/ 212122 w 212158"/>
                  <a:gd name="connsiteY0" fmla="*/ 17859 h 132163"/>
                  <a:gd name="connsiteX1" fmla="*/ 21622 w 212158"/>
                  <a:gd name="connsiteY1" fmla="*/ 1984 h 132163"/>
                  <a:gd name="connsiteX2" fmla="*/ 72422 w 212158"/>
                  <a:gd name="connsiteY2" fmla="*/ 68659 h 132163"/>
                  <a:gd name="connsiteX3" fmla="*/ 108935 w 212158"/>
                  <a:gd name="connsiteY3" fmla="*/ 132159 h 132163"/>
                  <a:gd name="connsiteX4" fmla="*/ 64485 w 212158"/>
                  <a:gd name="connsiteY4" fmla="*/ 65484 h 132163"/>
                  <a:gd name="connsiteX5" fmla="*/ 4160 w 212158"/>
                  <a:gd name="connsiteY5" fmla="*/ 21034 h 132163"/>
                  <a:gd name="connsiteX6" fmla="*/ 212122 w 212158"/>
                  <a:gd name="connsiteY6" fmla="*/ 17859 h 13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8" h="132163">
                    <a:moveTo>
                      <a:pt x="212122" y="17859"/>
                    </a:moveTo>
                    <a:cubicBezTo>
                      <a:pt x="215032" y="14684"/>
                      <a:pt x="44905" y="-6483"/>
                      <a:pt x="21622" y="1984"/>
                    </a:cubicBezTo>
                    <a:cubicBezTo>
                      <a:pt x="-1661" y="10451"/>
                      <a:pt x="57870" y="46963"/>
                      <a:pt x="72422" y="68659"/>
                    </a:cubicBezTo>
                    <a:cubicBezTo>
                      <a:pt x="86974" y="90355"/>
                      <a:pt x="110258" y="132688"/>
                      <a:pt x="108935" y="132159"/>
                    </a:cubicBezTo>
                    <a:cubicBezTo>
                      <a:pt x="107612" y="131630"/>
                      <a:pt x="81947" y="84005"/>
                      <a:pt x="64485" y="65484"/>
                    </a:cubicBezTo>
                    <a:cubicBezTo>
                      <a:pt x="47022" y="46963"/>
                      <a:pt x="-16742" y="29765"/>
                      <a:pt x="4160" y="21034"/>
                    </a:cubicBezTo>
                    <a:cubicBezTo>
                      <a:pt x="25062" y="12303"/>
                      <a:pt x="209212" y="21034"/>
                      <a:pt x="212122" y="178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8C3557E0-A445-47CE-9DF5-8DE40A6A4910}"/>
                  </a:ext>
                </a:extLst>
              </p:cNvPr>
              <p:cNvSpPr/>
              <p:nvPr/>
            </p:nvSpPr>
            <p:spPr>
              <a:xfrm>
                <a:off x="5019661" y="2277789"/>
                <a:ext cx="227192" cy="416343"/>
              </a:xfrm>
              <a:custGeom>
                <a:avLst/>
                <a:gdLst>
                  <a:gd name="connsiteX0" fmla="*/ 149239 w 227192"/>
                  <a:gd name="connsiteY0" fmla="*/ 274 h 416343"/>
                  <a:gd name="connsiteX1" fmla="*/ 206389 w 227192"/>
                  <a:gd name="connsiteY1" fmla="*/ 108224 h 416343"/>
                  <a:gd name="connsiteX2" fmla="*/ 222264 w 227192"/>
                  <a:gd name="connsiteY2" fmla="*/ 152674 h 416343"/>
                  <a:gd name="connsiteX3" fmla="*/ 125427 w 227192"/>
                  <a:gd name="connsiteY3" fmla="*/ 198711 h 416343"/>
                  <a:gd name="connsiteX4" fmla="*/ 60339 w 227192"/>
                  <a:gd name="connsiteY4" fmla="*/ 270149 h 416343"/>
                  <a:gd name="connsiteX5" fmla="*/ 14 w 227192"/>
                  <a:gd name="connsiteY5" fmla="*/ 416199 h 416343"/>
                  <a:gd name="connsiteX6" fmla="*/ 55577 w 227192"/>
                  <a:gd name="connsiteY6" fmla="*/ 241574 h 416343"/>
                  <a:gd name="connsiteX7" fmla="*/ 152414 w 227192"/>
                  <a:gd name="connsiteY7" fmla="*/ 174899 h 416343"/>
                  <a:gd name="connsiteX8" fmla="*/ 227027 w 227192"/>
                  <a:gd name="connsiteY8" fmla="*/ 143149 h 416343"/>
                  <a:gd name="connsiteX9" fmla="*/ 149239 w 227192"/>
                  <a:gd name="connsiteY9" fmla="*/ 274 h 41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192" h="416343">
                    <a:moveTo>
                      <a:pt x="149239" y="274"/>
                    </a:moveTo>
                    <a:cubicBezTo>
                      <a:pt x="145799" y="-5547"/>
                      <a:pt x="194218" y="82824"/>
                      <a:pt x="206389" y="108224"/>
                    </a:cubicBezTo>
                    <a:cubicBezTo>
                      <a:pt x="218560" y="133624"/>
                      <a:pt x="235758" y="137593"/>
                      <a:pt x="222264" y="152674"/>
                    </a:cubicBezTo>
                    <a:cubicBezTo>
                      <a:pt x="208770" y="167755"/>
                      <a:pt x="152414" y="179132"/>
                      <a:pt x="125427" y="198711"/>
                    </a:cubicBezTo>
                    <a:cubicBezTo>
                      <a:pt x="98440" y="218290"/>
                      <a:pt x="81241" y="233901"/>
                      <a:pt x="60339" y="270149"/>
                    </a:cubicBezTo>
                    <a:cubicBezTo>
                      <a:pt x="39437" y="306397"/>
                      <a:pt x="808" y="420961"/>
                      <a:pt x="14" y="416199"/>
                    </a:cubicBezTo>
                    <a:cubicBezTo>
                      <a:pt x="-780" y="411437"/>
                      <a:pt x="30177" y="281791"/>
                      <a:pt x="55577" y="241574"/>
                    </a:cubicBezTo>
                    <a:cubicBezTo>
                      <a:pt x="80977" y="201357"/>
                      <a:pt x="123839" y="191303"/>
                      <a:pt x="152414" y="174899"/>
                    </a:cubicBezTo>
                    <a:cubicBezTo>
                      <a:pt x="180989" y="158495"/>
                      <a:pt x="225969" y="169078"/>
                      <a:pt x="227027" y="143149"/>
                    </a:cubicBezTo>
                    <a:cubicBezTo>
                      <a:pt x="228085" y="117220"/>
                      <a:pt x="152679" y="6095"/>
                      <a:pt x="149239" y="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C0BC7033-F884-4EC6-A9BD-669F0642B188}"/>
                  </a:ext>
                </a:extLst>
              </p:cNvPr>
              <p:cNvSpPr/>
              <p:nvPr/>
            </p:nvSpPr>
            <p:spPr>
              <a:xfrm>
                <a:off x="4971902" y="2628942"/>
                <a:ext cx="65257" cy="223796"/>
              </a:xfrm>
              <a:custGeom>
                <a:avLst/>
                <a:gdLst>
                  <a:gd name="connsiteX0" fmla="*/ 65236 w 65257"/>
                  <a:gd name="connsiteY0" fmla="*/ 1546 h 223796"/>
                  <a:gd name="connsiteX1" fmla="*/ 11261 w 65257"/>
                  <a:gd name="connsiteY1" fmla="*/ 119021 h 223796"/>
                  <a:gd name="connsiteX2" fmla="*/ 25548 w 65257"/>
                  <a:gd name="connsiteY2" fmla="*/ 223796 h 223796"/>
                  <a:gd name="connsiteX3" fmla="*/ 148 w 65257"/>
                  <a:gd name="connsiteY3" fmla="*/ 117433 h 223796"/>
                  <a:gd name="connsiteX4" fmla="*/ 17611 w 65257"/>
                  <a:gd name="connsiteY4" fmla="*/ 55521 h 223796"/>
                  <a:gd name="connsiteX5" fmla="*/ 65236 w 65257"/>
                  <a:gd name="connsiteY5" fmla="*/ 1546 h 2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7" h="223796">
                    <a:moveTo>
                      <a:pt x="65236" y="1546"/>
                    </a:moveTo>
                    <a:cubicBezTo>
                      <a:pt x="64178" y="12129"/>
                      <a:pt x="17876" y="81979"/>
                      <a:pt x="11261" y="119021"/>
                    </a:cubicBezTo>
                    <a:cubicBezTo>
                      <a:pt x="4646" y="156063"/>
                      <a:pt x="27400" y="224061"/>
                      <a:pt x="25548" y="223796"/>
                    </a:cubicBezTo>
                    <a:cubicBezTo>
                      <a:pt x="23696" y="223531"/>
                      <a:pt x="1471" y="145479"/>
                      <a:pt x="148" y="117433"/>
                    </a:cubicBezTo>
                    <a:cubicBezTo>
                      <a:pt x="-1175" y="89387"/>
                      <a:pt x="6499" y="73512"/>
                      <a:pt x="17611" y="55521"/>
                    </a:cubicBezTo>
                    <a:cubicBezTo>
                      <a:pt x="28723" y="37530"/>
                      <a:pt x="66294" y="-9037"/>
                      <a:pt x="65236" y="15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51D361BE-2C1F-4196-9D1A-5DC5AD01B1E4}"/>
                  </a:ext>
                </a:extLst>
              </p:cNvPr>
              <p:cNvSpPr/>
              <p:nvPr/>
            </p:nvSpPr>
            <p:spPr>
              <a:xfrm>
                <a:off x="5431715" y="2436724"/>
                <a:ext cx="486543" cy="147758"/>
              </a:xfrm>
              <a:custGeom>
                <a:avLst/>
                <a:gdLst>
                  <a:gd name="connsiteX0" fmla="*/ 710 w 486543"/>
                  <a:gd name="connsiteY0" fmla="*/ 1676 h 147758"/>
                  <a:gd name="connsiteX1" fmla="*/ 202323 w 486543"/>
                  <a:gd name="connsiteY1" fmla="*/ 1676 h 147758"/>
                  <a:gd name="connsiteX2" fmla="*/ 222960 w 486543"/>
                  <a:gd name="connsiteY2" fmla="*/ 8026 h 147758"/>
                  <a:gd name="connsiteX3" fmla="*/ 273760 w 486543"/>
                  <a:gd name="connsiteY3" fmla="*/ 62001 h 147758"/>
                  <a:gd name="connsiteX4" fmla="*/ 486485 w 486543"/>
                  <a:gd name="connsiteY4" fmla="*/ 147726 h 147758"/>
                  <a:gd name="connsiteX5" fmla="*/ 251535 w 486543"/>
                  <a:gd name="connsiteY5" fmla="*/ 71526 h 147758"/>
                  <a:gd name="connsiteX6" fmla="*/ 140410 w 486543"/>
                  <a:gd name="connsiteY6" fmla="*/ 20726 h 147758"/>
                  <a:gd name="connsiteX7" fmla="*/ 710 w 486543"/>
                  <a:gd name="connsiteY7" fmla="*/ 1676 h 1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543" h="147758">
                    <a:moveTo>
                      <a:pt x="710" y="1676"/>
                    </a:moveTo>
                    <a:cubicBezTo>
                      <a:pt x="11029" y="-1499"/>
                      <a:pt x="165281" y="618"/>
                      <a:pt x="202323" y="1676"/>
                    </a:cubicBezTo>
                    <a:cubicBezTo>
                      <a:pt x="239365" y="2734"/>
                      <a:pt x="211054" y="-2028"/>
                      <a:pt x="222960" y="8026"/>
                    </a:cubicBezTo>
                    <a:cubicBezTo>
                      <a:pt x="234866" y="18080"/>
                      <a:pt x="229839" y="38718"/>
                      <a:pt x="273760" y="62001"/>
                    </a:cubicBezTo>
                    <a:cubicBezTo>
                      <a:pt x="317681" y="85284"/>
                      <a:pt x="490189" y="146139"/>
                      <a:pt x="486485" y="147726"/>
                    </a:cubicBezTo>
                    <a:cubicBezTo>
                      <a:pt x="482781" y="149313"/>
                      <a:pt x="309214" y="92693"/>
                      <a:pt x="251535" y="71526"/>
                    </a:cubicBezTo>
                    <a:cubicBezTo>
                      <a:pt x="193856" y="50359"/>
                      <a:pt x="185654" y="30251"/>
                      <a:pt x="140410" y="20726"/>
                    </a:cubicBezTo>
                    <a:cubicBezTo>
                      <a:pt x="95166" y="11201"/>
                      <a:pt x="-9609" y="4851"/>
                      <a:pt x="710" y="16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00C80651-4C1A-49FE-B245-5A999F114682}"/>
                  </a:ext>
                </a:extLst>
              </p:cNvPr>
              <p:cNvSpPr/>
              <p:nvPr/>
            </p:nvSpPr>
            <p:spPr>
              <a:xfrm>
                <a:off x="5200877" y="2351050"/>
                <a:ext cx="112092" cy="262537"/>
              </a:xfrm>
              <a:custGeom>
                <a:avLst/>
                <a:gdLst>
                  <a:gd name="connsiteX0" fmla="*/ 69623 w 112092"/>
                  <a:gd name="connsiteY0" fmla="*/ 38 h 262537"/>
                  <a:gd name="connsiteX1" fmla="*/ 109311 w 112092"/>
                  <a:gd name="connsiteY1" fmla="*/ 122275 h 262537"/>
                  <a:gd name="connsiteX2" fmla="*/ 36286 w 112092"/>
                  <a:gd name="connsiteY2" fmla="*/ 176250 h 262537"/>
                  <a:gd name="connsiteX3" fmla="*/ 4536 w 112092"/>
                  <a:gd name="connsiteY3" fmla="*/ 204825 h 262537"/>
                  <a:gd name="connsiteX4" fmla="*/ 1361 w 112092"/>
                  <a:gd name="connsiteY4" fmla="*/ 261975 h 262537"/>
                  <a:gd name="connsiteX5" fmla="*/ 15648 w 112092"/>
                  <a:gd name="connsiteY5" fmla="*/ 166725 h 262537"/>
                  <a:gd name="connsiteX6" fmla="*/ 110898 w 112092"/>
                  <a:gd name="connsiteY6" fmla="*/ 109575 h 262537"/>
                  <a:gd name="connsiteX7" fmla="*/ 69623 w 112092"/>
                  <a:gd name="connsiteY7" fmla="*/ 38 h 26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092" h="262537">
                    <a:moveTo>
                      <a:pt x="69623" y="38"/>
                    </a:moveTo>
                    <a:cubicBezTo>
                      <a:pt x="69359" y="2155"/>
                      <a:pt x="114867" y="92906"/>
                      <a:pt x="109311" y="122275"/>
                    </a:cubicBezTo>
                    <a:cubicBezTo>
                      <a:pt x="103755" y="151644"/>
                      <a:pt x="53748" y="162492"/>
                      <a:pt x="36286" y="176250"/>
                    </a:cubicBezTo>
                    <a:cubicBezTo>
                      <a:pt x="18824" y="190008"/>
                      <a:pt x="10357" y="190538"/>
                      <a:pt x="4536" y="204825"/>
                    </a:cubicBezTo>
                    <a:cubicBezTo>
                      <a:pt x="-1285" y="219112"/>
                      <a:pt x="-491" y="268325"/>
                      <a:pt x="1361" y="261975"/>
                    </a:cubicBezTo>
                    <a:cubicBezTo>
                      <a:pt x="3213" y="255625"/>
                      <a:pt x="-2608" y="192125"/>
                      <a:pt x="15648" y="166725"/>
                    </a:cubicBezTo>
                    <a:cubicBezTo>
                      <a:pt x="33904" y="141325"/>
                      <a:pt x="101373" y="136033"/>
                      <a:pt x="110898" y="109575"/>
                    </a:cubicBezTo>
                    <a:cubicBezTo>
                      <a:pt x="120423" y="83117"/>
                      <a:pt x="69887" y="-2079"/>
                      <a:pt x="69623" y="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A56621AF-DB55-42D1-B4E2-5EF130324B0F}"/>
                  </a:ext>
                </a:extLst>
              </p:cNvPr>
              <p:cNvSpPr/>
              <p:nvPr/>
            </p:nvSpPr>
            <p:spPr>
              <a:xfrm>
                <a:off x="5060054" y="2697091"/>
                <a:ext cx="163744" cy="154647"/>
              </a:xfrm>
              <a:custGeom>
                <a:avLst/>
                <a:gdLst>
                  <a:gd name="connsiteX0" fmla="*/ 896 w 163744"/>
                  <a:gd name="connsiteY0" fmla="*/ 72 h 154647"/>
                  <a:gd name="connsiteX1" fmla="*/ 23121 w 163744"/>
                  <a:gd name="connsiteY1" fmla="*/ 92147 h 154647"/>
                  <a:gd name="connsiteX2" fmla="*/ 124721 w 163744"/>
                  <a:gd name="connsiteY2" fmla="*/ 147709 h 154647"/>
                  <a:gd name="connsiteX3" fmla="*/ 162821 w 163744"/>
                  <a:gd name="connsiteY3" fmla="*/ 149297 h 154647"/>
                  <a:gd name="connsiteX4" fmla="*/ 91384 w 163744"/>
                  <a:gd name="connsiteY4" fmla="*/ 149297 h 154647"/>
                  <a:gd name="connsiteX5" fmla="*/ 42171 w 163744"/>
                  <a:gd name="connsiteY5" fmla="*/ 77859 h 154647"/>
                  <a:gd name="connsiteX6" fmla="*/ 896 w 163744"/>
                  <a:gd name="connsiteY6" fmla="*/ 72 h 15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44" h="154647">
                    <a:moveTo>
                      <a:pt x="896" y="72"/>
                    </a:moveTo>
                    <a:cubicBezTo>
                      <a:pt x="-2279" y="2453"/>
                      <a:pt x="2484" y="67541"/>
                      <a:pt x="23121" y="92147"/>
                    </a:cubicBezTo>
                    <a:cubicBezTo>
                      <a:pt x="43758" y="116753"/>
                      <a:pt x="101438" y="138184"/>
                      <a:pt x="124721" y="147709"/>
                    </a:cubicBezTo>
                    <a:cubicBezTo>
                      <a:pt x="148004" y="157234"/>
                      <a:pt x="168377" y="149032"/>
                      <a:pt x="162821" y="149297"/>
                    </a:cubicBezTo>
                    <a:cubicBezTo>
                      <a:pt x="157265" y="149562"/>
                      <a:pt x="111492" y="161203"/>
                      <a:pt x="91384" y="149297"/>
                    </a:cubicBezTo>
                    <a:cubicBezTo>
                      <a:pt x="71276" y="137391"/>
                      <a:pt x="56194" y="101142"/>
                      <a:pt x="42171" y="77859"/>
                    </a:cubicBezTo>
                    <a:cubicBezTo>
                      <a:pt x="28148" y="54576"/>
                      <a:pt x="4071" y="-2309"/>
                      <a:pt x="896" y="7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E7D45867-2A35-4192-8D9F-AA467959206E}"/>
                  </a:ext>
                </a:extLst>
              </p:cNvPr>
              <p:cNvSpPr/>
              <p:nvPr/>
            </p:nvSpPr>
            <p:spPr>
              <a:xfrm>
                <a:off x="5008359" y="2623412"/>
                <a:ext cx="130429" cy="278163"/>
              </a:xfrm>
              <a:custGeom>
                <a:avLst/>
                <a:gdLst>
                  <a:gd name="connsiteX0" fmla="*/ 98629 w 130429"/>
                  <a:gd name="connsiteY0" fmla="*/ 726 h 278163"/>
                  <a:gd name="connsiteX1" fmla="*/ 22429 w 130429"/>
                  <a:gd name="connsiteY1" fmla="*/ 94388 h 278163"/>
                  <a:gd name="connsiteX2" fmla="*/ 25604 w 130429"/>
                  <a:gd name="connsiteY2" fmla="*/ 213451 h 278163"/>
                  <a:gd name="connsiteX3" fmla="*/ 65291 w 130429"/>
                  <a:gd name="connsiteY3" fmla="*/ 276951 h 278163"/>
                  <a:gd name="connsiteX4" fmla="*/ 130379 w 130429"/>
                  <a:gd name="connsiteY4" fmla="*/ 256313 h 278163"/>
                  <a:gd name="connsiteX5" fmla="*/ 54179 w 130429"/>
                  <a:gd name="connsiteY5" fmla="*/ 270601 h 278163"/>
                  <a:gd name="connsiteX6" fmla="*/ 16079 w 130429"/>
                  <a:gd name="connsiteY6" fmla="*/ 197576 h 278163"/>
                  <a:gd name="connsiteX7" fmla="*/ 1791 w 130429"/>
                  <a:gd name="connsiteY7" fmla="*/ 132488 h 278163"/>
                  <a:gd name="connsiteX8" fmla="*/ 54179 w 130429"/>
                  <a:gd name="connsiteY8" fmla="*/ 54701 h 278163"/>
                  <a:gd name="connsiteX9" fmla="*/ 98629 w 130429"/>
                  <a:gd name="connsiteY9" fmla="*/ 726 h 2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429" h="278163">
                    <a:moveTo>
                      <a:pt x="98629" y="726"/>
                    </a:moveTo>
                    <a:cubicBezTo>
                      <a:pt x="93337" y="7340"/>
                      <a:pt x="34600" y="58934"/>
                      <a:pt x="22429" y="94388"/>
                    </a:cubicBezTo>
                    <a:cubicBezTo>
                      <a:pt x="10258" y="129842"/>
                      <a:pt x="18460" y="183024"/>
                      <a:pt x="25604" y="213451"/>
                    </a:cubicBezTo>
                    <a:cubicBezTo>
                      <a:pt x="32748" y="243878"/>
                      <a:pt x="47829" y="269807"/>
                      <a:pt x="65291" y="276951"/>
                    </a:cubicBezTo>
                    <a:cubicBezTo>
                      <a:pt x="82753" y="284095"/>
                      <a:pt x="132231" y="257371"/>
                      <a:pt x="130379" y="256313"/>
                    </a:cubicBezTo>
                    <a:cubicBezTo>
                      <a:pt x="128527" y="255255"/>
                      <a:pt x="73229" y="280390"/>
                      <a:pt x="54179" y="270601"/>
                    </a:cubicBezTo>
                    <a:cubicBezTo>
                      <a:pt x="35129" y="260812"/>
                      <a:pt x="24810" y="220595"/>
                      <a:pt x="16079" y="197576"/>
                    </a:cubicBezTo>
                    <a:cubicBezTo>
                      <a:pt x="7348" y="174557"/>
                      <a:pt x="-4559" y="156300"/>
                      <a:pt x="1791" y="132488"/>
                    </a:cubicBezTo>
                    <a:cubicBezTo>
                      <a:pt x="8141" y="108676"/>
                      <a:pt x="39362" y="75074"/>
                      <a:pt x="54179" y="54701"/>
                    </a:cubicBezTo>
                    <a:cubicBezTo>
                      <a:pt x="68996" y="34328"/>
                      <a:pt x="103921" y="-5888"/>
                      <a:pt x="98629" y="7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E5089AF3-A004-463E-A4E0-859DECD6257F}"/>
                  </a:ext>
                </a:extLst>
              </p:cNvPr>
              <p:cNvSpPr/>
              <p:nvPr/>
            </p:nvSpPr>
            <p:spPr>
              <a:xfrm>
                <a:off x="4756331" y="2801929"/>
                <a:ext cx="60350" cy="324754"/>
              </a:xfrm>
              <a:custGeom>
                <a:avLst/>
                <a:gdLst>
                  <a:gd name="connsiteX0" fmla="*/ 60144 w 60350"/>
                  <a:gd name="connsiteY0" fmla="*/ 9 h 324754"/>
                  <a:gd name="connsiteX1" fmla="*/ 23632 w 60350"/>
                  <a:gd name="connsiteY1" fmla="*/ 136534 h 324754"/>
                  <a:gd name="connsiteX2" fmla="*/ 28394 w 60350"/>
                  <a:gd name="connsiteY2" fmla="*/ 323859 h 324754"/>
                  <a:gd name="connsiteX3" fmla="*/ 4582 w 60350"/>
                  <a:gd name="connsiteY3" fmla="*/ 204796 h 324754"/>
                  <a:gd name="connsiteX4" fmla="*/ 4582 w 60350"/>
                  <a:gd name="connsiteY4" fmla="*/ 142884 h 324754"/>
                  <a:gd name="connsiteX5" fmla="*/ 60144 w 60350"/>
                  <a:gd name="connsiteY5" fmla="*/ 9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50" h="324754">
                    <a:moveTo>
                      <a:pt x="60144" y="9"/>
                    </a:moveTo>
                    <a:cubicBezTo>
                      <a:pt x="63319" y="-1049"/>
                      <a:pt x="28924" y="82559"/>
                      <a:pt x="23632" y="136534"/>
                    </a:cubicBezTo>
                    <a:cubicBezTo>
                      <a:pt x="18340" y="190509"/>
                      <a:pt x="31569" y="312482"/>
                      <a:pt x="28394" y="323859"/>
                    </a:cubicBezTo>
                    <a:cubicBezTo>
                      <a:pt x="25219" y="335236"/>
                      <a:pt x="8551" y="234958"/>
                      <a:pt x="4582" y="204796"/>
                    </a:cubicBezTo>
                    <a:cubicBezTo>
                      <a:pt x="613" y="174634"/>
                      <a:pt x="-3355" y="175692"/>
                      <a:pt x="4582" y="142884"/>
                    </a:cubicBezTo>
                    <a:cubicBezTo>
                      <a:pt x="12519" y="110076"/>
                      <a:pt x="56969" y="1067"/>
                      <a:pt x="60144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4C5B51B4-358F-467E-8287-CE764822741D}"/>
                  </a:ext>
                </a:extLst>
              </p:cNvPr>
              <p:cNvSpPr/>
              <p:nvPr/>
            </p:nvSpPr>
            <p:spPr>
              <a:xfrm>
                <a:off x="4903728" y="2845232"/>
                <a:ext cx="96903" cy="490773"/>
              </a:xfrm>
              <a:custGeom>
                <a:avLst/>
                <a:gdLst>
                  <a:gd name="connsiteX0" fmla="*/ 96897 w 96903"/>
                  <a:gd name="connsiteY0" fmla="*/ 1156 h 490773"/>
                  <a:gd name="connsiteX1" fmla="*/ 12760 w 96903"/>
                  <a:gd name="connsiteY1" fmla="*/ 72593 h 490773"/>
                  <a:gd name="connsiteX2" fmla="*/ 4822 w 96903"/>
                  <a:gd name="connsiteY2" fmla="*/ 177368 h 490773"/>
                  <a:gd name="connsiteX3" fmla="*/ 27047 w 96903"/>
                  <a:gd name="connsiteY3" fmla="*/ 258331 h 490773"/>
                  <a:gd name="connsiteX4" fmla="*/ 38160 w 96903"/>
                  <a:gd name="connsiteY4" fmla="*/ 350406 h 490773"/>
                  <a:gd name="connsiteX5" fmla="*/ 14347 w 96903"/>
                  <a:gd name="connsiteY5" fmla="*/ 413906 h 490773"/>
                  <a:gd name="connsiteX6" fmla="*/ 22285 w 96903"/>
                  <a:gd name="connsiteY6" fmla="*/ 482168 h 490773"/>
                  <a:gd name="connsiteX7" fmla="*/ 4822 w 96903"/>
                  <a:gd name="connsiteY7" fmla="*/ 204356 h 490773"/>
                  <a:gd name="connsiteX8" fmla="*/ 7997 w 96903"/>
                  <a:gd name="connsiteY8" fmla="*/ 129743 h 490773"/>
                  <a:gd name="connsiteX9" fmla="*/ 96897 w 96903"/>
                  <a:gd name="connsiteY9" fmla="*/ 1156 h 49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03" h="490773">
                    <a:moveTo>
                      <a:pt x="96897" y="1156"/>
                    </a:moveTo>
                    <a:cubicBezTo>
                      <a:pt x="97691" y="-8369"/>
                      <a:pt x="28106" y="43224"/>
                      <a:pt x="12760" y="72593"/>
                    </a:cubicBezTo>
                    <a:cubicBezTo>
                      <a:pt x="-2586" y="101962"/>
                      <a:pt x="2441" y="146412"/>
                      <a:pt x="4822" y="177368"/>
                    </a:cubicBezTo>
                    <a:cubicBezTo>
                      <a:pt x="7203" y="208324"/>
                      <a:pt x="21491" y="229491"/>
                      <a:pt x="27047" y="258331"/>
                    </a:cubicBezTo>
                    <a:cubicBezTo>
                      <a:pt x="32603" y="287171"/>
                      <a:pt x="40277" y="324477"/>
                      <a:pt x="38160" y="350406"/>
                    </a:cubicBezTo>
                    <a:cubicBezTo>
                      <a:pt x="36043" y="376335"/>
                      <a:pt x="16993" y="391946"/>
                      <a:pt x="14347" y="413906"/>
                    </a:cubicBezTo>
                    <a:cubicBezTo>
                      <a:pt x="11701" y="435866"/>
                      <a:pt x="23873" y="517093"/>
                      <a:pt x="22285" y="482168"/>
                    </a:cubicBezTo>
                    <a:cubicBezTo>
                      <a:pt x="20697" y="447243"/>
                      <a:pt x="7203" y="263093"/>
                      <a:pt x="4822" y="204356"/>
                    </a:cubicBezTo>
                    <a:cubicBezTo>
                      <a:pt x="2441" y="145619"/>
                      <a:pt x="-6290" y="163345"/>
                      <a:pt x="7997" y="129743"/>
                    </a:cubicBezTo>
                    <a:cubicBezTo>
                      <a:pt x="22284" y="96141"/>
                      <a:pt x="96103" y="10681"/>
                      <a:pt x="96897" y="11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A39FCD05-8D12-4801-9E35-6174F8D8D01D}"/>
                  </a:ext>
                </a:extLst>
              </p:cNvPr>
              <p:cNvSpPr/>
              <p:nvPr/>
            </p:nvSpPr>
            <p:spPr>
              <a:xfrm>
                <a:off x="5389551" y="2743240"/>
                <a:ext cx="438200" cy="140005"/>
              </a:xfrm>
              <a:custGeom>
                <a:avLst/>
                <a:gdLst>
                  <a:gd name="connsiteX0" fmla="*/ 12 w 438200"/>
                  <a:gd name="connsiteY0" fmla="*/ 84098 h 140005"/>
                  <a:gd name="connsiteX1" fmla="*/ 185749 w 438200"/>
                  <a:gd name="connsiteY1" fmla="*/ 49173 h 140005"/>
                  <a:gd name="connsiteX2" fmla="*/ 250837 w 438200"/>
                  <a:gd name="connsiteY2" fmla="*/ 28535 h 140005"/>
                  <a:gd name="connsiteX3" fmla="*/ 323862 w 438200"/>
                  <a:gd name="connsiteY3" fmla="*/ 44410 h 140005"/>
                  <a:gd name="connsiteX4" fmla="*/ 438162 w 438200"/>
                  <a:gd name="connsiteY4" fmla="*/ 139660 h 140005"/>
                  <a:gd name="connsiteX5" fmla="*/ 311162 w 438200"/>
                  <a:gd name="connsiteY5" fmla="*/ 6310 h 140005"/>
                  <a:gd name="connsiteX6" fmla="*/ 195274 w 438200"/>
                  <a:gd name="connsiteY6" fmla="*/ 26948 h 140005"/>
                  <a:gd name="connsiteX7" fmla="*/ 12 w 438200"/>
                  <a:gd name="connsiteY7" fmla="*/ 84098 h 1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200" h="140005">
                    <a:moveTo>
                      <a:pt x="12" y="84098"/>
                    </a:moveTo>
                    <a:cubicBezTo>
                      <a:pt x="-1575" y="87802"/>
                      <a:pt x="143945" y="58433"/>
                      <a:pt x="185749" y="49173"/>
                    </a:cubicBezTo>
                    <a:cubicBezTo>
                      <a:pt x="227553" y="39912"/>
                      <a:pt x="227818" y="29329"/>
                      <a:pt x="250837" y="28535"/>
                    </a:cubicBezTo>
                    <a:cubicBezTo>
                      <a:pt x="273856" y="27741"/>
                      <a:pt x="292641" y="25889"/>
                      <a:pt x="323862" y="44410"/>
                    </a:cubicBezTo>
                    <a:cubicBezTo>
                      <a:pt x="355083" y="62931"/>
                      <a:pt x="440279" y="146010"/>
                      <a:pt x="438162" y="139660"/>
                    </a:cubicBezTo>
                    <a:cubicBezTo>
                      <a:pt x="436045" y="133310"/>
                      <a:pt x="351643" y="25095"/>
                      <a:pt x="311162" y="6310"/>
                    </a:cubicBezTo>
                    <a:cubicBezTo>
                      <a:pt x="270681" y="-12475"/>
                      <a:pt x="246603" y="15571"/>
                      <a:pt x="195274" y="26948"/>
                    </a:cubicBezTo>
                    <a:cubicBezTo>
                      <a:pt x="143945" y="38325"/>
                      <a:pt x="1599" y="80394"/>
                      <a:pt x="12" y="840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081B6A54-97AD-4B77-8412-A0636B146E12}"/>
                  </a:ext>
                </a:extLst>
              </p:cNvPr>
              <p:cNvSpPr/>
              <p:nvPr/>
            </p:nvSpPr>
            <p:spPr>
              <a:xfrm>
                <a:off x="5170450" y="2417763"/>
                <a:ext cx="203374" cy="286837"/>
              </a:xfrm>
              <a:custGeom>
                <a:avLst/>
                <a:gdLst>
                  <a:gd name="connsiteX0" fmla="*/ 203238 w 203374"/>
                  <a:gd name="connsiteY0" fmla="*/ 0 h 286837"/>
                  <a:gd name="connsiteX1" fmla="*/ 122275 w 203374"/>
                  <a:gd name="connsiteY1" fmla="*/ 127000 h 286837"/>
                  <a:gd name="connsiteX2" fmla="*/ 196888 w 203374"/>
                  <a:gd name="connsiteY2" fmla="*/ 146050 h 286837"/>
                  <a:gd name="connsiteX3" fmla="*/ 101638 w 203374"/>
                  <a:gd name="connsiteY3" fmla="*/ 173037 h 286837"/>
                  <a:gd name="connsiteX4" fmla="*/ 39725 w 203374"/>
                  <a:gd name="connsiteY4" fmla="*/ 238125 h 286837"/>
                  <a:gd name="connsiteX5" fmla="*/ 3213 w 203374"/>
                  <a:gd name="connsiteY5" fmla="*/ 284162 h 286837"/>
                  <a:gd name="connsiteX6" fmla="*/ 122275 w 203374"/>
                  <a:gd name="connsiteY6" fmla="*/ 157162 h 286837"/>
                  <a:gd name="connsiteX7" fmla="*/ 112750 w 203374"/>
                  <a:gd name="connsiteY7" fmla="*/ 141287 h 286837"/>
                  <a:gd name="connsiteX8" fmla="*/ 98463 w 203374"/>
                  <a:gd name="connsiteY8" fmla="*/ 127000 h 286837"/>
                  <a:gd name="connsiteX9" fmla="*/ 203238 w 203374"/>
                  <a:gd name="connsiteY9" fmla="*/ 0 h 28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374" h="286837">
                    <a:moveTo>
                      <a:pt x="203238" y="0"/>
                    </a:moveTo>
                    <a:cubicBezTo>
                      <a:pt x="207207" y="0"/>
                      <a:pt x="123333" y="102658"/>
                      <a:pt x="122275" y="127000"/>
                    </a:cubicBezTo>
                    <a:cubicBezTo>
                      <a:pt x="121217" y="151342"/>
                      <a:pt x="200327" y="138377"/>
                      <a:pt x="196888" y="146050"/>
                    </a:cubicBezTo>
                    <a:cubicBezTo>
                      <a:pt x="193449" y="153723"/>
                      <a:pt x="127832" y="157691"/>
                      <a:pt x="101638" y="173037"/>
                    </a:cubicBezTo>
                    <a:cubicBezTo>
                      <a:pt x="75444" y="188383"/>
                      <a:pt x="56129" y="219604"/>
                      <a:pt x="39725" y="238125"/>
                    </a:cubicBezTo>
                    <a:cubicBezTo>
                      <a:pt x="23321" y="256646"/>
                      <a:pt x="-10545" y="297656"/>
                      <a:pt x="3213" y="284162"/>
                    </a:cubicBezTo>
                    <a:cubicBezTo>
                      <a:pt x="16971" y="270668"/>
                      <a:pt x="104019" y="180975"/>
                      <a:pt x="122275" y="157162"/>
                    </a:cubicBezTo>
                    <a:cubicBezTo>
                      <a:pt x="140531" y="133350"/>
                      <a:pt x="116719" y="146314"/>
                      <a:pt x="112750" y="141287"/>
                    </a:cubicBezTo>
                    <a:cubicBezTo>
                      <a:pt x="108781" y="136260"/>
                      <a:pt x="79942" y="146844"/>
                      <a:pt x="98463" y="127000"/>
                    </a:cubicBezTo>
                    <a:cubicBezTo>
                      <a:pt x="116984" y="107156"/>
                      <a:pt x="199269" y="0"/>
                      <a:pt x="20323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F0ED4568-FDBB-4DB4-8ED3-855235B87677}"/>
                  </a:ext>
                </a:extLst>
              </p:cNvPr>
              <p:cNvSpPr/>
              <p:nvPr/>
            </p:nvSpPr>
            <p:spPr>
              <a:xfrm>
                <a:off x="5268472" y="2571553"/>
                <a:ext cx="384645" cy="120847"/>
              </a:xfrm>
              <a:custGeom>
                <a:avLst/>
                <a:gdLst>
                  <a:gd name="connsiteX0" fmla="*/ 384616 w 384645"/>
                  <a:gd name="connsiteY0" fmla="*/ 197 h 120847"/>
                  <a:gd name="connsiteX1" fmla="*/ 294128 w 384645"/>
                  <a:gd name="connsiteY1" fmla="*/ 82747 h 120847"/>
                  <a:gd name="connsiteX2" fmla="*/ 209991 w 384645"/>
                  <a:gd name="connsiteY2" fmla="*/ 93860 h 120847"/>
                  <a:gd name="connsiteX3" fmla="*/ 160778 w 384645"/>
                  <a:gd name="connsiteY3" fmla="*/ 14485 h 120847"/>
                  <a:gd name="connsiteX4" fmla="*/ 135378 w 384645"/>
                  <a:gd name="connsiteY4" fmla="*/ 103385 h 120847"/>
                  <a:gd name="connsiteX5" fmla="*/ 14728 w 384645"/>
                  <a:gd name="connsiteY5" fmla="*/ 117672 h 120847"/>
                  <a:gd name="connsiteX6" fmla="*/ 2028 w 384645"/>
                  <a:gd name="connsiteY6" fmla="*/ 120847 h 120847"/>
                  <a:gd name="connsiteX7" fmla="*/ 133791 w 384645"/>
                  <a:gd name="connsiteY7" fmla="*/ 82747 h 120847"/>
                  <a:gd name="connsiteX8" fmla="*/ 156016 w 384645"/>
                  <a:gd name="connsiteY8" fmla="*/ 16072 h 120847"/>
                  <a:gd name="connsiteX9" fmla="*/ 233803 w 384645"/>
                  <a:gd name="connsiteY9" fmla="*/ 87510 h 120847"/>
                  <a:gd name="connsiteX10" fmla="*/ 284603 w 384645"/>
                  <a:gd name="connsiteY10" fmla="*/ 60522 h 120847"/>
                  <a:gd name="connsiteX11" fmla="*/ 384616 w 384645"/>
                  <a:gd name="connsiteY11" fmla="*/ 197 h 12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645" h="120847">
                    <a:moveTo>
                      <a:pt x="384616" y="197"/>
                    </a:moveTo>
                    <a:cubicBezTo>
                      <a:pt x="386203" y="3901"/>
                      <a:pt x="323232" y="67137"/>
                      <a:pt x="294128" y="82747"/>
                    </a:cubicBezTo>
                    <a:cubicBezTo>
                      <a:pt x="265024" y="98358"/>
                      <a:pt x="232216" y="105237"/>
                      <a:pt x="209991" y="93860"/>
                    </a:cubicBezTo>
                    <a:cubicBezTo>
                      <a:pt x="187766" y="82483"/>
                      <a:pt x="173213" y="12898"/>
                      <a:pt x="160778" y="14485"/>
                    </a:cubicBezTo>
                    <a:cubicBezTo>
                      <a:pt x="148343" y="16072"/>
                      <a:pt x="159720" y="86187"/>
                      <a:pt x="135378" y="103385"/>
                    </a:cubicBezTo>
                    <a:cubicBezTo>
                      <a:pt x="111036" y="120583"/>
                      <a:pt x="36953" y="114762"/>
                      <a:pt x="14728" y="117672"/>
                    </a:cubicBezTo>
                    <a:cubicBezTo>
                      <a:pt x="-7497" y="120582"/>
                      <a:pt x="2028" y="120847"/>
                      <a:pt x="2028" y="120847"/>
                    </a:cubicBezTo>
                    <a:cubicBezTo>
                      <a:pt x="21872" y="115026"/>
                      <a:pt x="108126" y="100209"/>
                      <a:pt x="133791" y="82747"/>
                    </a:cubicBezTo>
                    <a:cubicBezTo>
                      <a:pt x="159456" y="65285"/>
                      <a:pt x="139347" y="15278"/>
                      <a:pt x="156016" y="16072"/>
                    </a:cubicBezTo>
                    <a:cubicBezTo>
                      <a:pt x="172685" y="16866"/>
                      <a:pt x="212372" y="80102"/>
                      <a:pt x="233803" y="87510"/>
                    </a:cubicBezTo>
                    <a:cubicBezTo>
                      <a:pt x="255234" y="94918"/>
                      <a:pt x="259468" y="75074"/>
                      <a:pt x="284603" y="60522"/>
                    </a:cubicBezTo>
                    <a:cubicBezTo>
                      <a:pt x="309738" y="45970"/>
                      <a:pt x="383029" y="-3507"/>
                      <a:pt x="384616" y="19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213DA42F-C165-453D-9F96-A4C79E808E42}"/>
                  </a:ext>
                </a:extLst>
              </p:cNvPr>
              <p:cNvSpPr/>
              <p:nvPr/>
            </p:nvSpPr>
            <p:spPr>
              <a:xfrm>
                <a:off x="5099047" y="2733674"/>
                <a:ext cx="294044" cy="143453"/>
              </a:xfrm>
              <a:custGeom>
                <a:avLst/>
                <a:gdLst>
                  <a:gd name="connsiteX0" fmla="*/ 293691 w 294044"/>
                  <a:gd name="connsiteY0" fmla="*/ 1 h 143453"/>
                  <a:gd name="connsiteX1" fmla="*/ 152403 w 294044"/>
                  <a:gd name="connsiteY1" fmla="*/ 42864 h 143453"/>
                  <a:gd name="connsiteX2" fmla="*/ 168278 w 294044"/>
                  <a:gd name="connsiteY2" fmla="*/ 107951 h 143453"/>
                  <a:gd name="connsiteX3" fmla="*/ 3 w 294044"/>
                  <a:gd name="connsiteY3" fmla="*/ 142876 h 143453"/>
                  <a:gd name="connsiteX4" fmla="*/ 163516 w 294044"/>
                  <a:gd name="connsiteY4" fmla="*/ 80964 h 143453"/>
                  <a:gd name="connsiteX5" fmla="*/ 104778 w 294044"/>
                  <a:gd name="connsiteY5" fmla="*/ 41276 h 143453"/>
                  <a:gd name="connsiteX6" fmla="*/ 293691 w 294044"/>
                  <a:gd name="connsiteY6" fmla="*/ 1 h 14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44" h="143453">
                    <a:moveTo>
                      <a:pt x="293691" y="1"/>
                    </a:moveTo>
                    <a:cubicBezTo>
                      <a:pt x="301628" y="266"/>
                      <a:pt x="173305" y="24872"/>
                      <a:pt x="152403" y="42864"/>
                    </a:cubicBezTo>
                    <a:cubicBezTo>
                      <a:pt x="131501" y="60856"/>
                      <a:pt x="193678" y="91282"/>
                      <a:pt x="168278" y="107951"/>
                    </a:cubicBezTo>
                    <a:cubicBezTo>
                      <a:pt x="142878" y="124620"/>
                      <a:pt x="797" y="147374"/>
                      <a:pt x="3" y="142876"/>
                    </a:cubicBezTo>
                    <a:cubicBezTo>
                      <a:pt x="-791" y="138378"/>
                      <a:pt x="146054" y="97897"/>
                      <a:pt x="163516" y="80964"/>
                    </a:cubicBezTo>
                    <a:cubicBezTo>
                      <a:pt x="180978" y="64031"/>
                      <a:pt x="85199" y="54770"/>
                      <a:pt x="104778" y="41276"/>
                    </a:cubicBezTo>
                    <a:cubicBezTo>
                      <a:pt x="124357" y="27782"/>
                      <a:pt x="285754" y="-264"/>
                      <a:pt x="293691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67EEDA19-FD1D-4D70-9FAC-F75D12F1D0E6}"/>
                  </a:ext>
                </a:extLst>
              </p:cNvPr>
              <p:cNvSpPr/>
              <p:nvPr/>
            </p:nvSpPr>
            <p:spPr>
              <a:xfrm>
                <a:off x="5184215" y="2809657"/>
                <a:ext cx="205357" cy="200716"/>
              </a:xfrm>
              <a:custGeom>
                <a:avLst/>
                <a:gdLst>
                  <a:gd name="connsiteX0" fmla="*/ 205348 w 205357"/>
                  <a:gd name="connsiteY0" fmla="*/ 218 h 200716"/>
                  <a:gd name="connsiteX1" fmla="*/ 167248 w 205357"/>
                  <a:gd name="connsiteY1" fmla="*/ 117693 h 200716"/>
                  <a:gd name="connsiteX2" fmla="*/ 43423 w 205357"/>
                  <a:gd name="connsiteY2" fmla="*/ 178018 h 200716"/>
                  <a:gd name="connsiteX3" fmla="*/ 6910 w 205357"/>
                  <a:gd name="connsiteY3" fmla="*/ 195481 h 200716"/>
                  <a:gd name="connsiteX4" fmla="*/ 168835 w 205357"/>
                  <a:gd name="connsiteY4" fmla="*/ 90706 h 200716"/>
                  <a:gd name="connsiteX5" fmla="*/ 205348 w 205357"/>
                  <a:gd name="connsiteY5" fmla="*/ 218 h 20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357" h="200716">
                    <a:moveTo>
                      <a:pt x="205348" y="218"/>
                    </a:moveTo>
                    <a:cubicBezTo>
                      <a:pt x="205084" y="4716"/>
                      <a:pt x="194235" y="88060"/>
                      <a:pt x="167248" y="117693"/>
                    </a:cubicBezTo>
                    <a:cubicBezTo>
                      <a:pt x="140260" y="147326"/>
                      <a:pt x="43423" y="178018"/>
                      <a:pt x="43423" y="178018"/>
                    </a:cubicBezTo>
                    <a:cubicBezTo>
                      <a:pt x="16700" y="190983"/>
                      <a:pt x="-13992" y="210033"/>
                      <a:pt x="6910" y="195481"/>
                    </a:cubicBezTo>
                    <a:cubicBezTo>
                      <a:pt x="27812" y="180929"/>
                      <a:pt x="137349" y="119546"/>
                      <a:pt x="168835" y="90706"/>
                    </a:cubicBezTo>
                    <a:cubicBezTo>
                      <a:pt x="200320" y="61866"/>
                      <a:pt x="205612" y="-4280"/>
                      <a:pt x="205348" y="2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5BFB2E3-DEEF-405B-95A4-F700C1554080}"/>
                  </a:ext>
                </a:extLst>
              </p:cNvPr>
              <p:cNvSpPr/>
              <p:nvPr/>
            </p:nvSpPr>
            <p:spPr>
              <a:xfrm>
                <a:off x="5173701" y="3195756"/>
                <a:ext cx="306350" cy="197485"/>
              </a:xfrm>
              <a:custGeom>
                <a:avLst/>
                <a:gdLst>
                  <a:gd name="connsiteX0" fmla="*/ 306349 w 306350"/>
                  <a:gd name="connsiteY0" fmla="*/ 3057 h 197485"/>
                  <a:gd name="connsiteX1" fmla="*/ 168237 w 306350"/>
                  <a:gd name="connsiteY1" fmla="*/ 20519 h 197485"/>
                  <a:gd name="connsiteX2" fmla="*/ 106324 w 306350"/>
                  <a:gd name="connsiteY2" fmla="*/ 141169 h 197485"/>
                  <a:gd name="connsiteX3" fmla="*/ 33299 w 306350"/>
                  <a:gd name="connsiteY3" fmla="*/ 191969 h 197485"/>
                  <a:gd name="connsiteX4" fmla="*/ 6312 w 306350"/>
                  <a:gd name="connsiteY4" fmla="*/ 188794 h 197485"/>
                  <a:gd name="connsiteX5" fmla="*/ 149187 w 306350"/>
                  <a:gd name="connsiteY5" fmla="*/ 126882 h 197485"/>
                  <a:gd name="connsiteX6" fmla="*/ 171412 w 306350"/>
                  <a:gd name="connsiteY6" fmla="*/ 53857 h 197485"/>
                  <a:gd name="connsiteX7" fmla="*/ 306349 w 306350"/>
                  <a:gd name="connsiteY7" fmla="*/ 3057 h 19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350" h="197485">
                    <a:moveTo>
                      <a:pt x="306349" y="3057"/>
                    </a:moveTo>
                    <a:cubicBezTo>
                      <a:pt x="305820" y="-2499"/>
                      <a:pt x="201574" y="-2500"/>
                      <a:pt x="168237" y="20519"/>
                    </a:cubicBezTo>
                    <a:cubicBezTo>
                      <a:pt x="134900" y="43538"/>
                      <a:pt x="128814" y="112594"/>
                      <a:pt x="106324" y="141169"/>
                    </a:cubicBezTo>
                    <a:cubicBezTo>
                      <a:pt x="83834" y="169744"/>
                      <a:pt x="49968" y="184032"/>
                      <a:pt x="33299" y="191969"/>
                    </a:cubicBezTo>
                    <a:cubicBezTo>
                      <a:pt x="16630" y="199906"/>
                      <a:pt x="-13003" y="199642"/>
                      <a:pt x="6312" y="188794"/>
                    </a:cubicBezTo>
                    <a:cubicBezTo>
                      <a:pt x="25627" y="177946"/>
                      <a:pt x="121670" y="149372"/>
                      <a:pt x="149187" y="126882"/>
                    </a:cubicBezTo>
                    <a:cubicBezTo>
                      <a:pt x="176704" y="104393"/>
                      <a:pt x="147864" y="75553"/>
                      <a:pt x="171412" y="53857"/>
                    </a:cubicBezTo>
                    <a:cubicBezTo>
                      <a:pt x="194960" y="32161"/>
                      <a:pt x="306878" y="8613"/>
                      <a:pt x="306349" y="30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C0F6ACE8-0BC6-4B1E-9498-059EAEAF4992}"/>
                  </a:ext>
                </a:extLst>
              </p:cNvPr>
              <p:cNvSpPr/>
              <p:nvPr/>
            </p:nvSpPr>
            <p:spPr>
              <a:xfrm>
                <a:off x="5244535" y="2965165"/>
                <a:ext cx="94279" cy="154283"/>
              </a:xfrm>
              <a:custGeom>
                <a:avLst/>
                <a:gdLst>
                  <a:gd name="connsiteX0" fmla="*/ 94228 w 94279"/>
                  <a:gd name="connsiteY0" fmla="*/ 285 h 154283"/>
                  <a:gd name="connsiteX1" fmla="*/ 21203 w 94279"/>
                  <a:gd name="connsiteY1" fmla="*/ 84423 h 154283"/>
                  <a:gd name="connsiteX2" fmla="*/ 29140 w 94279"/>
                  <a:gd name="connsiteY2" fmla="*/ 154273 h 154283"/>
                  <a:gd name="connsiteX3" fmla="*/ 2153 w 94279"/>
                  <a:gd name="connsiteY3" fmla="*/ 79660 h 154283"/>
                  <a:gd name="connsiteX4" fmla="*/ 8503 w 94279"/>
                  <a:gd name="connsiteY4" fmla="*/ 57435 h 154283"/>
                  <a:gd name="connsiteX5" fmla="*/ 94228 w 94279"/>
                  <a:gd name="connsiteY5" fmla="*/ 285 h 15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79" h="154283">
                    <a:moveTo>
                      <a:pt x="94228" y="285"/>
                    </a:moveTo>
                    <a:cubicBezTo>
                      <a:pt x="96345" y="4783"/>
                      <a:pt x="32051" y="58758"/>
                      <a:pt x="21203" y="84423"/>
                    </a:cubicBezTo>
                    <a:cubicBezTo>
                      <a:pt x="10355" y="110088"/>
                      <a:pt x="32315" y="155067"/>
                      <a:pt x="29140" y="154273"/>
                    </a:cubicBezTo>
                    <a:cubicBezTo>
                      <a:pt x="25965" y="153479"/>
                      <a:pt x="5592" y="95800"/>
                      <a:pt x="2153" y="79660"/>
                    </a:cubicBezTo>
                    <a:cubicBezTo>
                      <a:pt x="-1286" y="63520"/>
                      <a:pt x="-1551" y="69077"/>
                      <a:pt x="8503" y="57435"/>
                    </a:cubicBezTo>
                    <a:cubicBezTo>
                      <a:pt x="18557" y="45793"/>
                      <a:pt x="92111" y="-4213"/>
                      <a:pt x="94228" y="28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BF1E52FA-484C-44E5-AF9A-ED364EEB4FBC}"/>
                  </a:ext>
                </a:extLst>
              </p:cNvPr>
              <p:cNvSpPr/>
              <p:nvPr/>
            </p:nvSpPr>
            <p:spPr>
              <a:xfrm>
                <a:off x="5204740" y="2990768"/>
                <a:ext cx="108725" cy="244777"/>
              </a:xfrm>
              <a:custGeom>
                <a:avLst/>
                <a:gdLst>
                  <a:gd name="connsiteX0" fmla="*/ 10198 w 108725"/>
                  <a:gd name="connsiteY0" fmla="*/ 82 h 244777"/>
                  <a:gd name="connsiteX1" fmla="*/ 16548 w 108725"/>
                  <a:gd name="connsiteY1" fmla="*/ 138195 h 244777"/>
                  <a:gd name="connsiteX2" fmla="*/ 64173 w 108725"/>
                  <a:gd name="connsiteY2" fmla="*/ 182645 h 244777"/>
                  <a:gd name="connsiteX3" fmla="*/ 108623 w 108725"/>
                  <a:gd name="connsiteY3" fmla="*/ 244557 h 244777"/>
                  <a:gd name="connsiteX4" fmla="*/ 51473 w 108725"/>
                  <a:gd name="connsiteY4" fmla="*/ 200107 h 244777"/>
                  <a:gd name="connsiteX5" fmla="*/ 2260 w 108725"/>
                  <a:gd name="connsiteY5" fmla="*/ 119145 h 244777"/>
                  <a:gd name="connsiteX6" fmla="*/ 10198 w 108725"/>
                  <a:gd name="connsiteY6" fmla="*/ 82 h 24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25" h="244777">
                    <a:moveTo>
                      <a:pt x="10198" y="82"/>
                    </a:moveTo>
                    <a:cubicBezTo>
                      <a:pt x="12579" y="3257"/>
                      <a:pt x="7552" y="107768"/>
                      <a:pt x="16548" y="138195"/>
                    </a:cubicBezTo>
                    <a:cubicBezTo>
                      <a:pt x="25544" y="168622"/>
                      <a:pt x="48827" y="164918"/>
                      <a:pt x="64173" y="182645"/>
                    </a:cubicBezTo>
                    <a:cubicBezTo>
                      <a:pt x="79519" y="200372"/>
                      <a:pt x="110740" y="241647"/>
                      <a:pt x="108623" y="244557"/>
                    </a:cubicBezTo>
                    <a:cubicBezTo>
                      <a:pt x="106506" y="247467"/>
                      <a:pt x="69200" y="221009"/>
                      <a:pt x="51473" y="200107"/>
                    </a:cubicBezTo>
                    <a:cubicBezTo>
                      <a:pt x="33746" y="179205"/>
                      <a:pt x="9668" y="151688"/>
                      <a:pt x="2260" y="119145"/>
                    </a:cubicBezTo>
                    <a:cubicBezTo>
                      <a:pt x="-5148" y="86602"/>
                      <a:pt x="7817" y="-3093"/>
                      <a:pt x="10198" y="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E8FAE161-1C95-43C9-BA01-6674DC820DCE}"/>
                  </a:ext>
                </a:extLst>
              </p:cNvPr>
              <p:cNvSpPr/>
              <p:nvPr/>
            </p:nvSpPr>
            <p:spPr>
              <a:xfrm>
                <a:off x="5075978" y="2967660"/>
                <a:ext cx="149570" cy="257179"/>
              </a:xfrm>
              <a:custGeom>
                <a:avLst/>
                <a:gdLst>
                  <a:gd name="connsiteX0" fmla="*/ 67522 w 149570"/>
                  <a:gd name="connsiteY0" fmla="*/ 965 h 257179"/>
                  <a:gd name="connsiteX1" fmla="*/ 16722 w 149570"/>
                  <a:gd name="connsiteY1" fmla="*/ 135903 h 257179"/>
                  <a:gd name="connsiteX2" fmla="*/ 148485 w 149570"/>
                  <a:gd name="connsiteY2" fmla="*/ 254965 h 257179"/>
                  <a:gd name="connsiteX3" fmla="*/ 75460 w 149570"/>
                  <a:gd name="connsiteY3" fmla="*/ 210515 h 257179"/>
                  <a:gd name="connsiteX4" fmla="*/ 5610 w 149570"/>
                  <a:gd name="connsiteY4" fmla="*/ 174003 h 257179"/>
                  <a:gd name="connsiteX5" fmla="*/ 27835 w 149570"/>
                  <a:gd name="connsiteY5" fmla="*/ 210515 h 257179"/>
                  <a:gd name="connsiteX6" fmla="*/ 16722 w 149570"/>
                  <a:gd name="connsiteY6" fmla="*/ 153365 h 257179"/>
                  <a:gd name="connsiteX7" fmla="*/ 5610 w 149570"/>
                  <a:gd name="connsiteY7" fmla="*/ 134315 h 257179"/>
                  <a:gd name="connsiteX8" fmla="*/ 5610 w 149570"/>
                  <a:gd name="connsiteY8" fmla="*/ 78753 h 257179"/>
                  <a:gd name="connsiteX9" fmla="*/ 67522 w 149570"/>
                  <a:gd name="connsiteY9" fmla="*/ 965 h 25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570" h="257179">
                    <a:moveTo>
                      <a:pt x="67522" y="965"/>
                    </a:moveTo>
                    <a:cubicBezTo>
                      <a:pt x="69374" y="10490"/>
                      <a:pt x="3228" y="93570"/>
                      <a:pt x="16722" y="135903"/>
                    </a:cubicBezTo>
                    <a:cubicBezTo>
                      <a:pt x="30216" y="178236"/>
                      <a:pt x="138695" y="242530"/>
                      <a:pt x="148485" y="254965"/>
                    </a:cubicBezTo>
                    <a:cubicBezTo>
                      <a:pt x="158275" y="267400"/>
                      <a:pt x="99273" y="224009"/>
                      <a:pt x="75460" y="210515"/>
                    </a:cubicBezTo>
                    <a:cubicBezTo>
                      <a:pt x="51647" y="197021"/>
                      <a:pt x="13547" y="174003"/>
                      <a:pt x="5610" y="174003"/>
                    </a:cubicBezTo>
                    <a:cubicBezTo>
                      <a:pt x="-2327" y="174003"/>
                      <a:pt x="25983" y="213955"/>
                      <a:pt x="27835" y="210515"/>
                    </a:cubicBezTo>
                    <a:cubicBezTo>
                      <a:pt x="29687" y="207075"/>
                      <a:pt x="20426" y="166065"/>
                      <a:pt x="16722" y="153365"/>
                    </a:cubicBezTo>
                    <a:cubicBezTo>
                      <a:pt x="13018" y="140665"/>
                      <a:pt x="7462" y="146750"/>
                      <a:pt x="5610" y="134315"/>
                    </a:cubicBezTo>
                    <a:cubicBezTo>
                      <a:pt x="3758" y="121880"/>
                      <a:pt x="-6032" y="102566"/>
                      <a:pt x="5610" y="78753"/>
                    </a:cubicBezTo>
                    <a:cubicBezTo>
                      <a:pt x="17252" y="54940"/>
                      <a:pt x="65670" y="-8560"/>
                      <a:pt x="67522" y="9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F5044825-4E8B-4628-88DC-6648DE206EB1}"/>
                  </a:ext>
                </a:extLst>
              </p:cNvPr>
              <p:cNvSpPr/>
              <p:nvPr/>
            </p:nvSpPr>
            <p:spPr>
              <a:xfrm>
                <a:off x="5072485" y="1574686"/>
                <a:ext cx="360487" cy="275294"/>
              </a:xfrm>
              <a:custGeom>
                <a:avLst/>
                <a:gdLst>
                  <a:gd name="connsiteX0" fmla="*/ 85303 w 360487"/>
                  <a:gd name="connsiteY0" fmla="*/ 274752 h 275294"/>
                  <a:gd name="connsiteX1" fmla="*/ 28153 w 360487"/>
                  <a:gd name="connsiteY1" fmla="*/ 189027 h 275294"/>
                  <a:gd name="connsiteX2" fmla="*/ 1165 w 360487"/>
                  <a:gd name="connsiteY2" fmla="*/ 169977 h 275294"/>
                  <a:gd name="connsiteX3" fmla="*/ 64665 w 360487"/>
                  <a:gd name="connsiteY3" fmla="*/ 85839 h 275294"/>
                  <a:gd name="connsiteX4" fmla="*/ 71015 w 360487"/>
                  <a:gd name="connsiteY4" fmla="*/ 30277 h 275294"/>
                  <a:gd name="connsiteX5" fmla="*/ 174203 w 360487"/>
                  <a:gd name="connsiteY5" fmla="*/ 114 h 275294"/>
                  <a:gd name="connsiteX6" fmla="*/ 323428 w 360487"/>
                  <a:gd name="connsiteY6" fmla="*/ 20752 h 275294"/>
                  <a:gd name="connsiteX7" fmla="*/ 355178 w 360487"/>
                  <a:gd name="connsiteY7" fmla="*/ 41389 h 275294"/>
                  <a:gd name="connsiteX8" fmla="*/ 237703 w 360487"/>
                  <a:gd name="connsiteY8" fmla="*/ 12814 h 275294"/>
                  <a:gd name="connsiteX9" fmla="*/ 113878 w 360487"/>
                  <a:gd name="connsiteY9" fmla="*/ 23927 h 275294"/>
                  <a:gd name="connsiteX10" fmla="*/ 93240 w 360487"/>
                  <a:gd name="connsiteY10" fmla="*/ 62027 h 275294"/>
                  <a:gd name="connsiteX11" fmla="*/ 37678 w 360487"/>
                  <a:gd name="connsiteY11" fmla="*/ 142989 h 275294"/>
                  <a:gd name="connsiteX12" fmla="*/ 85303 w 360487"/>
                  <a:gd name="connsiteY12" fmla="*/ 274752 h 27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0487" h="275294">
                    <a:moveTo>
                      <a:pt x="85303" y="274752"/>
                    </a:moveTo>
                    <a:cubicBezTo>
                      <a:pt x="83716" y="282425"/>
                      <a:pt x="42176" y="206489"/>
                      <a:pt x="28153" y="189027"/>
                    </a:cubicBezTo>
                    <a:cubicBezTo>
                      <a:pt x="14130" y="171565"/>
                      <a:pt x="-4920" y="187175"/>
                      <a:pt x="1165" y="169977"/>
                    </a:cubicBezTo>
                    <a:cubicBezTo>
                      <a:pt x="7250" y="152779"/>
                      <a:pt x="53023" y="109122"/>
                      <a:pt x="64665" y="85839"/>
                    </a:cubicBezTo>
                    <a:cubicBezTo>
                      <a:pt x="76307" y="62556"/>
                      <a:pt x="52759" y="44565"/>
                      <a:pt x="71015" y="30277"/>
                    </a:cubicBezTo>
                    <a:cubicBezTo>
                      <a:pt x="89271" y="15989"/>
                      <a:pt x="132134" y="1701"/>
                      <a:pt x="174203" y="114"/>
                    </a:cubicBezTo>
                    <a:cubicBezTo>
                      <a:pt x="216272" y="-1473"/>
                      <a:pt x="293266" y="13873"/>
                      <a:pt x="323428" y="20752"/>
                    </a:cubicBezTo>
                    <a:cubicBezTo>
                      <a:pt x="353590" y="27631"/>
                      <a:pt x="369465" y="42712"/>
                      <a:pt x="355178" y="41389"/>
                    </a:cubicBezTo>
                    <a:cubicBezTo>
                      <a:pt x="340891" y="40066"/>
                      <a:pt x="277920" y="15724"/>
                      <a:pt x="237703" y="12814"/>
                    </a:cubicBezTo>
                    <a:cubicBezTo>
                      <a:pt x="197486" y="9904"/>
                      <a:pt x="137955" y="15725"/>
                      <a:pt x="113878" y="23927"/>
                    </a:cubicBezTo>
                    <a:cubicBezTo>
                      <a:pt x="89801" y="32129"/>
                      <a:pt x="105940" y="42183"/>
                      <a:pt x="93240" y="62027"/>
                    </a:cubicBezTo>
                    <a:cubicBezTo>
                      <a:pt x="80540" y="81871"/>
                      <a:pt x="41117" y="110445"/>
                      <a:pt x="37678" y="142989"/>
                    </a:cubicBezTo>
                    <a:cubicBezTo>
                      <a:pt x="34238" y="175533"/>
                      <a:pt x="86890" y="267079"/>
                      <a:pt x="85303" y="2747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CD129455-7A7E-4986-AE83-8C947928A6CD}"/>
                  </a:ext>
                </a:extLst>
              </p:cNvPr>
              <p:cNvSpPr/>
              <p:nvPr/>
            </p:nvSpPr>
            <p:spPr>
              <a:xfrm>
                <a:off x="5235928" y="1641440"/>
                <a:ext cx="135699" cy="123929"/>
              </a:xfrm>
              <a:custGeom>
                <a:avLst/>
                <a:gdLst>
                  <a:gd name="connsiteX0" fmla="*/ 134585 w 135699"/>
                  <a:gd name="connsiteY0" fmla="*/ 3210 h 123929"/>
                  <a:gd name="connsiteX1" fmla="*/ 23460 w 135699"/>
                  <a:gd name="connsiteY1" fmla="*/ 79410 h 123929"/>
                  <a:gd name="connsiteX2" fmla="*/ 1235 w 135699"/>
                  <a:gd name="connsiteY2" fmla="*/ 123860 h 123929"/>
                  <a:gd name="connsiteX3" fmla="*/ 10760 w 135699"/>
                  <a:gd name="connsiteY3" fmla="*/ 69885 h 123929"/>
                  <a:gd name="connsiteX4" fmla="*/ 75847 w 135699"/>
                  <a:gd name="connsiteY4" fmla="*/ 20673 h 123929"/>
                  <a:gd name="connsiteX5" fmla="*/ 134585 w 135699"/>
                  <a:gd name="connsiteY5" fmla="*/ 3210 h 12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699" h="123929">
                    <a:moveTo>
                      <a:pt x="134585" y="3210"/>
                    </a:moveTo>
                    <a:cubicBezTo>
                      <a:pt x="125854" y="12999"/>
                      <a:pt x="45685" y="59302"/>
                      <a:pt x="23460" y="79410"/>
                    </a:cubicBezTo>
                    <a:cubicBezTo>
                      <a:pt x="1235" y="99518"/>
                      <a:pt x="3352" y="125448"/>
                      <a:pt x="1235" y="123860"/>
                    </a:cubicBezTo>
                    <a:cubicBezTo>
                      <a:pt x="-882" y="122272"/>
                      <a:pt x="-1675" y="87083"/>
                      <a:pt x="10760" y="69885"/>
                    </a:cubicBezTo>
                    <a:cubicBezTo>
                      <a:pt x="23195" y="52687"/>
                      <a:pt x="53093" y="33373"/>
                      <a:pt x="75847" y="20673"/>
                    </a:cubicBezTo>
                    <a:cubicBezTo>
                      <a:pt x="98601" y="7973"/>
                      <a:pt x="143316" y="-6579"/>
                      <a:pt x="134585" y="32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7FBE53A9-61D7-4330-AC5E-5719953B3839}"/>
                  </a:ext>
                </a:extLst>
              </p:cNvPr>
              <p:cNvSpPr/>
              <p:nvPr/>
            </p:nvSpPr>
            <p:spPr>
              <a:xfrm>
                <a:off x="5166323" y="1627179"/>
                <a:ext cx="58312" cy="131783"/>
              </a:xfrm>
              <a:custGeom>
                <a:avLst/>
                <a:gdLst>
                  <a:gd name="connsiteX0" fmla="*/ 58140 w 58312"/>
                  <a:gd name="connsiteY0" fmla="*/ 9 h 131783"/>
                  <a:gd name="connsiteX1" fmla="*/ 990 w 58312"/>
                  <a:gd name="connsiteY1" fmla="*/ 74621 h 131783"/>
                  <a:gd name="connsiteX2" fmla="*/ 21627 w 58312"/>
                  <a:gd name="connsiteY2" fmla="*/ 131771 h 131783"/>
                  <a:gd name="connsiteX3" fmla="*/ 18452 w 58312"/>
                  <a:gd name="connsiteY3" fmla="*/ 69859 h 131783"/>
                  <a:gd name="connsiteX4" fmla="*/ 58140 w 58312"/>
                  <a:gd name="connsiteY4" fmla="*/ 9 h 13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12" h="131783">
                    <a:moveTo>
                      <a:pt x="58140" y="9"/>
                    </a:moveTo>
                    <a:cubicBezTo>
                      <a:pt x="55230" y="803"/>
                      <a:pt x="7075" y="52661"/>
                      <a:pt x="990" y="74621"/>
                    </a:cubicBezTo>
                    <a:cubicBezTo>
                      <a:pt x="-5095" y="96581"/>
                      <a:pt x="18717" y="132565"/>
                      <a:pt x="21627" y="131771"/>
                    </a:cubicBezTo>
                    <a:cubicBezTo>
                      <a:pt x="24537" y="130977"/>
                      <a:pt x="10514" y="92084"/>
                      <a:pt x="18452" y="69859"/>
                    </a:cubicBezTo>
                    <a:cubicBezTo>
                      <a:pt x="26389" y="47634"/>
                      <a:pt x="61050" y="-785"/>
                      <a:pt x="58140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DC1FCB3D-A7FF-4173-AD72-D7F8D1BE4393}"/>
                  </a:ext>
                </a:extLst>
              </p:cNvPr>
              <p:cNvSpPr/>
              <p:nvPr/>
            </p:nvSpPr>
            <p:spPr>
              <a:xfrm>
                <a:off x="5418138" y="1602037"/>
                <a:ext cx="324658" cy="122002"/>
              </a:xfrm>
              <a:custGeom>
                <a:avLst/>
                <a:gdLst>
                  <a:gd name="connsiteX0" fmla="*/ 0 w 324658"/>
                  <a:gd name="connsiteY0" fmla="*/ 10863 h 122002"/>
                  <a:gd name="connsiteX1" fmla="*/ 177800 w 324658"/>
                  <a:gd name="connsiteY1" fmla="*/ 15626 h 122002"/>
                  <a:gd name="connsiteX2" fmla="*/ 242887 w 324658"/>
                  <a:gd name="connsiteY2" fmla="*/ 6101 h 122002"/>
                  <a:gd name="connsiteX3" fmla="*/ 323850 w 324658"/>
                  <a:gd name="connsiteY3" fmla="*/ 121988 h 122002"/>
                  <a:gd name="connsiteX4" fmla="*/ 274637 w 324658"/>
                  <a:gd name="connsiteY4" fmla="*/ 14038 h 122002"/>
                  <a:gd name="connsiteX5" fmla="*/ 123825 w 324658"/>
                  <a:gd name="connsiteY5" fmla="*/ 15626 h 122002"/>
                  <a:gd name="connsiteX6" fmla="*/ 0 w 324658"/>
                  <a:gd name="connsiteY6" fmla="*/ 10863 h 12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658" h="122002">
                    <a:moveTo>
                      <a:pt x="0" y="10863"/>
                    </a:moveTo>
                    <a:cubicBezTo>
                      <a:pt x="8996" y="10863"/>
                      <a:pt x="137319" y="16420"/>
                      <a:pt x="177800" y="15626"/>
                    </a:cubicBezTo>
                    <a:cubicBezTo>
                      <a:pt x="218281" y="14832"/>
                      <a:pt x="218545" y="-11626"/>
                      <a:pt x="242887" y="6101"/>
                    </a:cubicBezTo>
                    <a:cubicBezTo>
                      <a:pt x="267229" y="23828"/>
                      <a:pt x="318558" y="120665"/>
                      <a:pt x="323850" y="121988"/>
                    </a:cubicBezTo>
                    <a:cubicBezTo>
                      <a:pt x="329142" y="123311"/>
                      <a:pt x="307975" y="31765"/>
                      <a:pt x="274637" y="14038"/>
                    </a:cubicBezTo>
                    <a:cubicBezTo>
                      <a:pt x="241300" y="-3689"/>
                      <a:pt x="169069" y="17213"/>
                      <a:pt x="123825" y="15626"/>
                    </a:cubicBezTo>
                    <a:lnTo>
                      <a:pt x="0" y="1086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63164178-7EA2-4EC3-803A-3BFCB8DB1D3C}"/>
                  </a:ext>
                </a:extLst>
              </p:cNvPr>
              <p:cNvSpPr/>
              <p:nvPr/>
            </p:nvSpPr>
            <p:spPr>
              <a:xfrm>
                <a:off x="5381363" y="1673078"/>
                <a:ext cx="32146" cy="128903"/>
              </a:xfrm>
              <a:custGeom>
                <a:avLst/>
                <a:gdLst>
                  <a:gd name="connsiteX0" fmla="*/ 1850 w 32146"/>
                  <a:gd name="connsiteY0" fmla="*/ 147 h 128903"/>
                  <a:gd name="connsiteX1" fmla="*/ 16137 w 32146"/>
                  <a:gd name="connsiteY1" fmla="*/ 74760 h 128903"/>
                  <a:gd name="connsiteX2" fmla="*/ 262 w 32146"/>
                  <a:gd name="connsiteY2" fmla="*/ 128735 h 128903"/>
                  <a:gd name="connsiteX3" fmla="*/ 32012 w 32146"/>
                  <a:gd name="connsiteY3" fmla="*/ 57297 h 128903"/>
                  <a:gd name="connsiteX4" fmla="*/ 1850 w 32146"/>
                  <a:gd name="connsiteY4" fmla="*/ 147 h 12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" h="128903">
                    <a:moveTo>
                      <a:pt x="1850" y="147"/>
                    </a:moveTo>
                    <a:cubicBezTo>
                      <a:pt x="-796" y="3057"/>
                      <a:pt x="16402" y="53329"/>
                      <a:pt x="16137" y="74760"/>
                    </a:cubicBezTo>
                    <a:cubicBezTo>
                      <a:pt x="15872" y="96191"/>
                      <a:pt x="-2384" y="131645"/>
                      <a:pt x="262" y="128735"/>
                    </a:cubicBezTo>
                    <a:cubicBezTo>
                      <a:pt x="2908" y="125825"/>
                      <a:pt x="29631" y="76347"/>
                      <a:pt x="32012" y="57297"/>
                    </a:cubicBezTo>
                    <a:cubicBezTo>
                      <a:pt x="34393" y="38247"/>
                      <a:pt x="4496" y="-2763"/>
                      <a:pt x="1850" y="14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66D04897-37E9-49FD-A1DE-428EEB0DC2E8}"/>
                  </a:ext>
                </a:extLst>
              </p:cNvPr>
              <p:cNvSpPr/>
              <p:nvPr/>
            </p:nvSpPr>
            <p:spPr>
              <a:xfrm>
                <a:off x="5763970" y="1614289"/>
                <a:ext cx="67040" cy="162275"/>
              </a:xfrm>
              <a:custGeom>
                <a:avLst/>
                <a:gdLst>
                  <a:gd name="connsiteX0" fmla="*/ 6593 w 67040"/>
                  <a:gd name="connsiteY0" fmla="*/ 199 h 162275"/>
                  <a:gd name="connsiteX1" fmla="*/ 43105 w 67040"/>
                  <a:gd name="connsiteY1" fmla="*/ 82749 h 162275"/>
                  <a:gd name="connsiteX2" fmla="*/ 243 w 67040"/>
                  <a:gd name="connsiteY2" fmla="*/ 162124 h 162275"/>
                  <a:gd name="connsiteX3" fmla="*/ 66918 w 67040"/>
                  <a:gd name="connsiteY3" fmla="*/ 62111 h 162275"/>
                  <a:gd name="connsiteX4" fmla="*/ 6593 w 67040"/>
                  <a:gd name="connsiteY4" fmla="*/ 199 h 16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0" h="162275">
                    <a:moveTo>
                      <a:pt x="6593" y="199"/>
                    </a:moveTo>
                    <a:cubicBezTo>
                      <a:pt x="2624" y="3639"/>
                      <a:pt x="44163" y="55762"/>
                      <a:pt x="43105" y="82749"/>
                    </a:cubicBezTo>
                    <a:cubicBezTo>
                      <a:pt x="42047" y="109736"/>
                      <a:pt x="-3726" y="165564"/>
                      <a:pt x="243" y="162124"/>
                    </a:cubicBezTo>
                    <a:cubicBezTo>
                      <a:pt x="4212" y="158684"/>
                      <a:pt x="63743" y="85659"/>
                      <a:pt x="66918" y="62111"/>
                    </a:cubicBezTo>
                    <a:cubicBezTo>
                      <a:pt x="70093" y="38563"/>
                      <a:pt x="10562" y="-3241"/>
                      <a:pt x="6593" y="1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CE3AD398-BAF9-4695-94D6-AC50BA450B63}"/>
                  </a:ext>
                </a:extLst>
              </p:cNvPr>
              <p:cNvSpPr/>
              <p:nvPr/>
            </p:nvSpPr>
            <p:spPr>
              <a:xfrm>
                <a:off x="5684556" y="1600694"/>
                <a:ext cx="299004" cy="260599"/>
              </a:xfrm>
              <a:custGeom>
                <a:avLst/>
                <a:gdLst>
                  <a:gd name="connsiteX0" fmla="*/ 6632 w 299004"/>
                  <a:gd name="connsiteY0" fmla="*/ 16969 h 260599"/>
                  <a:gd name="connsiteX1" fmla="*/ 70132 w 299004"/>
                  <a:gd name="connsiteY1" fmla="*/ 26494 h 260599"/>
                  <a:gd name="connsiteX2" fmla="*/ 241582 w 299004"/>
                  <a:gd name="connsiteY2" fmla="*/ 26494 h 260599"/>
                  <a:gd name="connsiteX3" fmla="*/ 266982 w 299004"/>
                  <a:gd name="connsiteY3" fmla="*/ 104281 h 260599"/>
                  <a:gd name="connsiteX4" fmla="*/ 298732 w 299004"/>
                  <a:gd name="connsiteY4" fmla="*/ 259856 h 260599"/>
                  <a:gd name="connsiteX5" fmla="*/ 247932 w 299004"/>
                  <a:gd name="connsiteY5" fmla="*/ 34431 h 260599"/>
                  <a:gd name="connsiteX6" fmla="*/ 217769 w 299004"/>
                  <a:gd name="connsiteY6" fmla="*/ 1094 h 260599"/>
                  <a:gd name="connsiteX7" fmla="*/ 6632 w 299004"/>
                  <a:gd name="connsiteY7" fmla="*/ 16969 h 26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04" h="260599">
                    <a:moveTo>
                      <a:pt x="6632" y="16969"/>
                    </a:moveTo>
                    <a:cubicBezTo>
                      <a:pt x="-17974" y="21202"/>
                      <a:pt x="30974" y="24907"/>
                      <a:pt x="70132" y="26494"/>
                    </a:cubicBezTo>
                    <a:cubicBezTo>
                      <a:pt x="109290" y="28081"/>
                      <a:pt x="208774" y="13530"/>
                      <a:pt x="241582" y="26494"/>
                    </a:cubicBezTo>
                    <a:cubicBezTo>
                      <a:pt x="274390" y="39458"/>
                      <a:pt x="257457" y="65387"/>
                      <a:pt x="266982" y="104281"/>
                    </a:cubicBezTo>
                    <a:cubicBezTo>
                      <a:pt x="276507" y="143175"/>
                      <a:pt x="301907" y="271498"/>
                      <a:pt x="298732" y="259856"/>
                    </a:cubicBezTo>
                    <a:cubicBezTo>
                      <a:pt x="295557" y="248214"/>
                      <a:pt x="261426" y="77558"/>
                      <a:pt x="247932" y="34431"/>
                    </a:cubicBezTo>
                    <a:cubicBezTo>
                      <a:pt x="234438" y="-8696"/>
                      <a:pt x="255605" y="6650"/>
                      <a:pt x="217769" y="1094"/>
                    </a:cubicBezTo>
                    <a:cubicBezTo>
                      <a:pt x="179934" y="-4462"/>
                      <a:pt x="31238" y="12736"/>
                      <a:pt x="6632" y="1696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288BAA97-D534-4223-AF37-91D240B2C52A}"/>
                  </a:ext>
                </a:extLst>
              </p:cNvPr>
              <p:cNvSpPr/>
              <p:nvPr/>
            </p:nvSpPr>
            <p:spPr>
              <a:xfrm>
                <a:off x="5467309" y="2366941"/>
                <a:ext cx="385680" cy="163319"/>
              </a:xfrm>
              <a:custGeom>
                <a:avLst/>
                <a:gdLst>
                  <a:gd name="connsiteX0" fmla="*/ 41 w 385680"/>
                  <a:gd name="connsiteY0" fmla="*/ 22 h 163319"/>
                  <a:gd name="connsiteX1" fmla="*/ 177841 w 385680"/>
                  <a:gd name="connsiteY1" fmla="*/ 38122 h 163319"/>
                  <a:gd name="connsiteX2" fmla="*/ 255629 w 385680"/>
                  <a:gd name="connsiteY2" fmla="*/ 98447 h 163319"/>
                  <a:gd name="connsiteX3" fmla="*/ 384216 w 385680"/>
                  <a:gd name="connsiteY3" fmla="*/ 161947 h 163319"/>
                  <a:gd name="connsiteX4" fmla="*/ 163554 w 385680"/>
                  <a:gd name="connsiteY4" fmla="*/ 34947 h 163319"/>
                  <a:gd name="connsiteX5" fmla="*/ 41 w 385680"/>
                  <a:gd name="connsiteY5" fmla="*/ 22 h 1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680" h="163319">
                    <a:moveTo>
                      <a:pt x="41" y="22"/>
                    </a:moveTo>
                    <a:cubicBezTo>
                      <a:pt x="2422" y="551"/>
                      <a:pt x="135243" y="21718"/>
                      <a:pt x="177841" y="38122"/>
                    </a:cubicBezTo>
                    <a:cubicBezTo>
                      <a:pt x="220439" y="54526"/>
                      <a:pt x="221233" y="77810"/>
                      <a:pt x="255629" y="98447"/>
                    </a:cubicBezTo>
                    <a:cubicBezTo>
                      <a:pt x="290025" y="119084"/>
                      <a:pt x="399562" y="172530"/>
                      <a:pt x="384216" y="161947"/>
                    </a:cubicBezTo>
                    <a:cubicBezTo>
                      <a:pt x="368870" y="151364"/>
                      <a:pt x="228112" y="61670"/>
                      <a:pt x="163554" y="34947"/>
                    </a:cubicBezTo>
                    <a:cubicBezTo>
                      <a:pt x="98996" y="8224"/>
                      <a:pt x="-2340" y="-507"/>
                      <a:pt x="41" y="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EF7BD1BA-7607-4608-9235-7EB83C014DEA}"/>
                  </a:ext>
                </a:extLst>
              </p:cNvPr>
              <p:cNvSpPr/>
              <p:nvPr/>
            </p:nvSpPr>
            <p:spPr>
              <a:xfrm>
                <a:off x="6071126" y="1777723"/>
                <a:ext cx="592367" cy="142135"/>
              </a:xfrm>
              <a:custGeom>
                <a:avLst/>
                <a:gdLst>
                  <a:gd name="connsiteX0" fmla="*/ 10587 w 592367"/>
                  <a:gd name="connsiteY0" fmla="*/ 138390 h 142135"/>
                  <a:gd name="connsiteX1" fmla="*/ 55037 w 592367"/>
                  <a:gd name="connsiteY1" fmla="*/ 103465 h 142135"/>
                  <a:gd name="connsiteX2" fmla="*/ 205849 w 592367"/>
                  <a:gd name="connsiteY2" fmla="*/ 8215 h 142135"/>
                  <a:gd name="connsiteX3" fmla="*/ 413812 w 592367"/>
                  <a:gd name="connsiteY3" fmla="*/ 5040 h 142135"/>
                  <a:gd name="connsiteX4" fmla="*/ 588437 w 592367"/>
                  <a:gd name="connsiteY4" fmla="*/ 3452 h 142135"/>
                  <a:gd name="connsiteX5" fmla="*/ 239187 w 592367"/>
                  <a:gd name="connsiteY5" fmla="*/ 20915 h 142135"/>
                  <a:gd name="connsiteX6" fmla="*/ 10587 w 592367"/>
                  <a:gd name="connsiteY6" fmla="*/ 138390 h 14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367" h="142135">
                    <a:moveTo>
                      <a:pt x="10587" y="138390"/>
                    </a:moveTo>
                    <a:cubicBezTo>
                      <a:pt x="-20105" y="152148"/>
                      <a:pt x="22493" y="125161"/>
                      <a:pt x="55037" y="103465"/>
                    </a:cubicBezTo>
                    <a:cubicBezTo>
                      <a:pt x="87581" y="81769"/>
                      <a:pt x="146053" y="24619"/>
                      <a:pt x="205849" y="8215"/>
                    </a:cubicBezTo>
                    <a:cubicBezTo>
                      <a:pt x="265645" y="-8189"/>
                      <a:pt x="413812" y="5040"/>
                      <a:pt x="413812" y="5040"/>
                    </a:cubicBezTo>
                    <a:cubicBezTo>
                      <a:pt x="477577" y="4246"/>
                      <a:pt x="617541" y="806"/>
                      <a:pt x="588437" y="3452"/>
                    </a:cubicBezTo>
                    <a:cubicBezTo>
                      <a:pt x="559333" y="6098"/>
                      <a:pt x="334172" y="542"/>
                      <a:pt x="239187" y="20915"/>
                    </a:cubicBezTo>
                    <a:cubicBezTo>
                      <a:pt x="144202" y="41288"/>
                      <a:pt x="41279" y="124632"/>
                      <a:pt x="10587" y="1383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A45DEF99-59A7-40EB-AE33-E79923F1CEAE}"/>
                  </a:ext>
                </a:extLst>
              </p:cNvPr>
              <p:cNvSpPr/>
              <p:nvPr/>
            </p:nvSpPr>
            <p:spPr>
              <a:xfrm>
                <a:off x="6048070" y="1737960"/>
                <a:ext cx="648741" cy="189321"/>
              </a:xfrm>
              <a:custGeom>
                <a:avLst/>
                <a:gdLst>
                  <a:gd name="connsiteX0" fmla="*/ 648005 w 648741"/>
                  <a:gd name="connsiteY0" fmla="*/ 5115 h 189321"/>
                  <a:gd name="connsiteX1" fmla="*/ 209855 w 648741"/>
                  <a:gd name="connsiteY1" fmla="*/ 3528 h 189321"/>
                  <a:gd name="connsiteX2" fmla="*/ 157468 w 648741"/>
                  <a:gd name="connsiteY2" fmla="*/ 51153 h 189321"/>
                  <a:gd name="connsiteX3" fmla="*/ 305 w 648741"/>
                  <a:gd name="connsiteY3" fmla="*/ 189265 h 189321"/>
                  <a:gd name="connsiteX4" fmla="*/ 201918 w 648741"/>
                  <a:gd name="connsiteY4" fmla="*/ 33690 h 189321"/>
                  <a:gd name="connsiteX5" fmla="*/ 311455 w 648741"/>
                  <a:gd name="connsiteY5" fmla="*/ 17815 h 189321"/>
                  <a:gd name="connsiteX6" fmla="*/ 648005 w 648741"/>
                  <a:gd name="connsiteY6" fmla="*/ 5115 h 18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741" h="189321">
                    <a:moveTo>
                      <a:pt x="648005" y="5115"/>
                    </a:moveTo>
                    <a:cubicBezTo>
                      <a:pt x="631072" y="2734"/>
                      <a:pt x="291611" y="-4145"/>
                      <a:pt x="209855" y="3528"/>
                    </a:cubicBezTo>
                    <a:cubicBezTo>
                      <a:pt x="128099" y="11201"/>
                      <a:pt x="157468" y="51153"/>
                      <a:pt x="157468" y="51153"/>
                    </a:cubicBezTo>
                    <a:cubicBezTo>
                      <a:pt x="122543" y="82109"/>
                      <a:pt x="-7103" y="192176"/>
                      <a:pt x="305" y="189265"/>
                    </a:cubicBezTo>
                    <a:cubicBezTo>
                      <a:pt x="7713" y="186355"/>
                      <a:pt x="150060" y="62265"/>
                      <a:pt x="201918" y="33690"/>
                    </a:cubicBezTo>
                    <a:cubicBezTo>
                      <a:pt x="253776" y="5115"/>
                      <a:pt x="237901" y="23371"/>
                      <a:pt x="311455" y="17815"/>
                    </a:cubicBezTo>
                    <a:cubicBezTo>
                      <a:pt x="385009" y="12259"/>
                      <a:pt x="664938" y="7496"/>
                      <a:pt x="648005" y="51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BB18A4DE-CFC4-4C66-A134-1A457AC4C891}"/>
                  </a:ext>
                </a:extLst>
              </p:cNvPr>
              <p:cNvSpPr/>
              <p:nvPr/>
            </p:nvSpPr>
            <p:spPr>
              <a:xfrm>
                <a:off x="6056917" y="1635095"/>
                <a:ext cx="637659" cy="83229"/>
              </a:xfrm>
              <a:custGeom>
                <a:avLst/>
                <a:gdLst>
                  <a:gd name="connsiteX0" fmla="*/ 983 w 637659"/>
                  <a:gd name="connsiteY0" fmla="*/ 60355 h 83229"/>
                  <a:gd name="connsiteX1" fmla="*/ 142271 w 637659"/>
                  <a:gd name="connsiteY1" fmla="*/ 6380 h 83229"/>
                  <a:gd name="connsiteX2" fmla="*/ 159733 w 637659"/>
                  <a:gd name="connsiteY2" fmla="*/ 61943 h 83229"/>
                  <a:gd name="connsiteX3" fmla="*/ 377221 w 637659"/>
                  <a:gd name="connsiteY3" fmla="*/ 14318 h 83229"/>
                  <a:gd name="connsiteX4" fmla="*/ 389921 w 637659"/>
                  <a:gd name="connsiteY4" fmla="*/ 49243 h 83229"/>
                  <a:gd name="connsiteX5" fmla="*/ 570896 w 637659"/>
                  <a:gd name="connsiteY5" fmla="*/ 55593 h 83229"/>
                  <a:gd name="connsiteX6" fmla="*/ 637571 w 637659"/>
                  <a:gd name="connsiteY6" fmla="*/ 79405 h 83229"/>
                  <a:gd name="connsiteX7" fmla="*/ 559783 w 637659"/>
                  <a:gd name="connsiteY7" fmla="*/ 82580 h 83229"/>
                  <a:gd name="connsiteX8" fmla="*/ 369283 w 637659"/>
                  <a:gd name="connsiteY8" fmla="*/ 73055 h 83229"/>
                  <a:gd name="connsiteX9" fmla="*/ 240696 w 637659"/>
                  <a:gd name="connsiteY9" fmla="*/ 63530 h 83229"/>
                  <a:gd name="connsiteX10" fmla="*/ 142271 w 637659"/>
                  <a:gd name="connsiteY10" fmla="*/ 36543 h 83229"/>
                  <a:gd name="connsiteX11" fmla="*/ 81946 w 637659"/>
                  <a:gd name="connsiteY11" fmla="*/ 30 h 83229"/>
                  <a:gd name="connsiteX12" fmla="*/ 983 w 637659"/>
                  <a:gd name="connsiteY12" fmla="*/ 60355 h 8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7659" h="83229">
                    <a:moveTo>
                      <a:pt x="983" y="60355"/>
                    </a:moveTo>
                    <a:cubicBezTo>
                      <a:pt x="11037" y="61413"/>
                      <a:pt x="115813" y="6115"/>
                      <a:pt x="142271" y="6380"/>
                    </a:cubicBezTo>
                    <a:cubicBezTo>
                      <a:pt x="168729" y="6645"/>
                      <a:pt x="120575" y="60620"/>
                      <a:pt x="159733" y="61943"/>
                    </a:cubicBezTo>
                    <a:cubicBezTo>
                      <a:pt x="198891" y="63266"/>
                      <a:pt x="338856" y="16435"/>
                      <a:pt x="377221" y="14318"/>
                    </a:cubicBezTo>
                    <a:cubicBezTo>
                      <a:pt x="415586" y="12201"/>
                      <a:pt x="357642" y="42364"/>
                      <a:pt x="389921" y="49243"/>
                    </a:cubicBezTo>
                    <a:cubicBezTo>
                      <a:pt x="422200" y="56122"/>
                      <a:pt x="529621" y="50566"/>
                      <a:pt x="570896" y="55593"/>
                    </a:cubicBezTo>
                    <a:cubicBezTo>
                      <a:pt x="612171" y="60620"/>
                      <a:pt x="639423" y="74907"/>
                      <a:pt x="637571" y="79405"/>
                    </a:cubicBezTo>
                    <a:cubicBezTo>
                      <a:pt x="635719" y="83903"/>
                      <a:pt x="604498" y="83638"/>
                      <a:pt x="559783" y="82580"/>
                    </a:cubicBezTo>
                    <a:cubicBezTo>
                      <a:pt x="515068" y="81522"/>
                      <a:pt x="422464" y="76230"/>
                      <a:pt x="369283" y="73055"/>
                    </a:cubicBezTo>
                    <a:cubicBezTo>
                      <a:pt x="316102" y="69880"/>
                      <a:pt x="278531" y="69615"/>
                      <a:pt x="240696" y="63530"/>
                    </a:cubicBezTo>
                    <a:cubicBezTo>
                      <a:pt x="202861" y="57445"/>
                      <a:pt x="168729" y="47126"/>
                      <a:pt x="142271" y="36543"/>
                    </a:cubicBezTo>
                    <a:cubicBezTo>
                      <a:pt x="115813" y="25960"/>
                      <a:pt x="103113" y="-1028"/>
                      <a:pt x="81946" y="30"/>
                    </a:cubicBezTo>
                    <a:cubicBezTo>
                      <a:pt x="60779" y="1088"/>
                      <a:pt x="-9071" y="59297"/>
                      <a:pt x="983" y="603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6EAFAAE6-0DA6-4F73-9C8F-18DC39B4E279}"/>
                  </a:ext>
                </a:extLst>
              </p:cNvPr>
              <p:cNvSpPr/>
              <p:nvPr/>
            </p:nvSpPr>
            <p:spPr>
              <a:xfrm>
                <a:off x="6056388" y="1680660"/>
                <a:ext cx="71376" cy="156497"/>
              </a:xfrm>
              <a:custGeom>
                <a:avLst/>
                <a:gdLst>
                  <a:gd name="connsiteX0" fmla="*/ 71362 w 71376"/>
                  <a:gd name="connsiteY0" fmla="*/ 503 h 156497"/>
                  <a:gd name="connsiteX1" fmla="*/ 1512 w 71376"/>
                  <a:gd name="connsiteY1" fmla="*/ 89403 h 156497"/>
                  <a:gd name="connsiteX2" fmla="*/ 22150 w 71376"/>
                  <a:gd name="connsiteY2" fmla="*/ 156078 h 156497"/>
                  <a:gd name="connsiteX3" fmla="*/ 7862 w 71376"/>
                  <a:gd name="connsiteY3" fmla="*/ 57653 h 156497"/>
                  <a:gd name="connsiteX4" fmla="*/ 71362 w 71376"/>
                  <a:gd name="connsiteY4" fmla="*/ 503 h 15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156497">
                    <a:moveTo>
                      <a:pt x="71362" y="503"/>
                    </a:moveTo>
                    <a:cubicBezTo>
                      <a:pt x="70304" y="5794"/>
                      <a:pt x="9714" y="63474"/>
                      <a:pt x="1512" y="89403"/>
                    </a:cubicBezTo>
                    <a:cubicBezTo>
                      <a:pt x="-6690" y="115332"/>
                      <a:pt x="21092" y="161369"/>
                      <a:pt x="22150" y="156078"/>
                    </a:cubicBezTo>
                    <a:cubicBezTo>
                      <a:pt x="23208" y="150787"/>
                      <a:pt x="1248" y="82524"/>
                      <a:pt x="7862" y="57653"/>
                    </a:cubicBezTo>
                    <a:cubicBezTo>
                      <a:pt x="14476" y="32782"/>
                      <a:pt x="72420" y="-4788"/>
                      <a:pt x="71362" y="5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0F7C54CA-9D8F-4C18-A068-D564A7C0DE34}"/>
                  </a:ext>
                </a:extLst>
              </p:cNvPr>
              <p:cNvSpPr/>
              <p:nvPr/>
            </p:nvSpPr>
            <p:spPr>
              <a:xfrm>
                <a:off x="6007380" y="1625595"/>
                <a:ext cx="134675" cy="288261"/>
              </a:xfrm>
              <a:custGeom>
                <a:avLst/>
                <a:gdLst>
                  <a:gd name="connsiteX0" fmla="*/ 120370 w 134675"/>
                  <a:gd name="connsiteY0" fmla="*/ 5 h 288261"/>
                  <a:gd name="connsiteX1" fmla="*/ 4483 w 134675"/>
                  <a:gd name="connsiteY1" fmla="*/ 128593 h 288261"/>
                  <a:gd name="connsiteX2" fmla="*/ 25120 w 134675"/>
                  <a:gd name="connsiteY2" fmla="*/ 184155 h 288261"/>
                  <a:gd name="connsiteX3" fmla="*/ 37820 w 134675"/>
                  <a:gd name="connsiteY3" fmla="*/ 246068 h 288261"/>
                  <a:gd name="connsiteX4" fmla="*/ 36233 w 134675"/>
                  <a:gd name="connsiteY4" fmla="*/ 287343 h 288261"/>
                  <a:gd name="connsiteX5" fmla="*/ 134658 w 134675"/>
                  <a:gd name="connsiteY5" fmla="*/ 206380 h 288261"/>
                  <a:gd name="connsiteX6" fmla="*/ 44170 w 134675"/>
                  <a:gd name="connsiteY6" fmla="*/ 231780 h 288261"/>
                  <a:gd name="connsiteX7" fmla="*/ 25120 w 134675"/>
                  <a:gd name="connsiteY7" fmla="*/ 123830 h 288261"/>
                  <a:gd name="connsiteX8" fmla="*/ 120370 w 134675"/>
                  <a:gd name="connsiteY8" fmla="*/ 5 h 28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75" h="288261">
                    <a:moveTo>
                      <a:pt x="120370" y="5"/>
                    </a:moveTo>
                    <a:cubicBezTo>
                      <a:pt x="116931" y="799"/>
                      <a:pt x="20358" y="97901"/>
                      <a:pt x="4483" y="128593"/>
                    </a:cubicBezTo>
                    <a:cubicBezTo>
                      <a:pt x="-11392" y="159285"/>
                      <a:pt x="19564" y="164576"/>
                      <a:pt x="25120" y="184155"/>
                    </a:cubicBezTo>
                    <a:cubicBezTo>
                      <a:pt x="30676" y="203734"/>
                      <a:pt x="35968" y="228870"/>
                      <a:pt x="37820" y="246068"/>
                    </a:cubicBezTo>
                    <a:cubicBezTo>
                      <a:pt x="39672" y="263266"/>
                      <a:pt x="20093" y="293958"/>
                      <a:pt x="36233" y="287343"/>
                    </a:cubicBezTo>
                    <a:cubicBezTo>
                      <a:pt x="52373" y="280728"/>
                      <a:pt x="133335" y="215640"/>
                      <a:pt x="134658" y="206380"/>
                    </a:cubicBezTo>
                    <a:cubicBezTo>
                      <a:pt x="135981" y="197120"/>
                      <a:pt x="62426" y="245538"/>
                      <a:pt x="44170" y="231780"/>
                    </a:cubicBezTo>
                    <a:cubicBezTo>
                      <a:pt x="25914" y="218022"/>
                      <a:pt x="16389" y="156638"/>
                      <a:pt x="25120" y="123830"/>
                    </a:cubicBezTo>
                    <a:cubicBezTo>
                      <a:pt x="33851" y="91022"/>
                      <a:pt x="123809" y="-789"/>
                      <a:pt x="12037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BBB7F746-36D6-4F25-8A58-BFE41B5F0DE8}"/>
                  </a:ext>
                </a:extLst>
              </p:cNvPr>
              <p:cNvSpPr/>
              <p:nvPr/>
            </p:nvSpPr>
            <p:spPr>
              <a:xfrm>
                <a:off x="5355527" y="2905054"/>
                <a:ext cx="393327" cy="200096"/>
              </a:xfrm>
              <a:custGeom>
                <a:avLst/>
                <a:gdLst>
                  <a:gd name="connsiteX0" fmla="*/ 698 w 393327"/>
                  <a:gd name="connsiteY0" fmla="*/ 200096 h 200096"/>
                  <a:gd name="connsiteX1" fmla="*/ 81661 w 393327"/>
                  <a:gd name="connsiteY1" fmla="*/ 25471 h 200096"/>
                  <a:gd name="connsiteX2" fmla="*/ 188023 w 393327"/>
                  <a:gd name="connsiteY2" fmla="*/ 3246 h 200096"/>
                  <a:gd name="connsiteX3" fmla="*/ 286448 w 393327"/>
                  <a:gd name="connsiteY3" fmla="*/ 47696 h 200096"/>
                  <a:gd name="connsiteX4" fmla="*/ 392811 w 393327"/>
                  <a:gd name="connsiteY4" fmla="*/ 46109 h 200096"/>
                  <a:gd name="connsiteX5" fmla="*/ 240411 w 393327"/>
                  <a:gd name="connsiteY5" fmla="*/ 36584 h 200096"/>
                  <a:gd name="connsiteX6" fmla="*/ 230886 w 393327"/>
                  <a:gd name="connsiteY6" fmla="*/ 49284 h 200096"/>
                  <a:gd name="connsiteX7" fmla="*/ 246761 w 393327"/>
                  <a:gd name="connsiteY7" fmla="*/ 108021 h 200096"/>
                  <a:gd name="connsiteX8" fmla="*/ 226123 w 393327"/>
                  <a:gd name="connsiteY8" fmla="*/ 22296 h 200096"/>
                  <a:gd name="connsiteX9" fmla="*/ 215011 w 393327"/>
                  <a:gd name="connsiteY9" fmla="*/ 100084 h 200096"/>
                  <a:gd name="connsiteX10" fmla="*/ 181673 w 393327"/>
                  <a:gd name="connsiteY10" fmla="*/ 11184 h 200096"/>
                  <a:gd name="connsiteX11" fmla="*/ 127698 w 393327"/>
                  <a:gd name="connsiteY11" fmla="*/ 27059 h 200096"/>
                  <a:gd name="connsiteX12" fmla="*/ 698 w 393327"/>
                  <a:gd name="connsiteY12" fmla="*/ 200096 h 20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27" h="200096">
                    <a:moveTo>
                      <a:pt x="698" y="200096"/>
                    </a:moveTo>
                    <a:cubicBezTo>
                      <a:pt x="-6975" y="199831"/>
                      <a:pt x="50440" y="58279"/>
                      <a:pt x="81661" y="25471"/>
                    </a:cubicBezTo>
                    <a:cubicBezTo>
                      <a:pt x="112882" y="-7337"/>
                      <a:pt x="153892" y="-458"/>
                      <a:pt x="188023" y="3246"/>
                    </a:cubicBezTo>
                    <a:cubicBezTo>
                      <a:pt x="222154" y="6950"/>
                      <a:pt x="252317" y="40552"/>
                      <a:pt x="286448" y="47696"/>
                    </a:cubicBezTo>
                    <a:cubicBezTo>
                      <a:pt x="320579" y="54840"/>
                      <a:pt x="400484" y="47961"/>
                      <a:pt x="392811" y="46109"/>
                    </a:cubicBezTo>
                    <a:cubicBezTo>
                      <a:pt x="385138" y="44257"/>
                      <a:pt x="267398" y="36055"/>
                      <a:pt x="240411" y="36584"/>
                    </a:cubicBezTo>
                    <a:cubicBezTo>
                      <a:pt x="213424" y="37113"/>
                      <a:pt x="229828" y="37378"/>
                      <a:pt x="230886" y="49284"/>
                    </a:cubicBezTo>
                    <a:cubicBezTo>
                      <a:pt x="231944" y="61190"/>
                      <a:pt x="247555" y="112519"/>
                      <a:pt x="246761" y="108021"/>
                    </a:cubicBezTo>
                    <a:cubicBezTo>
                      <a:pt x="245967" y="103523"/>
                      <a:pt x="231415" y="23619"/>
                      <a:pt x="226123" y="22296"/>
                    </a:cubicBezTo>
                    <a:cubicBezTo>
                      <a:pt x="220831" y="20973"/>
                      <a:pt x="222419" y="101936"/>
                      <a:pt x="215011" y="100084"/>
                    </a:cubicBezTo>
                    <a:cubicBezTo>
                      <a:pt x="207603" y="98232"/>
                      <a:pt x="196225" y="23355"/>
                      <a:pt x="181673" y="11184"/>
                    </a:cubicBezTo>
                    <a:cubicBezTo>
                      <a:pt x="167121" y="-987"/>
                      <a:pt x="156538" y="336"/>
                      <a:pt x="127698" y="27059"/>
                    </a:cubicBezTo>
                    <a:cubicBezTo>
                      <a:pt x="98859" y="53782"/>
                      <a:pt x="8371" y="200361"/>
                      <a:pt x="698" y="2000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CC9ED310-316B-4247-8A28-33960159BF03}"/>
                  </a:ext>
                </a:extLst>
              </p:cNvPr>
              <p:cNvSpPr/>
              <p:nvPr/>
            </p:nvSpPr>
            <p:spPr>
              <a:xfrm>
                <a:off x="5628758" y="2917822"/>
                <a:ext cx="232051" cy="116101"/>
              </a:xfrm>
              <a:custGeom>
                <a:avLst/>
                <a:gdLst>
                  <a:gd name="connsiteX0" fmla="*/ 227530 w 232051"/>
                  <a:gd name="connsiteY0" fmla="*/ 3 h 116101"/>
                  <a:gd name="connsiteX1" fmla="*/ 152917 w 232051"/>
                  <a:gd name="connsiteY1" fmla="*/ 76203 h 116101"/>
                  <a:gd name="connsiteX2" fmla="*/ 517 w 232051"/>
                  <a:gd name="connsiteY2" fmla="*/ 88903 h 116101"/>
                  <a:gd name="connsiteX3" fmla="*/ 100530 w 232051"/>
                  <a:gd name="connsiteY3" fmla="*/ 115891 h 116101"/>
                  <a:gd name="connsiteX4" fmla="*/ 25917 w 232051"/>
                  <a:gd name="connsiteY4" fmla="*/ 73028 h 116101"/>
                  <a:gd name="connsiteX5" fmla="*/ 227530 w 232051"/>
                  <a:gd name="connsiteY5" fmla="*/ 3 h 11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051" h="116101">
                    <a:moveTo>
                      <a:pt x="227530" y="3"/>
                    </a:moveTo>
                    <a:cubicBezTo>
                      <a:pt x="248697" y="532"/>
                      <a:pt x="190752" y="61386"/>
                      <a:pt x="152917" y="76203"/>
                    </a:cubicBezTo>
                    <a:cubicBezTo>
                      <a:pt x="115082" y="91020"/>
                      <a:pt x="9248" y="82288"/>
                      <a:pt x="517" y="88903"/>
                    </a:cubicBezTo>
                    <a:cubicBezTo>
                      <a:pt x="-8214" y="95518"/>
                      <a:pt x="96297" y="118537"/>
                      <a:pt x="100530" y="115891"/>
                    </a:cubicBezTo>
                    <a:cubicBezTo>
                      <a:pt x="104763" y="113245"/>
                      <a:pt x="5809" y="86786"/>
                      <a:pt x="25917" y="73028"/>
                    </a:cubicBezTo>
                    <a:cubicBezTo>
                      <a:pt x="46025" y="59270"/>
                      <a:pt x="206363" y="-526"/>
                      <a:pt x="227530" y="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230D31FE-319F-470F-A411-A024CA2094AA}"/>
                  </a:ext>
                </a:extLst>
              </p:cNvPr>
              <p:cNvSpPr/>
              <p:nvPr/>
            </p:nvSpPr>
            <p:spPr>
              <a:xfrm>
                <a:off x="5427539" y="3036825"/>
                <a:ext cx="127185" cy="163599"/>
              </a:xfrm>
              <a:custGeom>
                <a:avLst/>
                <a:gdLst>
                  <a:gd name="connsiteX0" fmla="*/ 127124 w 127185"/>
                  <a:gd name="connsiteY0" fmla="*/ 63 h 163599"/>
                  <a:gd name="connsiteX1" fmla="*/ 44574 w 127185"/>
                  <a:gd name="connsiteY1" fmla="*/ 54038 h 163599"/>
                  <a:gd name="connsiteX2" fmla="*/ 124 w 127185"/>
                  <a:gd name="connsiteY2" fmla="*/ 163575 h 163599"/>
                  <a:gd name="connsiteX3" fmla="*/ 57274 w 127185"/>
                  <a:gd name="connsiteY3" fmla="*/ 63563 h 163599"/>
                  <a:gd name="connsiteX4" fmla="*/ 127124 w 127185"/>
                  <a:gd name="connsiteY4" fmla="*/ 63 h 16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85" h="163599">
                    <a:moveTo>
                      <a:pt x="127124" y="63"/>
                    </a:moveTo>
                    <a:cubicBezTo>
                      <a:pt x="125007" y="-1525"/>
                      <a:pt x="65741" y="26786"/>
                      <a:pt x="44574" y="54038"/>
                    </a:cubicBezTo>
                    <a:cubicBezTo>
                      <a:pt x="23407" y="81290"/>
                      <a:pt x="-1993" y="161987"/>
                      <a:pt x="124" y="163575"/>
                    </a:cubicBezTo>
                    <a:cubicBezTo>
                      <a:pt x="2241" y="165163"/>
                      <a:pt x="38489" y="88169"/>
                      <a:pt x="57274" y="63563"/>
                    </a:cubicBezTo>
                    <a:cubicBezTo>
                      <a:pt x="76059" y="38957"/>
                      <a:pt x="129241" y="1651"/>
                      <a:pt x="12712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0049DDB2-DEA1-42AC-BC06-C95625A0B9BB}"/>
                  </a:ext>
                </a:extLst>
              </p:cNvPr>
              <p:cNvSpPr/>
              <p:nvPr/>
            </p:nvSpPr>
            <p:spPr>
              <a:xfrm>
                <a:off x="5386363" y="3243245"/>
                <a:ext cx="138361" cy="353287"/>
              </a:xfrm>
              <a:custGeom>
                <a:avLst/>
                <a:gdLst>
                  <a:gd name="connsiteX0" fmla="*/ 74637 w 138361"/>
                  <a:gd name="connsiteY0" fmla="*/ 18 h 353287"/>
                  <a:gd name="connsiteX1" fmla="*/ 19075 w 138361"/>
                  <a:gd name="connsiteY1" fmla="*/ 157180 h 353287"/>
                  <a:gd name="connsiteX2" fmla="*/ 136550 w 138361"/>
                  <a:gd name="connsiteY2" fmla="*/ 347680 h 353287"/>
                  <a:gd name="connsiteX3" fmla="*/ 84162 w 138361"/>
                  <a:gd name="connsiteY3" fmla="*/ 288943 h 353287"/>
                  <a:gd name="connsiteX4" fmla="*/ 25 w 138361"/>
                  <a:gd name="connsiteY4" fmla="*/ 147655 h 353287"/>
                  <a:gd name="connsiteX5" fmla="*/ 74637 w 138361"/>
                  <a:gd name="connsiteY5" fmla="*/ 18 h 35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361" h="353287">
                    <a:moveTo>
                      <a:pt x="74637" y="18"/>
                    </a:moveTo>
                    <a:cubicBezTo>
                      <a:pt x="77812" y="1605"/>
                      <a:pt x="8756" y="99236"/>
                      <a:pt x="19075" y="157180"/>
                    </a:cubicBezTo>
                    <a:cubicBezTo>
                      <a:pt x="29394" y="215124"/>
                      <a:pt x="125702" y="325720"/>
                      <a:pt x="136550" y="347680"/>
                    </a:cubicBezTo>
                    <a:cubicBezTo>
                      <a:pt x="147398" y="369640"/>
                      <a:pt x="106916" y="322281"/>
                      <a:pt x="84162" y="288943"/>
                    </a:cubicBezTo>
                    <a:cubicBezTo>
                      <a:pt x="61408" y="255606"/>
                      <a:pt x="1612" y="193957"/>
                      <a:pt x="25" y="147655"/>
                    </a:cubicBezTo>
                    <a:cubicBezTo>
                      <a:pt x="-1562" y="101353"/>
                      <a:pt x="71462" y="-1569"/>
                      <a:pt x="74637" y="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DAF7BFE0-A12D-44DE-ADC5-898BEE724015}"/>
                  </a:ext>
                </a:extLst>
              </p:cNvPr>
              <p:cNvSpPr/>
              <p:nvPr/>
            </p:nvSpPr>
            <p:spPr>
              <a:xfrm>
                <a:off x="5521070" y="3133381"/>
                <a:ext cx="165937" cy="295555"/>
              </a:xfrm>
              <a:custGeom>
                <a:avLst/>
                <a:gdLst>
                  <a:gd name="connsiteX0" fmla="*/ 165355 w 165937"/>
                  <a:gd name="connsiteY0" fmla="*/ 171794 h 295555"/>
                  <a:gd name="connsiteX1" fmla="*/ 84393 w 165937"/>
                  <a:gd name="connsiteY1" fmla="*/ 1932 h 295555"/>
                  <a:gd name="connsiteX2" fmla="*/ 54230 w 165937"/>
                  <a:gd name="connsiteY2" fmla="*/ 79719 h 295555"/>
                  <a:gd name="connsiteX3" fmla="*/ 14543 w 165937"/>
                  <a:gd name="connsiteY3" fmla="*/ 76544 h 295555"/>
                  <a:gd name="connsiteX4" fmla="*/ 9780 w 165937"/>
                  <a:gd name="connsiteY4" fmla="*/ 194019 h 295555"/>
                  <a:gd name="connsiteX5" fmla="*/ 22480 w 165937"/>
                  <a:gd name="connsiteY5" fmla="*/ 292444 h 295555"/>
                  <a:gd name="connsiteX6" fmla="*/ 1843 w 165937"/>
                  <a:gd name="connsiteY6" fmla="*/ 73369 h 295555"/>
                  <a:gd name="connsiteX7" fmla="*/ 78043 w 165937"/>
                  <a:gd name="connsiteY7" fmla="*/ 59082 h 295555"/>
                  <a:gd name="connsiteX8" fmla="*/ 119318 w 165937"/>
                  <a:gd name="connsiteY8" fmla="*/ 103532 h 295555"/>
                  <a:gd name="connsiteX9" fmla="*/ 165355 w 165937"/>
                  <a:gd name="connsiteY9" fmla="*/ 171794 h 29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937" h="295555">
                    <a:moveTo>
                      <a:pt x="165355" y="171794"/>
                    </a:moveTo>
                    <a:cubicBezTo>
                      <a:pt x="159534" y="154861"/>
                      <a:pt x="102914" y="17278"/>
                      <a:pt x="84393" y="1932"/>
                    </a:cubicBezTo>
                    <a:cubicBezTo>
                      <a:pt x="65872" y="-13414"/>
                      <a:pt x="65872" y="67284"/>
                      <a:pt x="54230" y="79719"/>
                    </a:cubicBezTo>
                    <a:cubicBezTo>
                      <a:pt x="42588" y="92154"/>
                      <a:pt x="21951" y="57494"/>
                      <a:pt x="14543" y="76544"/>
                    </a:cubicBezTo>
                    <a:cubicBezTo>
                      <a:pt x="7135" y="95594"/>
                      <a:pt x="8457" y="158036"/>
                      <a:pt x="9780" y="194019"/>
                    </a:cubicBezTo>
                    <a:cubicBezTo>
                      <a:pt x="11103" y="230002"/>
                      <a:pt x="23803" y="312552"/>
                      <a:pt x="22480" y="292444"/>
                    </a:cubicBezTo>
                    <a:cubicBezTo>
                      <a:pt x="21157" y="272336"/>
                      <a:pt x="-7417" y="112263"/>
                      <a:pt x="1843" y="73369"/>
                    </a:cubicBezTo>
                    <a:cubicBezTo>
                      <a:pt x="11103" y="34475"/>
                      <a:pt x="58464" y="54055"/>
                      <a:pt x="78043" y="59082"/>
                    </a:cubicBezTo>
                    <a:cubicBezTo>
                      <a:pt x="97622" y="64109"/>
                      <a:pt x="106883" y="83424"/>
                      <a:pt x="119318" y="103532"/>
                    </a:cubicBezTo>
                    <a:cubicBezTo>
                      <a:pt x="131753" y="123640"/>
                      <a:pt x="171176" y="188727"/>
                      <a:pt x="165355" y="17179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307414BE-79B0-4F47-B6C4-E0CB66CB0DC6}"/>
                  </a:ext>
                </a:extLst>
              </p:cNvPr>
              <p:cNvSpPr/>
              <p:nvPr/>
            </p:nvSpPr>
            <p:spPr>
              <a:xfrm>
                <a:off x="5627922" y="3429712"/>
                <a:ext cx="171218" cy="194986"/>
              </a:xfrm>
              <a:custGeom>
                <a:avLst/>
                <a:gdLst>
                  <a:gd name="connsiteX0" fmla="*/ 171216 w 171218"/>
                  <a:gd name="connsiteY0" fmla="*/ 876 h 194986"/>
                  <a:gd name="connsiteX1" fmla="*/ 71203 w 171218"/>
                  <a:gd name="connsiteY1" fmla="*/ 100888 h 194986"/>
                  <a:gd name="connsiteX2" fmla="*/ 17228 w 171218"/>
                  <a:gd name="connsiteY2" fmla="*/ 173913 h 194986"/>
                  <a:gd name="connsiteX3" fmla="*/ 2941 w 171218"/>
                  <a:gd name="connsiteY3" fmla="*/ 186613 h 194986"/>
                  <a:gd name="connsiteX4" fmla="*/ 68028 w 171218"/>
                  <a:gd name="connsiteY4" fmla="*/ 59613 h 194986"/>
                  <a:gd name="connsiteX5" fmla="*/ 171216 w 171218"/>
                  <a:gd name="connsiteY5" fmla="*/ 876 h 1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218" h="194986">
                    <a:moveTo>
                      <a:pt x="171216" y="876"/>
                    </a:moveTo>
                    <a:cubicBezTo>
                      <a:pt x="171745" y="7755"/>
                      <a:pt x="96868" y="72049"/>
                      <a:pt x="71203" y="100888"/>
                    </a:cubicBezTo>
                    <a:cubicBezTo>
                      <a:pt x="45538" y="129728"/>
                      <a:pt x="28605" y="159625"/>
                      <a:pt x="17228" y="173913"/>
                    </a:cubicBezTo>
                    <a:cubicBezTo>
                      <a:pt x="5851" y="188201"/>
                      <a:pt x="-5526" y="205663"/>
                      <a:pt x="2941" y="186613"/>
                    </a:cubicBezTo>
                    <a:cubicBezTo>
                      <a:pt x="11408" y="167563"/>
                      <a:pt x="38130" y="90305"/>
                      <a:pt x="68028" y="59613"/>
                    </a:cubicBezTo>
                    <a:cubicBezTo>
                      <a:pt x="97926" y="28921"/>
                      <a:pt x="170687" y="-6003"/>
                      <a:pt x="171216" y="8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38C6F3DB-03E3-4B3E-BC23-1C61201F0DB7}"/>
                  </a:ext>
                </a:extLst>
              </p:cNvPr>
              <p:cNvSpPr/>
              <p:nvPr/>
            </p:nvSpPr>
            <p:spPr>
              <a:xfrm>
                <a:off x="5819775" y="3440113"/>
                <a:ext cx="132641" cy="397126"/>
              </a:xfrm>
              <a:custGeom>
                <a:avLst/>
                <a:gdLst>
                  <a:gd name="connsiteX0" fmla="*/ 0 w 132641"/>
                  <a:gd name="connsiteY0" fmla="*/ 0 h 397126"/>
                  <a:gd name="connsiteX1" fmla="*/ 101600 w 132641"/>
                  <a:gd name="connsiteY1" fmla="*/ 206375 h 397126"/>
                  <a:gd name="connsiteX2" fmla="*/ 130175 w 132641"/>
                  <a:gd name="connsiteY2" fmla="*/ 312737 h 397126"/>
                  <a:gd name="connsiteX3" fmla="*/ 49213 w 132641"/>
                  <a:gd name="connsiteY3" fmla="*/ 396875 h 397126"/>
                  <a:gd name="connsiteX4" fmla="*/ 123825 w 132641"/>
                  <a:gd name="connsiteY4" fmla="*/ 285750 h 397126"/>
                  <a:gd name="connsiteX5" fmla="*/ 98425 w 132641"/>
                  <a:gd name="connsiteY5" fmla="*/ 222250 h 397126"/>
                  <a:gd name="connsiteX6" fmla="*/ 0 w 132641"/>
                  <a:gd name="connsiteY6" fmla="*/ 0 h 397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641" h="397126">
                    <a:moveTo>
                      <a:pt x="0" y="0"/>
                    </a:moveTo>
                    <a:cubicBezTo>
                      <a:pt x="39952" y="77126"/>
                      <a:pt x="79904" y="154252"/>
                      <a:pt x="101600" y="206375"/>
                    </a:cubicBezTo>
                    <a:cubicBezTo>
                      <a:pt x="123296" y="258498"/>
                      <a:pt x="138906" y="280987"/>
                      <a:pt x="130175" y="312737"/>
                    </a:cubicBezTo>
                    <a:cubicBezTo>
                      <a:pt x="121444" y="344487"/>
                      <a:pt x="50271" y="401373"/>
                      <a:pt x="49213" y="396875"/>
                    </a:cubicBezTo>
                    <a:cubicBezTo>
                      <a:pt x="48155" y="392377"/>
                      <a:pt x="115623" y="314854"/>
                      <a:pt x="123825" y="285750"/>
                    </a:cubicBezTo>
                    <a:cubicBezTo>
                      <a:pt x="132027" y="256646"/>
                      <a:pt x="98425" y="222250"/>
                      <a:pt x="98425" y="2222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7CBD47ED-940F-4F55-9DA6-97A3A1F3B569}"/>
                  </a:ext>
                </a:extLst>
              </p:cNvPr>
              <p:cNvSpPr/>
              <p:nvPr/>
            </p:nvSpPr>
            <p:spPr>
              <a:xfrm>
                <a:off x="5846715" y="3570288"/>
                <a:ext cx="82599" cy="206375"/>
              </a:xfrm>
              <a:custGeom>
                <a:avLst/>
                <a:gdLst>
                  <a:gd name="connsiteX0" fmla="*/ 48 w 82599"/>
                  <a:gd name="connsiteY0" fmla="*/ 0 h 206375"/>
                  <a:gd name="connsiteX1" fmla="*/ 69898 w 82599"/>
                  <a:gd name="connsiteY1" fmla="*/ 134937 h 206375"/>
                  <a:gd name="connsiteX2" fmla="*/ 28623 w 82599"/>
                  <a:gd name="connsiteY2" fmla="*/ 206375 h 206375"/>
                  <a:gd name="connsiteX3" fmla="*/ 82598 w 82599"/>
                  <a:gd name="connsiteY3" fmla="*/ 134937 h 206375"/>
                  <a:gd name="connsiteX4" fmla="*/ 48 w 82599"/>
                  <a:gd name="connsiteY4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99" h="206375">
                    <a:moveTo>
                      <a:pt x="48" y="0"/>
                    </a:moveTo>
                    <a:cubicBezTo>
                      <a:pt x="-2069" y="0"/>
                      <a:pt x="65136" y="100541"/>
                      <a:pt x="69898" y="134937"/>
                    </a:cubicBezTo>
                    <a:cubicBezTo>
                      <a:pt x="74660" y="169333"/>
                      <a:pt x="26506" y="206375"/>
                      <a:pt x="28623" y="206375"/>
                    </a:cubicBezTo>
                    <a:cubicBezTo>
                      <a:pt x="30740" y="206375"/>
                      <a:pt x="82863" y="166687"/>
                      <a:pt x="82598" y="134937"/>
                    </a:cubicBezTo>
                    <a:cubicBezTo>
                      <a:pt x="82333" y="103187"/>
                      <a:pt x="2165" y="0"/>
                      <a:pt x="4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3023022E-52B9-43BF-A745-CBA8CB8F2CB8}"/>
                  </a:ext>
                </a:extLst>
              </p:cNvPr>
              <p:cNvSpPr/>
              <p:nvPr/>
            </p:nvSpPr>
            <p:spPr>
              <a:xfrm>
                <a:off x="5533445" y="3836105"/>
                <a:ext cx="229558" cy="37413"/>
              </a:xfrm>
              <a:custGeom>
                <a:avLst/>
                <a:gdLst>
                  <a:gd name="connsiteX0" fmla="*/ 580 w 229558"/>
                  <a:gd name="connsiteY0" fmla="*/ 2470 h 37413"/>
                  <a:gd name="connsiteX1" fmla="*/ 222830 w 229558"/>
                  <a:gd name="connsiteY1" fmla="*/ 37395 h 37413"/>
                  <a:gd name="connsiteX2" fmla="*/ 159330 w 229558"/>
                  <a:gd name="connsiteY2" fmla="*/ 7233 h 37413"/>
                  <a:gd name="connsiteX3" fmla="*/ 580 w 229558"/>
                  <a:gd name="connsiteY3" fmla="*/ 2470 h 3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8" h="37413">
                    <a:moveTo>
                      <a:pt x="580" y="2470"/>
                    </a:moveTo>
                    <a:cubicBezTo>
                      <a:pt x="11163" y="7497"/>
                      <a:pt x="196372" y="36601"/>
                      <a:pt x="222830" y="37395"/>
                    </a:cubicBezTo>
                    <a:cubicBezTo>
                      <a:pt x="249288" y="38189"/>
                      <a:pt x="191345" y="13848"/>
                      <a:pt x="159330" y="7233"/>
                    </a:cubicBezTo>
                    <a:cubicBezTo>
                      <a:pt x="127315" y="618"/>
                      <a:pt x="-10003" y="-2557"/>
                      <a:pt x="580" y="24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3D656D77-64E0-4770-959E-1410B472E523}"/>
                  </a:ext>
                </a:extLst>
              </p:cNvPr>
              <p:cNvSpPr/>
              <p:nvPr/>
            </p:nvSpPr>
            <p:spPr>
              <a:xfrm>
                <a:off x="5499309" y="3777904"/>
                <a:ext cx="255682" cy="182959"/>
              </a:xfrm>
              <a:custGeom>
                <a:avLst/>
                <a:gdLst>
                  <a:gd name="connsiteX0" fmla="*/ 2966 w 255682"/>
                  <a:gd name="connsiteY0" fmla="*/ 182909 h 182959"/>
                  <a:gd name="connsiteX1" fmla="*/ 20429 w 255682"/>
                  <a:gd name="connsiteY1" fmla="*/ 5109 h 182959"/>
                  <a:gd name="connsiteX2" fmla="*/ 161716 w 255682"/>
                  <a:gd name="connsiteY2" fmla="*/ 49559 h 182959"/>
                  <a:gd name="connsiteX3" fmla="*/ 252204 w 255682"/>
                  <a:gd name="connsiteY3" fmla="*/ 63846 h 182959"/>
                  <a:gd name="connsiteX4" fmla="*/ 41066 w 255682"/>
                  <a:gd name="connsiteY4" fmla="*/ 24159 h 182959"/>
                  <a:gd name="connsiteX5" fmla="*/ 2966 w 255682"/>
                  <a:gd name="connsiteY5" fmla="*/ 182909 h 18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682" h="182959">
                    <a:moveTo>
                      <a:pt x="2966" y="182909"/>
                    </a:moveTo>
                    <a:cubicBezTo>
                      <a:pt x="-474" y="179734"/>
                      <a:pt x="-6029" y="27334"/>
                      <a:pt x="20429" y="5109"/>
                    </a:cubicBezTo>
                    <a:cubicBezTo>
                      <a:pt x="46887" y="-17116"/>
                      <a:pt x="123087" y="39770"/>
                      <a:pt x="161716" y="49559"/>
                    </a:cubicBezTo>
                    <a:cubicBezTo>
                      <a:pt x="200345" y="59348"/>
                      <a:pt x="272312" y="68079"/>
                      <a:pt x="252204" y="63846"/>
                    </a:cubicBezTo>
                    <a:cubicBezTo>
                      <a:pt x="232096" y="59613"/>
                      <a:pt x="82606" y="11194"/>
                      <a:pt x="41066" y="24159"/>
                    </a:cubicBezTo>
                    <a:cubicBezTo>
                      <a:pt x="-474" y="37124"/>
                      <a:pt x="6406" y="186084"/>
                      <a:pt x="2966" y="1829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8B47EBED-E6FE-44E1-82B3-0D61AFAACD87}"/>
                  </a:ext>
                </a:extLst>
              </p:cNvPr>
              <p:cNvSpPr/>
              <p:nvPr/>
            </p:nvSpPr>
            <p:spPr>
              <a:xfrm>
                <a:off x="5240565" y="3836778"/>
                <a:ext cx="306683" cy="213900"/>
              </a:xfrm>
              <a:custGeom>
                <a:avLst/>
                <a:gdLst>
                  <a:gd name="connsiteX0" fmla="*/ 44223 w 306683"/>
                  <a:gd name="connsiteY0" fmla="*/ 210 h 213900"/>
                  <a:gd name="connsiteX1" fmla="*/ 72798 w 306683"/>
                  <a:gd name="connsiteY1" fmla="*/ 135147 h 213900"/>
                  <a:gd name="connsiteX2" fmla="*/ 1360 w 306683"/>
                  <a:gd name="connsiteY2" fmla="*/ 141497 h 213900"/>
                  <a:gd name="connsiteX3" fmla="*/ 147410 w 306683"/>
                  <a:gd name="connsiteY3" fmla="*/ 168485 h 213900"/>
                  <a:gd name="connsiteX4" fmla="*/ 306160 w 306683"/>
                  <a:gd name="connsiteY4" fmla="*/ 212935 h 213900"/>
                  <a:gd name="connsiteX5" fmla="*/ 201385 w 306683"/>
                  <a:gd name="connsiteY5" fmla="*/ 122447 h 213900"/>
                  <a:gd name="connsiteX6" fmla="*/ 282348 w 306683"/>
                  <a:gd name="connsiteY6" fmla="*/ 189122 h 213900"/>
                  <a:gd name="connsiteX7" fmla="*/ 120423 w 306683"/>
                  <a:gd name="connsiteY7" fmla="*/ 131972 h 213900"/>
                  <a:gd name="connsiteX8" fmla="*/ 87085 w 306683"/>
                  <a:gd name="connsiteY8" fmla="*/ 104985 h 213900"/>
                  <a:gd name="connsiteX9" fmla="*/ 44223 w 306683"/>
                  <a:gd name="connsiteY9" fmla="*/ 210 h 21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683" h="213900">
                    <a:moveTo>
                      <a:pt x="44223" y="210"/>
                    </a:moveTo>
                    <a:cubicBezTo>
                      <a:pt x="41842" y="5237"/>
                      <a:pt x="79942" y="111599"/>
                      <a:pt x="72798" y="135147"/>
                    </a:cubicBezTo>
                    <a:cubicBezTo>
                      <a:pt x="65654" y="158695"/>
                      <a:pt x="-11075" y="135941"/>
                      <a:pt x="1360" y="141497"/>
                    </a:cubicBezTo>
                    <a:cubicBezTo>
                      <a:pt x="13795" y="147053"/>
                      <a:pt x="96610" y="156579"/>
                      <a:pt x="147410" y="168485"/>
                    </a:cubicBezTo>
                    <a:cubicBezTo>
                      <a:pt x="198210" y="180391"/>
                      <a:pt x="297164" y="220608"/>
                      <a:pt x="306160" y="212935"/>
                    </a:cubicBezTo>
                    <a:cubicBezTo>
                      <a:pt x="315156" y="205262"/>
                      <a:pt x="205354" y="126416"/>
                      <a:pt x="201385" y="122447"/>
                    </a:cubicBezTo>
                    <a:cubicBezTo>
                      <a:pt x="197416" y="118478"/>
                      <a:pt x="295842" y="187535"/>
                      <a:pt x="282348" y="189122"/>
                    </a:cubicBezTo>
                    <a:cubicBezTo>
                      <a:pt x="268854" y="190709"/>
                      <a:pt x="152967" y="145995"/>
                      <a:pt x="120423" y="131972"/>
                    </a:cubicBezTo>
                    <a:cubicBezTo>
                      <a:pt x="87879" y="117949"/>
                      <a:pt x="97404" y="128268"/>
                      <a:pt x="87085" y="104985"/>
                    </a:cubicBezTo>
                    <a:cubicBezTo>
                      <a:pt x="76766" y="81702"/>
                      <a:pt x="46604" y="-4817"/>
                      <a:pt x="44223" y="2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22C7C733-695F-4D04-98E0-E3067D9F09C7}"/>
                  </a:ext>
                </a:extLst>
              </p:cNvPr>
              <p:cNvSpPr/>
              <p:nvPr/>
            </p:nvSpPr>
            <p:spPr>
              <a:xfrm>
                <a:off x="5864882" y="3466012"/>
                <a:ext cx="386768" cy="160679"/>
              </a:xfrm>
              <a:custGeom>
                <a:avLst/>
                <a:gdLst>
                  <a:gd name="connsiteX0" fmla="*/ 931 w 386768"/>
                  <a:gd name="connsiteY0" fmla="*/ 1088 h 160679"/>
                  <a:gd name="connsiteX1" fmla="*/ 200956 w 386768"/>
                  <a:gd name="connsiteY1" fmla="*/ 150313 h 160679"/>
                  <a:gd name="connsiteX2" fmla="*/ 318431 w 386768"/>
                  <a:gd name="connsiteY2" fmla="*/ 145551 h 160679"/>
                  <a:gd name="connsiteX3" fmla="*/ 385106 w 386768"/>
                  <a:gd name="connsiteY3" fmla="*/ 126501 h 160679"/>
                  <a:gd name="connsiteX4" fmla="*/ 251756 w 386768"/>
                  <a:gd name="connsiteY4" fmla="*/ 140788 h 160679"/>
                  <a:gd name="connsiteX5" fmla="*/ 131106 w 386768"/>
                  <a:gd name="connsiteY5" fmla="*/ 85226 h 160679"/>
                  <a:gd name="connsiteX6" fmla="*/ 931 w 386768"/>
                  <a:gd name="connsiteY6" fmla="*/ 1088 h 16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768" h="160679">
                    <a:moveTo>
                      <a:pt x="931" y="1088"/>
                    </a:moveTo>
                    <a:cubicBezTo>
                      <a:pt x="12573" y="11936"/>
                      <a:pt x="148039" y="126236"/>
                      <a:pt x="200956" y="150313"/>
                    </a:cubicBezTo>
                    <a:cubicBezTo>
                      <a:pt x="253873" y="174390"/>
                      <a:pt x="287739" y="149520"/>
                      <a:pt x="318431" y="145551"/>
                    </a:cubicBezTo>
                    <a:cubicBezTo>
                      <a:pt x="349123" y="141582"/>
                      <a:pt x="396218" y="127295"/>
                      <a:pt x="385106" y="126501"/>
                    </a:cubicBezTo>
                    <a:cubicBezTo>
                      <a:pt x="373994" y="125707"/>
                      <a:pt x="294089" y="147667"/>
                      <a:pt x="251756" y="140788"/>
                    </a:cubicBezTo>
                    <a:cubicBezTo>
                      <a:pt x="209423" y="133909"/>
                      <a:pt x="172381" y="106922"/>
                      <a:pt x="131106" y="85226"/>
                    </a:cubicBezTo>
                    <a:cubicBezTo>
                      <a:pt x="89831" y="63530"/>
                      <a:pt x="-10711" y="-9760"/>
                      <a:pt x="931" y="10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C486BE1F-D5CB-41C4-A7C5-B00D3D1BC1EC}"/>
                  </a:ext>
                </a:extLst>
              </p:cNvPr>
              <p:cNvSpPr/>
              <p:nvPr/>
            </p:nvSpPr>
            <p:spPr>
              <a:xfrm>
                <a:off x="5934472" y="3532729"/>
                <a:ext cx="25367" cy="147388"/>
              </a:xfrm>
              <a:custGeom>
                <a:avLst/>
                <a:gdLst>
                  <a:gd name="connsiteX0" fmla="*/ 2778 w 25367"/>
                  <a:gd name="connsiteY0" fmla="*/ 1046 h 147388"/>
                  <a:gd name="connsiteX1" fmla="*/ 2778 w 25367"/>
                  <a:gd name="connsiteY1" fmla="*/ 83596 h 147388"/>
                  <a:gd name="connsiteX2" fmla="*/ 25003 w 25367"/>
                  <a:gd name="connsiteY2" fmla="*/ 145509 h 147388"/>
                  <a:gd name="connsiteX3" fmla="*/ 2778 w 25367"/>
                  <a:gd name="connsiteY3" fmla="*/ 1046 h 14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7" h="147388">
                    <a:moveTo>
                      <a:pt x="2778" y="1046"/>
                    </a:moveTo>
                    <a:cubicBezTo>
                      <a:pt x="-926" y="-9273"/>
                      <a:pt x="-926" y="59519"/>
                      <a:pt x="2778" y="83596"/>
                    </a:cubicBezTo>
                    <a:cubicBezTo>
                      <a:pt x="6482" y="107673"/>
                      <a:pt x="28443" y="157680"/>
                      <a:pt x="25003" y="145509"/>
                    </a:cubicBezTo>
                    <a:cubicBezTo>
                      <a:pt x="21564" y="133338"/>
                      <a:pt x="6482" y="11365"/>
                      <a:pt x="2778" y="10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CAB9C9C9-B88C-4594-8144-FEA6C53C01BD}"/>
                  </a:ext>
                </a:extLst>
              </p:cNvPr>
              <p:cNvSpPr/>
              <p:nvPr/>
            </p:nvSpPr>
            <p:spPr>
              <a:xfrm>
                <a:off x="6112967" y="3601570"/>
                <a:ext cx="522956" cy="215257"/>
              </a:xfrm>
              <a:custGeom>
                <a:avLst/>
                <a:gdLst>
                  <a:gd name="connsiteX0" fmla="*/ 10021 w 522956"/>
                  <a:gd name="connsiteY0" fmla="*/ 202080 h 215257"/>
                  <a:gd name="connsiteX1" fmla="*/ 60821 w 522956"/>
                  <a:gd name="connsiteY1" fmla="*/ 194143 h 215257"/>
                  <a:gd name="connsiteX2" fmla="*/ 198933 w 522956"/>
                  <a:gd name="connsiteY2" fmla="*/ 110005 h 215257"/>
                  <a:gd name="connsiteX3" fmla="*/ 291008 w 522956"/>
                  <a:gd name="connsiteY3" fmla="*/ 48093 h 215257"/>
                  <a:gd name="connsiteX4" fmla="*/ 522783 w 522956"/>
                  <a:gd name="connsiteY4" fmla="*/ 468 h 215257"/>
                  <a:gd name="connsiteX5" fmla="*/ 251321 w 522956"/>
                  <a:gd name="connsiteY5" fmla="*/ 35393 h 215257"/>
                  <a:gd name="connsiteX6" fmla="*/ 10021 w 522956"/>
                  <a:gd name="connsiteY6" fmla="*/ 202080 h 21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2956" h="215257">
                    <a:moveTo>
                      <a:pt x="10021" y="202080"/>
                    </a:moveTo>
                    <a:cubicBezTo>
                      <a:pt x="-21729" y="228538"/>
                      <a:pt x="29336" y="209489"/>
                      <a:pt x="60821" y="194143"/>
                    </a:cubicBezTo>
                    <a:cubicBezTo>
                      <a:pt x="92306" y="178797"/>
                      <a:pt x="160569" y="134347"/>
                      <a:pt x="198933" y="110005"/>
                    </a:cubicBezTo>
                    <a:cubicBezTo>
                      <a:pt x="237298" y="85663"/>
                      <a:pt x="237033" y="66349"/>
                      <a:pt x="291008" y="48093"/>
                    </a:cubicBezTo>
                    <a:cubicBezTo>
                      <a:pt x="344983" y="29837"/>
                      <a:pt x="529397" y="2585"/>
                      <a:pt x="522783" y="468"/>
                    </a:cubicBezTo>
                    <a:cubicBezTo>
                      <a:pt x="516169" y="-1649"/>
                      <a:pt x="330167" y="2320"/>
                      <a:pt x="251321" y="35393"/>
                    </a:cubicBezTo>
                    <a:cubicBezTo>
                      <a:pt x="172475" y="68466"/>
                      <a:pt x="41771" y="175622"/>
                      <a:pt x="10021" y="2020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17C9B7F7-B88E-4AF4-84F0-D58D1545A92B}"/>
                  </a:ext>
                </a:extLst>
              </p:cNvPr>
              <p:cNvSpPr/>
              <p:nvPr/>
            </p:nvSpPr>
            <p:spPr>
              <a:xfrm>
                <a:off x="5686394" y="3094214"/>
                <a:ext cx="124369" cy="267047"/>
              </a:xfrm>
              <a:custGeom>
                <a:avLst/>
                <a:gdLst>
                  <a:gd name="connsiteX0" fmla="*/ 31 w 124369"/>
                  <a:gd name="connsiteY0" fmla="*/ 185561 h 267047"/>
                  <a:gd name="connsiteX1" fmla="*/ 87344 w 124369"/>
                  <a:gd name="connsiteY1" fmla="*/ 12524 h 267047"/>
                  <a:gd name="connsiteX2" fmla="*/ 88931 w 124369"/>
                  <a:gd name="connsiteY2" fmla="*/ 182386 h 267047"/>
                  <a:gd name="connsiteX3" fmla="*/ 104806 w 124369"/>
                  <a:gd name="connsiteY3" fmla="*/ 264936 h 267047"/>
                  <a:gd name="connsiteX4" fmla="*/ 122269 w 124369"/>
                  <a:gd name="connsiteY4" fmla="*/ 101424 h 267047"/>
                  <a:gd name="connsiteX5" fmla="*/ 119094 w 124369"/>
                  <a:gd name="connsiteY5" fmla="*/ 6174 h 267047"/>
                  <a:gd name="connsiteX6" fmla="*/ 77819 w 124369"/>
                  <a:gd name="connsiteY6" fmla="*/ 26811 h 267047"/>
                  <a:gd name="connsiteX7" fmla="*/ 31 w 124369"/>
                  <a:gd name="connsiteY7" fmla="*/ 185561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69" h="267047">
                    <a:moveTo>
                      <a:pt x="31" y="185561"/>
                    </a:moveTo>
                    <a:cubicBezTo>
                      <a:pt x="1619" y="183180"/>
                      <a:pt x="72527" y="13053"/>
                      <a:pt x="87344" y="12524"/>
                    </a:cubicBezTo>
                    <a:cubicBezTo>
                      <a:pt x="102161" y="11995"/>
                      <a:pt x="86021" y="140317"/>
                      <a:pt x="88931" y="182386"/>
                    </a:cubicBezTo>
                    <a:cubicBezTo>
                      <a:pt x="91841" y="224455"/>
                      <a:pt x="99250" y="278430"/>
                      <a:pt x="104806" y="264936"/>
                    </a:cubicBezTo>
                    <a:cubicBezTo>
                      <a:pt x="110362" y="251442"/>
                      <a:pt x="119888" y="144551"/>
                      <a:pt x="122269" y="101424"/>
                    </a:cubicBezTo>
                    <a:cubicBezTo>
                      <a:pt x="124650" y="58297"/>
                      <a:pt x="126502" y="18609"/>
                      <a:pt x="119094" y="6174"/>
                    </a:cubicBezTo>
                    <a:cubicBezTo>
                      <a:pt x="111686" y="-6261"/>
                      <a:pt x="97663" y="-176"/>
                      <a:pt x="77819" y="26811"/>
                    </a:cubicBezTo>
                    <a:cubicBezTo>
                      <a:pt x="57975" y="53798"/>
                      <a:pt x="-1557" y="187942"/>
                      <a:pt x="31" y="1855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8DB081D5-6BF6-4DCC-9AD7-3B7C4DD0AC1A}"/>
                  </a:ext>
                </a:extLst>
              </p:cNvPr>
              <p:cNvSpPr/>
              <p:nvPr/>
            </p:nvSpPr>
            <p:spPr>
              <a:xfrm>
                <a:off x="5911843" y="2966993"/>
                <a:ext cx="594587" cy="349735"/>
              </a:xfrm>
              <a:custGeom>
                <a:avLst/>
                <a:gdLst>
                  <a:gd name="connsiteX0" fmla="*/ 7 w 594587"/>
                  <a:gd name="connsiteY0" fmla="*/ 45 h 349735"/>
                  <a:gd name="connsiteX1" fmla="*/ 236545 w 594587"/>
                  <a:gd name="connsiteY1" fmla="*/ 131807 h 349735"/>
                  <a:gd name="connsiteX2" fmla="*/ 338145 w 594587"/>
                  <a:gd name="connsiteY2" fmla="*/ 125457 h 349735"/>
                  <a:gd name="connsiteX3" fmla="*/ 400057 w 594587"/>
                  <a:gd name="connsiteY3" fmla="*/ 154032 h 349735"/>
                  <a:gd name="connsiteX4" fmla="*/ 498482 w 594587"/>
                  <a:gd name="connsiteY4" fmla="*/ 236582 h 349735"/>
                  <a:gd name="connsiteX5" fmla="*/ 593732 w 594587"/>
                  <a:gd name="connsiteY5" fmla="*/ 335007 h 349735"/>
                  <a:gd name="connsiteX6" fmla="*/ 441332 w 594587"/>
                  <a:gd name="connsiteY6" fmla="*/ 347707 h 349735"/>
                  <a:gd name="connsiteX7" fmla="*/ 566745 w 594587"/>
                  <a:gd name="connsiteY7" fmla="*/ 319132 h 349735"/>
                  <a:gd name="connsiteX8" fmla="*/ 381007 w 594587"/>
                  <a:gd name="connsiteY8" fmla="*/ 166732 h 349735"/>
                  <a:gd name="connsiteX9" fmla="*/ 228607 w 594587"/>
                  <a:gd name="connsiteY9" fmla="*/ 147682 h 349735"/>
                  <a:gd name="connsiteX10" fmla="*/ 7 w 594587"/>
                  <a:gd name="connsiteY10" fmla="*/ 45 h 3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87" h="349735">
                    <a:moveTo>
                      <a:pt x="7" y="45"/>
                    </a:moveTo>
                    <a:cubicBezTo>
                      <a:pt x="1330" y="-2601"/>
                      <a:pt x="180189" y="110905"/>
                      <a:pt x="236545" y="131807"/>
                    </a:cubicBezTo>
                    <a:cubicBezTo>
                      <a:pt x="292901" y="152709"/>
                      <a:pt x="310893" y="121753"/>
                      <a:pt x="338145" y="125457"/>
                    </a:cubicBezTo>
                    <a:cubicBezTo>
                      <a:pt x="365397" y="129161"/>
                      <a:pt x="373334" y="135511"/>
                      <a:pt x="400057" y="154032"/>
                    </a:cubicBezTo>
                    <a:cubicBezTo>
                      <a:pt x="426780" y="172553"/>
                      <a:pt x="466203" y="206420"/>
                      <a:pt x="498482" y="236582"/>
                    </a:cubicBezTo>
                    <a:cubicBezTo>
                      <a:pt x="530761" y="266745"/>
                      <a:pt x="603257" y="316486"/>
                      <a:pt x="593732" y="335007"/>
                    </a:cubicBezTo>
                    <a:cubicBezTo>
                      <a:pt x="584207" y="353528"/>
                      <a:pt x="445830" y="350353"/>
                      <a:pt x="441332" y="347707"/>
                    </a:cubicBezTo>
                    <a:cubicBezTo>
                      <a:pt x="436834" y="345061"/>
                      <a:pt x="576799" y="349294"/>
                      <a:pt x="566745" y="319132"/>
                    </a:cubicBezTo>
                    <a:cubicBezTo>
                      <a:pt x="556691" y="288970"/>
                      <a:pt x="437363" y="195307"/>
                      <a:pt x="381007" y="166732"/>
                    </a:cubicBezTo>
                    <a:cubicBezTo>
                      <a:pt x="324651" y="138157"/>
                      <a:pt x="290519" y="173082"/>
                      <a:pt x="228607" y="147682"/>
                    </a:cubicBezTo>
                    <a:cubicBezTo>
                      <a:pt x="166695" y="122282"/>
                      <a:pt x="-1316" y="2691"/>
                      <a:pt x="7" y="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845DF51A-0B7A-4A58-9D7E-83564100BAF1}"/>
                  </a:ext>
                </a:extLst>
              </p:cNvPr>
              <p:cNvSpPr/>
              <p:nvPr/>
            </p:nvSpPr>
            <p:spPr>
              <a:xfrm>
                <a:off x="5878475" y="3241675"/>
                <a:ext cx="214630" cy="257860"/>
              </a:xfrm>
              <a:custGeom>
                <a:avLst/>
                <a:gdLst>
                  <a:gd name="connsiteX0" fmla="*/ 38 w 214630"/>
                  <a:gd name="connsiteY0" fmla="*/ 0 h 257860"/>
                  <a:gd name="connsiteX1" fmla="*/ 38138 w 214630"/>
                  <a:gd name="connsiteY1" fmla="*/ 107950 h 257860"/>
                  <a:gd name="connsiteX2" fmla="*/ 211175 w 214630"/>
                  <a:gd name="connsiteY2" fmla="*/ 254000 h 257860"/>
                  <a:gd name="connsiteX3" fmla="*/ 144500 w 214630"/>
                  <a:gd name="connsiteY3" fmla="*/ 206375 h 257860"/>
                  <a:gd name="connsiteX4" fmla="*/ 33375 w 214630"/>
                  <a:gd name="connsiteY4" fmla="*/ 107950 h 257860"/>
                  <a:gd name="connsiteX5" fmla="*/ 38 w 214630"/>
                  <a:gd name="connsiteY5" fmla="*/ 0 h 25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630" h="257860">
                    <a:moveTo>
                      <a:pt x="38" y="0"/>
                    </a:moveTo>
                    <a:cubicBezTo>
                      <a:pt x="832" y="0"/>
                      <a:pt x="2948" y="65617"/>
                      <a:pt x="38138" y="107950"/>
                    </a:cubicBezTo>
                    <a:cubicBezTo>
                      <a:pt x="73328" y="150283"/>
                      <a:pt x="193448" y="237596"/>
                      <a:pt x="211175" y="254000"/>
                    </a:cubicBezTo>
                    <a:cubicBezTo>
                      <a:pt x="228902" y="270404"/>
                      <a:pt x="174133" y="230717"/>
                      <a:pt x="144500" y="206375"/>
                    </a:cubicBezTo>
                    <a:cubicBezTo>
                      <a:pt x="114867" y="182033"/>
                      <a:pt x="55864" y="138906"/>
                      <a:pt x="33375" y="107950"/>
                    </a:cubicBezTo>
                    <a:cubicBezTo>
                      <a:pt x="10886" y="76994"/>
                      <a:pt x="-756" y="0"/>
                      <a:pt x="3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829B576C-AE7A-4E84-A7D8-5357A900F0FE}"/>
                  </a:ext>
                </a:extLst>
              </p:cNvPr>
              <p:cNvSpPr/>
              <p:nvPr/>
            </p:nvSpPr>
            <p:spPr>
              <a:xfrm>
                <a:off x="5970117" y="3201927"/>
                <a:ext cx="281172" cy="343357"/>
              </a:xfrm>
              <a:custGeom>
                <a:avLst/>
                <a:gdLst>
                  <a:gd name="connsiteX0" fmla="*/ 2058 w 281172"/>
                  <a:gd name="connsiteY0" fmla="*/ 61 h 343357"/>
                  <a:gd name="connsiteX1" fmla="*/ 62383 w 281172"/>
                  <a:gd name="connsiteY1" fmla="*/ 182623 h 343357"/>
                  <a:gd name="connsiteX2" fmla="*/ 133821 w 281172"/>
                  <a:gd name="connsiteY2" fmla="*/ 266761 h 343357"/>
                  <a:gd name="connsiteX3" fmla="*/ 279871 w 281172"/>
                  <a:gd name="connsiteY3" fmla="*/ 342961 h 343357"/>
                  <a:gd name="connsiteX4" fmla="*/ 195733 w 281172"/>
                  <a:gd name="connsiteY4" fmla="*/ 290573 h 343357"/>
                  <a:gd name="connsiteX5" fmla="*/ 32221 w 281172"/>
                  <a:gd name="connsiteY5" fmla="*/ 163573 h 343357"/>
                  <a:gd name="connsiteX6" fmla="*/ 2058 w 281172"/>
                  <a:gd name="connsiteY6" fmla="*/ 61 h 3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2" h="343357">
                    <a:moveTo>
                      <a:pt x="2058" y="61"/>
                    </a:moveTo>
                    <a:cubicBezTo>
                      <a:pt x="7085" y="3236"/>
                      <a:pt x="40423" y="138173"/>
                      <a:pt x="62383" y="182623"/>
                    </a:cubicBezTo>
                    <a:cubicBezTo>
                      <a:pt x="84344" y="227073"/>
                      <a:pt x="97573" y="240038"/>
                      <a:pt x="133821" y="266761"/>
                    </a:cubicBezTo>
                    <a:cubicBezTo>
                      <a:pt x="170069" y="293484"/>
                      <a:pt x="269552" y="338992"/>
                      <a:pt x="279871" y="342961"/>
                    </a:cubicBezTo>
                    <a:cubicBezTo>
                      <a:pt x="290190" y="346930"/>
                      <a:pt x="237008" y="320471"/>
                      <a:pt x="195733" y="290573"/>
                    </a:cubicBezTo>
                    <a:cubicBezTo>
                      <a:pt x="154458" y="260675"/>
                      <a:pt x="65294" y="209875"/>
                      <a:pt x="32221" y="163573"/>
                    </a:cubicBezTo>
                    <a:cubicBezTo>
                      <a:pt x="-852" y="117271"/>
                      <a:pt x="-2969" y="-3114"/>
                      <a:pt x="2058" y="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AA1626EC-856C-4F44-A9C2-1C2B8922C27F}"/>
                  </a:ext>
                </a:extLst>
              </p:cNvPr>
              <p:cNvSpPr/>
              <p:nvPr/>
            </p:nvSpPr>
            <p:spPr>
              <a:xfrm>
                <a:off x="6102394" y="3264689"/>
                <a:ext cx="353969" cy="228466"/>
              </a:xfrm>
              <a:custGeom>
                <a:avLst/>
                <a:gdLst>
                  <a:gd name="connsiteX0" fmla="*/ 192044 w 353969"/>
                  <a:gd name="connsiteY0" fmla="*/ 799 h 228466"/>
                  <a:gd name="connsiteX1" fmla="*/ 233319 w 353969"/>
                  <a:gd name="connsiteY1" fmla="*/ 118274 h 228466"/>
                  <a:gd name="connsiteX2" fmla="*/ 353969 w 353969"/>
                  <a:gd name="connsiteY2" fmla="*/ 227811 h 228466"/>
                  <a:gd name="connsiteX3" fmla="*/ 234906 w 353969"/>
                  <a:gd name="connsiteY3" fmla="*/ 159549 h 228466"/>
                  <a:gd name="connsiteX4" fmla="*/ 1544 w 353969"/>
                  <a:gd name="connsiteY4" fmla="*/ 70649 h 228466"/>
                  <a:gd name="connsiteX5" fmla="*/ 138069 w 353969"/>
                  <a:gd name="connsiteY5" fmla="*/ 70649 h 228466"/>
                  <a:gd name="connsiteX6" fmla="*/ 228556 w 353969"/>
                  <a:gd name="connsiteY6" fmla="*/ 138911 h 228466"/>
                  <a:gd name="connsiteX7" fmla="*/ 231731 w 353969"/>
                  <a:gd name="connsiteY7" fmla="*/ 123036 h 228466"/>
                  <a:gd name="connsiteX8" fmla="*/ 184106 w 353969"/>
                  <a:gd name="connsiteY8" fmla="*/ 69061 h 228466"/>
                  <a:gd name="connsiteX9" fmla="*/ 192044 w 353969"/>
                  <a:gd name="connsiteY9" fmla="*/ 799 h 22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3969" h="228466">
                    <a:moveTo>
                      <a:pt x="192044" y="799"/>
                    </a:moveTo>
                    <a:cubicBezTo>
                      <a:pt x="200246" y="9001"/>
                      <a:pt x="206332" y="80439"/>
                      <a:pt x="233319" y="118274"/>
                    </a:cubicBezTo>
                    <a:cubicBezTo>
                      <a:pt x="260306" y="156109"/>
                      <a:pt x="353705" y="220932"/>
                      <a:pt x="353969" y="227811"/>
                    </a:cubicBezTo>
                    <a:cubicBezTo>
                      <a:pt x="354233" y="234690"/>
                      <a:pt x="293643" y="185743"/>
                      <a:pt x="234906" y="159549"/>
                    </a:cubicBezTo>
                    <a:cubicBezTo>
                      <a:pt x="176169" y="133355"/>
                      <a:pt x="17683" y="85466"/>
                      <a:pt x="1544" y="70649"/>
                    </a:cubicBezTo>
                    <a:cubicBezTo>
                      <a:pt x="-14595" y="55832"/>
                      <a:pt x="100234" y="59272"/>
                      <a:pt x="138069" y="70649"/>
                    </a:cubicBezTo>
                    <a:cubicBezTo>
                      <a:pt x="175904" y="82026"/>
                      <a:pt x="212946" y="130180"/>
                      <a:pt x="228556" y="138911"/>
                    </a:cubicBezTo>
                    <a:cubicBezTo>
                      <a:pt x="244166" y="147642"/>
                      <a:pt x="239139" y="134678"/>
                      <a:pt x="231731" y="123036"/>
                    </a:cubicBezTo>
                    <a:cubicBezTo>
                      <a:pt x="224323" y="111394"/>
                      <a:pt x="196277" y="88376"/>
                      <a:pt x="184106" y="69061"/>
                    </a:cubicBezTo>
                    <a:cubicBezTo>
                      <a:pt x="171935" y="49747"/>
                      <a:pt x="183842" y="-7403"/>
                      <a:pt x="192044" y="7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C868A9F5-1476-4003-AA15-89746918AC41}"/>
                  </a:ext>
                </a:extLst>
              </p:cNvPr>
              <p:cNvSpPr/>
              <p:nvPr/>
            </p:nvSpPr>
            <p:spPr>
              <a:xfrm>
                <a:off x="6636901" y="3428676"/>
                <a:ext cx="183988" cy="88154"/>
              </a:xfrm>
              <a:custGeom>
                <a:avLst/>
                <a:gdLst>
                  <a:gd name="connsiteX0" fmla="*/ 437 w 183988"/>
                  <a:gd name="connsiteY0" fmla="*/ 86049 h 88154"/>
                  <a:gd name="connsiteX1" fmla="*/ 178237 w 183988"/>
                  <a:gd name="connsiteY1" fmla="*/ 324 h 88154"/>
                  <a:gd name="connsiteX2" fmla="*/ 129024 w 183988"/>
                  <a:gd name="connsiteY2" fmla="*/ 57474 h 88154"/>
                  <a:gd name="connsiteX3" fmla="*/ 437 w 183988"/>
                  <a:gd name="connsiteY3" fmla="*/ 86049 h 8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988" h="88154">
                    <a:moveTo>
                      <a:pt x="437" y="86049"/>
                    </a:moveTo>
                    <a:cubicBezTo>
                      <a:pt x="8639" y="76524"/>
                      <a:pt x="156806" y="5086"/>
                      <a:pt x="178237" y="324"/>
                    </a:cubicBezTo>
                    <a:cubicBezTo>
                      <a:pt x="199668" y="-4438"/>
                      <a:pt x="156276" y="44509"/>
                      <a:pt x="129024" y="57474"/>
                    </a:cubicBezTo>
                    <a:cubicBezTo>
                      <a:pt x="101772" y="70439"/>
                      <a:pt x="-7765" y="95574"/>
                      <a:pt x="437" y="860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3D4C9601-E8F9-42EC-B4E2-6D5F18829E6A}"/>
                  </a:ext>
                </a:extLst>
              </p:cNvPr>
              <p:cNvSpPr/>
              <p:nvPr/>
            </p:nvSpPr>
            <p:spPr>
              <a:xfrm>
                <a:off x="6606736" y="3201895"/>
                <a:ext cx="189467" cy="255793"/>
              </a:xfrm>
              <a:custGeom>
                <a:avLst/>
                <a:gdLst>
                  <a:gd name="connsiteX0" fmla="*/ 189352 w 189467"/>
                  <a:gd name="connsiteY0" fmla="*/ 93 h 255793"/>
                  <a:gd name="connsiteX1" fmla="*/ 162364 w 189467"/>
                  <a:gd name="connsiteY1" fmla="*/ 185830 h 255793"/>
                  <a:gd name="connsiteX2" fmla="*/ 108389 w 189467"/>
                  <a:gd name="connsiteY2" fmla="*/ 219168 h 255793"/>
                  <a:gd name="connsiteX3" fmla="*/ 439 w 189467"/>
                  <a:gd name="connsiteY3" fmla="*/ 254093 h 255793"/>
                  <a:gd name="connsiteX4" fmla="*/ 152839 w 189467"/>
                  <a:gd name="connsiteY4" fmla="*/ 162018 h 255793"/>
                  <a:gd name="connsiteX5" fmla="*/ 189352 w 189467"/>
                  <a:gd name="connsiteY5" fmla="*/ 93 h 25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67" h="255793">
                    <a:moveTo>
                      <a:pt x="189352" y="93"/>
                    </a:moveTo>
                    <a:cubicBezTo>
                      <a:pt x="190939" y="4062"/>
                      <a:pt x="175858" y="149318"/>
                      <a:pt x="162364" y="185830"/>
                    </a:cubicBezTo>
                    <a:cubicBezTo>
                      <a:pt x="148870" y="222343"/>
                      <a:pt x="135376" y="207791"/>
                      <a:pt x="108389" y="219168"/>
                    </a:cubicBezTo>
                    <a:cubicBezTo>
                      <a:pt x="81402" y="230545"/>
                      <a:pt x="-6969" y="263618"/>
                      <a:pt x="439" y="254093"/>
                    </a:cubicBezTo>
                    <a:cubicBezTo>
                      <a:pt x="7847" y="244568"/>
                      <a:pt x="117120" y="204351"/>
                      <a:pt x="152839" y="162018"/>
                    </a:cubicBezTo>
                    <a:cubicBezTo>
                      <a:pt x="188558" y="119685"/>
                      <a:pt x="187765" y="-3876"/>
                      <a:pt x="189352" y="9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6CE62D13-152B-4557-BEA3-81E803746504}"/>
                  </a:ext>
                </a:extLst>
              </p:cNvPr>
              <p:cNvSpPr/>
              <p:nvPr/>
            </p:nvSpPr>
            <p:spPr>
              <a:xfrm>
                <a:off x="6807175" y="3179408"/>
                <a:ext cx="30904" cy="242332"/>
              </a:xfrm>
              <a:custGeom>
                <a:avLst/>
                <a:gdLst>
                  <a:gd name="connsiteX0" fmla="*/ 28600 w 30904"/>
                  <a:gd name="connsiteY0" fmla="*/ 355 h 242332"/>
                  <a:gd name="connsiteX1" fmla="*/ 28600 w 30904"/>
                  <a:gd name="connsiteY1" fmla="*/ 213080 h 242332"/>
                  <a:gd name="connsiteX2" fmla="*/ 25 w 30904"/>
                  <a:gd name="connsiteY2" fmla="*/ 235305 h 242332"/>
                  <a:gd name="connsiteX3" fmla="*/ 23838 w 30904"/>
                  <a:gd name="connsiteY3" fmla="*/ 163867 h 242332"/>
                  <a:gd name="connsiteX4" fmla="*/ 28600 w 30904"/>
                  <a:gd name="connsiteY4" fmla="*/ 355 h 24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04" h="242332">
                    <a:moveTo>
                      <a:pt x="28600" y="355"/>
                    </a:moveTo>
                    <a:cubicBezTo>
                      <a:pt x="29394" y="8557"/>
                      <a:pt x="33363" y="173922"/>
                      <a:pt x="28600" y="213080"/>
                    </a:cubicBezTo>
                    <a:cubicBezTo>
                      <a:pt x="23837" y="252238"/>
                      <a:pt x="819" y="243507"/>
                      <a:pt x="25" y="235305"/>
                    </a:cubicBezTo>
                    <a:cubicBezTo>
                      <a:pt x="-769" y="227103"/>
                      <a:pt x="17223" y="199321"/>
                      <a:pt x="23838" y="163867"/>
                    </a:cubicBezTo>
                    <a:cubicBezTo>
                      <a:pt x="30453" y="128413"/>
                      <a:pt x="27806" y="-7847"/>
                      <a:pt x="28600" y="3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DD53B7E9-150D-4114-9414-4787CDD71C09}"/>
                  </a:ext>
                </a:extLst>
              </p:cNvPr>
              <p:cNvSpPr/>
              <p:nvPr/>
            </p:nvSpPr>
            <p:spPr>
              <a:xfrm>
                <a:off x="6414524" y="3323807"/>
                <a:ext cx="134054" cy="117664"/>
              </a:xfrm>
              <a:custGeom>
                <a:avLst/>
                <a:gdLst>
                  <a:gd name="connsiteX0" fmla="*/ 2151 w 134054"/>
                  <a:gd name="connsiteY0" fmla="*/ 2006 h 117664"/>
                  <a:gd name="connsiteX1" fmla="*/ 105339 w 134054"/>
                  <a:gd name="connsiteY1" fmla="*/ 106781 h 117664"/>
                  <a:gd name="connsiteX2" fmla="*/ 133914 w 134054"/>
                  <a:gd name="connsiteY2" fmla="*/ 113131 h 117664"/>
                  <a:gd name="connsiteX3" fmla="*/ 97401 w 134054"/>
                  <a:gd name="connsiteY3" fmla="*/ 95668 h 117664"/>
                  <a:gd name="connsiteX4" fmla="*/ 38664 w 134054"/>
                  <a:gd name="connsiteY4" fmla="*/ 41693 h 117664"/>
                  <a:gd name="connsiteX5" fmla="*/ 2151 w 134054"/>
                  <a:gd name="connsiteY5" fmla="*/ 2006 h 11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054" h="117664">
                    <a:moveTo>
                      <a:pt x="2151" y="2006"/>
                    </a:moveTo>
                    <a:cubicBezTo>
                      <a:pt x="13263" y="12854"/>
                      <a:pt x="83378" y="88260"/>
                      <a:pt x="105339" y="106781"/>
                    </a:cubicBezTo>
                    <a:cubicBezTo>
                      <a:pt x="127300" y="125302"/>
                      <a:pt x="135237" y="114983"/>
                      <a:pt x="133914" y="113131"/>
                    </a:cubicBezTo>
                    <a:cubicBezTo>
                      <a:pt x="132591" y="111279"/>
                      <a:pt x="113276" y="107574"/>
                      <a:pt x="97401" y="95668"/>
                    </a:cubicBezTo>
                    <a:cubicBezTo>
                      <a:pt x="81526" y="83762"/>
                      <a:pt x="51364" y="56245"/>
                      <a:pt x="38664" y="41693"/>
                    </a:cubicBezTo>
                    <a:cubicBezTo>
                      <a:pt x="25964" y="27141"/>
                      <a:pt x="-8961" y="-8842"/>
                      <a:pt x="2151" y="20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E81B7097-2258-4976-9A0E-D4AE206D33F5}"/>
                  </a:ext>
                </a:extLst>
              </p:cNvPr>
              <p:cNvSpPr/>
              <p:nvPr/>
            </p:nvSpPr>
            <p:spPr>
              <a:xfrm>
                <a:off x="6507143" y="3328838"/>
                <a:ext cx="158137" cy="100754"/>
              </a:xfrm>
              <a:custGeom>
                <a:avLst/>
                <a:gdLst>
                  <a:gd name="connsiteX0" fmla="*/ 20 w 158137"/>
                  <a:gd name="connsiteY0" fmla="*/ 150 h 100754"/>
                  <a:gd name="connsiteX1" fmla="*/ 87332 w 158137"/>
                  <a:gd name="connsiteY1" fmla="*/ 49362 h 100754"/>
                  <a:gd name="connsiteX2" fmla="*/ 157182 w 158137"/>
                  <a:gd name="connsiteY2" fmla="*/ 71587 h 100754"/>
                  <a:gd name="connsiteX3" fmla="*/ 127020 w 158137"/>
                  <a:gd name="connsiteY3" fmla="*/ 100162 h 100754"/>
                  <a:gd name="connsiteX4" fmla="*/ 114320 w 158137"/>
                  <a:gd name="connsiteY4" fmla="*/ 89050 h 100754"/>
                  <a:gd name="connsiteX5" fmla="*/ 95270 w 158137"/>
                  <a:gd name="connsiteY5" fmla="*/ 66825 h 100754"/>
                  <a:gd name="connsiteX6" fmla="*/ 20 w 158137"/>
                  <a:gd name="connsiteY6" fmla="*/ 150 h 10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137" h="100754">
                    <a:moveTo>
                      <a:pt x="20" y="150"/>
                    </a:moveTo>
                    <a:cubicBezTo>
                      <a:pt x="-1303" y="-2760"/>
                      <a:pt x="61138" y="37456"/>
                      <a:pt x="87332" y="49362"/>
                    </a:cubicBezTo>
                    <a:cubicBezTo>
                      <a:pt x="113526" y="61268"/>
                      <a:pt x="150567" y="63120"/>
                      <a:pt x="157182" y="71587"/>
                    </a:cubicBezTo>
                    <a:cubicBezTo>
                      <a:pt x="163797" y="80054"/>
                      <a:pt x="134164" y="97251"/>
                      <a:pt x="127020" y="100162"/>
                    </a:cubicBezTo>
                    <a:cubicBezTo>
                      <a:pt x="119876" y="103073"/>
                      <a:pt x="119612" y="94606"/>
                      <a:pt x="114320" y="89050"/>
                    </a:cubicBezTo>
                    <a:cubicBezTo>
                      <a:pt x="109028" y="83494"/>
                      <a:pt x="112203" y="79790"/>
                      <a:pt x="95270" y="66825"/>
                    </a:cubicBezTo>
                    <a:cubicBezTo>
                      <a:pt x="78337" y="53860"/>
                      <a:pt x="1343" y="3060"/>
                      <a:pt x="20" y="15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131004A7-A565-4886-8CBD-D7CA328286DF}"/>
                  </a:ext>
                </a:extLst>
              </p:cNvPr>
              <p:cNvSpPr/>
              <p:nvPr/>
            </p:nvSpPr>
            <p:spPr>
              <a:xfrm>
                <a:off x="5806509" y="2461651"/>
                <a:ext cx="444887" cy="419091"/>
              </a:xfrm>
              <a:custGeom>
                <a:avLst/>
                <a:gdLst>
                  <a:gd name="connsiteX0" fmla="*/ 443479 w 444887"/>
                  <a:gd name="connsiteY0" fmla="*/ 11674 h 419091"/>
                  <a:gd name="connsiteX1" fmla="*/ 259329 w 444887"/>
                  <a:gd name="connsiteY1" fmla="*/ 6912 h 419091"/>
                  <a:gd name="connsiteX2" fmla="*/ 159316 w 444887"/>
                  <a:gd name="connsiteY2" fmla="*/ 89462 h 419091"/>
                  <a:gd name="connsiteX3" fmla="*/ 51366 w 444887"/>
                  <a:gd name="connsiteY3" fmla="*/ 305362 h 419091"/>
                  <a:gd name="connsiteX4" fmla="*/ 566 w 444887"/>
                  <a:gd name="connsiteY4" fmla="*/ 416487 h 419091"/>
                  <a:gd name="connsiteX5" fmla="*/ 81529 w 444887"/>
                  <a:gd name="connsiteY5" fmla="*/ 200587 h 419091"/>
                  <a:gd name="connsiteX6" fmla="*/ 152966 w 444887"/>
                  <a:gd name="connsiteY6" fmla="*/ 68824 h 419091"/>
                  <a:gd name="connsiteX7" fmla="*/ 443479 w 444887"/>
                  <a:gd name="connsiteY7" fmla="*/ 11674 h 4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887" h="419091">
                    <a:moveTo>
                      <a:pt x="443479" y="11674"/>
                    </a:moveTo>
                    <a:cubicBezTo>
                      <a:pt x="461206" y="1355"/>
                      <a:pt x="306689" y="-6053"/>
                      <a:pt x="259329" y="6912"/>
                    </a:cubicBezTo>
                    <a:cubicBezTo>
                      <a:pt x="211969" y="19877"/>
                      <a:pt x="193976" y="39721"/>
                      <a:pt x="159316" y="89462"/>
                    </a:cubicBezTo>
                    <a:cubicBezTo>
                      <a:pt x="124656" y="139203"/>
                      <a:pt x="77824" y="250858"/>
                      <a:pt x="51366" y="305362"/>
                    </a:cubicBezTo>
                    <a:cubicBezTo>
                      <a:pt x="24908" y="359866"/>
                      <a:pt x="-4461" y="433950"/>
                      <a:pt x="566" y="416487"/>
                    </a:cubicBezTo>
                    <a:cubicBezTo>
                      <a:pt x="5593" y="399025"/>
                      <a:pt x="56129" y="258531"/>
                      <a:pt x="81529" y="200587"/>
                    </a:cubicBezTo>
                    <a:cubicBezTo>
                      <a:pt x="106929" y="142643"/>
                      <a:pt x="99520" y="101632"/>
                      <a:pt x="152966" y="68824"/>
                    </a:cubicBezTo>
                    <a:cubicBezTo>
                      <a:pt x="206412" y="36016"/>
                      <a:pt x="425752" y="21993"/>
                      <a:pt x="443479" y="116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9BE23094-DCC1-4E4E-B51C-B086D526EC7F}"/>
                  </a:ext>
                </a:extLst>
              </p:cNvPr>
              <p:cNvSpPr/>
              <p:nvPr/>
            </p:nvSpPr>
            <p:spPr>
              <a:xfrm>
                <a:off x="5914945" y="2508048"/>
                <a:ext cx="248578" cy="279663"/>
              </a:xfrm>
              <a:custGeom>
                <a:avLst/>
                <a:gdLst>
                  <a:gd name="connsiteX0" fmla="*/ 247730 w 248578"/>
                  <a:gd name="connsiteY0" fmla="*/ 1790 h 279663"/>
                  <a:gd name="connsiteX1" fmla="*/ 123905 w 248578"/>
                  <a:gd name="connsiteY1" fmla="*/ 74815 h 279663"/>
                  <a:gd name="connsiteX2" fmla="*/ 92155 w 248578"/>
                  <a:gd name="connsiteY2" fmla="*/ 100215 h 279663"/>
                  <a:gd name="connsiteX3" fmla="*/ 6430 w 248578"/>
                  <a:gd name="connsiteY3" fmla="*/ 233565 h 279663"/>
                  <a:gd name="connsiteX4" fmla="*/ 73105 w 248578"/>
                  <a:gd name="connsiteY4" fmla="*/ 270077 h 279663"/>
                  <a:gd name="connsiteX5" fmla="*/ 58818 w 248578"/>
                  <a:gd name="connsiteY5" fmla="*/ 271665 h 279663"/>
                  <a:gd name="connsiteX6" fmla="*/ 80 w 248578"/>
                  <a:gd name="connsiteY6" fmla="*/ 268490 h 279663"/>
                  <a:gd name="connsiteX7" fmla="*/ 49293 w 248578"/>
                  <a:gd name="connsiteY7" fmla="*/ 131965 h 279663"/>
                  <a:gd name="connsiteX8" fmla="*/ 171530 w 248578"/>
                  <a:gd name="connsiteY8" fmla="*/ 31952 h 279663"/>
                  <a:gd name="connsiteX9" fmla="*/ 247730 w 248578"/>
                  <a:gd name="connsiteY9" fmla="*/ 1790 h 27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578" h="279663">
                    <a:moveTo>
                      <a:pt x="247730" y="1790"/>
                    </a:moveTo>
                    <a:cubicBezTo>
                      <a:pt x="239792" y="8934"/>
                      <a:pt x="149834" y="58411"/>
                      <a:pt x="123905" y="74815"/>
                    </a:cubicBezTo>
                    <a:cubicBezTo>
                      <a:pt x="97976" y="91219"/>
                      <a:pt x="111734" y="73757"/>
                      <a:pt x="92155" y="100215"/>
                    </a:cubicBezTo>
                    <a:cubicBezTo>
                      <a:pt x="72576" y="126673"/>
                      <a:pt x="9605" y="205255"/>
                      <a:pt x="6430" y="233565"/>
                    </a:cubicBezTo>
                    <a:cubicBezTo>
                      <a:pt x="3255" y="261875"/>
                      <a:pt x="64374" y="263727"/>
                      <a:pt x="73105" y="270077"/>
                    </a:cubicBezTo>
                    <a:cubicBezTo>
                      <a:pt x="81836" y="276427"/>
                      <a:pt x="58818" y="271665"/>
                      <a:pt x="58818" y="271665"/>
                    </a:cubicBezTo>
                    <a:cubicBezTo>
                      <a:pt x="46647" y="271401"/>
                      <a:pt x="1667" y="291773"/>
                      <a:pt x="80" y="268490"/>
                    </a:cubicBezTo>
                    <a:cubicBezTo>
                      <a:pt x="-1508" y="245207"/>
                      <a:pt x="20718" y="171388"/>
                      <a:pt x="49293" y="131965"/>
                    </a:cubicBezTo>
                    <a:cubicBezTo>
                      <a:pt x="77868" y="92542"/>
                      <a:pt x="136870" y="54177"/>
                      <a:pt x="171530" y="31952"/>
                    </a:cubicBezTo>
                    <a:cubicBezTo>
                      <a:pt x="206190" y="9727"/>
                      <a:pt x="255668" y="-5354"/>
                      <a:pt x="247730" y="17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FEC201F4-4160-4A9E-823E-86CC12C50B9E}"/>
                  </a:ext>
                </a:extLst>
              </p:cNvPr>
              <p:cNvSpPr/>
              <p:nvPr/>
            </p:nvSpPr>
            <p:spPr>
              <a:xfrm>
                <a:off x="6152997" y="2754079"/>
                <a:ext cx="120399" cy="346339"/>
              </a:xfrm>
              <a:custGeom>
                <a:avLst/>
                <a:gdLst>
                  <a:gd name="connsiteX0" fmla="*/ 153 w 120399"/>
                  <a:gd name="connsiteY0" fmla="*/ 234 h 346339"/>
                  <a:gd name="connsiteX1" fmla="*/ 62066 w 120399"/>
                  <a:gd name="connsiteY1" fmla="*/ 127234 h 346339"/>
                  <a:gd name="connsiteX2" fmla="*/ 58891 w 120399"/>
                  <a:gd name="connsiteY2" fmla="*/ 338371 h 346339"/>
                  <a:gd name="connsiteX3" fmla="*/ 119216 w 120399"/>
                  <a:gd name="connsiteY3" fmla="*/ 301859 h 346339"/>
                  <a:gd name="connsiteX4" fmla="*/ 96991 w 120399"/>
                  <a:gd name="connsiteY4" fmla="*/ 301859 h 346339"/>
                  <a:gd name="connsiteX5" fmla="*/ 73178 w 120399"/>
                  <a:gd name="connsiteY5" fmla="*/ 281221 h 346339"/>
                  <a:gd name="connsiteX6" fmla="*/ 82703 w 120399"/>
                  <a:gd name="connsiteY6" fmla="*/ 100246 h 346339"/>
                  <a:gd name="connsiteX7" fmla="*/ 153 w 120399"/>
                  <a:gd name="connsiteY7" fmla="*/ 234 h 34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399" h="346339">
                    <a:moveTo>
                      <a:pt x="153" y="234"/>
                    </a:moveTo>
                    <a:cubicBezTo>
                      <a:pt x="-3286" y="4732"/>
                      <a:pt x="52276" y="70878"/>
                      <a:pt x="62066" y="127234"/>
                    </a:cubicBezTo>
                    <a:cubicBezTo>
                      <a:pt x="71856" y="183590"/>
                      <a:pt x="49366" y="309267"/>
                      <a:pt x="58891" y="338371"/>
                    </a:cubicBezTo>
                    <a:cubicBezTo>
                      <a:pt x="68416" y="367475"/>
                      <a:pt x="112866" y="307944"/>
                      <a:pt x="119216" y="301859"/>
                    </a:cubicBezTo>
                    <a:cubicBezTo>
                      <a:pt x="125566" y="295774"/>
                      <a:pt x="104664" y="305299"/>
                      <a:pt x="96991" y="301859"/>
                    </a:cubicBezTo>
                    <a:cubicBezTo>
                      <a:pt x="89318" y="298419"/>
                      <a:pt x="75559" y="314823"/>
                      <a:pt x="73178" y="281221"/>
                    </a:cubicBezTo>
                    <a:cubicBezTo>
                      <a:pt x="70797" y="247619"/>
                      <a:pt x="92228" y="143638"/>
                      <a:pt x="82703" y="100246"/>
                    </a:cubicBezTo>
                    <a:cubicBezTo>
                      <a:pt x="73178" y="56854"/>
                      <a:pt x="3592" y="-4264"/>
                      <a:pt x="153" y="2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53F7136E-EE44-4B51-854E-48DD4181A3D3}"/>
                  </a:ext>
                </a:extLst>
              </p:cNvPr>
              <p:cNvSpPr/>
              <p:nvPr/>
            </p:nvSpPr>
            <p:spPr>
              <a:xfrm>
                <a:off x="5943552" y="2805802"/>
                <a:ext cx="200044" cy="132063"/>
              </a:xfrm>
              <a:custGeom>
                <a:avLst/>
                <a:gdLst>
                  <a:gd name="connsiteX0" fmla="*/ 48 w 200044"/>
                  <a:gd name="connsiteY0" fmla="*/ 91386 h 132063"/>
                  <a:gd name="connsiteX1" fmla="*/ 84186 w 200044"/>
                  <a:gd name="connsiteY1" fmla="*/ 24711 h 132063"/>
                  <a:gd name="connsiteX2" fmla="*/ 184198 w 200044"/>
                  <a:gd name="connsiteY2" fmla="*/ 67573 h 132063"/>
                  <a:gd name="connsiteX3" fmla="*/ 196898 w 200044"/>
                  <a:gd name="connsiteY3" fmla="*/ 131073 h 132063"/>
                  <a:gd name="connsiteX4" fmla="*/ 154036 w 200044"/>
                  <a:gd name="connsiteY4" fmla="*/ 13598 h 132063"/>
                  <a:gd name="connsiteX5" fmla="*/ 73073 w 200044"/>
                  <a:gd name="connsiteY5" fmla="*/ 8836 h 132063"/>
                  <a:gd name="connsiteX6" fmla="*/ 48 w 200044"/>
                  <a:gd name="connsiteY6" fmla="*/ 91386 h 13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44" h="132063">
                    <a:moveTo>
                      <a:pt x="48" y="91386"/>
                    </a:moveTo>
                    <a:cubicBezTo>
                      <a:pt x="1900" y="94032"/>
                      <a:pt x="53494" y="28680"/>
                      <a:pt x="84186" y="24711"/>
                    </a:cubicBezTo>
                    <a:cubicBezTo>
                      <a:pt x="114878" y="20742"/>
                      <a:pt x="165413" y="49846"/>
                      <a:pt x="184198" y="67573"/>
                    </a:cubicBezTo>
                    <a:cubicBezTo>
                      <a:pt x="202983" y="85300"/>
                      <a:pt x="201925" y="140069"/>
                      <a:pt x="196898" y="131073"/>
                    </a:cubicBezTo>
                    <a:cubicBezTo>
                      <a:pt x="191871" y="122077"/>
                      <a:pt x="174674" y="33971"/>
                      <a:pt x="154036" y="13598"/>
                    </a:cubicBezTo>
                    <a:cubicBezTo>
                      <a:pt x="133398" y="-6775"/>
                      <a:pt x="96092" y="-689"/>
                      <a:pt x="73073" y="8836"/>
                    </a:cubicBezTo>
                    <a:cubicBezTo>
                      <a:pt x="50054" y="18361"/>
                      <a:pt x="-1804" y="88740"/>
                      <a:pt x="48" y="913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630F1E1C-46BB-428F-8E1C-D1D2C50833AE}"/>
                  </a:ext>
                </a:extLst>
              </p:cNvPr>
              <p:cNvSpPr/>
              <p:nvPr/>
            </p:nvSpPr>
            <p:spPr>
              <a:xfrm>
                <a:off x="6308717" y="2589204"/>
                <a:ext cx="206386" cy="401612"/>
              </a:xfrm>
              <a:custGeom>
                <a:avLst/>
                <a:gdLst>
                  <a:gd name="connsiteX0" fmla="*/ 206383 w 206386"/>
                  <a:gd name="connsiteY0" fmla="*/ 9 h 401612"/>
                  <a:gd name="connsiteX1" fmla="*/ 171458 w 206386"/>
                  <a:gd name="connsiteY1" fmla="*/ 120659 h 401612"/>
                  <a:gd name="connsiteX2" fmla="*/ 76208 w 206386"/>
                  <a:gd name="connsiteY2" fmla="*/ 187334 h 401612"/>
                  <a:gd name="connsiteX3" fmla="*/ 68271 w 206386"/>
                  <a:gd name="connsiteY3" fmla="*/ 350846 h 401612"/>
                  <a:gd name="connsiteX4" fmla="*/ 8 w 206386"/>
                  <a:gd name="connsiteY4" fmla="*/ 400059 h 401612"/>
                  <a:gd name="connsiteX5" fmla="*/ 63508 w 206386"/>
                  <a:gd name="connsiteY5" fmla="*/ 304809 h 401612"/>
                  <a:gd name="connsiteX6" fmla="*/ 50808 w 206386"/>
                  <a:gd name="connsiteY6" fmla="*/ 187334 h 401612"/>
                  <a:gd name="connsiteX7" fmla="*/ 169871 w 206386"/>
                  <a:gd name="connsiteY7" fmla="*/ 114309 h 401612"/>
                  <a:gd name="connsiteX8" fmla="*/ 206383 w 206386"/>
                  <a:gd name="connsiteY8" fmla="*/ 9 h 4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86" h="401612">
                    <a:moveTo>
                      <a:pt x="206383" y="9"/>
                    </a:moveTo>
                    <a:cubicBezTo>
                      <a:pt x="206648" y="1067"/>
                      <a:pt x="193154" y="89438"/>
                      <a:pt x="171458" y="120659"/>
                    </a:cubicBezTo>
                    <a:cubicBezTo>
                      <a:pt x="149762" y="151880"/>
                      <a:pt x="93406" y="148970"/>
                      <a:pt x="76208" y="187334"/>
                    </a:cubicBezTo>
                    <a:cubicBezTo>
                      <a:pt x="59010" y="225698"/>
                      <a:pt x="80971" y="315392"/>
                      <a:pt x="68271" y="350846"/>
                    </a:cubicBezTo>
                    <a:cubicBezTo>
                      <a:pt x="55571" y="386300"/>
                      <a:pt x="802" y="407732"/>
                      <a:pt x="8" y="400059"/>
                    </a:cubicBezTo>
                    <a:cubicBezTo>
                      <a:pt x="-786" y="392386"/>
                      <a:pt x="55041" y="340263"/>
                      <a:pt x="63508" y="304809"/>
                    </a:cubicBezTo>
                    <a:cubicBezTo>
                      <a:pt x="71975" y="269355"/>
                      <a:pt x="33081" y="219084"/>
                      <a:pt x="50808" y="187334"/>
                    </a:cubicBezTo>
                    <a:cubicBezTo>
                      <a:pt x="68535" y="155584"/>
                      <a:pt x="143942" y="141561"/>
                      <a:pt x="169871" y="114309"/>
                    </a:cubicBezTo>
                    <a:cubicBezTo>
                      <a:pt x="195800" y="87057"/>
                      <a:pt x="206118" y="-1049"/>
                      <a:pt x="206383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5B106817-EF8D-40EB-B962-2BE7BE5C7874}"/>
                  </a:ext>
                </a:extLst>
              </p:cNvPr>
              <p:cNvSpPr/>
              <p:nvPr/>
            </p:nvSpPr>
            <p:spPr>
              <a:xfrm>
                <a:off x="6202353" y="2717394"/>
                <a:ext cx="107319" cy="216828"/>
              </a:xfrm>
              <a:custGeom>
                <a:avLst/>
                <a:gdLst>
                  <a:gd name="connsiteX0" fmla="*/ 10 w 107319"/>
                  <a:gd name="connsiteY0" fmla="*/ 406 h 216828"/>
                  <a:gd name="connsiteX1" fmla="*/ 95260 w 107319"/>
                  <a:gd name="connsiteY1" fmla="*/ 133756 h 216828"/>
                  <a:gd name="connsiteX2" fmla="*/ 100022 w 107319"/>
                  <a:gd name="connsiteY2" fmla="*/ 216306 h 216828"/>
                  <a:gd name="connsiteX3" fmla="*/ 101610 w 107319"/>
                  <a:gd name="connsiteY3" fmla="*/ 95656 h 216828"/>
                  <a:gd name="connsiteX4" fmla="*/ 10 w 107319"/>
                  <a:gd name="connsiteY4" fmla="*/ 406 h 2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319" h="216828">
                    <a:moveTo>
                      <a:pt x="10" y="406"/>
                    </a:moveTo>
                    <a:cubicBezTo>
                      <a:pt x="-1048" y="6756"/>
                      <a:pt x="78591" y="97773"/>
                      <a:pt x="95260" y="133756"/>
                    </a:cubicBezTo>
                    <a:cubicBezTo>
                      <a:pt x="111929" y="169739"/>
                      <a:pt x="98964" y="222656"/>
                      <a:pt x="100022" y="216306"/>
                    </a:cubicBezTo>
                    <a:cubicBezTo>
                      <a:pt x="101080" y="209956"/>
                      <a:pt x="114839" y="127671"/>
                      <a:pt x="101610" y="95656"/>
                    </a:cubicBezTo>
                    <a:cubicBezTo>
                      <a:pt x="88381" y="63641"/>
                      <a:pt x="1068" y="-5944"/>
                      <a:pt x="10" y="4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112E126B-9E8F-4D9E-A264-48DDCD7A68C4}"/>
                  </a:ext>
                </a:extLst>
              </p:cNvPr>
              <p:cNvSpPr/>
              <p:nvPr/>
            </p:nvSpPr>
            <p:spPr>
              <a:xfrm>
                <a:off x="6013363" y="2522471"/>
                <a:ext cx="317736" cy="264591"/>
              </a:xfrm>
              <a:custGeom>
                <a:avLst/>
                <a:gdLst>
                  <a:gd name="connsiteX0" fmla="*/ 246150 w 317736"/>
                  <a:gd name="connsiteY0" fmla="*/ 67 h 264591"/>
                  <a:gd name="connsiteX1" fmla="*/ 90575 w 317736"/>
                  <a:gd name="connsiteY1" fmla="*/ 112779 h 264591"/>
                  <a:gd name="connsiteX2" fmla="*/ 87 w 317736"/>
                  <a:gd name="connsiteY2" fmla="*/ 138179 h 264591"/>
                  <a:gd name="connsiteX3" fmla="*/ 74700 w 317736"/>
                  <a:gd name="connsiteY3" fmla="*/ 142942 h 264591"/>
                  <a:gd name="connsiteX4" fmla="*/ 114387 w 317736"/>
                  <a:gd name="connsiteY4" fmla="*/ 228667 h 264591"/>
                  <a:gd name="connsiteX5" fmla="*/ 130262 w 317736"/>
                  <a:gd name="connsiteY5" fmla="*/ 263592 h 264591"/>
                  <a:gd name="connsiteX6" fmla="*/ 141375 w 317736"/>
                  <a:gd name="connsiteY6" fmla="*/ 193742 h 264591"/>
                  <a:gd name="connsiteX7" fmla="*/ 317587 w 317736"/>
                  <a:gd name="connsiteY7" fmla="*/ 49279 h 264591"/>
                  <a:gd name="connsiteX8" fmla="*/ 108037 w 317736"/>
                  <a:gd name="connsiteY8" fmla="*/ 185804 h 264591"/>
                  <a:gd name="connsiteX9" fmla="*/ 88987 w 317736"/>
                  <a:gd name="connsiteY9" fmla="*/ 133417 h 264591"/>
                  <a:gd name="connsiteX10" fmla="*/ 62000 w 317736"/>
                  <a:gd name="connsiteY10" fmla="*/ 130242 h 264591"/>
                  <a:gd name="connsiteX11" fmla="*/ 246150 w 317736"/>
                  <a:gd name="connsiteY11" fmla="*/ 67 h 26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736" h="264591">
                    <a:moveTo>
                      <a:pt x="246150" y="67"/>
                    </a:moveTo>
                    <a:cubicBezTo>
                      <a:pt x="250912" y="-2843"/>
                      <a:pt x="131585" y="89760"/>
                      <a:pt x="90575" y="112779"/>
                    </a:cubicBezTo>
                    <a:cubicBezTo>
                      <a:pt x="49565" y="135798"/>
                      <a:pt x="2733" y="133152"/>
                      <a:pt x="87" y="138179"/>
                    </a:cubicBezTo>
                    <a:cubicBezTo>
                      <a:pt x="-2559" y="143206"/>
                      <a:pt x="55650" y="127861"/>
                      <a:pt x="74700" y="142942"/>
                    </a:cubicBezTo>
                    <a:cubicBezTo>
                      <a:pt x="93750" y="158023"/>
                      <a:pt x="105127" y="208559"/>
                      <a:pt x="114387" y="228667"/>
                    </a:cubicBezTo>
                    <a:cubicBezTo>
                      <a:pt x="123647" y="248775"/>
                      <a:pt x="125764" y="269413"/>
                      <a:pt x="130262" y="263592"/>
                    </a:cubicBezTo>
                    <a:cubicBezTo>
                      <a:pt x="134760" y="257771"/>
                      <a:pt x="110154" y="229461"/>
                      <a:pt x="141375" y="193742"/>
                    </a:cubicBezTo>
                    <a:cubicBezTo>
                      <a:pt x="172596" y="158023"/>
                      <a:pt x="323143" y="50602"/>
                      <a:pt x="317587" y="49279"/>
                    </a:cubicBezTo>
                    <a:cubicBezTo>
                      <a:pt x="312031" y="47956"/>
                      <a:pt x="146137" y="171781"/>
                      <a:pt x="108037" y="185804"/>
                    </a:cubicBezTo>
                    <a:cubicBezTo>
                      <a:pt x="69937" y="199827"/>
                      <a:pt x="96660" y="142677"/>
                      <a:pt x="88987" y="133417"/>
                    </a:cubicBezTo>
                    <a:cubicBezTo>
                      <a:pt x="81314" y="124157"/>
                      <a:pt x="35806" y="150350"/>
                      <a:pt x="62000" y="130242"/>
                    </a:cubicBezTo>
                    <a:cubicBezTo>
                      <a:pt x="88194" y="110134"/>
                      <a:pt x="241388" y="2977"/>
                      <a:pt x="246150" y="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6DB1EB42-1605-4661-882A-07D022F12F65}"/>
                  </a:ext>
                </a:extLst>
              </p:cNvPr>
              <p:cNvSpPr/>
              <p:nvPr/>
            </p:nvSpPr>
            <p:spPr>
              <a:xfrm>
                <a:off x="5489217" y="2185886"/>
                <a:ext cx="511740" cy="170076"/>
              </a:xfrm>
              <a:custGeom>
                <a:avLst/>
                <a:gdLst>
                  <a:gd name="connsiteX0" fmla="*/ 5121 w 511740"/>
                  <a:gd name="connsiteY0" fmla="*/ 142977 h 170076"/>
                  <a:gd name="connsiteX1" fmla="*/ 63858 w 511740"/>
                  <a:gd name="connsiteY1" fmla="*/ 114402 h 170076"/>
                  <a:gd name="connsiteX2" fmla="*/ 233721 w 511740"/>
                  <a:gd name="connsiteY2" fmla="*/ 65189 h 170076"/>
                  <a:gd name="connsiteX3" fmla="*/ 206733 w 511740"/>
                  <a:gd name="connsiteY3" fmla="*/ 138214 h 170076"/>
                  <a:gd name="connsiteX4" fmla="*/ 309921 w 511740"/>
                  <a:gd name="connsiteY4" fmla="*/ 65189 h 170076"/>
                  <a:gd name="connsiteX5" fmla="*/ 352783 w 511740"/>
                  <a:gd name="connsiteY5" fmla="*/ 168377 h 170076"/>
                  <a:gd name="connsiteX6" fmla="*/ 360721 w 511740"/>
                  <a:gd name="connsiteY6" fmla="*/ 130277 h 170076"/>
                  <a:gd name="connsiteX7" fmla="*/ 403583 w 511740"/>
                  <a:gd name="connsiteY7" fmla="*/ 141389 h 170076"/>
                  <a:gd name="connsiteX8" fmla="*/ 511533 w 511740"/>
                  <a:gd name="connsiteY8" fmla="*/ 102 h 170076"/>
                  <a:gd name="connsiteX9" fmla="*/ 373421 w 511740"/>
                  <a:gd name="connsiteY9" fmla="*/ 117577 h 170076"/>
                  <a:gd name="connsiteX10" fmla="*/ 306746 w 511740"/>
                  <a:gd name="connsiteY10" fmla="*/ 55664 h 170076"/>
                  <a:gd name="connsiteX11" fmla="*/ 257533 w 511740"/>
                  <a:gd name="connsiteY11" fmla="*/ 84239 h 170076"/>
                  <a:gd name="connsiteX12" fmla="*/ 181333 w 511740"/>
                  <a:gd name="connsiteY12" fmla="*/ 62014 h 170076"/>
                  <a:gd name="connsiteX13" fmla="*/ 5121 w 511740"/>
                  <a:gd name="connsiteY13" fmla="*/ 142977 h 1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740" h="170076">
                    <a:moveTo>
                      <a:pt x="5121" y="142977"/>
                    </a:moveTo>
                    <a:cubicBezTo>
                      <a:pt x="-14458" y="151708"/>
                      <a:pt x="25758" y="127367"/>
                      <a:pt x="63858" y="114402"/>
                    </a:cubicBezTo>
                    <a:cubicBezTo>
                      <a:pt x="101958" y="101437"/>
                      <a:pt x="209909" y="61220"/>
                      <a:pt x="233721" y="65189"/>
                    </a:cubicBezTo>
                    <a:cubicBezTo>
                      <a:pt x="257533" y="69158"/>
                      <a:pt x="194033" y="138214"/>
                      <a:pt x="206733" y="138214"/>
                    </a:cubicBezTo>
                    <a:cubicBezTo>
                      <a:pt x="219433" y="138214"/>
                      <a:pt x="285579" y="60162"/>
                      <a:pt x="309921" y="65189"/>
                    </a:cubicBezTo>
                    <a:cubicBezTo>
                      <a:pt x="334263" y="70216"/>
                      <a:pt x="344316" y="157529"/>
                      <a:pt x="352783" y="168377"/>
                    </a:cubicBezTo>
                    <a:cubicBezTo>
                      <a:pt x="361250" y="179225"/>
                      <a:pt x="352254" y="134775"/>
                      <a:pt x="360721" y="130277"/>
                    </a:cubicBezTo>
                    <a:cubicBezTo>
                      <a:pt x="369188" y="125779"/>
                      <a:pt x="378448" y="163085"/>
                      <a:pt x="403583" y="141389"/>
                    </a:cubicBezTo>
                    <a:cubicBezTo>
                      <a:pt x="428718" y="119693"/>
                      <a:pt x="516560" y="4071"/>
                      <a:pt x="511533" y="102"/>
                    </a:cubicBezTo>
                    <a:cubicBezTo>
                      <a:pt x="506506" y="-3867"/>
                      <a:pt x="407552" y="108317"/>
                      <a:pt x="373421" y="117577"/>
                    </a:cubicBezTo>
                    <a:cubicBezTo>
                      <a:pt x="339290" y="126837"/>
                      <a:pt x="326061" y="61220"/>
                      <a:pt x="306746" y="55664"/>
                    </a:cubicBezTo>
                    <a:cubicBezTo>
                      <a:pt x="287431" y="50108"/>
                      <a:pt x="278435" y="83181"/>
                      <a:pt x="257533" y="84239"/>
                    </a:cubicBezTo>
                    <a:cubicBezTo>
                      <a:pt x="236631" y="85297"/>
                      <a:pt x="221550" y="53283"/>
                      <a:pt x="181333" y="62014"/>
                    </a:cubicBezTo>
                    <a:cubicBezTo>
                      <a:pt x="141116" y="70745"/>
                      <a:pt x="24700" y="134246"/>
                      <a:pt x="5121" y="1429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BBFC56A6-DA33-4AC1-8CB7-795FC9A3C508}"/>
                  </a:ext>
                </a:extLst>
              </p:cNvPr>
              <p:cNvSpPr/>
              <p:nvPr/>
            </p:nvSpPr>
            <p:spPr>
              <a:xfrm>
                <a:off x="5930558" y="2217954"/>
                <a:ext cx="364996" cy="163598"/>
              </a:xfrm>
              <a:custGeom>
                <a:avLst/>
                <a:gdLst>
                  <a:gd name="connsiteX0" fmla="*/ 79717 w 364996"/>
                  <a:gd name="connsiteY0" fmla="*/ 60109 h 163598"/>
                  <a:gd name="connsiteX1" fmla="*/ 138455 w 364996"/>
                  <a:gd name="connsiteY1" fmla="*/ 36296 h 163598"/>
                  <a:gd name="connsiteX2" fmla="*/ 316255 w 364996"/>
                  <a:gd name="connsiteY2" fmla="*/ 2959 h 163598"/>
                  <a:gd name="connsiteX3" fmla="*/ 359117 w 364996"/>
                  <a:gd name="connsiteY3" fmla="*/ 6134 h 163598"/>
                  <a:gd name="connsiteX4" fmla="*/ 211480 w 364996"/>
                  <a:gd name="connsiteY4" fmla="*/ 42646 h 163598"/>
                  <a:gd name="connsiteX5" fmla="*/ 159092 w 364996"/>
                  <a:gd name="connsiteY5" fmla="*/ 72809 h 163598"/>
                  <a:gd name="connsiteX6" fmla="*/ 282917 w 364996"/>
                  <a:gd name="connsiteY6" fmla="*/ 163296 h 163598"/>
                  <a:gd name="connsiteX7" fmla="*/ 140042 w 364996"/>
                  <a:gd name="connsiteY7" fmla="*/ 102971 h 163598"/>
                  <a:gd name="connsiteX8" fmla="*/ 17805 w 364996"/>
                  <a:gd name="connsiteY8" fmla="*/ 126784 h 163598"/>
                  <a:gd name="connsiteX9" fmla="*/ 13042 w 364996"/>
                  <a:gd name="connsiteY9" fmla="*/ 123609 h 163598"/>
                  <a:gd name="connsiteX10" fmla="*/ 135280 w 364996"/>
                  <a:gd name="connsiteY10" fmla="*/ 80746 h 163598"/>
                  <a:gd name="connsiteX11" fmla="*/ 149567 w 364996"/>
                  <a:gd name="connsiteY11" fmla="*/ 87096 h 163598"/>
                  <a:gd name="connsiteX12" fmla="*/ 147980 w 364996"/>
                  <a:gd name="connsiteY12" fmla="*/ 61696 h 163598"/>
                  <a:gd name="connsiteX13" fmla="*/ 287680 w 364996"/>
                  <a:gd name="connsiteY13" fmla="*/ 9309 h 163598"/>
                  <a:gd name="connsiteX14" fmla="*/ 79717 w 364996"/>
                  <a:gd name="connsiteY14" fmla="*/ 60109 h 16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996" h="163598">
                    <a:moveTo>
                      <a:pt x="79717" y="60109"/>
                    </a:moveTo>
                    <a:cubicBezTo>
                      <a:pt x="54846" y="64607"/>
                      <a:pt x="99032" y="45821"/>
                      <a:pt x="138455" y="36296"/>
                    </a:cubicBezTo>
                    <a:cubicBezTo>
                      <a:pt x="177878" y="26771"/>
                      <a:pt x="279478" y="7986"/>
                      <a:pt x="316255" y="2959"/>
                    </a:cubicBezTo>
                    <a:cubicBezTo>
                      <a:pt x="353032" y="-2068"/>
                      <a:pt x="376580" y="-481"/>
                      <a:pt x="359117" y="6134"/>
                    </a:cubicBezTo>
                    <a:cubicBezTo>
                      <a:pt x="341655" y="12748"/>
                      <a:pt x="244817" y="31534"/>
                      <a:pt x="211480" y="42646"/>
                    </a:cubicBezTo>
                    <a:cubicBezTo>
                      <a:pt x="178143" y="53758"/>
                      <a:pt x="147186" y="52701"/>
                      <a:pt x="159092" y="72809"/>
                    </a:cubicBezTo>
                    <a:cubicBezTo>
                      <a:pt x="170998" y="92917"/>
                      <a:pt x="286092" y="158269"/>
                      <a:pt x="282917" y="163296"/>
                    </a:cubicBezTo>
                    <a:cubicBezTo>
                      <a:pt x="279742" y="168323"/>
                      <a:pt x="184227" y="109056"/>
                      <a:pt x="140042" y="102971"/>
                    </a:cubicBezTo>
                    <a:cubicBezTo>
                      <a:pt x="95857" y="96886"/>
                      <a:pt x="38972" y="123344"/>
                      <a:pt x="17805" y="126784"/>
                    </a:cubicBezTo>
                    <a:cubicBezTo>
                      <a:pt x="-3362" y="130224"/>
                      <a:pt x="-6537" y="131282"/>
                      <a:pt x="13042" y="123609"/>
                    </a:cubicBezTo>
                    <a:cubicBezTo>
                      <a:pt x="32621" y="115936"/>
                      <a:pt x="112526" y="86832"/>
                      <a:pt x="135280" y="80746"/>
                    </a:cubicBezTo>
                    <a:cubicBezTo>
                      <a:pt x="158034" y="74661"/>
                      <a:pt x="147450" y="90271"/>
                      <a:pt x="149567" y="87096"/>
                    </a:cubicBezTo>
                    <a:cubicBezTo>
                      <a:pt x="151684" y="83921"/>
                      <a:pt x="124961" y="74660"/>
                      <a:pt x="147980" y="61696"/>
                    </a:cubicBezTo>
                    <a:cubicBezTo>
                      <a:pt x="170999" y="48732"/>
                      <a:pt x="296147" y="9838"/>
                      <a:pt x="287680" y="9309"/>
                    </a:cubicBezTo>
                    <a:cubicBezTo>
                      <a:pt x="279213" y="8780"/>
                      <a:pt x="104588" y="55611"/>
                      <a:pt x="79717" y="601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F00D9AFF-379E-4267-8F8A-BA328984974D}"/>
                  </a:ext>
                </a:extLst>
              </p:cNvPr>
              <p:cNvSpPr/>
              <p:nvPr/>
            </p:nvSpPr>
            <p:spPr>
              <a:xfrm>
                <a:off x="6155856" y="1847765"/>
                <a:ext cx="586843" cy="360799"/>
              </a:xfrm>
              <a:custGeom>
                <a:avLst/>
                <a:gdLst>
                  <a:gd name="connsiteX0" fmla="*/ 469 w 586843"/>
                  <a:gd name="connsiteY0" fmla="*/ 360448 h 360799"/>
                  <a:gd name="connsiteX1" fmla="*/ 130644 w 586843"/>
                  <a:gd name="connsiteY1" fmla="*/ 101685 h 360799"/>
                  <a:gd name="connsiteX2" fmla="*/ 181444 w 586843"/>
                  <a:gd name="connsiteY2" fmla="*/ 85 h 360799"/>
                  <a:gd name="connsiteX3" fmla="*/ 233832 w 586843"/>
                  <a:gd name="connsiteY3" fmla="*/ 84223 h 360799"/>
                  <a:gd name="connsiteX4" fmla="*/ 408457 w 586843"/>
                  <a:gd name="connsiteY4" fmla="*/ 88985 h 360799"/>
                  <a:gd name="connsiteX5" fmla="*/ 584669 w 586843"/>
                  <a:gd name="connsiteY5" fmla="*/ 49298 h 360799"/>
                  <a:gd name="connsiteX6" fmla="*/ 281457 w 586843"/>
                  <a:gd name="connsiteY6" fmla="*/ 117560 h 360799"/>
                  <a:gd name="connsiteX7" fmla="*/ 181444 w 586843"/>
                  <a:gd name="connsiteY7" fmla="*/ 41360 h 360799"/>
                  <a:gd name="connsiteX8" fmla="*/ 469 w 586843"/>
                  <a:gd name="connsiteY8" fmla="*/ 360448 h 3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843" h="360799">
                    <a:moveTo>
                      <a:pt x="469" y="360448"/>
                    </a:moveTo>
                    <a:cubicBezTo>
                      <a:pt x="-7998" y="370502"/>
                      <a:pt x="100482" y="161745"/>
                      <a:pt x="130644" y="101685"/>
                    </a:cubicBezTo>
                    <a:cubicBezTo>
                      <a:pt x="160806" y="41625"/>
                      <a:pt x="164246" y="2995"/>
                      <a:pt x="181444" y="85"/>
                    </a:cubicBezTo>
                    <a:cubicBezTo>
                      <a:pt x="198642" y="-2825"/>
                      <a:pt x="195997" y="69406"/>
                      <a:pt x="233832" y="84223"/>
                    </a:cubicBezTo>
                    <a:cubicBezTo>
                      <a:pt x="271667" y="99040"/>
                      <a:pt x="349984" y="94806"/>
                      <a:pt x="408457" y="88985"/>
                    </a:cubicBezTo>
                    <a:cubicBezTo>
                      <a:pt x="466930" y="83164"/>
                      <a:pt x="605836" y="44536"/>
                      <a:pt x="584669" y="49298"/>
                    </a:cubicBezTo>
                    <a:cubicBezTo>
                      <a:pt x="563502" y="54060"/>
                      <a:pt x="348661" y="118883"/>
                      <a:pt x="281457" y="117560"/>
                    </a:cubicBezTo>
                    <a:cubicBezTo>
                      <a:pt x="214253" y="116237"/>
                      <a:pt x="225100" y="4318"/>
                      <a:pt x="181444" y="41360"/>
                    </a:cubicBezTo>
                    <a:cubicBezTo>
                      <a:pt x="137788" y="78402"/>
                      <a:pt x="8936" y="350394"/>
                      <a:pt x="469" y="3604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01CBC2F5-C5C2-4B0C-A9E0-29399D445D89}"/>
                  </a:ext>
                </a:extLst>
              </p:cNvPr>
              <p:cNvSpPr/>
              <p:nvPr/>
            </p:nvSpPr>
            <p:spPr>
              <a:xfrm>
                <a:off x="6677831" y="1665325"/>
                <a:ext cx="525322" cy="231911"/>
              </a:xfrm>
              <a:custGeom>
                <a:avLst/>
                <a:gdLst>
                  <a:gd name="connsiteX0" fmla="*/ 5544 w 525322"/>
                  <a:gd name="connsiteY0" fmla="*/ 34888 h 231911"/>
                  <a:gd name="connsiteX1" fmla="*/ 281769 w 525322"/>
                  <a:gd name="connsiteY1" fmla="*/ 26950 h 231911"/>
                  <a:gd name="connsiteX2" fmla="*/ 505607 w 525322"/>
                  <a:gd name="connsiteY2" fmla="*/ 155538 h 231911"/>
                  <a:gd name="connsiteX3" fmla="*/ 504019 w 525322"/>
                  <a:gd name="connsiteY3" fmla="*/ 180938 h 231911"/>
                  <a:gd name="connsiteX4" fmla="*/ 416707 w 525322"/>
                  <a:gd name="connsiteY4" fmla="*/ 231738 h 231911"/>
                  <a:gd name="connsiteX5" fmla="*/ 478619 w 525322"/>
                  <a:gd name="connsiteY5" fmla="*/ 161888 h 231911"/>
                  <a:gd name="connsiteX6" fmla="*/ 392894 w 525322"/>
                  <a:gd name="connsiteY6" fmla="*/ 104738 h 231911"/>
                  <a:gd name="connsiteX7" fmla="*/ 205569 w 525322"/>
                  <a:gd name="connsiteY7" fmla="*/ 12663 h 231911"/>
                  <a:gd name="connsiteX8" fmla="*/ 102382 w 525322"/>
                  <a:gd name="connsiteY8" fmla="*/ 3138 h 231911"/>
                  <a:gd name="connsiteX9" fmla="*/ 5544 w 525322"/>
                  <a:gd name="connsiteY9" fmla="*/ 34888 h 23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322" h="231911">
                    <a:moveTo>
                      <a:pt x="5544" y="34888"/>
                    </a:moveTo>
                    <a:cubicBezTo>
                      <a:pt x="35442" y="38857"/>
                      <a:pt x="198425" y="6842"/>
                      <a:pt x="281769" y="26950"/>
                    </a:cubicBezTo>
                    <a:cubicBezTo>
                      <a:pt x="365113" y="47058"/>
                      <a:pt x="468565" y="129873"/>
                      <a:pt x="505607" y="155538"/>
                    </a:cubicBezTo>
                    <a:cubicBezTo>
                      <a:pt x="542649" y="181203"/>
                      <a:pt x="518836" y="168238"/>
                      <a:pt x="504019" y="180938"/>
                    </a:cubicBezTo>
                    <a:cubicBezTo>
                      <a:pt x="489202" y="193638"/>
                      <a:pt x="420940" y="234913"/>
                      <a:pt x="416707" y="231738"/>
                    </a:cubicBezTo>
                    <a:cubicBezTo>
                      <a:pt x="412474" y="228563"/>
                      <a:pt x="482588" y="183055"/>
                      <a:pt x="478619" y="161888"/>
                    </a:cubicBezTo>
                    <a:cubicBezTo>
                      <a:pt x="474650" y="140721"/>
                      <a:pt x="438402" y="129609"/>
                      <a:pt x="392894" y="104738"/>
                    </a:cubicBezTo>
                    <a:cubicBezTo>
                      <a:pt x="347386" y="79867"/>
                      <a:pt x="253988" y="29596"/>
                      <a:pt x="205569" y="12663"/>
                    </a:cubicBezTo>
                    <a:cubicBezTo>
                      <a:pt x="157150" y="-4270"/>
                      <a:pt x="129634" y="-566"/>
                      <a:pt x="102382" y="3138"/>
                    </a:cubicBezTo>
                    <a:cubicBezTo>
                      <a:pt x="75130" y="6842"/>
                      <a:pt x="-24354" y="30919"/>
                      <a:pt x="5544" y="348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4C4FF7ED-A857-4FA5-A5B0-0F7016181F0F}"/>
                  </a:ext>
                </a:extLst>
              </p:cNvPr>
              <p:cNvSpPr/>
              <p:nvPr/>
            </p:nvSpPr>
            <p:spPr>
              <a:xfrm>
                <a:off x="6818310" y="1799926"/>
                <a:ext cx="298459" cy="117556"/>
              </a:xfrm>
              <a:custGeom>
                <a:avLst/>
                <a:gdLst>
                  <a:gd name="connsiteX0" fmla="*/ 3 w 298459"/>
                  <a:gd name="connsiteY0" fmla="*/ 299 h 117556"/>
                  <a:gd name="connsiteX1" fmla="*/ 171453 w 298459"/>
                  <a:gd name="connsiteY1" fmla="*/ 108249 h 117556"/>
                  <a:gd name="connsiteX2" fmla="*/ 298453 w 298459"/>
                  <a:gd name="connsiteY2" fmla="*/ 108249 h 117556"/>
                  <a:gd name="connsiteX3" fmla="*/ 176215 w 298459"/>
                  <a:gd name="connsiteY3" fmla="*/ 76499 h 117556"/>
                  <a:gd name="connsiteX4" fmla="*/ 3 w 298459"/>
                  <a:gd name="connsiteY4" fmla="*/ 299 h 1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9" h="117556">
                    <a:moveTo>
                      <a:pt x="3" y="299"/>
                    </a:moveTo>
                    <a:cubicBezTo>
                      <a:pt x="-791" y="5591"/>
                      <a:pt x="121711" y="90257"/>
                      <a:pt x="171453" y="108249"/>
                    </a:cubicBezTo>
                    <a:cubicBezTo>
                      <a:pt x="221195" y="126241"/>
                      <a:pt x="297659" y="113541"/>
                      <a:pt x="298453" y="108249"/>
                    </a:cubicBezTo>
                    <a:cubicBezTo>
                      <a:pt x="299247" y="102957"/>
                      <a:pt x="223576" y="91580"/>
                      <a:pt x="176215" y="76499"/>
                    </a:cubicBezTo>
                    <a:cubicBezTo>
                      <a:pt x="128855" y="61418"/>
                      <a:pt x="797" y="-4993"/>
                      <a:pt x="3" y="2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68579FEE-13ED-41EA-9A74-6CFCC101E543}"/>
                  </a:ext>
                </a:extLst>
              </p:cNvPr>
              <p:cNvSpPr/>
              <p:nvPr/>
            </p:nvSpPr>
            <p:spPr>
              <a:xfrm>
                <a:off x="6403258" y="1815881"/>
                <a:ext cx="525433" cy="129238"/>
              </a:xfrm>
              <a:custGeom>
                <a:avLst/>
                <a:gdLst>
                  <a:gd name="connsiteX0" fmla="*/ 62630 w 525433"/>
                  <a:gd name="connsiteY0" fmla="*/ 41494 h 129238"/>
                  <a:gd name="connsiteX1" fmla="*/ 130892 w 525433"/>
                  <a:gd name="connsiteY1" fmla="*/ 20857 h 129238"/>
                  <a:gd name="connsiteX2" fmla="*/ 300755 w 525433"/>
                  <a:gd name="connsiteY2" fmla="*/ 1807 h 129238"/>
                  <a:gd name="connsiteX3" fmla="*/ 373780 w 525433"/>
                  <a:gd name="connsiteY3" fmla="*/ 68482 h 129238"/>
                  <a:gd name="connsiteX4" fmla="*/ 410292 w 525433"/>
                  <a:gd name="connsiteY4" fmla="*/ 128807 h 129238"/>
                  <a:gd name="connsiteX5" fmla="*/ 480142 w 525433"/>
                  <a:gd name="connsiteY5" fmla="*/ 95469 h 129238"/>
                  <a:gd name="connsiteX6" fmla="*/ 521417 w 525433"/>
                  <a:gd name="connsiteY6" fmla="*/ 93882 h 129238"/>
                  <a:gd name="connsiteX7" fmla="*/ 380130 w 525433"/>
                  <a:gd name="connsiteY7" fmla="*/ 74832 h 129238"/>
                  <a:gd name="connsiteX8" fmla="*/ 256305 w 525433"/>
                  <a:gd name="connsiteY8" fmla="*/ 12919 h 129238"/>
                  <a:gd name="connsiteX9" fmla="*/ 8655 w 525433"/>
                  <a:gd name="connsiteY9" fmla="*/ 36732 h 129238"/>
                  <a:gd name="connsiteX10" fmla="*/ 62630 w 525433"/>
                  <a:gd name="connsiteY10" fmla="*/ 41494 h 1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433" h="129238">
                    <a:moveTo>
                      <a:pt x="62630" y="41494"/>
                    </a:moveTo>
                    <a:cubicBezTo>
                      <a:pt x="83003" y="38848"/>
                      <a:pt x="91205" y="27471"/>
                      <a:pt x="130892" y="20857"/>
                    </a:cubicBezTo>
                    <a:cubicBezTo>
                      <a:pt x="170579" y="14243"/>
                      <a:pt x="260274" y="-6130"/>
                      <a:pt x="300755" y="1807"/>
                    </a:cubicBezTo>
                    <a:cubicBezTo>
                      <a:pt x="341236" y="9744"/>
                      <a:pt x="355524" y="47315"/>
                      <a:pt x="373780" y="68482"/>
                    </a:cubicBezTo>
                    <a:cubicBezTo>
                      <a:pt x="392036" y="89649"/>
                      <a:pt x="392565" y="124309"/>
                      <a:pt x="410292" y="128807"/>
                    </a:cubicBezTo>
                    <a:cubicBezTo>
                      <a:pt x="428019" y="133305"/>
                      <a:pt x="461621" y="101290"/>
                      <a:pt x="480142" y="95469"/>
                    </a:cubicBezTo>
                    <a:cubicBezTo>
                      <a:pt x="498663" y="89648"/>
                      <a:pt x="538086" y="97321"/>
                      <a:pt x="521417" y="93882"/>
                    </a:cubicBezTo>
                    <a:cubicBezTo>
                      <a:pt x="504748" y="90443"/>
                      <a:pt x="424315" y="88326"/>
                      <a:pt x="380130" y="74832"/>
                    </a:cubicBezTo>
                    <a:cubicBezTo>
                      <a:pt x="335945" y="61338"/>
                      <a:pt x="318218" y="19269"/>
                      <a:pt x="256305" y="12919"/>
                    </a:cubicBezTo>
                    <a:lnTo>
                      <a:pt x="8655" y="36732"/>
                    </a:lnTo>
                    <a:cubicBezTo>
                      <a:pt x="-23360" y="39907"/>
                      <a:pt x="42257" y="44140"/>
                      <a:pt x="62630" y="4149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FB9E546F-EF48-4074-89B3-75CB612EC078}"/>
                  </a:ext>
                </a:extLst>
              </p:cNvPr>
              <p:cNvSpPr/>
              <p:nvPr/>
            </p:nvSpPr>
            <p:spPr>
              <a:xfrm>
                <a:off x="6394160" y="2009683"/>
                <a:ext cx="196666" cy="24512"/>
              </a:xfrm>
              <a:custGeom>
                <a:avLst/>
                <a:gdLst>
                  <a:gd name="connsiteX0" fmla="*/ 3465 w 196666"/>
                  <a:gd name="connsiteY0" fmla="*/ 15967 h 24512"/>
                  <a:gd name="connsiteX1" fmla="*/ 195553 w 196666"/>
                  <a:gd name="connsiteY1" fmla="*/ 92 h 24512"/>
                  <a:gd name="connsiteX2" fmla="*/ 79665 w 196666"/>
                  <a:gd name="connsiteY2" fmla="*/ 23905 h 24512"/>
                  <a:gd name="connsiteX3" fmla="*/ 3465 w 196666"/>
                  <a:gd name="connsiteY3" fmla="*/ 15967 h 2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666" h="24512">
                    <a:moveTo>
                      <a:pt x="3465" y="15967"/>
                    </a:moveTo>
                    <a:cubicBezTo>
                      <a:pt x="22780" y="11998"/>
                      <a:pt x="182853" y="-1231"/>
                      <a:pt x="195553" y="92"/>
                    </a:cubicBezTo>
                    <a:cubicBezTo>
                      <a:pt x="208253" y="1415"/>
                      <a:pt x="108769" y="21259"/>
                      <a:pt x="79665" y="23905"/>
                    </a:cubicBezTo>
                    <a:cubicBezTo>
                      <a:pt x="50561" y="26551"/>
                      <a:pt x="-15850" y="19936"/>
                      <a:pt x="3465" y="159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12F73160-784D-4C31-9ADE-247029A44E66}"/>
                  </a:ext>
                </a:extLst>
              </p:cNvPr>
              <p:cNvSpPr/>
              <p:nvPr/>
            </p:nvSpPr>
            <p:spPr>
              <a:xfrm>
                <a:off x="6606963" y="1963496"/>
                <a:ext cx="187189" cy="105105"/>
              </a:xfrm>
              <a:custGeom>
                <a:avLst/>
                <a:gdLst>
                  <a:gd name="connsiteX0" fmla="*/ 212 w 187189"/>
                  <a:gd name="connsiteY0" fmla="*/ 70092 h 105105"/>
                  <a:gd name="connsiteX1" fmla="*/ 130387 w 187189"/>
                  <a:gd name="connsiteY1" fmla="*/ 8179 h 105105"/>
                  <a:gd name="connsiteX2" fmla="*/ 184362 w 187189"/>
                  <a:gd name="connsiteY2" fmla="*/ 3417 h 105105"/>
                  <a:gd name="connsiteX3" fmla="*/ 179600 w 187189"/>
                  <a:gd name="connsiteY3" fmla="*/ 33579 h 105105"/>
                  <a:gd name="connsiteX4" fmla="*/ 179600 w 187189"/>
                  <a:gd name="connsiteY4" fmla="*/ 105017 h 105105"/>
                  <a:gd name="connsiteX5" fmla="*/ 163725 w 187189"/>
                  <a:gd name="connsiteY5" fmla="*/ 17704 h 105105"/>
                  <a:gd name="connsiteX6" fmla="*/ 212 w 187189"/>
                  <a:gd name="connsiteY6" fmla="*/ 70092 h 1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189" h="105105">
                    <a:moveTo>
                      <a:pt x="212" y="70092"/>
                    </a:moveTo>
                    <a:cubicBezTo>
                      <a:pt x="-5344" y="68505"/>
                      <a:pt x="99695" y="19291"/>
                      <a:pt x="130387" y="8179"/>
                    </a:cubicBezTo>
                    <a:cubicBezTo>
                      <a:pt x="161079" y="-2934"/>
                      <a:pt x="176160" y="-816"/>
                      <a:pt x="184362" y="3417"/>
                    </a:cubicBezTo>
                    <a:cubicBezTo>
                      <a:pt x="192564" y="7650"/>
                      <a:pt x="180394" y="16646"/>
                      <a:pt x="179600" y="33579"/>
                    </a:cubicBezTo>
                    <a:cubicBezTo>
                      <a:pt x="178806" y="50512"/>
                      <a:pt x="182246" y="107663"/>
                      <a:pt x="179600" y="105017"/>
                    </a:cubicBezTo>
                    <a:cubicBezTo>
                      <a:pt x="176954" y="102371"/>
                      <a:pt x="196004" y="25377"/>
                      <a:pt x="163725" y="17704"/>
                    </a:cubicBezTo>
                    <a:cubicBezTo>
                      <a:pt x="131446" y="10031"/>
                      <a:pt x="5768" y="71679"/>
                      <a:pt x="212" y="700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48F2F18C-EF11-4351-A8CE-6E0E84F847A9}"/>
                  </a:ext>
                </a:extLst>
              </p:cNvPr>
              <p:cNvSpPr/>
              <p:nvPr/>
            </p:nvSpPr>
            <p:spPr>
              <a:xfrm>
                <a:off x="6399208" y="1927052"/>
                <a:ext cx="394817" cy="64790"/>
              </a:xfrm>
              <a:custGeom>
                <a:avLst/>
                <a:gdLst>
                  <a:gd name="connsiteX0" fmla="*/ 5 w 394817"/>
                  <a:gd name="connsiteY0" fmla="*/ 63673 h 64790"/>
                  <a:gd name="connsiteX1" fmla="*/ 206380 w 394817"/>
                  <a:gd name="connsiteY1" fmla="*/ 58911 h 64790"/>
                  <a:gd name="connsiteX2" fmla="*/ 285755 w 394817"/>
                  <a:gd name="connsiteY2" fmla="*/ 25573 h 64790"/>
                  <a:gd name="connsiteX3" fmla="*/ 365130 w 394817"/>
                  <a:gd name="connsiteY3" fmla="*/ 173 h 64790"/>
                  <a:gd name="connsiteX4" fmla="*/ 393705 w 394817"/>
                  <a:gd name="connsiteY4" fmla="*/ 38273 h 64790"/>
                  <a:gd name="connsiteX5" fmla="*/ 331792 w 394817"/>
                  <a:gd name="connsiteY5" fmla="*/ 12873 h 64790"/>
                  <a:gd name="connsiteX6" fmla="*/ 200030 w 394817"/>
                  <a:gd name="connsiteY6" fmla="*/ 46211 h 64790"/>
                  <a:gd name="connsiteX7" fmla="*/ 5 w 394817"/>
                  <a:gd name="connsiteY7" fmla="*/ 63673 h 6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817" h="64790">
                    <a:moveTo>
                      <a:pt x="5" y="63673"/>
                    </a:moveTo>
                    <a:cubicBezTo>
                      <a:pt x="1063" y="65790"/>
                      <a:pt x="158755" y="65261"/>
                      <a:pt x="206380" y="58911"/>
                    </a:cubicBezTo>
                    <a:cubicBezTo>
                      <a:pt x="254005" y="52561"/>
                      <a:pt x="259297" y="35363"/>
                      <a:pt x="285755" y="25573"/>
                    </a:cubicBezTo>
                    <a:cubicBezTo>
                      <a:pt x="312213" y="15783"/>
                      <a:pt x="347138" y="-1944"/>
                      <a:pt x="365130" y="173"/>
                    </a:cubicBezTo>
                    <a:cubicBezTo>
                      <a:pt x="383122" y="2290"/>
                      <a:pt x="399261" y="36156"/>
                      <a:pt x="393705" y="38273"/>
                    </a:cubicBezTo>
                    <a:cubicBezTo>
                      <a:pt x="388149" y="40390"/>
                      <a:pt x="364071" y="11550"/>
                      <a:pt x="331792" y="12873"/>
                    </a:cubicBezTo>
                    <a:cubicBezTo>
                      <a:pt x="299513" y="14196"/>
                      <a:pt x="252947" y="37215"/>
                      <a:pt x="200030" y="46211"/>
                    </a:cubicBezTo>
                    <a:cubicBezTo>
                      <a:pt x="147113" y="55207"/>
                      <a:pt x="-1053" y="61556"/>
                      <a:pt x="5" y="636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EAB2D949-D94A-4602-8E5F-DF725B76DDB7}"/>
                  </a:ext>
                </a:extLst>
              </p:cNvPr>
              <p:cNvSpPr/>
              <p:nvPr/>
            </p:nvSpPr>
            <p:spPr>
              <a:xfrm>
                <a:off x="6658989" y="2079422"/>
                <a:ext cx="408673" cy="92164"/>
              </a:xfrm>
              <a:custGeom>
                <a:avLst/>
                <a:gdLst>
                  <a:gd name="connsiteX0" fmla="*/ 574 w 408673"/>
                  <a:gd name="connsiteY0" fmla="*/ 19253 h 92164"/>
                  <a:gd name="connsiteX1" fmla="*/ 157736 w 408673"/>
                  <a:gd name="connsiteY1" fmla="*/ 25603 h 92164"/>
                  <a:gd name="connsiteX2" fmla="*/ 251399 w 408673"/>
                  <a:gd name="connsiteY2" fmla="*/ 68466 h 92164"/>
                  <a:gd name="connsiteX3" fmla="*/ 408561 w 408673"/>
                  <a:gd name="connsiteY3" fmla="*/ 84341 h 92164"/>
                  <a:gd name="connsiteX4" fmla="*/ 273624 w 408673"/>
                  <a:gd name="connsiteY4" fmla="*/ 85928 h 92164"/>
                  <a:gd name="connsiteX5" fmla="*/ 110111 w 408673"/>
                  <a:gd name="connsiteY5" fmla="*/ 3378 h 92164"/>
                  <a:gd name="connsiteX6" fmla="*/ 574 w 408673"/>
                  <a:gd name="connsiteY6" fmla="*/ 19253 h 9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673" h="92164">
                    <a:moveTo>
                      <a:pt x="574" y="19253"/>
                    </a:moveTo>
                    <a:cubicBezTo>
                      <a:pt x="8511" y="22957"/>
                      <a:pt x="115932" y="17401"/>
                      <a:pt x="157736" y="25603"/>
                    </a:cubicBezTo>
                    <a:cubicBezTo>
                      <a:pt x="199540" y="33805"/>
                      <a:pt x="209595" y="58676"/>
                      <a:pt x="251399" y="68466"/>
                    </a:cubicBezTo>
                    <a:cubicBezTo>
                      <a:pt x="293203" y="78256"/>
                      <a:pt x="404857" y="81431"/>
                      <a:pt x="408561" y="84341"/>
                    </a:cubicBezTo>
                    <a:cubicBezTo>
                      <a:pt x="412265" y="87251"/>
                      <a:pt x="323366" y="99422"/>
                      <a:pt x="273624" y="85928"/>
                    </a:cubicBezTo>
                    <a:cubicBezTo>
                      <a:pt x="223882" y="72434"/>
                      <a:pt x="151386" y="15549"/>
                      <a:pt x="110111" y="3378"/>
                    </a:cubicBezTo>
                    <a:cubicBezTo>
                      <a:pt x="68836" y="-8793"/>
                      <a:pt x="-7363" y="15549"/>
                      <a:pt x="574" y="192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CAD53BE4-0D4E-465B-9336-0D8488639912}"/>
                  </a:ext>
                </a:extLst>
              </p:cNvPr>
              <p:cNvSpPr/>
              <p:nvPr/>
            </p:nvSpPr>
            <p:spPr>
              <a:xfrm>
                <a:off x="6371724" y="2176040"/>
                <a:ext cx="416933" cy="75786"/>
              </a:xfrm>
              <a:custGeom>
                <a:avLst/>
                <a:gdLst>
                  <a:gd name="connsiteX0" fmla="*/ 2089 w 416933"/>
                  <a:gd name="connsiteY0" fmla="*/ 75035 h 75786"/>
                  <a:gd name="connsiteX1" fmla="*/ 168776 w 416933"/>
                  <a:gd name="connsiteY1" fmla="*/ 2010 h 75786"/>
                  <a:gd name="connsiteX2" fmla="*/ 416426 w 416933"/>
                  <a:gd name="connsiteY2" fmla="*/ 19473 h 75786"/>
                  <a:gd name="connsiteX3" fmla="*/ 229101 w 416933"/>
                  <a:gd name="connsiteY3" fmla="*/ 8360 h 75786"/>
                  <a:gd name="connsiteX4" fmla="*/ 84639 w 416933"/>
                  <a:gd name="connsiteY4" fmla="*/ 38523 h 75786"/>
                  <a:gd name="connsiteX5" fmla="*/ 2089 w 416933"/>
                  <a:gd name="connsiteY5" fmla="*/ 75035 h 7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933" h="75786">
                    <a:moveTo>
                      <a:pt x="2089" y="75035"/>
                    </a:moveTo>
                    <a:cubicBezTo>
                      <a:pt x="16112" y="68950"/>
                      <a:pt x="99720" y="11270"/>
                      <a:pt x="168776" y="2010"/>
                    </a:cubicBezTo>
                    <a:cubicBezTo>
                      <a:pt x="237832" y="-7250"/>
                      <a:pt x="406372" y="18415"/>
                      <a:pt x="416426" y="19473"/>
                    </a:cubicBezTo>
                    <a:cubicBezTo>
                      <a:pt x="426480" y="20531"/>
                      <a:pt x="284399" y="5185"/>
                      <a:pt x="229101" y="8360"/>
                    </a:cubicBezTo>
                    <a:cubicBezTo>
                      <a:pt x="173803" y="11535"/>
                      <a:pt x="121416" y="28469"/>
                      <a:pt x="84639" y="38523"/>
                    </a:cubicBezTo>
                    <a:cubicBezTo>
                      <a:pt x="47862" y="48577"/>
                      <a:pt x="-11934" y="81120"/>
                      <a:pt x="2089" y="750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D58E94CF-CEAD-48B8-9CA4-269908573CFB}"/>
                  </a:ext>
                </a:extLst>
              </p:cNvPr>
              <p:cNvSpPr/>
              <p:nvPr/>
            </p:nvSpPr>
            <p:spPr>
              <a:xfrm>
                <a:off x="6453477" y="2141515"/>
                <a:ext cx="352543" cy="107986"/>
              </a:xfrm>
              <a:custGeom>
                <a:avLst/>
                <a:gdLst>
                  <a:gd name="connsiteX0" fmla="*/ 1298 w 352543"/>
                  <a:gd name="connsiteY0" fmla="*/ 20660 h 107986"/>
                  <a:gd name="connsiteX1" fmla="*/ 126711 w 352543"/>
                  <a:gd name="connsiteY1" fmla="*/ 23 h 107986"/>
                  <a:gd name="connsiteX2" fmla="*/ 329911 w 352543"/>
                  <a:gd name="connsiteY2" fmla="*/ 25423 h 107986"/>
                  <a:gd name="connsiteX3" fmla="*/ 345786 w 352543"/>
                  <a:gd name="connsiteY3" fmla="*/ 107973 h 107986"/>
                  <a:gd name="connsiteX4" fmla="*/ 314036 w 352543"/>
                  <a:gd name="connsiteY4" fmla="*/ 31773 h 107986"/>
                  <a:gd name="connsiteX5" fmla="*/ 202911 w 352543"/>
                  <a:gd name="connsiteY5" fmla="*/ 12723 h 107986"/>
                  <a:gd name="connsiteX6" fmla="*/ 1298 w 352543"/>
                  <a:gd name="connsiteY6" fmla="*/ 20660 h 10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543" h="107986">
                    <a:moveTo>
                      <a:pt x="1298" y="20660"/>
                    </a:moveTo>
                    <a:cubicBezTo>
                      <a:pt x="-11402" y="18543"/>
                      <a:pt x="71942" y="-771"/>
                      <a:pt x="126711" y="23"/>
                    </a:cubicBezTo>
                    <a:cubicBezTo>
                      <a:pt x="181480" y="817"/>
                      <a:pt x="293399" y="7431"/>
                      <a:pt x="329911" y="25423"/>
                    </a:cubicBezTo>
                    <a:cubicBezTo>
                      <a:pt x="366423" y="43415"/>
                      <a:pt x="348432" y="106915"/>
                      <a:pt x="345786" y="107973"/>
                    </a:cubicBezTo>
                    <a:cubicBezTo>
                      <a:pt x="343140" y="109031"/>
                      <a:pt x="337849" y="47648"/>
                      <a:pt x="314036" y="31773"/>
                    </a:cubicBezTo>
                    <a:cubicBezTo>
                      <a:pt x="290224" y="15898"/>
                      <a:pt x="253976" y="14840"/>
                      <a:pt x="202911" y="12723"/>
                    </a:cubicBezTo>
                    <a:cubicBezTo>
                      <a:pt x="151846" y="10606"/>
                      <a:pt x="13998" y="22777"/>
                      <a:pt x="1298" y="206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B9DD3169-4A9A-4DD0-B51A-2926894ED5DB}"/>
                  </a:ext>
                </a:extLst>
              </p:cNvPr>
              <p:cNvSpPr/>
              <p:nvPr/>
            </p:nvSpPr>
            <p:spPr>
              <a:xfrm>
                <a:off x="6116536" y="2141490"/>
                <a:ext cx="223974" cy="298498"/>
              </a:xfrm>
              <a:custGeom>
                <a:avLst/>
                <a:gdLst>
                  <a:gd name="connsiteX0" fmla="*/ 223939 w 223974"/>
                  <a:gd name="connsiteY0" fmla="*/ 48 h 298498"/>
                  <a:gd name="connsiteX1" fmla="*/ 166789 w 223974"/>
                  <a:gd name="connsiteY1" fmla="*/ 133398 h 298498"/>
                  <a:gd name="connsiteX2" fmla="*/ 112814 w 223974"/>
                  <a:gd name="connsiteY2" fmla="*/ 184198 h 298498"/>
                  <a:gd name="connsiteX3" fmla="*/ 112814 w 223974"/>
                  <a:gd name="connsiteY3" fmla="*/ 204835 h 298498"/>
                  <a:gd name="connsiteX4" fmla="*/ 102 w 223974"/>
                  <a:gd name="connsiteY4" fmla="*/ 298498 h 298498"/>
                  <a:gd name="connsiteX5" fmla="*/ 135039 w 223974"/>
                  <a:gd name="connsiteY5" fmla="*/ 203248 h 298498"/>
                  <a:gd name="connsiteX6" fmla="*/ 174727 w 223974"/>
                  <a:gd name="connsiteY6" fmla="*/ 149273 h 298498"/>
                  <a:gd name="connsiteX7" fmla="*/ 223939 w 223974"/>
                  <a:gd name="connsiteY7" fmla="*/ 48 h 29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974" h="298498">
                    <a:moveTo>
                      <a:pt x="223939" y="48"/>
                    </a:moveTo>
                    <a:cubicBezTo>
                      <a:pt x="222616" y="-2598"/>
                      <a:pt x="185310" y="102707"/>
                      <a:pt x="166789" y="133398"/>
                    </a:cubicBezTo>
                    <a:cubicBezTo>
                      <a:pt x="148268" y="164089"/>
                      <a:pt x="121810" y="172292"/>
                      <a:pt x="112814" y="184198"/>
                    </a:cubicBezTo>
                    <a:cubicBezTo>
                      <a:pt x="103818" y="196104"/>
                      <a:pt x="131599" y="185785"/>
                      <a:pt x="112814" y="204835"/>
                    </a:cubicBezTo>
                    <a:cubicBezTo>
                      <a:pt x="94029" y="223885"/>
                      <a:pt x="-3602" y="298762"/>
                      <a:pt x="102" y="298498"/>
                    </a:cubicBezTo>
                    <a:cubicBezTo>
                      <a:pt x="3806" y="298234"/>
                      <a:pt x="105935" y="228119"/>
                      <a:pt x="135039" y="203248"/>
                    </a:cubicBezTo>
                    <a:cubicBezTo>
                      <a:pt x="164143" y="178377"/>
                      <a:pt x="160175" y="184463"/>
                      <a:pt x="174727" y="149273"/>
                    </a:cubicBezTo>
                    <a:cubicBezTo>
                      <a:pt x="189279" y="114083"/>
                      <a:pt x="225262" y="2694"/>
                      <a:pt x="223939" y="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C857301D-664C-41D8-9D47-A65EB9991D41}"/>
                  </a:ext>
                </a:extLst>
              </p:cNvPr>
              <p:cNvSpPr/>
              <p:nvPr/>
            </p:nvSpPr>
            <p:spPr>
              <a:xfrm>
                <a:off x="6407044" y="2281186"/>
                <a:ext cx="324705" cy="307048"/>
              </a:xfrm>
              <a:custGeom>
                <a:avLst/>
                <a:gdLst>
                  <a:gd name="connsiteX0" fmla="*/ 23919 w 324705"/>
                  <a:gd name="connsiteY0" fmla="*/ 52 h 307048"/>
                  <a:gd name="connsiteX1" fmla="*/ 295381 w 324705"/>
                  <a:gd name="connsiteY1" fmla="*/ 15927 h 307048"/>
                  <a:gd name="connsiteX2" fmla="*/ 316019 w 324705"/>
                  <a:gd name="connsiteY2" fmla="*/ 9577 h 307048"/>
                  <a:gd name="connsiteX3" fmla="*/ 284269 w 324705"/>
                  <a:gd name="connsiteY3" fmla="*/ 42914 h 307048"/>
                  <a:gd name="connsiteX4" fmla="*/ 258869 w 324705"/>
                  <a:gd name="connsiteY4" fmla="*/ 82602 h 307048"/>
                  <a:gd name="connsiteX5" fmla="*/ 266806 w 324705"/>
                  <a:gd name="connsiteY5" fmla="*/ 142927 h 307048"/>
                  <a:gd name="connsiteX6" fmla="*/ 239819 w 324705"/>
                  <a:gd name="connsiteY6" fmla="*/ 185789 h 307048"/>
                  <a:gd name="connsiteX7" fmla="*/ 144569 w 324705"/>
                  <a:gd name="connsiteY7" fmla="*/ 304852 h 307048"/>
                  <a:gd name="connsiteX8" fmla="*/ 106 w 324705"/>
                  <a:gd name="connsiteY8" fmla="*/ 263577 h 307048"/>
                  <a:gd name="connsiteX9" fmla="*/ 168381 w 324705"/>
                  <a:gd name="connsiteY9" fmla="*/ 269927 h 307048"/>
                  <a:gd name="connsiteX10" fmla="*/ 244581 w 324705"/>
                  <a:gd name="connsiteY10" fmla="*/ 146102 h 307048"/>
                  <a:gd name="connsiteX11" fmla="*/ 258869 w 324705"/>
                  <a:gd name="connsiteY11" fmla="*/ 46089 h 307048"/>
                  <a:gd name="connsiteX12" fmla="*/ 250931 w 324705"/>
                  <a:gd name="connsiteY12" fmla="*/ 22277 h 307048"/>
                  <a:gd name="connsiteX13" fmla="*/ 23919 w 324705"/>
                  <a:gd name="connsiteY13" fmla="*/ 52 h 30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4705" h="307048">
                    <a:moveTo>
                      <a:pt x="23919" y="52"/>
                    </a:moveTo>
                    <a:cubicBezTo>
                      <a:pt x="31327" y="-1006"/>
                      <a:pt x="246698" y="14340"/>
                      <a:pt x="295381" y="15927"/>
                    </a:cubicBezTo>
                    <a:cubicBezTo>
                      <a:pt x="344064" y="17514"/>
                      <a:pt x="317871" y="5079"/>
                      <a:pt x="316019" y="9577"/>
                    </a:cubicBezTo>
                    <a:cubicBezTo>
                      <a:pt x="314167" y="14075"/>
                      <a:pt x="293794" y="30743"/>
                      <a:pt x="284269" y="42914"/>
                    </a:cubicBezTo>
                    <a:cubicBezTo>
                      <a:pt x="274744" y="55085"/>
                      <a:pt x="261779" y="65933"/>
                      <a:pt x="258869" y="82602"/>
                    </a:cubicBezTo>
                    <a:cubicBezTo>
                      <a:pt x="255959" y="99271"/>
                      <a:pt x="269981" y="125729"/>
                      <a:pt x="266806" y="142927"/>
                    </a:cubicBezTo>
                    <a:cubicBezTo>
                      <a:pt x="263631" y="160125"/>
                      <a:pt x="260192" y="158802"/>
                      <a:pt x="239819" y="185789"/>
                    </a:cubicBezTo>
                    <a:cubicBezTo>
                      <a:pt x="219446" y="212776"/>
                      <a:pt x="184521" y="291887"/>
                      <a:pt x="144569" y="304852"/>
                    </a:cubicBezTo>
                    <a:cubicBezTo>
                      <a:pt x="104617" y="317817"/>
                      <a:pt x="-3863" y="269398"/>
                      <a:pt x="106" y="263577"/>
                    </a:cubicBezTo>
                    <a:cubicBezTo>
                      <a:pt x="4075" y="257756"/>
                      <a:pt x="127635" y="289506"/>
                      <a:pt x="168381" y="269927"/>
                    </a:cubicBezTo>
                    <a:cubicBezTo>
                      <a:pt x="209127" y="250348"/>
                      <a:pt x="229500" y="183408"/>
                      <a:pt x="244581" y="146102"/>
                    </a:cubicBezTo>
                    <a:cubicBezTo>
                      <a:pt x="259662" y="108796"/>
                      <a:pt x="257811" y="66726"/>
                      <a:pt x="258869" y="46089"/>
                    </a:cubicBezTo>
                    <a:cubicBezTo>
                      <a:pt x="259927" y="25452"/>
                      <a:pt x="291412" y="31537"/>
                      <a:pt x="250931" y="22277"/>
                    </a:cubicBezTo>
                    <a:cubicBezTo>
                      <a:pt x="210450" y="13017"/>
                      <a:pt x="16511" y="1110"/>
                      <a:pt x="23919" y="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44CD3990-1CBA-4D35-8CC5-E2697301AE29}"/>
                  </a:ext>
                </a:extLst>
              </p:cNvPr>
              <p:cNvSpPr/>
              <p:nvPr/>
            </p:nvSpPr>
            <p:spPr>
              <a:xfrm>
                <a:off x="6308077" y="2300220"/>
                <a:ext cx="74452" cy="268805"/>
              </a:xfrm>
              <a:custGeom>
                <a:avLst/>
                <a:gdLst>
                  <a:gd name="connsiteX0" fmla="*/ 59386 w 74452"/>
                  <a:gd name="connsiteY0" fmla="*/ 68 h 268805"/>
                  <a:gd name="connsiteX1" fmla="*/ 40336 w 74452"/>
                  <a:gd name="connsiteY1" fmla="*/ 135005 h 268805"/>
                  <a:gd name="connsiteX2" fmla="*/ 73673 w 74452"/>
                  <a:gd name="connsiteY2" fmla="*/ 223905 h 268805"/>
                  <a:gd name="connsiteX3" fmla="*/ 648 w 74452"/>
                  <a:gd name="connsiteY3" fmla="*/ 268355 h 268805"/>
                  <a:gd name="connsiteX4" fmla="*/ 37161 w 74452"/>
                  <a:gd name="connsiteY4" fmla="*/ 198505 h 268805"/>
                  <a:gd name="connsiteX5" fmla="*/ 24461 w 74452"/>
                  <a:gd name="connsiteY5" fmla="*/ 117543 h 268805"/>
                  <a:gd name="connsiteX6" fmla="*/ 59386 w 74452"/>
                  <a:gd name="connsiteY6" fmla="*/ 68 h 26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452" h="268805">
                    <a:moveTo>
                      <a:pt x="59386" y="68"/>
                    </a:moveTo>
                    <a:cubicBezTo>
                      <a:pt x="62032" y="2978"/>
                      <a:pt x="37955" y="97699"/>
                      <a:pt x="40336" y="135005"/>
                    </a:cubicBezTo>
                    <a:cubicBezTo>
                      <a:pt x="42717" y="172311"/>
                      <a:pt x="80288" y="201680"/>
                      <a:pt x="73673" y="223905"/>
                    </a:cubicBezTo>
                    <a:cubicBezTo>
                      <a:pt x="67058" y="246130"/>
                      <a:pt x="6733" y="272588"/>
                      <a:pt x="648" y="268355"/>
                    </a:cubicBezTo>
                    <a:cubicBezTo>
                      <a:pt x="-5437" y="264122"/>
                      <a:pt x="33192" y="223640"/>
                      <a:pt x="37161" y="198505"/>
                    </a:cubicBezTo>
                    <a:cubicBezTo>
                      <a:pt x="41130" y="173370"/>
                      <a:pt x="20228" y="147705"/>
                      <a:pt x="24461" y="117543"/>
                    </a:cubicBezTo>
                    <a:cubicBezTo>
                      <a:pt x="28694" y="87381"/>
                      <a:pt x="56740" y="-2842"/>
                      <a:pt x="59386" y="6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18F1AA6D-D847-4B3E-A821-DB2F4B6CDEB7}"/>
                  </a:ext>
                </a:extLst>
              </p:cNvPr>
              <p:cNvSpPr/>
              <p:nvPr/>
            </p:nvSpPr>
            <p:spPr>
              <a:xfrm>
                <a:off x="6835722" y="1931007"/>
                <a:ext cx="282642" cy="164551"/>
              </a:xfrm>
              <a:custGeom>
                <a:avLst/>
                <a:gdLst>
                  <a:gd name="connsiteX0" fmla="*/ 53 w 282642"/>
                  <a:gd name="connsiteY0" fmla="*/ 164493 h 164551"/>
                  <a:gd name="connsiteX1" fmla="*/ 44503 w 282642"/>
                  <a:gd name="connsiteY1" fmla="*/ 58131 h 164551"/>
                  <a:gd name="connsiteX2" fmla="*/ 119116 w 282642"/>
                  <a:gd name="connsiteY2" fmla="*/ 15268 h 164551"/>
                  <a:gd name="connsiteX3" fmla="*/ 282628 w 282642"/>
                  <a:gd name="connsiteY3" fmla="*/ 981 h 164551"/>
                  <a:gd name="connsiteX4" fmla="*/ 128641 w 282642"/>
                  <a:gd name="connsiteY4" fmla="*/ 39081 h 164551"/>
                  <a:gd name="connsiteX5" fmla="*/ 134991 w 282642"/>
                  <a:gd name="connsiteY5" fmla="*/ 96231 h 164551"/>
                  <a:gd name="connsiteX6" fmla="*/ 125466 w 282642"/>
                  <a:gd name="connsiteY6" fmla="*/ 48606 h 164551"/>
                  <a:gd name="connsiteX7" fmla="*/ 136578 w 282642"/>
                  <a:gd name="connsiteY7" fmla="*/ 18443 h 164551"/>
                  <a:gd name="connsiteX8" fmla="*/ 38153 w 282642"/>
                  <a:gd name="connsiteY8" fmla="*/ 72418 h 164551"/>
                  <a:gd name="connsiteX9" fmla="*/ 53 w 282642"/>
                  <a:gd name="connsiteY9" fmla="*/ 164493 h 16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642" h="164551">
                    <a:moveTo>
                      <a:pt x="53" y="164493"/>
                    </a:moveTo>
                    <a:cubicBezTo>
                      <a:pt x="1111" y="162112"/>
                      <a:pt x="24659" y="83002"/>
                      <a:pt x="44503" y="58131"/>
                    </a:cubicBezTo>
                    <a:cubicBezTo>
                      <a:pt x="64347" y="33260"/>
                      <a:pt x="79429" y="24793"/>
                      <a:pt x="119116" y="15268"/>
                    </a:cubicBezTo>
                    <a:cubicBezTo>
                      <a:pt x="158804" y="5743"/>
                      <a:pt x="281041" y="-2988"/>
                      <a:pt x="282628" y="981"/>
                    </a:cubicBezTo>
                    <a:cubicBezTo>
                      <a:pt x="284216" y="4950"/>
                      <a:pt x="153247" y="23206"/>
                      <a:pt x="128641" y="39081"/>
                    </a:cubicBezTo>
                    <a:cubicBezTo>
                      <a:pt x="104035" y="54956"/>
                      <a:pt x="135520" y="94644"/>
                      <a:pt x="134991" y="96231"/>
                    </a:cubicBezTo>
                    <a:cubicBezTo>
                      <a:pt x="134462" y="97818"/>
                      <a:pt x="125202" y="61571"/>
                      <a:pt x="125466" y="48606"/>
                    </a:cubicBezTo>
                    <a:cubicBezTo>
                      <a:pt x="125731" y="35641"/>
                      <a:pt x="151130" y="14474"/>
                      <a:pt x="136578" y="18443"/>
                    </a:cubicBezTo>
                    <a:cubicBezTo>
                      <a:pt x="122026" y="22412"/>
                      <a:pt x="62495" y="48341"/>
                      <a:pt x="38153" y="72418"/>
                    </a:cubicBezTo>
                    <a:cubicBezTo>
                      <a:pt x="13811" y="96495"/>
                      <a:pt x="-1005" y="166874"/>
                      <a:pt x="53" y="16449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28C0FA11-3722-419B-A90E-88E6E712E73E}"/>
                  </a:ext>
                </a:extLst>
              </p:cNvPr>
              <p:cNvSpPr/>
              <p:nvPr/>
            </p:nvSpPr>
            <p:spPr>
              <a:xfrm>
                <a:off x="7068763" y="1902036"/>
                <a:ext cx="466306" cy="393308"/>
              </a:xfrm>
              <a:custGeom>
                <a:avLst/>
                <a:gdLst>
                  <a:gd name="connsiteX0" fmla="*/ 5137 w 466306"/>
                  <a:gd name="connsiteY0" fmla="*/ 75989 h 393308"/>
                  <a:gd name="connsiteX1" fmla="*/ 49587 w 466306"/>
                  <a:gd name="connsiteY1" fmla="*/ 50589 h 393308"/>
                  <a:gd name="connsiteX2" fmla="*/ 170237 w 466306"/>
                  <a:gd name="connsiteY2" fmla="*/ 6139 h 393308"/>
                  <a:gd name="connsiteX3" fmla="*/ 240087 w 466306"/>
                  <a:gd name="connsiteY3" fmla="*/ 49002 h 393308"/>
                  <a:gd name="connsiteX4" fmla="*/ 368675 w 466306"/>
                  <a:gd name="connsiteY4" fmla="*/ 174414 h 393308"/>
                  <a:gd name="connsiteX5" fmla="*/ 441700 w 466306"/>
                  <a:gd name="connsiteY5" fmla="*/ 239502 h 393308"/>
                  <a:gd name="connsiteX6" fmla="*/ 440112 w 466306"/>
                  <a:gd name="connsiteY6" fmla="*/ 334752 h 393308"/>
                  <a:gd name="connsiteX7" fmla="*/ 411537 w 466306"/>
                  <a:gd name="connsiteY7" fmla="*/ 390314 h 393308"/>
                  <a:gd name="connsiteX8" fmla="*/ 465512 w 466306"/>
                  <a:gd name="connsiteY8" fmla="*/ 244264 h 393308"/>
                  <a:gd name="connsiteX9" fmla="*/ 362325 w 466306"/>
                  <a:gd name="connsiteY9" fmla="*/ 141077 h 393308"/>
                  <a:gd name="connsiteX10" fmla="*/ 160712 w 466306"/>
                  <a:gd name="connsiteY10" fmla="*/ 1377 h 393308"/>
                  <a:gd name="connsiteX11" fmla="*/ 5137 w 466306"/>
                  <a:gd name="connsiteY11" fmla="*/ 75989 h 39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6306" h="393308">
                    <a:moveTo>
                      <a:pt x="5137" y="75989"/>
                    </a:moveTo>
                    <a:cubicBezTo>
                      <a:pt x="-13384" y="84191"/>
                      <a:pt x="22070" y="62231"/>
                      <a:pt x="49587" y="50589"/>
                    </a:cubicBezTo>
                    <a:cubicBezTo>
                      <a:pt x="77104" y="38947"/>
                      <a:pt x="138487" y="6403"/>
                      <a:pt x="170237" y="6139"/>
                    </a:cubicBezTo>
                    <a:cubicBezTo>
                      <a:pt x="201987" y="5874"/>
                      <a:pt x="207014" y="20956"/>
                      <a:pt x="240087" y="49002"/>
                    </a:cubicBezTo>
                    <a:cubicBezTo>
                      <a:pt x="273160" y="77048"/>
                      <a:pt x="335073" y="142664"/>
                      <a:pt x="368675" y="174414"/>
                    </a:cubicBezTo>
                    <a:cubicBezTo>
                      <a:pt x="402277" y="206164"/>
                      <a:pt x="429794" y="212779"/>
                      <a:pt x="441700" y="239502"/>
                    </a:cubicBezTo>
                    <a:cubicBezTo>
                      <a:pt x="453606" y="266225"/>
                      <a:pt x="445139" y="309617"/>
                      <a:pt x="440112" y="334752"/>
                    </a:cubicBezTo>
                    <a:cubicBezTo>
                      <a:pt x="435085" y="359887"/>
                      <a:pt x="407304" y="405395"/>
                      <a:pt x="411537" y="390314"/>
                    </a:cubicBezTo>
                    <a:cubicBezTo>
                      <a:pt x="415770" y="375233"/>
                      <a:pt x="473714" y="285803"/>
                      <a:pt x="465512" y="244264"/>
                    </a:cubicBezTo>
                    <a:cubicBezTo>
                      <a:pt x="457310" y="202725"/>
                      <a:pt x="413125" y="181558"/>
                      <a:pt x="362325" y="141077"/>
                    </a:cubicBezTo>
                    <a:cubicBezTo>
                      <a:pt x="311525" y="100596"/>
                      <a:pt x="220243" y="14077"/>
                      <a:pt x="160712" y="1377"/>
                    </a:cubicBezTo>
                    <a:cubicBezTo>
                      <a:pt x="101181" y="-11323"/>
                      <a:pt x="23658" y="67787"/>
                      <a:pt x="5137" y="7598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31306240-FEAE-4083-AB3A-C5329A0831DF}"/>
                  </a:ext>
                </a:extLst>
              </p:cNvPr>
              <p:cNvSpPr/>
              <p:nvPr/>
            </p:nvSpPr>
            <p:spPr>
              <a:xfrm>
                <a:off x="7241050" y="1966863"/>
                <a:ext cx="266573" cy="235102"/>
              </a:xfrm>
              <a:custGeom>
                <a:avLst/>
                <a:gdLst>
                  <a:gd name="connsiteX0" fmla="*/ 13825 w 266573"/>
                  <a:gd name="connsiteY0" fmla="*/ 161975 h 235102"/>
                  <a:gd name="connsiteX1" fmla="*/ 1125 w 266573"/>
                  <a:gd name="connsiteY1" fmla="*/ 111175 h 235102"/>
                  <a:gd name="connsiteX2" fmla="*/ 39225 w 266573"/>
                  <a:gd name="connsiteY2" fmla="*/ 20687 h 235102"/>
                  <a:gd name="connsiteX3" fmla="*/ 156700 w 266573"/>
                  <a:gd name="connsiteY3" fmla="*/ 98475 h 235102"/>
                  <a:gd name="connsiteX4" fmla="*/ 224963 w 266573"/>
                  <a:gd name="connsiteY4" fmla="*/ 168325 h 235102"/>
                  <a:gd name="connsiteX5" fmla="*/ 253538 w 266573"/>
                  <a:gd name="connsiteY5" fmla="*/ 201662 h 235102"/>
                  <a:gd name="connsiteX6" fmla="*/ 264650 w 266573"/>
                  <a:gd name="connsiteY6" fmla="*/ 231825 h 235102"/>
                  <a:gd name="connsiteX7" fmla="*/ 215438 w 266573"/>
                  <a:gd name="connsiteY7" fmla="*/ 119112 h 235102"/>
                  <a:gd name="connsiteX8" fmla="*/ 51925 w 266573"/>
                  <a:gd name="connsiteY8" fmla="*/ 50 h 235102"/>
                  <a:gd name="connsiteX9" fmla="*/ 13825 w 266573"/>
                  <a:gd name="connsiteY9" fmla="*/ 161975 h 2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573" h="235102">
                    <a:moveTo>
                      <a:pt x="13825" y="161975"/>
                    </a:moveTo>
                    <a:cubicBezTo>
                      <a:pt x="5358" y="180496"/>
                      <a:pt x="-3108" y="134723"/>
                      <a:pt x="1125" y="111175"/>
                    </a:cubicBezTo>
                    <a:cubicBezTo>
                      <a:pt x="5358" y="87627"/>
                      <a:pt x="13296" y="22804"/>
                      <a:pt x="39225" y="20687"/>
                    </a:cubicBezTo>
                    <a:cubicBezTo>
                      <a:pt x="65154" y="18570"/>
                      <a:pt x="125744" y="73869"/>
                      <a:pt x="156700" y="98475"/>
                    </a:cubicBezTo>
                    <a:cubicBezTo>
                      <a:pt x="187656" y="123081"/>
                      <a:pt x="208823" y="151127"/>
                      <a:pt x="224963" y="168325"/>
                    </a:cubicBezTo>
                    <a:cubicBezTo>
                      <a:pt x="241103" y="185523"/>
                      <a:pt x="246924" y="191079"/>
                      <a:pt x="253538" y="201662"/>
                    </a:cubicBezTo>
                    <a:cubicBezTo>
                      <a:pt x="260152" y="212245"/>
                      <a:pt x="271000" y="245583"/>
                      <a:pt x="264650" y="231825"/>
                    </a:cubicBezTo>
                    <a:cubicBezTo>
                      <a:pt x="258300" y="218067"/>
                      <a:pt x="250892" y="157741"/>
                      <a:pt x="215438" y="119112"/>
                    </a:cubicBezTo>
                    <a:cubicBezTo>
                      <a:pt x="179984" y="80483"/>
                      <a:pt x="87908" y="-2331"/>
                      <a:pt x="51925" y="50"/>
                    </a:cubicBezTo>
                    <a:cubicBezTo>
                      <a:pt x="15942" y="2431"/>
                      <a:pt x="22292" y="143454"/>
                      <a:pt x="13825" y="1619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151D48C2-1A1E-419B-9D3F-B1B0FD31193D}"/>
                  </a:ext>
                </a:extLst>
              </p:cNvPr>
              <p:cNvSpPr/>
              <p:nvPr/>
            </p:nvSpPr>
            <p:spPr>
              <a:xfrm>
                <a:off x="6926002" y="1961059"/>
                <a:ext cx="240645" cy="158534"/>
              </a:xfrm>
              <a:custGeom>
                <a:avLst/>
                <a:gdLst>
                  <a:gd name="connsiteX0" fmla="*/ 261 w 240645"/>
                  <a:gd name="connsiteY0" fmla="*/ 158254 h 158534"/>
                  <a:gd name="connsiteX1" fmla="*/ 28836 w 240645"/>
                  <a:gd name="connsiteY1" fmla="*/ 107454 h 158534"/>
                  <a:gd name="connsiteX2" fmla="*/ 100273 w 240645"/>
                  <a:gd name="connsiteY2" fmla="*/ 64591 h 158534"/>
                  <a:gd name="connsiteX3" fmla="*/ 239973 w 240645"/>
                  <a:gd name="connsiteY3" fmla="*/ 150316 h 158534"/>
                  <a:gd name="connsiteX4" fmla="*/ 152661 w 240645"/>
                  <a:gd name="connsiteY4" fmla="*/ 70941 h 158534"/>
                  <a:gd name="connsiteX5" fmla="*/ 136786 w 240645"/>
                  <a:gd name="connsiteY5" fmla="*/ 7441 h 158534"/>
                  <a:gd name="connsiteX6" fmla="*/ 122498 w 240645"/>
                  <a:gd name="connsiteY6" fmla="*/ 4266 h 158534"/>
                  <a:gd name="connsiteX7" fmla="*/ 97098 w 240645"/>
                  <a:gd name="connsiteY7" fmla="*/ 34429 h 158534"/>
                  <a:gd name="connsiteX8" fmla="*/ 14548 w 240645"/>
                  <a:gd name="connsiteY8" fmla="*/ 42366 h 158534"/>
                  <a:gd name="connsiteX9" fmla="*/ 85986 w 240645"/>
                  <a:gd name="connsiteY9" fmla="*/ 51891 h 158534"/>
                  <a:gd name="connsiteX10" fmla="*/ 19311 w 240645"/>
                  <a:gd name="connsiteY10" fmla="*/ 83641 h 158534"/>
                  <a:gd name="connsiteX11" fmla="*/ 261 w 240645"/>
                  <a:gd name="connsiteY11" fmla="*/ 158254 h 15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0645" h="158534">
                    <a:moveTo>
                      <a:pt x="261" y="158254"/>
                    </a:moveTo>
                    <a:cubicBezTo>
                      <a:pt x="1849" y="162223"/>
                      <a:pt x="12167" y="123064"/>
                      <a:pt x="28836" y="107454"/>
                    </a:cubicBezTo>
                    <a:cubicBezTo>
                      <a:pt x="45505" y="91843"/>
                      <a:pt x="65083" y="57447"/>
                      <a:pt x="100273" y="64591"/>
                    </a:cubicBezTo>
                    <a:cubicBezTo>
                      <a:pt x="135463" y="71735"/>
                      <a:pt x="231242" y="149258"/>
                      <a:pt x="239973" y="150316"/>
                    </a:cubicBezTo>
                    <a:cubicBezTo>
                      <a:pt x="248704" y="151374"/>
                      <a:pt x="169859" y="94753"/>
                      <a:pt x="152661" y="70941"/>
                    </a:cubicBezTo>
                    <a:cubicBezTo>
                      <a:pt x="135463" y="47129"/>
                      <a:pt x="141813" y="18553"/>
                      <a:pt x="136786" y="7441"/>
                    </a:cubicBezTo>
                    <a:cubicBezTo>
                      <a:pt x="131759" y="-3671"/>
                      <a:pt x="129113" y="-232"/>
                      <a:pt x="122498" y="4266"/>
                    </a:cubicBezTo>
                    <a:cubicBezTo>
                      <a:pt x="115883" y="8764"/>
                      <a:pt x="115090" y="28079"/>
                      <a:pt x="97098" y="34429"/>
                    </a:cubicBezTo>
                    <a:cubicBezTo>
                      <a:pt x="79106" y="40779"/>
                      <a:pt x="16400" y="39456"/>
                      <a:pt x="14548" y="42366"/>
                    </a:cubicBezTo>
                    <a:cubicBezTo>
                      <a:pt x="12696" y="45276"/>
                      <a:pt x="85192" y="45012"/>
                      <a:pt x="85986" y="51891"/>
                    </a:cubicBezTo>
                    <a:cubicBezTo>
                      <a:pt x="86780" y="58770"/>
                      <a:pt x="34392" y="67766"/>
                      <a:pt x="19311" y="83641"/>
                    </a:cubicBezTo>
                    <a:cubicBezTo>
                      <a:pt x="4230" y="99516"/>
                      <a:pt x="-1327" y="154285"/>
                      <a:pt x="261" y="1582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582D5B7A-85A4-4A9F-9B18-1743A05C72EC}"/>
                  </a:ext>
                </a:extLst>
              </p:cNvPr>
              <p:cNvSpPr/>
              <p:nvPr/>
            </p:nvSpPr>
            <p:spPr>
              <a:xfrm>
                <a:off x="7163033" y="2124245"/>
                <a:ext cx="313371" cy="255530"/>
              </a:xfrm>
              <a:custGeom>
                <a:avLst/>
                <a:gdLst>
                  <a:gd name="connsiteX0" fmla="*/ 69617 w 313371"/>
                  <a:gd name="connsiteY0" fmla="*/ 174455 h 255530"/>
                  <a:gd name="connsiteX1" fmla="*/ 2942 w 313371"/>
                  <a:gd name="connsiteY1" fmla="*/ 60155 h 255530"/>
                  <a:gd name="connsiteX2" fmla="*/ 101367 w 313371"/>
                  <a:gd name="connsiteY2" fmla="*/ 25230 h 255530"/>
                  <a:gd name="connsiteX3" fmla="*/ 195030 w 313371"/>
                  <a:gd name="connsiteY3" fmla="*/ 25230 h 255530"/>
                  <a:gd name="connsiteX4" fmla="*/ 272817 w 313371"/>
                  <a:gd name="connsiteY4" fmla="*/ 110955 h 255530"/>
                  <a:gd name="connsiteX5" fmla="*/ 268055 w 313371"/>
                  <a:gd name="connsiteY5" fmla="*/ 131593 h 255530"/>
                  <a:gd name="connsiteX6" fmla="*/ 310917 w 313371"/>
                  <a:gd name="connsiteY6" fmla="*/ 142705 h 255530"/>
                  <a:gd name="connsiteX7" fmla="*/ 302980 w 313371"/>
                  <a:gd name="connsiteY7" fmla="*/ 253830 h 255530"/>
                  <a:gd name="connsiteX8" fmla="*/ 260117 w 313371"/>
                  <a:gd name="connsiteY8" fmla="*/ 44280 h 255530"/>
                  <a:gd name="connsiteX9" fmla="*/ 134705 w 313371"/>
                  <a:gd name="connsiteY9" fmla="*/ 1418 h 255530"/>
                  <a:gd name="connsiteX10" fmla="*/ 1355 w 313371"/>
                  <a:gd name="connsiteY10" fmla="*/ 72855 h 255530"/>
                  <a:gd name="connsiteX11" fmla="*/ 69617 w 313371"/>
                  <a:gd name="connsiteY11" fmla="*/ 174455 h 2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3371" h="255530">
                    <a:moveTo>
                      <a:pt x="69617" y="174455"/>
                    </a:moveTo>
                    <a:cubicBezTo>
                      <a:pt x="69881" y="172338"/>
                      <a:pt x="-2350" y="85026"/>
                      <a:pt x="2942" y="60155"/>
                    </a:cubicBezTo>
                    <a:cubicBezTo>
                      <a:pt x="8234" y="35284"/>
                      <a:pt x="69352" y="31051"/>
                      <a:pt x="101367" y="25230"/>
                    </a:cubicBezTo>
                    <a:cubicBezTo>
                      <a:pt x="133382" y="19409"/>
                      <a:pt x="166455" y="10943"/>
                      <a:pt x="195030" y="25230"/>
                    </a:cubicBezTo>
                    <a:cubicBezTo>
                      <a:pt x="223605" y="39517"/>
                      <a:pt x="260646" y="93228"/>
                      <a:pt x="272817" y="110955"/>
                    </a:cubicBezTo>
                    <a:cubicBezTo>
                      <a:pt x="284988" y="128682"/>
                      <a:pt x="261705" y="126301"/>
                      <a:pt x="268055" y="131593"/>
                    </a:cubicBezTo>
                    <a:cubicBezTo>
                      <a:pt x="274405" y="136885"/>
                      <a:pt x="305096" y="122332"/>
                      <a:pt x="310917" y="142705"/>
                    </a:cubicBezTo>
                    <a:cubicBezTo>
                      <a:pt x="316738" y="163078"/>
                      <a:pt x="311447" y="270234"/>
                      <a:pt x="302980" y="253830"/>
                    </a:cubicBezTo>
                    <a:cubicBezTo>
                      <a:pt x="294513" y="237426"/>
                      <a:pt x="288163" y="86349"/>
                      <a:pt x="260117" y="44280"/>
                    </a:cubicBezTo>
                    <a:cubicBezTo>
                      <a:pt x="232071" y="2211"/>
                      <a:pt x="177832" y="-3345"/>
                      <a:pt x="134705" y="1418"/>
                    </a:cubicBezTo>
                    <a:cubicBezTo>
                      <a:pt x="91578" y="6181"/>
                      <a:pt x="14055" y="46397"/>
                      <a:pt x="1355" y="72855"/>
                    </a:cubicBezTo>
                    <a:cubicBezTo>
                      <a:pt x="-11345" y="99313"/>
                      <a:pt x="69353" y="176572"/>
                      <a:pt x="69617" y="1744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CF792968-7337-4E71-A149-71DDF6AC0FF1}"/>
                  </a:ext>
                </a:extLst>
              </p:cNvPr>
              <p:cNvSpPr/>
              <p:nvPr/>
            </p:nvSpPr>
            <p:spPr>
              <a:xfrm>
                <a:off x="7091324" y="2288999"/>
                <a:ext cx="390092" cy="311506"/>
              </a:xfrm>
              <a:custGeom>
                <a:avLst/>
                <a:gdLst>
                  <a:gd name="connsiteX0" fmla="*/ 39 w 390092"/>
                  <a:gd name="connsiteY0" fmla="*/ 14464 h 311506"/>
                  <a:gd name="connsiteX1" fmla="*/ 181014 w 390092"/>
                  <a:gd name="connsiteY1" fmla="*/ 12876 h 311506"/>
                  <a:gd name="connsiteX2" fmla="*/ 381039 w 390092"/>
                  <a:gd name="connsiteY2" fmla="*/ 189089 h 311506"/>
                  <a:gd name="connsiteX3" fmla="*/ 322301 w 390092"/>
                  <a:gd name="connsiteY3" fmla="*/ 225601 h 311506"/>
                  <a:gd name="connsiteX4" fmla="*/ 284201 w 390092"/>
                  <a:gd name="connsiteY4" fmla="*/ 260526 h 311506"/>
                  <a:gd name="connsiteX5" fmla="*/ 277851 w 390092"/>
                  <a:gd name="connsiteY5" fmla="*/ 311326 h 311506"/>
                  <a:gd name="connsiteX6" fmla="*/ 323889 w 390092"/>
                  <a:gd name="connsiteY6" fmla="*/ 241476 h 311506"/>
                  <a:gd name="connsiteX7" fmla="*/ 384214 w 390092"/>
                  <a:gd name="connsiteY7" fmla="*/ 185914 h 311506"/>
                  <a:gd name="connsiteX8" fmla="*/ 166726 w 390092"/>
                  <a:gd name="connsiteY8" fmla="*/ 22401 h 311506"/>
                  <a:gd name="connsiteX9" fmla="*/ 39 w 390092"/>
                  <a:gd name="connsiteY9" fmla="*/ 14464 h 3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092" h="311506">
                    <a:moveTo>
                      <a:pt x="39" y="14464"/>
                    </a:moveTo>
                    <a:cubicBezTo>
                      <a:pt x="2420" y="12877"/>
                      <a:pt x="117514" y="-16228"/>
                      <a:pt x="181014" y="12876"/>
                    </a:cubicBezTo>
                    <a:cubicBezTo>
                      <a:pt x="244514" y="41980"/>
                      <a:pt x="357491" y="153635"/>
                      <a:pt x="381039" y="189089"/>
                    </a:cubicBezTo>
                    <a:cubicBezTo>
                      <a:pt x="404587" y="224543"/>
                      <a:pt x="338441" y="213695"/>
                      <a:pt x="322301" y="225601"/>
                    </a:cubicBezTo>
                    <a:cubicBezTo>
                      <a:pt x="306161" y="237507"/>
                      <a:pt x="291609" y="246239"/>
                      <a:pt x="284201" y="260526"/>
                    </a:cubicBezTo>
                    <a:cubicBezTo>
                      <a:pt x="276793" y="274813"/>
                      <a:pt x="271236" y="314501"/>
                      <a:pt x="277851" y="311326"/>
                    </a:cubicBezTo>
                    <a:cubicBezTo>
                      <a:pt x="284466" y="308151"/>
                      <a:pt x="306162" y="262378"/>
                      <a:pt x="323889" y="241476"/>
                    </a:cubicBezTo>
                    <a:cubicBezTo>
                      <a:pt x="341616" y="220574"/>
                      <a:pt x="410408" y="222426"/>
                      <a:pt x="384214" y="185914"/>
                    </a:cubicBezTo>
                    <a:cubicBezTo>
                      <a:pt x="358020" y="149402"/>
                      <a:pt x="228903" y="50711"/>
                      <a:pt x="166726" y="22401"/>
                    </a:cubicBezTo>
                    <a:cubicBezTo>
                      <a:pt x="104549" y="-5909"/>
                      <a:pt x="-2342" y="16051"/>
                      <a:pt x="39" y="1446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3A2F3703-39C9-4F55-9609-0436FB72225A}"/>
                  </a:ext>
                </a:extLst>
              </p:cNvPr>
              <p:cNvSpPr/>
              <p:nvPr/>
            </p:nvSpPr>
            <p:spPr>
              <a:xfrm>
                <a:off x="7121136" y="2347223"/>
                <a:ext cx="291985" cy="204543"/>
              </a:xfrm>
              <a:custGeom>
                <a:avLst/>
                <a:gdLst>
                  <a:gd name="connsiteX0" fmla="*/ 389 w 291985"/>
                  <a:gd name="connsiteY0" fmla="*/ 7040 h 204543"/>
                  <a:gd name="connsiteX1" fmla="*/ 189302 w 291985"/>
                  <a:gd name="connsiteY1" fmla="*/ 14977 h 204543"/>
                  <a:gd name="connsiteX2" fmla="*/ 290902 w 291985"/>
                  <a:gd name="connsiteY2" fmla="*/ 118165 h 204543"/>
                  <a:gd name="connsiteX3" fmla="*/ 241689 w 291985"/>
                  <a:gd name="connsiteY3" fmla="*/ 134040 h 204543"/>
                  <a:gd name="connsiteX4" fmla="*/ 222639 w 291985"/>
                  <a:gd name="connsiteY4" fmla="*/ 178490 h 204543"/>
                  <a:gd name="connsiteX5" fmla="*/ 213114 w 291985"/>
                  <a:gd name="connsiteY5" fmla="*/ 202302 h 204543"/>
                  <a:gd name="connsiteX6" fmla="*/ 268677 w 291985"/>
                  <a:gd name="connsiteY6" fmla="*/ 122927 h 204543"/>
                  <a:gd name="connsiteX7" fmla="*/ 243277 w 291985"/>
                  <a:gd name="connsiteY7" fmla="*/ 76890 h 204543"/>
                  <a:gd name="connsiteX8" fmla="*/ 389 w 291985"/>
                  <a:gd name="connsiteY8" fmla="*/ 7040 h 20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985" h="204543">
                    <a:moveTo>
                      <a:pt x="389" y="7040"/>
                    </a:moveTo>
                    <a:cubicBezTo>
                      <a:pt x="-8607" y="-3279"/>
                      <a:pt x="140883" y="-3544"/>
                      <a:pt x="189302" y="14977"/>
                    </a:cubicBezTo>
                    <a:cubicBezTo>
                      <a:pt x="237721" y="33498"/>
                      <a:pt x="282171" y="98321"/>
                      <a:pt x="290902" y="118165"/>
                    </a:cubicBezTo>
                    <a:cubicBezTo>
                      <a:pt x="299633" y="138009"/>
                      <a:pt x="253066" y="123986"/>
                      <a:pt x="241689" y="134040"/>
                    </a:cubicBezTo>
                    <a:cubicBezTo>
                      <a:pt x="230312" y="144094"/>
                      <a:pt x="227401" y="167113"/>
                      <a:pt x="222639" y="178490"/>
                    </a:cubicBezTo>
                    <a:cubicBezTo>
                      <a:pt x="217877" y="189867"/>
                      <a:pt x="205441" y="211562"/>
                      <a:pt x="213114" y="202302"/>
                    </a:cubicBezTo>
                    <a:cubicBezTo>
                      <a:pt x="220787" y="193042"/>
                      <a:pt x="263650" y="143829"/>
                      <a:pt x="268677" y="122927"/>
                    </a:cubicBezTo>
                    <a:cubicBezTo>
                      <a:pt x="273704" y="102025"/>
                      <a:pt x="287198" y="96734"/>
                      <a:pt x="243277" y="76890"/>
                    </a:cubicBezTo>
                    <a:cubicBezTo>
                      <a:pt x="199356" y="57046"/>
                      <a:pt x="9385" y="17359"/>
                      <a:pt x="389" y="70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1B718C15-F80A-402B-90ED-19D7F9531956}"/>
                  </a:ext>
                </a:extLst>
              </p:cNvPr>
              <p:cNvSpPr/>
              <p:nvPr/>
            </p:nvSpPr>
            <p:spPr>
              <a:xfrm>
                <a:off x="6935193" y="2215159"/>
                <a:ext cx="153296" cy="174759"/>
              </a:xfrm>
              <a:custGeom>
                <a:avLst/>
                <a:gdLst>
                  <a:gd name="connsiteX0" fmla="*/ 6945 w 153296"/>
                  <a:gd name="connsiteY0" fmla="*/ 174029 h 174759"/>
                  <a:gd name="connsiteX1" fmla="*/ 41870 w 153296"/>
                  <a:gd name="connsiteY1" fmla="*/ 42266 h 174759"/>
                  <a:gd name="connsiteX2" fmla="*/ 102195 w 153296"/>
                  <a:gd name="connsiteY2" fmla="*/ 47029 h 174759"/>
                  <a:gd name="connsiteX3" fmla="*/ 152995 w 153296"/>
                  <a:gd name="connsiteY3" fmla="*/ 153391 h 174759"/>
                  <a:gd name="connsiteX4" fmla="*/ 78382 w 153296"/>
                  <a:gd name="connsiteY4" fmla="*/ 991 h 174759"/>
                  <a:gd name="connsiteX5" fmla="*/ 6945 w 153296"/>
                  <a:gd name="connsiteY5" fmla="*/ 91479 h 174759"/>
                  <a:gd name="connsiteX6" fmla="*/ 6945 w 153296"/>
                  <a:gd name="connsiteY6" fmla="*/ 174029 h 17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96" h="174759">
                    <a:moveTo>
                      <a:pt x="6945" y="174029"/>
                    </a:moveTo>
                    <a:cubicBezTo>
                      <a:pt x="12766" y="165827"/>
                      <a:pt x="25995" y="63433"/>
                      <a:pt x="41870" y="42266"/>
                    </a:cubicBezTo>
                    <a:cubicBezTo>
                      <a:pt x="57745" y="21099"/>
                      <a:pt x="83674" y="28508"/>
                      <a:pt x="102195" y="47029"/>
                    </a:cubicBezTo>
                    <a:cubicBezTo>
                      <a:pt x="120716" y="65550"/>
                      <a:pt x="156964" y="161064"/>
                      <a:pt x="152995" y="153391"/>
                    </a:cubicBezTo>
                    <a:cubicBezTo>
                      <a:pt x="149026" y="145718"/>
                      <a:pt x="102724" y="11310"/>
                      <a:pt x="78382" y="991"/>
                    </a:cubicBezTo>
                    <a:cubicBezTo>
                      <a:pt x="54040" y="-9328"/>
                      <a:pt x="19116" y="63698"/>
                      <a:pt x="6945" y="91479"/>
                    </a:cubicBezTo>
                    <a:cubicBezTo>
                      <a:pt x="-5226" y="119260"/>
                      <a:pt x="1124" y="182231"/>
                      <a:pt x="6945" y="1740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E019F435-08C5-4494-B4EA-C3229C5521EE}"/>
                  </a:ext>
                </a:extLst>
              </p:cNvPr>
              <p:cNvSpPr/>
              <p:nvPr/>
            </p:nvSpPr>
            <p:spPr>
              <a:xfrm>
                <a:off x="6847343" y="2370136"/>
                <a:ext cx="277498" cy="176500"/>
              </a:xfrm>
              <a:custGeom>
                <a:avLst/>
                <a:gdLst>
                  <a:gd name="connsiteX0" fmla="*/ 277357 w 277498"/>
                  <a:gd name="connsiteY0" fmla="*/ 2 h 176500"/>
                  <a:gd name="connsiteX1" fmla="*/ 147182 w 277498"/>
                  <a:gd name="connsiteY1" fmla="*/ 104777 h 176500"/>
                  <a:gd name="connsiteX2" fmla="*/ 20182 w 277498"/>
                  <a:gd name="connsiteY2" fmla="*/ 100014 h 176500"/>
                  <a:gd name="connsiteX3" fmla="*/ 1132 w 277498"/>
                  <a:gd name="connsiteY3" fmla="*/ 176214 h 176500"/>
                  <a:gd name="connsiteX4" fmla="*/ 15420 w 277498"/>
                  <a:gd name="connsiteY4" fmla="*/ 68264 h 176500"/>
                  <a:gd name="connsiteX5" fmla="*/ 121782 w 277498"/>
                  <a:gd name="connsiteY5" fmla="*/ 101602 h 176500"/>
                  <a:gd name="connsiteX6" fmla="*/ 277357 w 277498"/>
                  <a:gd name="connsiteY6" fmla="*/ 2 h 1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498" h="176500">
                    <a:moveTo>
                      <a:pt x="277357" y="2"/>
                    </a:moveTo>
                    <a:cubicBezTo>
                      <a:pt x="281590" y="531"/>
                      <a:pt x="190044" y="88108"/>
                      <a:pt x="147182" y="104777"/>
                    </a:cubicBezTo>
                    <a:cubicBezTo>
                      <a:pt x="104320" y="121446"/>
                      <a:pt x="44524" y="88108"/>
                      <a:pt x="20182" y="100014"/>
                    </a:cubicBezTo>
                    <a:cubicBezTo>
                      <a:pt x="-4160" y="111920"/>
                      <a:pt x="1926" y="181506"/>
                      <a:pt x="1132" y="176214"/>
                    </a:cubicBezTo>
                    <a:cubicBezTo>
                      <a:pt x="338" y="170922"/>
                      <a:pt x="-4688" y="80699"/>
                      <a:pt x="15420" y="68264"/>
                    </a:cubicBezTo>
                    <a:cubicBezTo>
                      <a:pt x="35528" y="55829"/>
                      <a:pt x="77597" y="111391"/>
                      <a:pt x="121782" y="101602"/>
                    </a:cubicBezTo>
                    <a:cubicBezTo>
                      <a:pt x="165967" y="91813"/>
                      <a:pt x="273124" y="-527"/>
                      <a:pt x="277357" y="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284EFF3E-7E89-4D28-9B55-CF3E8AE3EACB}"/>
                  </a:ext>
                </a:extLst>
              </p:cNvPr>
              <p:cNvSpPr/>
              <p:nvPr/>
            </p:nvSpPr>
            <p:spPr>
              <a:xfrm>
                <a:off x="6909537" y="2388740"/>
                <a:ext cx="307254" cy="148743"/>
              </a:xfrm>
              <a:custGeom>
                <a:avLst/>
                <a:gdLst>
                  <a:gd name="connsiteX0" fmla="*/ 851 w 307254"/>
                  <a:gd name="connsiteY0" fmla="*/ 148085 h 148743"/>
                  <a:gd name="connsiteX1" fmla="*/ 150076 w 307254"/>
                  <a:gd name="connsiteY1" fmla="*/ 114748 h 148743"/>
                  <a:gd name="connsiteX2" fmla="*/ 270726 w 307254"/>
                  <a:gd name="connsiteY2" fmla="*/ 84585 h 148743"/>
                  <a:gd name="connsiteX3" fmla="*/ 272313 w 307254"/>
                  <a:gd name="connsiteY3" fmla="*/ 70298 h 148743"/>
                  <a:gd name="connsiteX4" fmla="*/ 226276 w 307254"/>
                  <a:gd name="connsiteY4" fmla="*/ 52835 h 148743"/>
                  <a:gd name="connsiteX5" fmla="*/ 307238 w 307254"/>
                  <a:gd name="connsiteY5" fmla="*/ 27435 h 148743"/>
                  <a:gd name="connsiteX6" fmla="*/ 218338 w 307254"/>
                  <a:gd name="connsiteY6" fmla="*/ 16323 h 148743"/>
                  <a:gd name="connsiteX7" fmla="*/ 254851 w 307254"/>
                  <a:gd name="connsiteY7" fmla="*/ 448 h 148743"/>
                  <a:gd name="connsiteX8" fmla="*/ 273901 w 307254"/>
                  <a:gd name="connsiteY8" fmla="*/ 35373 h 148743"/>
                  <a:gd name="connsiteX9" fmla="*/ 218338 w 307254"/>
                  <a:gd name="connsiteY9" fmla="*/ 51248 h 148743"/>
                  <a:gd name="connsiteX10" fmla="*/ 283426 w 307254"/>
                  <a:gd name="connsiteY10" fmla="*/ 65535 h 148743"/>
                  <a:gd name="connsiteX11" fmla="*/ 221513 w 307254"/>
                  <a:gd name="connsiteY11" fmla="*/ 82998 h 148743"/>
                  <a:gd name="connsiteX12" fmla="*/ 851 w 307254"/>
                  <a:gd name="connsiteY12" fmla="*/ 148085 h 14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254" h="148743">
                    <a:moveTo>
                      <a:pt x="851" y="148085"/>
                    </a:moveTo>
                    <a:cubicBezTo>
                      <a:pt x="-11055" y="153377"/>
                      <a:pt x="105097" y="125331"/>
                      <a:pt x="150076" y="114748"/>
                    </a:cubicBezTo>
                    <a:cubicBezTo>
                      <a:pt x="195055" y="104165"/>
                      <a:pt x="250353" y="91993"/>
                      <a:pt x="270726" y="84585"/>
                    </a:cubicBezTo>
                    <a:cubicBezTo>
                      <a:pt x="291099" y="77177"/>
                      <a:pt x="279721" y="75590"/>
                      <a:pt x="272313" y="70298"/>
                    </a:cubicBezTo>
                    <a:cubicBezTo>
                      <a:pt x="264905" y="65006"/>
                      <a:pt x="220455" y="59979"/>
                      <a:pt x="226276" y="52835"/>
                    </a:cubicBezTo>
                    <a:cubicBezTo>
                      <a:pt x="232097" y="45691"/>
                      <a:pt x="308561" y="33520"/>
                      <a:pt x="307238" y="27435"/>
                    </a:cubicBezTo>
                    <a:cubicBezTo>
                      <a:pt x="305915" y="21350"/>
                      <a:pt x="227069" y="20821"/>
                      <a:pt x="218338" y="16323"/>
                    </a:cubicBezTo>
                    <a:cubicBezTo>
                      <a:pt x="209607" y="11825"/>
                      <a:pt x="245591" y="-2727"/>
                      <a:pt x="254851" y="448"/>
                    </a:cubicBezTo>
                    <a:cubicBezTo>
                      <a:pt x="264111" y="3623"/>
                      <a:pt x="279987" y="26906"/>
                      <a:pt x="273901" y="35373"/>
                    </a:cubicBezTo>
                    <a:cubicBezTo>
                      <a:pt x="267815" y="43840"/>
                      <a:pt x="216751" y="46221"/>
                      <a:pt x="218338" y="51248"/>
                    </a:cubicBezTo>
                    <a:cubicBezTo>
                      <a:pt x="219925" y="56275"/>
                      <a:pt x="282897" y="60243"/>
                      <a:pt x="283426" y="65535"/>
                    </a:cubicBezTo>
                    <a:cubicBezTo>
                      <a:pt x="283955" y="70827"/>
                      <a:pt x="266757" y="71885"/>
                      <a:pt x="221513" y="82998"/>
                    </a:cubicBezTo>
                    <a:cubicBezTo>
                      <a:pt x="176269" y="94110"/>
                      <a:pt x="12757" y="142793"/>
                      <a:pt x="851" y="14808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4FDA0C32-649A-4BDC-8898-777E65B61776}"/>
                  </a:ext>
                </a:extLst>
              </p:cNvPr>
              <p:cNvSpPr/>
              <p:nvPr/>
            </p:nvSpPr>
            <p:spPr>
              <a:xfrm>
                <a:off x="7462240" y="2183050"/>
                <a:ext cx="496739" cy="558003"/>
              </a:xfrm>
              <a:custGeom>
                <a:avLst/>
                <a:gdLst>
                  <a:gd name="connsiteX0" fmla="*/ 18060 w 496739"/>
                  <a:gd name="connsiteY0" fmla="*/ 555388 h 558003"/>
                  <a:gd name="connsiteX1" fmla="*/ 2185 w 496739"/>
                  <a:gd name="connsiteY1" fmla="*/ 325200 h 558003"/>
                  <a:gd name="connsiteX2" fmla="*/ 62510 w 496739"/>
                  <a:gd name="connsiteY2" fmla="*/ 125175 h 558003"/>
                  <a:gd name="connsiteX3" fmla="*/ 303810 w 496739"/>
                  <a:gd name="connsiteY3" fmla="*/ 10875 h 558003"/>
                  <a:gd name="connsiteX4" fmla="*/ 459385 w 496739"/>
                  <a:gd name="connsiteY4" fmla="*/ 6113 h 558003"/>
                  <a:gd name="connsiteX5" fmla="*/ 489548 w 496739"/>
                  <a:gd name="connsiteY5" fmla="*/ 23575 h 558003"/>
                  <a:gd name="connsiteX6" fmla="*/ 353023 w 496739"/>
                  <a:gd name="connsiteY6" fmla="*/ 12463 h 558003"/>
                  <a:gd name="connsiteX7" fmla="*/ 118073 w 496739"/>
                  <a:gd name="connsiteY7" fmla="*/ 107713 h 558003"/>
                  <a:gd name="connsiteX8" fmla="*/ 64098 w 496739"/>
                  <a:gd name="connsiteY8" fmla="*/ 164863 h 558003"/>
                  <a:gd name="connsiteX9" fmla="*/ 18060 w 496739"/>
                  <a:gd name="connsiteY9" fmla="*/ 555388 h 55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6739" h="558003">
                    <a:moveTo>
                      <a:pt x="18060" y="555388"/>
                    </a:moveTo>
                    <a:cubicBezTo>
                      <a:pt x="7741" y="582111"/>
                      <a:pt x="-5223" y="396902"/>
                      <a:pt x="2185" y="325200"/>
                    </a:cubicBezTo>
                    <a:cubicBezTo>
                      <a:pt x="9593" y="253498"/>
                      <a:pt x="12239" y="177562"/>
                      <a:pt x="62510" y="125175"/>
                    </a:cubicBezTo>
                    <a:cubicBezTo>
                      <a:pt x="112781" y="72788"/>
                      <a:pt x="237664" y="30719"/>
                      <a:pt x="303810" y="10875"/>
                    </a:cubicBezTo>
                    <a:cubicBezTo>
                      <a:pt x="369956" y="-8969"/>
                      <a:pt x="428429" y="3996"/>
                      <a:pt x="459385" y="6113"/>
                    </a:cubicBezTo>
                    <a:cubicBezTo>
                      <a:pt x="490341" y="8230"/>
                      <a:pt x="507275" y="22517"/>
                      <a:pt x="489548" y="23575"/>
                    </a:cubicBezTo>
                    <a:cubicBezTo>
                      <a:pt x="471821" y="24633"/>
                      <a:pt x="414936" y="-1560"/>
                      <a:pt x="353023" y="12463"/>
                    </a:cubicBezTo>
                    <a:cubicBezTo>
                      <a:pt x="291111" y="26486"/>
                      <a:pt x="166227" y="82313"/>
                      <a:pt x="118073" y="107713"/>
                    </a:cubicBezTo>
                    <a:cubicBezTo>
                      <a:pt x="69919" y="133113"/>
                      <a:pt x="82090" y="92367"/>
                      <a:pt x="64098" y="164863"/>
                    </a:cubicBezTo>
                    <a:cubicBezTo>
                      <a:pt x="46106" y="237359"/>
                      <a:pt x="28379" y="528665"/>
                      <a:pt x="18060" y="5553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747E6607-272A-46C6-B18B-596C297CC610}"/>
                  </a:ext>
                </a:extLst>
              </p:cNvPr>
              <p:cNvSpPr/>
              <p:nvPr/>
            </p:nvSpPr>
            <p:spPr>
              <a:xfrm>
                <a:off x="7929567" y="2206129"/>
                <a:ext cx="359513" cy="290418"/>
              </a:xfrm>
              <a:custGeom>
                <a:avLst/>
                <a:gdLst>
                  <a:gd name="connsiteX0" fmla="*/ 1583 w 359513"/>
                  <a:gd name="connsiteY0" fmla="*/ 6846 h 290418"/>
                  <a:gd name="connsiteX1" fmla="*/ 188908 w 359513"/>
                  <a:gd name="connsiteY1" fmla="*/ 11609 h 290418"/>
                  <a:gd name="connsiteX2" fmla="*/ 342896 w 359513"/>
                  <a:gd name="connsiteY2" fmla="*/ 108446 h 290418"/>
                  <a:gd name="connsiteX3" fmla="*/ 349246 w 359513"/>
                  <a:gd name="connsiteY3" fmla="*/ 168771 h 290418"/>
                  <a:gd name="connsiteX4" fmla="*/ 357183 w 359513"/>
                  <a:gd name="connsiteY4" fmla="*/ 289421 h 290418"/>
                  <a:gd name="connsiteX5" fmla="*/ 354008 w 359513"/>
                  <a:gd name="connsiteY5" fmla="*/ 95746 h 290418"/>
                  <a:gd name="connsiteX6" fmla="*/ 300033 w 359513"/>
                  <a:gd name="connsiteY6" fmla="*/ 57646 h 290418"/>
                  <a:gd name="connsiteX7" fmla="*/ 1583 w 359513"/>
                  <a:gd name="connsiteY7" fmla="*/ 6846 h 29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513" h="290418">
                    <a:moveTo>
                      <a:pt x="1583" y="6846"/>
                    </a:moveTo>
                    <a:cubicBezTo>
                      <a:pt x="-16938" y="-827"/>
                      <a:pt x="132023" y="-5324"/>
                      <a:pt x="188908" y="11609"/>
                    </a:cubicBezTo>
                    <a:cubicBezTo>
                      <a:pt x="245793" y="28542"/>
                      <a:pt x="316173" y="82252"/>
                      <a:pt x="342896" y="108446"/>
                    </a:cubicBezTo>
                    <a:cubicBezTo>
                      <a:pt x="369619" y="134640"/>
                      <a:pt x="346865" y="138609"/>
                      <a:pt x="349246" y="168771"/>
                    </a:cubicBezTo>
                    <a:cubicBezTo>
                      <a:pt x="351627" y="198934"/>
                      <a:pt x="356389" y="301592"/>
                      <a:pt x="357183" y="289421"/>
                    </a:cubicBezTo>
                    <a:cubicBezTo>
                      <a:pt x="357977" y="277250"/>
                      <a:pt x="363533" y="134375"/>
                      <a:pt x="354008" y="95746"/>
                    </a:cubicBezTo>
                    <a:cubicBezTo>
                      <a:pt x="344483" y="57117"/>
                      <a:pt x="354008" y="75373"/>
                      <a:pt x="300033" y="57646"/>
                    </a:cubicBezTo>
                    <a:cubicBezTo>
                      <a:pt x="246058" y="39919"/>
                      <a:pt x="20104" y="14519"/>
                      <a:pt x="1583" y="68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FD68F924-3C5C-4F00-89EE-78C13766C27C}"/>
                  </a:ext>
                </a:extLst>
              </p:cNvPr>
              <p:cNvSpPr/>
              <p:nvPr/>
            </p:nvSpPr>
            <p:spPr>
              <a:xfrm>
                <a:off x="7894256" y="2372927"/>
                <a:ext cx="337320" cy="480470"/>
              </a:xfrm>
              <a:custGeom>
                <a:avLst/>
                <a:gdLst>
                  <a:gd name="connsiteX0" fmla="*/ 24194 w 337320"/>
                  <a:gd name="connsiteY0" fmla="*/ 479811 h 480470"/>
                  <a:gd name="connsiteX1" fmla="*/ 19432 w 337320"/>
                  <a:gd name="connsiteY1" fmla="*/ 194061 h 480470"/>
                  <a:gd name="connsiteX2" fmla="*/ 67057 w 337320"/>
                  <a:gd name="connsiteY2" fmla="*/ 122623 h 480470"/>
                  <a:gd name="connsiteX3" fmla="*/ 170244 w 337320"/>
                  <a:gd name="connsiteY3" fmla="*/ 28961 h 480470"/>
                  <a:gd name="connsiteX4" fmla="*/ 241682 w 337320"/>
                  <a:gd name="connsiteY4" fmla="*/ 24198 h 480470"/>
                  <a:gd name="connsiteX5" fmla="*/ 279782 w 337320"/>
                  <a:gd name="connsiteY5" fmla="*/ 24198 h 480470"/>
                  <a:gd name="connsiteX6" fmla="*/ 332169 w 337320"/>
                  <a:gd name="connsiteY6" fmla="*/ 71823 h 480470"/>
                  <a:gd name="connsiteX7" fmla="*/ 333757 w 337320"/>
                  <a:gd name="connsiteY7" fmla="*/ 130561 h 480470"/>
                  <a:gd name="connsiteX8" fmla="*/ 317882 w 337320"/>
                  <a:gd name="connsiteY8" fmla="*/ 16261 h 480470"/>
                  <a:gd name="connsiteX9" fmla="*/ 163894 w 337320"/>
                  <a:gd name="connsiteY9" fmla="*/ 13086 h 480470"/>
                  <a:gd name="connsiteX10" fmla="*/ 32132 w 337320"/>
                  <a:gd name="connsiteY10" fmla="*/ 132148 h 480470"/>
                  <a:gd name="connsiteX11" fmla="*/ 382 w 337320"/>
                  <a:gd name="connsiteY11" fmla="*/ 268673 h 480470"/>
                  <a:gd name="connsiteX12" fmla="*/ 24194 w 337320"/>
                  <a:gd name="connsiteY12" fmla="*/ 479811 h 48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7320" h="480470">
                    <a:moveTo>
                      <a:pt x="24194" y="479811"/>
                    </a:moveTo>
                    <a:cubicBezTo>
                      <a:pt x="27369" y="467376"/>
                      <a:pt x="12288" y="253592"/>
                      <a:pt x="19432" y="194061"/>
                    </a:cubicBezTo>
                    <a:cubicBezTo>
                      <a:pt x="26576" y="134530"/>
                      <a:pt x="41922" y="150140"/>
                      <a:pt x="67057" y="122623"/>
                    </a:cubicBezTo>
                    <a:cubicBezTo>
                      <a:pt x="92192" y="95106"/>
                      <a:pt x="141140" y="45365"/>
                      <a:pt x="170244" y="28961"/>
                    </a:cubicBezTo>
                    <a:cubicBezTo>
                      <a:pt x="199348" y="12557"/>
                      <a:pt x="223426" y="24992"/>
                      <a:pt x="241682" y="24198"/>
                    </a:cubicBezTo>
                    <a:cubicBezTo>
                      <a:pt x="259938" y="23404"/>
                      <a:pt x="264701" y="16261"/>
                      <a:pt x="279782" y="24198"/>
                    </a:cubicBezTo>
                    <a:cubicBezTo>
                      <a:pt x="294863" y="32135"/>
                      <a:pt x="323173" y="54096"/>
                      <a:pt x="332169" y="71823"/>
                    </a:cubicBezTo>
                    <a:cubicBezTo>
                      <a:pt x="341165" y="89550"/>
                      <a:pt x="336138" y="139821"/>
                      <a:pt x="333757" y="130561"/>
                    </a:cubicBezTo>
                    <a:cubicBezTo>
                      <a:pt x="331376" y="121301"/>
                      <a:pt x="346192" y="35840"/>
                      <a:pt x="317882" y="16261"/>
                    </a:cubicBezTo>
                    <a:cubicBezTo>
                      <a:pt x="289572" y="-3318"/>
                      <a:pt x="211519" y="-6228"/>
                      <a:pt x="163894" y="13086"/>
                    </a:cubicBezTo>
                    <a:cubicBezTo>
                      <a:pt x="116269" y="32400"/>
                      <a:pt x="59384" y="89550"/>
                      <a:pt x="32132" y="132148"/>
                    </a:cubicBezTo>
                    <a:cubicBezTo>
                      <a:pt x="4880" y="174746"/>
                      <a:pt x="4086" y="212052"/>
                      <a:pt x="382" y="268673"/>
                    </a:cubicBezTo>
                    <a:cubicBezTo>
                      <a:pt x="-3322" y="325294"/>
                      <a:pt x="21019" y="492246"/>
                      <a:pt x="24194" y="4798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8C3BFC3D-D7B5-4F89-80F5-518D92B32CC1}"/>
                  </a:ext>
                </a:extLst>
              </p:cNvPr>
              <p:cNvSpPr/>
              <p:nvPr/>
            </p:nvSpPr>
            <p:spPr>
              <a:xfrm>
                <a:off x="8032501" y="2406650"/>
                <a:ext cx="222577" cy="98630"/>
              </a:xfrm>
              <a:custGeom>
                <a:avLst/>
                <a:gdLst>
                  <a:gd name="connsiteX0" fmla="*/ 249 w 222577"/>
                  <a:gd name="connsiteY0" fmla="*/ 61913 h 98630"/>
                  <a:gd name="connsiteX1" fmla="*/ 119312 w 222577"/>
                  <a:gd name="connsiteY1" fmla="*/ 14288 h 98630"/>
                  <a:gd name="connsiteX2" fmla="*/ 122487 w 222577"/>
                  <a:gd name="connsiteY2" fmla="*/ 63500 h 98630"/>
                  <a:gd name="connsiteX3" fmla="*/ 222499 w 222577"/>
                  <a:gd name="connsiteY3" fmla="*/ 98425 h 98630"/>
                  <a:gd name="connsiteX4" fmla="*/ 138362 w 222577"/>
                  <a:gd name="connsiteY4" fmla="*/ 47625 h 98630"/>
                  <a:gd name="connsiteX5" fmla="*/ 89149 w 222577"/>
                  <a:gd name="connsiteY5" fmla="*/ 0 h 98630"/>
                  <a:gd name="connsiteX6" fmla="*/ 249 w 222577"/>
                  <a:gd name="connsiteY6" fmla="*/ 61913 h 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77" h="98630">
                    <a:moveTo>
                      <a:pt x="249" y="61913"/>
                    </a:moveTo>
                    <a:cubicBezTo>
                      <a:pt x="5276" y="64294"/>
                      <a:pt x="98939" y="14023"/>
                      <a:pt x="119312" y="14288"/>
                    </a:cubicBezTo>
                    <a:cubicBezTo>
                      <a:pt x="139685" y="14552"/>
                      <a:pt x="105289" y="49477"/>
                      <a:pt x="122487" y="63500"/>
                    </a:cubicBezTo>
                    <a:cubicBezTo>
                      <a:pt x="139685" y="77523"/>
                      <a:pt x="219853" y="101071"/>
                      <a:pt x="222499" y="98425"/>
                    </a:cubicBezTo>
                    <a:cubicBezTo>
                      <a:pt x="225145" y="95779"/>
                      <a:pt x="160587" y="64029"/>
                      <a:pt x="138362" y="47625"/>
                    </a:cubicBezTo>
                    <a:cubicBezTo>
                      <a:pt x="116137" y="31221"/>
                      <a:pt x="110845" y="0"/>
                      <a:pt x="89149" y="0"/>
                    </a:cubicBezTo>
                    <a:cubicBezTo>
                      <a:pt x="67453" y="0"/>
                      <a:pt x="-4778" y="59532"/>
                      <a:pt x="249" y="619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C27D7299-07D7-4BE0-B424-33C796D1D0AA}"/>
                  </a:ext>
                </a:extLst>
              </p:cNvPr>
              <p:cNvSpPr/>
              <p:nvPr/>
            </p:nvSpPr>
            <p:spPr>
              <a:xfrm>
                <a:off x="8218155" y="2458986"/>
                <a:ext cx="101170" cy="30422"/>
              </a:xfrm>
              <a:custGeom>
                <a:avLst/>
                <a:gdLst>
                  <a:gd name="connsiteX0" fmla="*/ 333 w 101170"/>
                  <a:gd name="connsiteY0" fmla="*/ 30214 h 30422"/>
                  <a:gd name="connsiteX1" fmla="*/ 98758 w 101170"/>
                  <a:gd name="connsiteY1" fmla="*/ 12752 h 30422"/>
                  <a:gd name="connsiteX2" fmla="*/ 67008 w 101170"/>
                  <a:gd name="connsiteY2" fmla="*/ 52 h 30422"/>
                  <a:gd name="connsiteX3" fmla="*/ 333 w 101170"/>
                  <a:gd name="connsiteY3" fmla="*/ 30214 h 3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70" h="30422">
                    <a:moveTo>
                      <a:pt x="333" y="30214"/>
                    </a:moveTo>
                    <a:cubicBezTo>
                      <a:pt x="5625" y="32331"/>
                      <a:pt x="87646" y="17779"/>
                      <a:pt x="98758" y="12752"/>
                    </a:cubicBezTo>
                    <a:cubicBezTo>
                      <a:pt x="109870" y="7725"/>
                      <a:pt x="79708" y="-742"/>
                      <a:pt x="67008" y="52"/>
                    </a:cubicBezTo>
                    <a:cubicBezTo>
                      <a:pt x="54308" y="846"/>
                      <a:pt x="-4959" y="28097"/>
                      <a:pt x="333" y="302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57E1AD5A-BBB0-40E9-AF40-0B695EE8350A}"/>
                  </a:ext>
                </a:extLst>
              </p:cNvPr>
              <p:cNvSpPr/>
              <p:nvPr/>
            </p:nvSpPr>
            <p:spPr>
              <a:xfrm>
                <a:off x="7968052" y="2459577"/>
                <a:ext cx="77628" cy="410163"/>
              </a:xfrm>
              <a:custGeom>
                <a:avLst/>
                <a:gdLst>
                  <a:gd name="connsiteX0" fmla="*/ 77398 w 77628"/>
                  <a:gd name="connsiteY0" fmla="*/ 2636 h 410163"/>
                  <a:gd name="connsiteX1" fmla="*/ 25011 w 77628"/>
                  <a:gd name="connsiteY1" fmla="*/ 107411 h 410163"/>
                  <a:gd name="connsiteX2" fmla="*/ 29773 w 77628"/>
                  <a:gd name="connsiteY2" fmla="*/ 310611 h 410163"/>
                  <a:gd name="connsiteX3" fmla="*/ 29773 w 77628"/>
                  <a:gd name="connsiteY3" fmla="*/ 407448 h 410163"/>
                  <a:gd name="connsiteX4" fmla="*/ 1198 w 77628"/>
                  <a:gd name="connsiteY4" fmla="*/ 210598 h 410163"/>
                  <a:gd name="connsiteX5" fmla="*/ 77398 w 77628"/>
                  <a:gd name="connsiteY5" fmla="*/ 2636 h 41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28" h="410163">
                    <a:moveTo>
                      <a:pt x="77398" y="2636"/>
                    </a:moveTo>
                    <a:cubicBezTo>
                      <a:pt x="81367" y="-14562"/>
                      <a:pt x="32948" y="56082"/>
                      <a:pt x="25011" y="107411"/>
                    </a:cubicBezTo>
                    <a:cubicBezTo>
                      <a:pt x="17073" y="158740"/>
                      <a:pt x="28979" y="260605"/>
                      <a:pt x="29773" y="310611"/>
                    </a:cubicBezTo>
                    <a:cubicBezTo>
                      <a:pt x="30567" y="360617"/>
                      <a:pt x="34535" y="424117"/>
                      <a:pt x="29773" y="407448"/>
                    </a:cubicBezTo>
                    <a:cubicBezTo>
                      <a:pt x="25010" y="390779"/>
                      <a:pt x="-6475" y="274892"/>
                      <a:pt x="1198" y="210598"/>
                    </a:cubicBezTo>
                    <a:cubicBezTo>
                      <a:pt x="8871" y="146304"/>
                      <a:pt x="73429" y="19834"/>
                      <a:pt x="77398" y="26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CB32BB02-B8EF-472A-AA77-54802FA1C621}"/>
                  </a:ext>
                </a:extLst>
              </p:cNvPr>
              <p:cNvSpPr/>
              <p:nvPr/>
            </p:nvSpPr>
            <p:spPr>
              <a:xfrm>
                <a:off x="7948541" y="2426317"/>
                <a:ext cx="135074" cy="417000"/>
              </a:xfrm>
              <a:custGeom>
                <a:avLst/>
                <a:gdLst>
                  <a:gd name="connsiteX0" fmla="*/ 133422 w 135074"/>
                  <a:gd name="connsiteY0" fmla="*/ 971 h 417000"/>
                  <a:gd name="connsiteX1" fmla="*/ 17534 w 135074"/>
                  <a:gd name="connsiteY1" fmla="*/ 124796 h 417000"/>
                  <a:gd name="connsiteX2" fmla="*/ 17534 w 135074"/>
                  <a:gd name="connsiteY2" fmla="*/ 194646 h 417000"/>
                  <a:gd name="connsiteX3" fmla="*/ 12772 w 135074"/>
                  <a:gd name="connsiteY3" fmla="*/ 416896 h 417000"/>
                  <a:gd name="connsiteX4" fmla="*/ 72 w 135074"/>
                  <a:gd name="connsiteY4" fmla="*/ 164483 h 417000"/>
                  <a:gd name="connsiteX5" fmla="*/ 19122 w 135074"/>
                  <a:gd name="connsiteY5" fmla="*/ 123208 h 417000"/>
                  <a:gd name="connsiteX6" fmla="*/ 82622 w 135074"/>
                  <a:gd name="connsiteY6" fmla="*/ 69233 h 417000"/>
                  <a:gd name="connsiteX7" fmla="*/ 133422 w 135074"/>
                  <a:gd name="connsiteY7" fmla="*/ 971 h 4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074" h="417000">
                    <a:moveTo>
                      <a:pt x="133422" y="971"/>
                    </a:moveTo>
                    <a:cubicBezTo>
                      <a:pt x="122574" y="10232"/>
                      <a:pt x="36849" y="92517"/>
                      <a:pt x="17534" y="124796"/>
                    </a:cubicBezTo>
                    <a:cubicBezTo>
                      <a:pt x="-1781" y="157075"/>
                      <a:pt x="18328" y="145963"/>
                      <a:pt x="17534" y="194646"/>
                    </a:cubicBezTo>
                    <a:cubicBezTo>
                      <a:pt x="16740" y="243329"/>
                      <a:pt x="15682" y="421923"/>
                      <a:pt x="12772" y="416896"/>
                    </a:cubicBezTo>
                    <a:cubicBezTo>
                      <a:pt x="9862" y="411869"/>
                      <a:pt x="-986" y="213431"/>
                      <a:pt x="72" y="164483"/>
                    </a:cubicBezTo>
                    <a:cubicBezTo>
                      <a:pt x="1130" y="115535"/>
                      <a:pt x="5364" y="139083"/>
                      <a:pt x="19122" y="123208"/>
                    </a:cubicBezTo>
                    <a:cubicBezTo>
                      <a:pt x="32880" y="107333"/>
                      <a:pt x="66482" y="87225"/>
                      <a:pt x="82622" y="69233"/>
                    </a:cubicBezTo>
                    <a:cubicBezTo>
                      <a:pt x="98761" y="51241"/>
                      <a:pt x="144270" y="-8290"/>
                      <a:pt x="133422" y="9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2C7C9B9E-2BA1-4E45-9571-9C141EF11A09}"/>
                  </a:ext>
                </a:extLst>
              </p:cNvPr>
              <p:cNvSpPr/>
              <p:nvPr/>
            </p:nvSpPr>
            <p:spPr>
              <a:xfrm>
                <a:off x="7041171" y="2517413"/>
                <a:ext cx="275893" cy="194135"/>
              </a:xfrm>
              <a:custGeom>
                <a:avLst/>
                <a:gdLst>
                  <a:gd name="connsiteX0" fmla="*/ 979 w 275893"/>
                  <a:gd name="connsiteY0" fmla="*/ 79737 h 194135"/>
                  <a:gd name="connsiteX1" fmla="*/ 181954 w 275893"/>
                  <a:gd name="connsiteY1" fmla="*/ 17825 h 194135"/>
                  <a:gd name="connsiteX2" fmla="*/ 259742 w 275893"/>
                  <a:gd name="connsiteY2" fmla="*/ 97200 h 194135"/>
                  <a:gd name="connsiteX3" fmla="*/ 275617 w 275893"/>
                  <a:gd name="connsiteY3" fmla="*/ 192450 h 194135"/>
                  <a:gd name="connsiteX4" fmla="*/ 253392 w 275893"/>
                  <a:gd name="connsiteY4" fmla="*/ 11475 h 194135"/>
                  <a:gd name="connsiteX5" fmla="*/ 115279 w 275893"/>
                  <a:gd name="connsiteY5" fmla="*/ 24175 h 194135"/>
                  <a:gd name="connsiteX6" fmla="*/ 979 w 275893"/>
                  <a:gd name="connsiteY6" fmla="*/ 79737 h 19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893" h="194135">
                    <a:moveTo>
                      <a:pt x="979" y="79737"/>
                    </a:moveTo>
                    <a:cubicBezTo>
                      <a:pt x="12091" y="78679"/>
                      <a:pt x="138827" y="14915"/>
                      <a:pt x="181954" y="17825"/>
                    </a:cubicBezTo>
                    <a:cubicBezTo>
                      <a:pt x="225081" y="20735"/>
                      <a:pt x="244132" y="68096"/>
                      <a:pt x="259742" y="97200"/>
                    </a:cubicBezTo>
                    <a:cubicBezTo>
                      <a:pt x="275353" y="126304"/>
                      <a:pt x="276675" y="206737"/>
                      <a:pt x="275617" y="192450"/>
                    </a:cubicBezTo>
                    <a:cubicBezTo>
                      <a:pt x="274559" y="178163"/>
                      <a:pt x="280115" y="39521"/>
                      <a:pt x="253392" y="11475"/>
                    </a:cubicBezTo>
                    <a:cubicBezTo>
                      <a:pt x="226669" y="-16571"/>
                      <a:pt x="154437" y="14386"/>
                      <a:pt x="115279" y="24175"/>
                    </a:cubicBezTo>
                    <a:cubicBezTo>
                      <a:pt x="76121" y="33964"/>
                      <a:pt x="-10133" y="80795"/>
                      <a:pt x="979" y="797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EE8CC319-202F-4741-86A7-2DF129730DFA}"/>
                  </a:ext>
                </a:extLst>
              </p:cNvPr>
              <p:cNvSpPr/>
              <p:nvPr/>
            </p:nvSpPr>
            <p:spPr>
              <a:xfrm>
                <a:off x="6846882" y="2578122"/>
                <a:ext cx="407380" cy="144652"/>
              </a:xfrm>
              <a:custGeom>
                <a:avLst/>
                <a:gdLst>
                  <a:gd name="connsiteX0" fmla="*/ 6 w 407380"/>
                  <a:gd name="connsiteY0" fmla="*/ 112691 h 144652"/>
                  <a:gd name="connsiteX1" fmla="*/ 168281 w 407380"/>
                  <a:gd name="connsiteY1" fmla="*/ 128566 h 144652"/>
                  <a:gd name="connsiteX2" fmla="*/ 188918 w 407380"/>
                  <a:gd name="connsiteY2" fmla="*/ 57128 h 144652"/>
                  <a:gd name="connsiteX3" fmla="*/ 285756 w 407380"/>
                  <a:gd name="connsiteY3" fmla="*/ 28553 h 144652"/>
                  <a:gd name="connsiteX4" fmla="*/ 376243 w 407380"/>
                  <a:gd name="connsiteY4" fmla="*/ 34903 h 144652"/>
                  <a:gd name="connsiteX5" fmla="*/ 406406 w 407380"/>
                  <a:gd name="connsiteY5" fmla="*/ 144441 h 144652"/>
                  <a:gd name="connsiteX6" fmla="*/ 346081 w 407380"/>
                  <a:gd name="connsiteY6" fmla="*/ 3153 h 144652"/>
                  <a:gd name="connsiteX7" fmla="*/ 161931 w 407380"/>
                  <a:gd name="connsiteY7" fmla="*/ 50778 h 144652"/>
                  <a:gd name="connsiteX8" fmla="*/ 174631 w 407380"/>
                  <a:gd name="connsiteY8" fmla="*/ 103166 h 144652"/>
                  <a:gd name="connsiteX9" fmla="*/ 6 w 407380"/>
                  <a:gd name="connsiteY9" fmla="*/ 112691 h 14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380" h="144652">
                    <a:moveTo>
                      <a:pt x="6" y="112691"/>
                    </a:moveTo>
                    <a:cubicBezTo>
                      <a:pt x="-1052" y="116924"/>
                      <a:pt x="136796" y="137826"/>
                      <a:pt x="168281" y="128566"/>
                    </a:cubicBezTo>
                    <a:cubicBezTo>
                      <a:pt x="199766" y="119306"/>
                      <a:pt x="169339" y="73797"/>
                      <a:pt x="188918" y="57128"/>
                    </a:cubicBezTo>
                    <a:cubicBezTo>
                      <a:pt x="208497" y="40459"/>
                      <a:pt x="254535" y="32257"/>
                      <a:pt x="285756" y="28553"/>
                    </a:cubicBezTo>
                    <a:cubicBezTo>
                      <a:pt x="316977" y="24849"/>
                      <a:pt x="356135" y="15588"/>
                      <a:pt x="376243" y="34903"/>
                    </a:cubicBezTo>
                    <a:cubicBezTo>
                      <a:pt x="396351" y="54218"/>
                      <a:pt x="411433" y="149733"/>
                      <a:pt x="406406" y="144441"/>
                    </a:cubicBezTo>
                    <a:cubicBezTo>
                      <a:pt x="401379" y="139149"/>
                      <a:pt x="386827" y="18763"/>
                      <a:pt x="346081" y="3153"/>
                    </a:cubicBezTo>
                    <a:cubicBezTo>
                      <a:pt x="305335" y="-12458"/>
                      <a:pt x="190506" y="34109"/>
                      <a:pt x="161931" y="50778"/>
                    </a:cubicBezTo>
                    <a:cubicBezTo>
                      <a:pt x="133356" y="67447"/>
                      <a:pt x="201354" y="93376"/>
                      <a:pt x="174631" y="103166"/>
                    </a:cubicBezTo>
                    <a:cubicBezTo>
                      <a:pt x="147908" y="112956"/>
                      <a:pt x="1064" y="108458"/>
                      <a:pt x="6" y="1126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4D51F3F6-C104-406E-86C6-DC8E3D55A2FF}"/>
                  </a:ext>
                </a:extLst>
              </p:cNvPr>
              <p:cNvSpPr/>
              <p:nvPr/>
            </p:nvSpPr>
            <p:spPr>
              <a:xfrm>
                <a:off x="6738775" y="2391722"/>
                <a:ext cx="138791" cy="404116"/>
              </a:xfrm>
              <a:custGeom>
                <a:avLst/>
                <a:gdLst>
                  <a:gd name="connsiteX0" fmla="*/ 163 w 138791"/>
                  <a:gd name="connsiteY0" fmla="*/ 641 h 404116"/>
                  <a:gd name="connsiteX1" fmla="*/ 71600 w 138791"/>
                  <a:gd name="connsiteY1" fmla="*/ 141928 h 404116"/>
                  <a:gd name="connsiteX2" fmla="*/ 138275 w 138791"/>
                  <a:gd name="connsiteY2" fmla="*/ 243528 h 404116"/>
                  <a:gd name="connsiteX3" fmla="*/ 103350 w 138791"/>
                  <a:gd name="connsiteY3" fmla="*/ 330841 h 404116"/>
                  <a:gd name="connsiteX4" fmla="*/ 119225 w 138791"/>
                  <a:gd name="connsiteY4" fmla="*/ 403866 h 404116"/>
                  <a:gd name="connsiteX5" fmla="*/ 84300 w 138791"/>
                  <a:gd name="connsiteY5" fmla="*/ 305441 h 404116"/>
                  <a:gd name="connsiteX6" fmla="*/ 92238 w 138791"/>
                  <a:gd name="connsiteY6" fmla="*/ 202253 h 404116"/>
                  <a:gd name="connsiteX7" fmla="*/ 163 w 138791"/>
                  <a:gd name="connsiteY7" fmla="*/ 641 h 40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91" h="404116">
                    <a:moveTo>
                      <a:pt x="163" y="641"/>
                    </a:moveTo>
                    <a:cubicBezTo>
                      <a:pt x="-3277" y="-9413"/>
                      <a:pt x="48581" y="101447"/>
                      <a:pt x="71600" y="141928"/>
                    </a:cubicBezTo>
                    <a:cubicBezTo>
                      <a:pt x="94619" y="182409"/>
                      <a:pt x="132983" y="212043"/>
                      <a:pt x="138275" y="243528"/>
                    </a:cubicBezTo>
                    <a:cubicBezTo>
                      <a:pt x="143567" y="275013"/>
                      <a:pt x="106525" y="304118"/>
                      <a:pt x="103350" y="330841"/>
                    </a:cubicBezTo>
                    <a:cubicBezTo>
                      <a:pt x="100175" y="357564"/>
                      <a:pt x="122400" y="408099"/>
                      <a:pt x="119225" y="403866"/>
                    </a:cubicBezTo>
                    <a:cubicBezTo>
                      <a:pt x="116050" y="399633"/>
                      <a:pt x="88798" y="339043"/>
                      <a:pt x="84300" y="305441"/>
                    </a:cubicBezTo>
                    <a:cubicBezTo>
                      <a:pt x="79802" y="271839"/>
                      <a:pt x="107055" y="249613"/>
                      <a:pt x="92238" y="202253"/>
                    </a:cubicBezTo>
                    <a:cubicBezTo>
                      <a:pt x="77421" y="154893"/>
                      <a:pt x="3603" y="10695"/>
                      <a:pt x="163" y="6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2AB9411B-ECC5-4E63-9A5C-A606EA189D6C}"/>
                  </a:ext>
                </a:extLst>
              </p:cNvPr>
              <p:cNvSpPr/>
              <p:nvPr/>
            </p:nvSpPr>
            <p:spPr>
              <a:xfrm>
                <a:off x="7094288" y="2774054"/>
                <a:ext cx="605230" cy="204108"/>
              </a:xfrm>
              <a:custGeom>
                <a:avLst/>
                <a:gdLst>
                  <a:gd name="connsiteX0" fmla="*/ 250 w 605230"/>
                  <a:gd name="connsiteY0" fmla="*/ 204096 h 204108"/>
                  <a:gd name="connsiteX1" fmla="*/ 268537 w 605230"/>
                  <a:gd name="connsiteY1" fmla="*/ 27884 h 204108"/>
                  <a:gd name="connsiteX2" fmla="*/ 605087 w 605230"/>
                  <a:gd name="connsiteY2" fmla="*/ 8834 h 204108"/>
                  <a:gd name="connsiteX3" fmla="*/ 227262 w 605230"/>
                  <a:gd name="connsiteY3" fmla="*/ 18359 h 204108"/>
                  <a:gd name="connsiteX4" fmla="*/ 250 w 605230"/>
                  <a:gd name="connsiteY4" fmla="*/ 204096 h 20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230" h="204108">
                    <a:moveTo>
                      <a:pt x="250" y="204096"/>
                    </a:moveTo>
                    <a:cubicBezTo>
                      <a:pt x="7129" y="205683"/>
                      <a:pt x="167731" y="60428"/>
                      <a:pt x="268537" y="27884"/>
                    </a:cubicBezTo>
                    <a:cubicBezTo>
                      <a:pt x="369343" y="-4660"/>
                      <a:pt x="611966" y="10421"/>
                      <a:pt x="605087" y="8834"/>
                    </a:cubicBezTo>
                    <a:cubicBezTo>
                      <a:pt x="598208" y="7247"/>
                      <a:pt x="325158" y="-15243"/>
                      <a:pt x="227262" y="18359"/>
                    </a:cubicBezTo>
                    <a:cubicBezTo>
                      <a:pt x="129366" y="51961"/>
                      <a:pt x="-6629" y="202509"/>
                      <a:pt x="250" y="2040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A422A2EE-B1BC-4DD3-B2D0-EB81438CA582}"/>
                  </a:ext>
                </a:extLst>
              </p:cNvPr>
              <p:cNvSpPr/>
              <p:nvPr/>
            </p:nvSpPr>
            <p:spPr>
              <a:xfrm>
                <a:off x="7178093" y="2738502"/>
                <a:ext cx="550915" cy="100418"/>
              </a:xfrm>
              <a:custGeom>
                <a:avLst/>
                <a:gdLst>
                  <a:gd name="connsiteX0" fmla="*/ 11695 w 550915"/>
                  <a:gd name="connsiteY0" fmla="*/ 98361 h 100418"/>
                  <a:gd name="connsiteX1" fmla="*/ 59320 w 550915"/>
                  <a:gd name="connsiteY1" fmla="*/ 65023 h 100418"/>
                  <a:gd name="connsiteX2" fmla="*/ 172032 w 550915"/>
                  <a:gd name="connsiteY2" fmla="*/ 23748 h 100418"/>
                  <a:gd name="connsiteX3" fmla="*/ 549857 w 550915"/>
                  <a:gd name="connsiteY3" fmla="*/ 17398 h 100418"/>
                  <a:gd name="connsiteX4" fmla="*/ 276807 w 550915"/>
                  <a:gd name="connsiteY4" fmla="*/ 3111 h 100418"/>
                  <a:gd name="connsiteX5" fmla="*/ 11695 w 550915"/>
                  <a:gd name="connsiteY5" fmla="*/ 98361 h 10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915" h="100418">
                    <a:moveTo>
                      <a:pt x="11695" y="98361"/>
                    </a:moveTo>
                    <a:cubicBezTo>
                      <a:pt x="-24553" y="108680"/>
                      <a:pt x="32597" y="77458"/>
                      <a:pt x="59320" y="65023"/>
                    </a:cubicBezTo>
                    <a:cubicBezTo>
                      <a:pt x="86043" y="52587"/>
                      <a:pt x="90276" y="31685"/>
                      <a:pt x="172032" y="23748"/>
                    </a:cubicBezTo>
                    <a:cubicBezTo>
                      <a:pt x="253788" y="15811"/>
                      <a:pt x="532395" y="20837"/>
                      <a:pt x="549857" y="17398"/>
                    </a:cubicBezTo>
                    <a:cubicBezTo>
                      <a:pt x="567319" y="13959"/>
                      <a:pt x="364119" y="-8001"/>
                      <a:pt x="276807" y="3111"/>
                    </a:cubicBezTo>
                    <a:cubicBezTo>
                      <a:pt x="189495" y="14223"/>
                      <a:pt x="47943" y="88042"/>
                      <a:pt x="11695" y="983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673F6FF3-C5FD-4A26-B7A3-E7ACD2BB1853}"/>
                  </a:ext>
                </a:extLst>
              </p:cNvPr>
              <p:cNvSpPr/>
              <p:nvPr/>
            </p:nvSpPr>
            <p:spPr>
              <a:xfrm>
                <a:off x="6529256" y="2598673"/>
                <a:ext cx="235734" cy="163975"/>
              </a:xfrm>
              <a:custGeom>
                <a:avLst/>
                <a:gdLst>
                  <a:gd name="connsiteX0" fmla="*/ 132 w 235734"/>
                  <a:gd name="connsiteY0" fmla="*/ 65 h 163975"/>
                  <a:gd name="connsiteX1" fmla="*/ 179519 w 235734"/>
                  <a:gd name="connsiteY1" fmla="*/ 28640 h 163975"/>
                  <a:gd name="connsiteX2" fmla="*/ 223969 w 235734"/>
                  <a:gd name="connsiteY2" fmla="*/ 106427 h 163975"/>
                  <a:gd name="connsiteX3" fmla="*/ 235082 w 235734"/>
                  <a:gd name="connsiteY3" fmla="*/ 157227 h 163975"/>
                  <a:gd name="connsiteX4" fmla="*/ 209682 w 235734"/>
                  <a:gd name="connsiteY4" fmla="*/ 155640 h 163975"/>
                  <a:gd name="connsiteX5" fmla="*/ 204919 w 235734"/>
                  <a:gd name="connsiteY5" fmla="*/ 85790 h 163975"/>
                  <a:gd name="connsiteX6" fmla="*/ 150944 w 235734"/>
                  <a:gd name="connsiteY6" fmla="*/ 34990 h 163975"/>
                  <a:gd name="connsiteX7" fmla="*/ 132 w 235734"/>
                  <a:gd name="connsiteY7" fmla="*/ 65 h 16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734" h="163975">
                    <a:moveTo>
                      <a:pt x="132" y="65"/>
                    </a:moveTo>
                    <a:cubicBezTo>
                      <a:pt x="4894" y="-993"/>
                      <a:pt x="142213" y="10913"/>
                      <a:pt x="179519" y="28640"/>
                    </a:cubicBezTo>
                    <a:cubicBezTo>
                      <a:pt x="216825" y="46367"/>
                      <a:pt x="214709" y="84996"/>
                      <a:pt x="223969" y="106427"/>
                    </a:cubicBezTo>
                    <a:cubicBezTo>
                      <a:pt x="233229" y="127858"/>
                      <a:pt x="237463" y="149025"/>
                      <a:pt x="235082" y="157227"/>
                    </a:cubicBezTo>
                    <a:cubicBezTo>
                      <a:pt x="232701" y="165429"/>
                      <a:pt x="214709" y="167546"/>
                      <a:pt x="209682" y="155640"/>
                    </a:cubicBezTo>
                    <a:cubicBezTo>
                      <a:pt x="204655" y="143734"/>
                      <a:pt x="214709" y="105898"/>
                      <a:pt x="204919" y="85790"/>
                    </a:cubicBezTo>
                    <a:cubicBezTo>
                      <a:pt x="195129" y="65682"/>
                      <a:pt x="181636" y="49277"/>
                      <a:pt x="150944" y="34990"/>
                    </a:cubicBezTo>
                    <a:cubicBezTo>
                      <a:pt x="120252" y="20703"/>
                      <a:pt x="-4630" y="1123"/>
                      <a:pt x="132" y="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7EA87ADC-9C51-455D-8811-7670EC55BAE8}"/>
                  </a:ext>
                </a:extLst>
              </p:cNvPr>
              <p:cNvSpPr/>
              <p:nvPr/>
            </p:nvSpPr>
            <p:spPr>
              <a:xfrm>
                <a:off x="6440456" y="2609435"/>
                <a:ext cx="106235" cy="154566"/>
              </a:xfrm>
              <a:custGeom>
                <a:avLst/>
                <a:gdLst>
                  <a:gd name="connsiteX0" fmla="*/ 87344 w 106235"/>
                  <a:gd name="connsiteY0" fmla="*/ 415 h 154566"/>
                  <a:gd name="connsiteX1" fmla="*/ 90519 w 106235"/>
                  <a:gd name="connsiteY1" fmla="*/ 122653 h 154566"/>
                  <a:gd name="connsiteX2" fmla="*/ 32 w 106235"/>
                  <a:gd name="connsiteY2" fmla="*/ 152815 h 154566"/>
                  <a:gd name="connsiteX3" fmla="*/ 101632 w 106235"/>
                  <a:gd name="connsiteY3" fmla="*/ 84553 h 154566"/>
                  <a:gd name="connsiteX4" fmla="*/ 87344 w 106235"/>
                  <a:gd name="connsiteY4" fmla="*/ 415 h 1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235" h="154566">
                    <a:moveTo>
                      <a:pt x="87344" y="415"/>
                    </a:moveTo>
                    <a:cubicBezTo>
                      <a:pt x="85492" y="6765"/>
                      <a:pt x="105071" y="97253"/>
                      <a:pt x="90519" y="122653"/>
                    </a:cubicBezTo>
                    <a:cubicBezTo>
                      <a:pt x="75967" y="148053"/>
                      <a:pt x="-1820" y="159165"/>
                      <a:pt x="32" y="152815"/>
                    </a:cubicBezTo>
                    <a:cubicBezTo>
                      <a:pt x="1884" y="146465"/>
                      <a:pt x="86286" y="106778"/>
                      <a:pt x="101632" y="84553"/>
                    </a:cubicBezTo>
                    <a:cubicBezTo>
                      <a:pt x="116978" y="62328"/>
                      <a:pt x="89196" y="-5935"/>
                      <a:pt x="87344" y="4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B9F02A00-DA6B-4C61-A02C-4DDCAFED53E1}"/>
                  </a:ext>
                </a:extLst>
              </p:cNvPr>
              <p:cNvSpPr/>
              <p:nvPr/>
            </p:nvSpPr>
            <p:spPr>
              <a:xfrm>
                <a:off x="6538661" y="2692178"/>
                <a:ext cx="83550" cy="190738"/>
              </a:xfrm>
              <a:custGeom>
                <a:avLst/>
                <a:gdLst>
                  <a:gd name="connsiteX0" fmla="*/ 32002 w 83550"/>
                  <a:gd name="connsiteY0" fmla="*/ 222 h 190738"/>
                  <a:gd name="connsiteX1" fmla="*/ 252 w 83550"/>
                  <a:gd name="connsiteY1" fmla="*/ 101822 h 190738"/>
                  <a:gd name="connsiteX2" fmla="*/ 52639 w 83550"/>
                  <a:gd name="connsiteY2" fmla="*/ 168497 h 190738"/>
                  <a:gd name="connsiteX3" fmla="*/ 82802 w 83550"/>
                  <a:gd name="connsiteY3" fmla="*/ 187547 h 190738"/>
                  <a:gd name="connsiteX4" fmla="*/ 22477 w 83550"/>
                  <a:gd name="connsiteY4" fmla="*/ 109760 h 190738"/>
                  <a:gd name="connsiteX5" fmla="*/ 14539 w 83550"/>
                  <a:gd name="connsiteY5" fmla="*/ 74835 h 190738"/>
                  <a:gd name="connsiteX6" fmla="*/ 32002 w 83550"/>
                  <a:gd name="connsiteY6" fmla="*/ 222 h 19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50" h="190738">
                    <a:moveTo>
                      <a:pt x="32002" y="222"/>
                    </a:moveTo>
                    <a:cubicBezTo>
                      <a:pt x="29621" y="4720"/>
                      <a:pt x="-3187" y="73776"/>
                      <a:pt x="252" y="101822"/>
                    </a:cubicBezTo>
                    <a:cubicBezTo>
                      <a:pt x="3691" y="129868"/>
                      <a:pt x="38881" y="154209"/>
                      <a:pt x="52639" y="168497"/>
                    </a:cubicBezTo>
                    <a:cubicBezTo>
                      <a:pt x="66397" y="182785"/>
                      <a:pt x="87829" y="197337"/>
                      <a:pt x="82802" y="187547"/>
                    </a:cubicBezTo>
                    <a:cubicBezTo>
                      <a:pt x="77775" y="177758"/>
                      <a:pt x="33854" y="128545"/>
                      <a:pt x="22477" y="109760"/>
                    </a:cubicBezTo>
                    <a:cubicBezTo>
                      <a:pt x="11100" y="90975"/>
                      <a:pt x="14010" y="88858"/>
                      <a:pt x="14539" y="74835"/>
                    </a:cubicBezTo>
                    <a:cubicBezTo>
                      <a:pt x="15068" y="60812"/>
                      <a:pt x="34383" y="-4276"/>
                      <a:pt x="32002" y="2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D2516F7A-10C5-47DF-BCBC-2BD6B790F79D}"/>
                  </a:ext>
                </a:extLst>
              </p:cNvPr>
              <p:cNvSpPr/>
              <p:nvPr/>
            </p:nvSpPr>
            <p:spPr>
              <a:xfrm>
                <a:off x="6838115" y="2648844"/>
                <a:ext cx="412054" cy="119942"/>
              </a:xfrm>
              <a:custGeom>
                <a:avLst/>
                <a:gdLst>
                  <a:gd name="connsiteX0" fmla="*/ 407235 w 412054"/>
                  <a:gd name="connsiteY0" fmla="*/ 45144 h 119942"/>
                  <a:gd name="connsiteX1" fmla="*/ 265948 w 412054"/>
                  <a:gd name="connsiteY1" fmla="*/ 694 h 119942"/>
                  <a:gd name="connsiteX2" fmla="*/ 229435 w 412054"/>
                  <a:gd name="connsiteY2" fmla="*/ 88006 h 119942"/>
                  <a:gd name="connsiteX3" fmla="*/ 167523 w 412054"/>
                  <a:gd name="connsiteY3" fmla="*/ 103881 h 119942"/>
                  <a:gd name="connsiteX4" fmla="*/ 835 w 412054"/>
                  <a:gd name="connsiteY4" fmla="*/ 119756 h 119942"/>
                  <a:gd name="connsiteX5" fmla="*/ 245310 w 412054"/>
                  <a:gd name="connsiteY5" fmla="*/ 92769 h 119942"/>
                  <a:gd name="connsiteX6" fmla="*/ 262773 w 412054"/>
                  <a:gd name="connsiteY6" fmla="*/ 19744 h 119942"/>
                  <a:gd name="connsiteX7" fmla="*/ 370723 w 412054"/>
                  <a:gd name="connsiteY7" fmla="*/ 8631 h 119942"/>
                  <a:gd name="connsiteX8" fmla="*/ 407235 w 412054"/>
                  <a:gd name="connsiteY8" fmla="*/ 45144 h 11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054" h="119942">
                    <a:moveTo>
                      <a:pt x="407235" y="45144"/>
                    </a:moveTo>
                    <a:cubicBezTo>
                      <a:pt x="389772" y="43821"/>
                      <a:pt x="295581" y="-6450"/>
                      <a:pt x="265948" y="694"/>
                    </a:cubicBezTo>
                    <a:cubicBezTo>
                      <a:pt x="236315" y="7838"/>
                      <a:pt x="245839" y="70808"/>
                      <a:pt x="229435" y="88006"/>
                    </a:cubicBezTo>
                    <a:cubicBezTo>
                      <a:pt x="213031" y="105204"/>
                      <a:pt x="205623" y="98589"/>
                      <a:pt x="167523" y="103881"/>
                    </a:cubicBezTo>
                    <a:cubicBezTo>
                      <a:pt x="129423" y="109173"/>
                      <a:pt x="-12129" y="121608"/>
                      <a:pt x="835" y="119756"/>
                    </a:cubicBezTo>
                    <a:cubicBezTo>
                      <a:pt x="13799" y="117904"/>
                      <a:pt x="201654" y="109438"/>
                      <a:pt x="245310" y="92769"/>
                    </a:cubicBezTo>
                    <a:cubicBezTo>
                      <a:pt x="288966" y="76100"/>
                      <a:pt x="241871" y="33767"/>
                      <a:pt x="262773" y="19744"/>
                    </a:cubicBezTo>
                    <a:cubicBezTo>
                      <a:pt x="283675" y="5721"/>
                      <a:pt x="350879" y="6779"/>
                      <a:pt x="370723" y="8631"/>
                    </a:cubicBezTo>
                    <a:cubicBezTo>
                      <a:pt x="390567" y="10483"/>
                      <a:pt x="424698" y="46467"/>
                      <a:pt x="407235" y="45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4707FEDB-E22C-4D21-B61E-E6E32B99B3DD}"/>
                  </a:ext>
                </a:extLst>
              </p:cNvPr>
              <p:cNvSpPr/>
              <p:nvPr/>
            </p:nvSpPr>
            <p:spPr>
              <a:xfrm>
                <a:off x="7050482" y="2695266"/>
                <a:ext cx="163604" cy="120872"/>
              </a:xfrm>
              <a:custGeom>
                <a:avLst/>
                <a:gdLst>
                  <a:gd name="connsiteX0" fmla="*/ 163118 w 163604"/>
                  <a:gd name="connsiteY0" fmla="*/ 309 h 120872"/>
                  <a:gd name="connsiteX1" fmla="*/ 104381 w 163604"/>
                  <a:gd name="connsiteY1" fmla="*/ 46347 h 120872"/>
                  <a:gd name="connsiteX2" fmla="*/ 148831 w 163604"/>
                  <a:gd name="connsiteY2" fmla="*/ 116197 h 120872"/>
                  <a:gd name="connsiteX3" fmla="*/ 96443 w 163604"/>
                  <a:gd name="connsiteY3" fmla="*/ 114609 h 120872"/>
                  <a:gd name="connsiteX4" fmla="*/ 10718 w 163604"/>
                  <a:gd name="connsiteY4" fmla="*/ 111434 h 120872"/>
                  <a:gd name="connsiteX5" fmla="*/ 13893 w 163604"/>
                  <a:gd name="connsiteY5" fmla="*/ 90797 h 120872"/>
                  <a:gd name="connsiteX6" fmla="*/ 125018 w 163604"/>
                  <a:gd name="connsiteY6" fmla="*/ 114609 h 120872"/>
                  <a:gd name="connsiteX7" fmla="*/ 64693 w 163604"/>
                  <a:gd name="connsiteY7" fmla="*/ 68572 h 120872"/>
                  <a:gd name="connsiteX8" fmla="*/ 163118 w 163604"/>
                  <a:gd name="connsiteY8" fmla="*/ 309 h 1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604" h="120872">
                    <a:moveTo>
                      <a:pt x="163118" y="309"/>
                    </a:moveTo>
                    <a:cubicBezTo>
                      <a:pt x="169733" y="-3395"/>
                      <a:pt x="106762" y="27032"/>
                      <a:pt x="104381" y="46347"/>
                    </a:cubicBezTo>
                    <a:cubicBezTo>
                      <a:pt x="102000" y="65662"/>
                      <a:pt x="150154" y="104820"/>
                      <a:pt x="148831" y="116197"/>
                    </a:cubicBezTo>
                    <a:cubicBezTo>
                      <a:pt x="147508" y="127574"/>
                      <a:pt x="96443" y="114609"/>
                      <a:pt x="96443" y="114609"/>
                    </a:cubicBezTo>
                    <a:cubicBezTo>
                      <a:pt x="73424" y="113815"/>
                      <a:pt x="24476" y="115403"/>
                      <a:pt x="10718" y="111434"/>
                    </a:cubicBezTo>
                    <a:cubicBezTo>
                      <a:pt x="-3040" y="107465"/>
                      <a:pt x="-5157" y="90268"/>
                      <a:pt x="13893" y="90797"/>
                    </a:cubicBezTo>
                    <a:cubicBezTo>
                      <a:pt x="32943" y="91326"/>
                      <a:pt x="116551" y="118313"/>
                      <a:pt x="125018" y="114609"/>
                    </a:cubicBezTo>
                    <a:cubicBezTo>
                      <a:pt x="133485" y="110905"/>
                      <a:pt x="54374" y="89739"/>
                      <a:pt x="64693" y="68572"/>
                    </a:cubicBezTo>
                    <a:cubicBezTo>
                      <a:pt x="75012" y="47405"/>
                      <a:pt x="156503" y="4013"/>
                      <a:pt x="163118" y="3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BA0E892F-5BE9-4CF0-970A-ABDF8D378D73}"/>
                  </a:ext>
                </a:extLst>
              </p:cNvPr>
              <p:cNvSpPr/>
              <p:nvPr/>
            </p:nvSpPr>
            <p:spPr>
              <a:xfrm>
                <a:off x="6803969" y="2857487"/>
                <a:ext cx="414241" cy="201384"/>
              </a:xfrm>
              <a:custGeom>
                <a:avLst/>
                <a:gdLst>
                  <a:gd name="connsiteX0" fmla="*/ 56 w 414241"/>
                  <a:gd name="connsiteY0" fmla="*/ 13 h 201384"/>
                  <a:gd name="connsiteX1" fmla="*/ 152456 w 414241"/>
                  <a:gd name="connsiteY1" fmla="*/ 38113 h 201384"/>
                  <a:gd name="connsiteX2" fmla="*/ 265169 w 414241"/>
                  <a:gd name="connsiteY2" fmla="*/ 133363 h 201384"/>
                  <a:gd name="connsiteX3" fmla="*/ 412806 w 414241"/>
                  <a:gd name="connsiteY3" fmla="*/ 198451 h 201384"/>
                  <a:gd name="connsiteX4" fmla="*/ 169919 w 414241"/>
                  <a:gd name="connsiteY4" fmla="*/ 36526 h 201384"/>
                  <a:gd name="connsiteX5" fmla="*/ 56 w 414241"/>
                  <a:gd name="connsiteY5" fmla="*/ 13 h 2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241" h="201384">
                    <a:moveTo>
                      <a:pt x="56" y="13"/>
                    </a:moveTo>
                    <a:cubicBezTo>
                      <a:pt x="-2854" y="277"/>
                      <a:pt x="108271" y="15888"/>
                      <a:pt x="152456" y="38113"/>
                    </a:cubicBezTo>
                    <a:cubicBezTo>
                      <a:pt x="196641" y="60338"/>
                      <a:pt x="221777" y="106640"/>
                      <a:pt x="265169" y="133363"/>
                    </a:cubicBezTo>
                    <a:cubicBezTo>
                      <a:pt x="308561" y="160086"/>
                      <a:pt x="428681" y="214591"/>
                      <a:pt x="412806" y="198451"/>
                    </a:cubicBezTo>
                    <a:cubicBezTo>
                      <a:pt x="396931" y="182311"/>
                      <a:pt x="235536" y="69864"/>
                      <a:pt x="169919" y="36526"/>
                    </a:cubicBezTo>
                    <a:cubicBezTo>
                      <a:pt x="104302" y="3189"/>
                      <a:pt x="2966" y="-251"/>
                      <a:pt x="56" y="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EC2A2D4C-7D87-4C5B-B6C9-D41429B22A5F}"/>
                  </a:ext>
                </a:extLst>
              </p:cNvPr>
              <p:cNvSpPr/>
              <p:nvPr/>
            </p:nvSpPr>
            <p:spPr>
              <a:xfrm>
                <a:off x="6791321" y="2892243"/>
                <a:ext cx="275687" cy="111721"/>
              </a:xfrm>
              <a:custGeom>
                <a:avLst/>
                <a:gdLst>
                  <a:gd name="connsiteX0" fmla="*/ 4 w 275687"/>
                  <a:gd name="connsiteY0" fmla="*/ 182 h 111721"/>
                  <a:gd name="connsiteX1" fmla="*/ 155579 w 275687"/>
                  <a:gd name="connsiteY1" fmla="*/ 38282 h 111721"/>
                  <a:gd name="connsiteX2" fmla="*/ 269879 w 275687"/>
                  <a:gd name="connsiteY2" fmla="*/ 108132 h 111721"/>
                  <a:gd name="connsiteX3" fmla="*/ 247654 w 275687"/>
                  <a:gd name="connsiteY3" fmla="*/ 93845 h 111721"/>
                  <a:gd name="connsiteX4" fmla="*/ 150817 w 275687"/>
                  <a:gd name="connsiteY4" fmla="*/ 27170 h 111721"/>
                  <a:gd name="connsiteX5" fmla="*/ 4 w 275687"/>
                  <a:gd name="connsiteY5" fmla="*/ 182 h 11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87" h="111721">
                    <a:moveTo>
                      <a:pt x="4" y="182"/>
                    </a:moveTo>
                    <a:cubicBezTo>
                      <a:pt x="798" y="2034"/>
                      <a:pt x="110600" y="20290"/>
                      <a:pt x="155579" y="38282"/>
                    </a:cubicBezTo>
                    <a:cubicBezTo>
                      <a:pt x="200558" y="56274"/>
                      <a:pt x="254533" y="98872"/>
                      <a:pt x="269879" y="108132"/>
                    </a:cubicBezTo>
                    <a:cubicBezTo>
                      <a:pt x="285225" y="117392"/>
                      <a:pt x="267498" y="107339"/>
                      <a:pt x="247654" y="93845"/>
                    </a:cubicBezTo>
                    <a:cubicBezTo>
                      <a:pt x="227810" y="80351"/>
                      <a:pt x="190240" y="43574"/>
                      <a:pt x="150817" y="27170"/>
                    </a:cubicBezTo>
                    <a:cubicBezTo>
                      <a:pt x="111394" y="10766"/>
                      <a:pt x="-790" y="-1670"/>
                      <a:pt x="4" y="1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8475FFFA-529B-4C47-A5A8-90F165C5DCB1}"/>
                  </a:ext>
                </a:extLst>
              </p:cNvPr>
              <p:cNvSpPr/>
              <p:nvPr/>
            </p:nvSpPr>
            <p:spPr>
              <a:xfrm>
                <a:off x="6722121" y="3006725"/>
                <a:ext cx="296854" cy="187327"/>
              </a:xfrm>
              <a:custGeom>
                <a:avLst/>
                <a:gdLst>
                  <a:gd name="connsiteX0" fmla="*/ 296217 w 296854"/>
                  <a:gd name="connsiteY0" fmla="*/ 187325 h 187327"/>
                  <a:gd name="connsiteX1" fmla="*/ 19992 w 296854"/>
                  <a:gd name="connsiteY1" fmla="*/ 147638 h 187327"/>
                  <a:gd name="connsiteX2" fmla="*/ 26342 w 296854"/>
                  <a:gd name="connsiteY2" fmla="*/ 103188 h 187327"/>
                  <a:gd name="connsiteX3" fmla="*/ 64442 w 296854"/>
                  <a:gd name="connsiteY3" fmla="*/ 0 h 187327"/>
                  <a:gd name="connsiteX4" fmla="*/ 32692 w 296854"/>
                  <a:gd name="connsiteY4" fmla="*/ 101600 h 187327"/>
                  <a:gd name="connsiteX5" fmla="*/ 94604 w 296854"/>
                  <a:gd name="connsiteY5" fmla="*/ 149225 h 187327"/>
                  <a:gd name="connsiteX6" fmla="*/ 296217 w 296854"/>
                  <a:gd name="connsiteY6" fmla="*/ 187325 h 18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854" h="187327">
                    <a:moveTo>
                      <a:pt x="296217" y="187325"/>
                    </a:moveTo>
                    <a:cubicBezTo>
                      <a:pt x="283782" y="187061"/>
                      <a:pt x="64971" y="161661"/>
                      <a:pt x="19992" y="147638"/>
                    </a:cubicBezTo>
                    <a:cubicBezTo>
                      <a:pt x="-24987" y="133615"/>
                      <a:pt x="18934" y="127794"/>
                      <a:pt x="26342" y="103188"/>
                    </a:cubicBezTo>
                    <a:cubicBezTo>
                      <a:pt x="33750" y="78582"/>
                      <a:pt x="63384" y="265"/>
                      <a:pt x="64442" y="0"/>
                    </a:cubicBezTo>
                    <a:cubicBezTo>
                      <a:pt x="65500" y="-265"/>
                      <a:pt x="27665" y="76729"/>
                      <a:pt x="32692" y="101600"/>
                    </a:cubicBezTo>
                    <a:cubicBezTo>
                      <a:pt x="37719" y="126471"/>
                      <a:pt x="53594" y="135731"/>
                      <a:pt x="94604" y="149225"/>
                    </a:cubicBezTo>
                    <a:cubicBezTo>
                      <a:pt x="135614" y="162719"/>
                      <a:pt x="308652" y="187589"/>
                      <a:pt x="296217" y="18732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E3532C77-5B29-4DE6-8E97-B98DE943DCF7}"/>
                  </a:ext>
                </a:extLst>
              </p:cNvPr>
              <p:cNvSpPr/>
              <p:nvPr/>
            </p:nvSpPr>
            <p:spPr>
              <a:xfrm>
                <a:off x="6856146" y="3035111"/>
                <a:ext cx="364036" cy="203198"/>
              </a:xfrm>
              <a:custGeom>
                <a:avLst/>
                <a:gdLst>
                  <a:gd name="connsiteX0" fmla="*/ 267 w 364036"/>
                  <a:gd name="connsiteY0" fmla="*/ 189 h 203198"/>
                  <a:gd name="connsiteX1" fmla="*/ 266967 w 364036"/>
                  <a:gd name="connsiteY1" fmla="*/ 12889 h 203198"/>
                  <a:gd name="connsiteX2" fmla="*/ 362217 w 364036"/>
                  <a:gd name="connsiteY2" fmla="*/ 33527 h 203198"/>
                  <a:gd name="connsiteX3" fmla="*/ 327292 w 364036"/>
                  <a:gd name="connsiteY3" fmla="*/ 133539 h 203198"/>
                  <a:gd name="connsiteX4" fmla="*/ 298717 w 364036"/>
                  <a:gd name="connsiteY4" fmla="*/ 200214 h 203198"/>
                  <a:gd name="connsiteX5" fmla="*/ 332054 w 364036"/>
                  <a:gd name="connsiteY5" fmla="*/ 35114 h 203198"/>
                  <a:gd name="connsiteX6" fmla="*/ 219342 w 364036"/>
                  <a:gd name="connsiteY6" fmla="*/ 22414 h 203198"/>
                  <a:gd name="connsiteX7" fmla="*/ 267 w 364036"/>
                  <a:gd name="connsiteY7" fmla="*/ 189 h 20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036" h="203198">
                    <a:moveTo>
                      <a:pt x="267" y="189"/>
                    </a:moveTo>
                    <a:cubicBezTo>
                      <a:pt x="8205" y="-1399"/>
                      <a:pt x="206642" y="7333"/>
                      <a:pt x="266967" y="12889"/>
                    </a:cubicBezTo>
                    <a:cubicBezTo>
                      <a:pt x="327292" y="18445"/>
                      <a:pt x="352163" y="13419"/>
                      <a:pt x="362217" y="33527"/>
                    </a:cubicBezTo>
                    <a:cubicBezTo>
                      <a:pt x="372271" y="53635"/>
                      <a:pt x="337875" y="105758"/>
                      <a:pt x="327292" y="133539"/>
                    </a:cubicBezTo>
                    <a:cubicBezTo>
                      <a:pt x="316709" y="161320"/>
                      <a:pt x="297923" y="216618"/>
                      <a:pt x="298717" y="200214"/>
                    </a:cubicBezTo>
                    <a:cubicBezTo>
                      <a:pt x="299511" y="183810"/>
                      <a:pt x="345283" y="64747"/>
                      <a:pt x="332054" y="35114"/>
                    </a:cubicBezTo>
                    <a:cubicBezTo>
                      <a:pt x="318825" y="5481"/>
                      <a:pt x="275169" y="25324"/>
                      <a:pt x="219342" y="22414"/>
                    </a:cubicBezTo>
                    <a:cubicBezTo>
                      <a:pt x="163515" y="19504"/>
                      <a:pt x="-7671" y="1777"/>
                      <a:pt x="267" y="18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1B00CBF1-0AF6-4010-A01C-FF67284ED8FE}"/>
                  </a:ext>
                </a:extLst>
              </p:cNvPr>
              <p:cNvSpPr/>
              <p:nvPr/>
            </p:nvSpPr>
            <p:spPr>
              <a:xfrm>
                <a:off x="6775700" y="2863827"/>
                <a:ext cx="220530" cy="146405"/>
              </a:xfrm>
              <a:custGeom>
                <a:avLst/>
                <a:gdLst>
                  <a:gd name="connsiteX0" fmla="*/ 1338 w 220530"/>
                  <a:gd name="connsiteY0" fmla="*/ 23 h 146405"/>
                  <a:gd name="connsiteX1" fmla="*/ 71188 w 220530"/>
                  <a:gd name="connsiteY1" fmla="*/ 106386 h 146405"/>
                  <a:gd name="connsiteX2" fmla="*/ 220413 w 220530"/>
                  <a:gd name="connsiteY2" fmla="*/ 146073 h 146405"/>
                  <a:gd name="connsiteX3" fmla="*/ 95000 w 220530"/>
                  <a:gd name="connsiteY3" fmla="*/ 123848 h 146405"/>
                  <a:gd name="connsiteX4" fmla="*/ 29913 w 220530"/>
                  <a:gd name="connsiteY4" fmla="*/ 96861 h 146405"/>
                  <a:gd name="connsiteX5" fmla="*/ 1338 w 220530"/>
                  <a:gd name="connsiteY5" fmla="*/ 23 h 14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530" h="146405">
                    <a:moveTo>
                      <a:pt x="1338" y="23"/>
                    </a:moveTo>
                    <a:cubicBezTo>
                      <a:pt x="8217" y="1610"/>
                      <a:pt x="34676" y="82044"/>
                      <a:pt x="71188" y="106386"/>
                    </a:cubicBezTo>
                    <a:cubicBezTo>
                      <a:pt x="107701" y="130728"/>
                      <a:pt x="216444" y="143163"/>
                      <a:pt x="220413" y="146073"/>
                    </a:cubicBezTo>
                    <a:cubicBezTo>
                      <a:pt x="224382" y="148983"/>
                      <a:pt x="126750" y="132050"/>
                      <a:pt x="95000" y="123848"/>
                    </a:cubicBezTo>
                    <a:cubicBezTo>
                      <a:pt x="63250" y="115646"/>
                      <a:pt x="44200" y="116175"/>
                      <a:pt x="29913" y="96861"/>
                    </a:cubicBezTo>
                    <a:cubicBezTo>
                      <a:pt x="15626" y="77547"/>
                      <a:pt x="-5541" y="-1564"/>
                      <a:pt x="1338" y="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08E6FC69-074C-4972-83F7-4B3018FDA877}"/>
                  </a:ext>
                </a:extLst>
              </p:cNvPr>
              <p:cNvSpPr/>
              <p:nvPr/>
            </p:nvSpPr>
            <p:spPr>
              <a:xfrm>
                <a:off x="7027687" y="3176352"/>
                <a:ext cx="63684" cy="288995"/>
              </a:xfrm>
              <a:custGeom>
                <a:avLst/>
                <a:gdLst>
                  <a:gd name="connsiteX0" fmla="*/ 63676 w 63684"/>
                  <a:gd name="connsiteY0" fmla="*/ 236 h 288995"/>
                  <a:gd name="connsiteX1" fmla="*/ 6526 w 63684"/>
                  <a:gd name="connsiteY1" fmla="*/ 146286 h 288995"/>
                  <a:gd name="connsiteX2" fmla="*/ 33513 w 63684"/>
                  <a:gd name="connsiteY2" fmla="*/ 285986 h 288995"/>
                  <a:gd name="connsiteX3" fmla="*/ 17638 w 63684"/>
                  <a:gd name="connsiteY3" fmla="*/ 232011 h 288995"/>
                  <a:gd name="connsiteX4" fmla="*/ 1763 w 63684"/>
                  <a:gd name="connsiteY4" fmla="*/ 114536 h 288995"/>
                  <a:gd name="connsiteX5" fmla="*/ 63676 w 63684"/>
                  <a:gd name="connsiteY5" fmla="*/ 236 h 2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84" h="288995">
                    <a:moveTo>
                      <a:pt x="63676" y="236"/>
                    </a:moveTo>
                    <a:cubicBezTo>
                      <a:pt x="64470" y="5528"/>
                      <a:pt x="11553" y="98661"/>
                      <a:pt x="6526" y="146286"/>
                    </a:cubicBezTo>
                    <a:cubicBezTo>
                      <a:pt x="1499" y="193911"/>
                      <a:pt x="31661" y="271699"/>
                      <a:pt x="33513" y="285986"/>
                    </a:cubicBezTo>
                    <a:cubicBezTo>
                      <a:pt x="35365" y="300274"/>
                      <a:pt x="22930" y="260586"/>
                      <a:pt x="17638" y="232011"/>
                    </a:cubicBezTo>
                    <a:cubicBezTo>
                      <a:pt x="12346" y="203436"/>
                      <a:pt x="-5645" y="149197"/>
                      <a:pt x="1763" y="114536"/>
                    </a:cubicBezTo>
                    <a:cubicBezTo>
                      <a:pt x="9171" y="79876"/>
                      <a:pt x="62882" y="-5056"/>
                      <a:pt x="63676" y="2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E0CEDB1B-3AC5-4E7B-8155-62AFFCE8C850}"/>
                  </a:ext>
                </a:extLst>
              </p:cNvPr>
              <p:cNvSpPr/>
              <p:nvPr/>
            </p:nvSpPr>
            <p:spPr>
              <a:xfrm>
                <a:off x="7089764" y="3153410"/>
                <a:ext cx="50813" cy="223120"/>
              </a:xfrm>
              <a:custGeom>
                <a:avLst/>
                <a:gdLst>
                  <a:gd name="connsiteX0" fmla="*/ 41286 w 50813"/>
                  <a:gd name="connsiteY0" fmla="*/ 953 h 223120"/>
                  <a:gd name="connsiteX1" fmla="*/ 47636 w 50813"/>
                  <a:gd name="connsiteY1" fmla="*/ 142240 h 223120"/>
                  <a:gd name="connsiteX2" fmla="*/ 11 w 50813"/>
                  <a:gd name="connsiteY2" fmla="*/ 218440 h 223120"/>
                  <a:gd name="connsiteX3" fmla="*/ 41286 w 50813"/>
                  <a:gd name="connsiteY3" fmla="*/ 953 h 22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3" h="223120">
                    <a:moveTo>
                      <a:pt x="41286" y="953"/>
                    </a:moveTo>
                    <a:cubicBezTo>
                      <a:pt x="49223" y="-11747"/>
                      <a:pt x="54515" y="105992"/>
                      <a:pt x="47636" y="142240"/>
                    </a:cubicBezTo>
                    <a:cubicBezTo>
                      <a:pt x="40757" y="178488"/>
                      <a:pt x="-783" y="240665"/>
                      <a:pt x="11" y="218440"/>
                    </a:cubicBezTo>
                    <a:cubicBezTo>
                      <a:pt x="805" y="196215"/>
                      <a:pt x="33349" y="13653"/>
                      <a:pt x="41286" y="9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A0180685-9470-4FE1-86EC-16CE4A8FAA7B}"/>
                  </a:ext>
                </a:extLst>
              </p:cNvPr>
              <p:cNvSpPr/>
              <p:nvPr/>
            </p:nvSpPr>
            <p:spPr>
              <a:xfrm>
                <a:off x="6302609" y="3006562"/>
                <a:ext cx="494697" cy="239214"/>
              </a:xfrm>
              <a:custGeom>
                <a:avLst/>
                <a:gdLst>
                  <a:gd name="connsiteX0" fmla="*/ 1354 w 494697"/>
                  <a:gd name="connsiteY0" fmla="*/ 163 h 239214"/>
                  <a:gd name="connsiteX1" fmla="*/ 155341 w 494697"/>
                  <a:gd name="connsiteY1" fmla="*/ 98588 h 239214"/>
                  <a:gd name="connsiteX2" fmla="*/ 252179 w 494697"/>
                  <a:gd name="connsiteY2" fmla="*/ 139863 h 239214"/>
                  <a:gd name="connsiteX3" fmla="*/ 309329 w 494697"/>
                  <a:gd name="connsiteY3" fmla="*/ 236701 h 239214"/>
                  <a:gd name="connsiteX4" fmla="*/ 379179 w 494697"/>
                  <a:gd name="connsiteY4" fmla="*/ 212888 h 239214"/>
                  <a:gd name="connsiteX5" fmla="*/ 452204 w 494697"/>
                  <a:gd name="connsiteY5" fmla="*/ 187488 h 239214"/>
                  <a:gd name="connsiteX6" fmla="*/ 488716 w 494697"/>
                  <a:gd name="connsiteY6" fmla="*/ 162088 h 239214"/>
                  <a:gd name="connsiteX7" fmla="*/ 326791 w 494697"/>
                  <a:gd name="connsiteY7" fmla="*/ 216063 h 239214"/>
                  <a:gd name="connsiteX8" fmla="*/ 250591 w 494697"/>
                  <a:gd name="connsiteY8" fmla="*/ 123988 h 239214"/>
                  <a:gd name="connsiteX9" fmla="*/ 1354 w 494697"/>
                  <a:gd name="connsiteY9" fmla="*/ 163 h 23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697" h="239214">
                    <a:moveTo>
                      <a:pt x="1354" y="163"/>
                    </a:moveTo>
                    <a:cubicBezTo>
                      <a:pt x="-14521" y="-4070"/>
                      <a:pt x="113537" y="75305"/>
                      <a:pt x="155341" y="98588"/>
                    </a:cubicBezTo>
                    <a:cubicBezTo>
                      <a:pt x="197145" y="121871"/>
                      <a:pt x="226514" y="116844"/>
                      <a:pt x="252179" y="139863"/>
                    </a:cubicBezTo>
                    <a:cubicBezTo>
                      <a:pt x="277844" y="162882"/>
                      <a:pt x="288162" y="224530"/>
                      <a:pt x="309329" y="236701"/>
                    </a:cubicBezTo>
                    <a:cubicBezTo>
                      <a:pt x="330496" y="248872"/>
                      <a:pt x="379179" y="212888"/>
                      <a:pt x="379179" y="212888"/>
                    </a:cubicBezTo>
                    <a:cubicBezTo>
                      <a:pt x="402991" y="204686"/>
                      <a:pt x="433948" y="195955"/>
                      <a:pt x="452204" y="187488"/>
                    </a:cubicBezTo>
                    <a:cubicBezTo>
                      <a:pt x="470460" y="179021"/>
                      <a:pt x="509618" y="157326"/>
                      <a:pt x="488716" y="162088"/>
                    </a:cubicBezTo>
                    <a:cubicBezTo>
                      <a:pt x="467814" y="166850"/>
                      <a:pt x="366478" y="222413"/>
                      <a:pt x="326791" y="216063"/>
                    </a:cubicBezTo>
                    <a:cubicBezTo>
                      <a:pt x="287104" y="209713"/>
                      <a:pt x="303508" y="156532"/>
                      <a:pt x="250591" y="123988"/>
                    </a:cubicBezTo>
                    <a:cubicBezTo>
                      <a:pt x="197674" y="91444"/>
                      <a:pt x="17229" y="4396"/>
                      <a:pt x="1354" y="1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7B068F75-D816-4D0C-9F6C-87F32DC01320}"/>
                  </a:ext>
                </a:extLst>
              </p:cNvPr>
              <p:cNvSpPr/>
              <p:nvPr/>
            </p:nvSpPr>
            <p:spPr>
              <a:xfrm>
                <a:off x="6411625" y="2922085"/>
                <a:ext cx="253069" cy="205376"/>
              </a:xfrm>
              <a:custGeom>
                <a:avLst/>
                <a:gdLst>
                  <a:gd name="connsiteX0" fmla="*/ 288 w 253069"/>
                  <a:gd name="connsiteY0" fmla="*/ 17965 h 205376"/>
                  <a:gd name="connsiteX1" fmla="*/ 143163 w 253069"/>
                  <a:gd name="connsiteY1" fmla="*/ 3678 h 205376"/>
                  <a:gd name="connsiteX2" fmla="*/ 119350 w 253069"/>
                  <a:gd name="connsiteY2" fmla="*/ 92578 h 205376"/>
                  <a:gd name="connsiteX3" fmla="*/ 252700 w 253069"/>
                  <a:gd name="connsiteY3" fmla="*/ 203703 h 205376"/>
                  <a:gd name="connsiteX4" fmla="*/ 157450 w 253069"/>
                  <a:gd name="connsiteY4" fmla="*/ 152903 h 205376"/>
                  <a:gd name="connsiteX5" fmla="*/ 106650 w 253069"/>
                  <a:gd name="connsiteY5" fmla="*/ 64003 h 205376"/>
                  <a:gd name="connsiteX6" fmla="*/ 106650 w 253069"/>
                  <a:gd name="connsiteY6" fmla="*/ 27490 h 205376"/>
                  <a:gd name="connsiteX7" fmla="*/ 288 w 253069"/>
                  <a:gd name="connsiteY7" fmla="*/ 17965 h 20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69" h="205376">
                    <a:moveTo>
                      <a:pt x="288" y="17965"/>
                    </a:moveTo>
                    <a:cubicBezTo>
                      <a:pt x="6373" y="13996"/>
                      <a:pt x="123319" y="-8758"/>
                      <a:pt x="143163" y="3678"/>
                    </a:cubicBezTo>
                    <a:cubicBezTo>
                      <a:pt x="163007" y="16113"/>
                      <a:pt x="101094" y="59241"/>
                      <a:pt x="119350" y="92578"/>
                    </a:cubicBezTo>
                    <a:cubicBezTo>
                      <a:pt x="137606" y="125915"/>
                      <a:pt x="246350" y="193649"/>
                      <a:pt x="252700" y="203703"/>
                    </a:cubicBezTo>
                    <a:cubicBezTo>
                      <a:pt x="259050" y="213757"/>
                      <a:pt x="181792" y="176186"/>
                      <a:pt x="157450" y="152903"/>
                    </a:cubicBezTo>
                    <a:cubicBezTo>
                      <a:pt x="133108" y="129620"/>
                      <a:pt x="115117" y="84905"/>
                      <a:pt x="106650" y="64003"/>
                    </a:cubicBezTo>
                    <a:cubicBezTo>
                      <a:pt x="98183" y="43101"/>
                      <a:pt x="127288" y="36221"/>
                      <a:pt x="106650" y="27490"/>
                    </a:cubicBezTo>
                    <a:cubicBezTo>
                      <a:pt x="86012" y="18759"/>
                      <a:pt x="-5797" y="21934"/>
                      <a:pt x="288" y="179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8FC702C5-2424-4578-A720-1E7997557464}"/>
                  </a:ext>
                </a:extLst>
              </p:cNvPr>
              <p:cNvSpPr/>
              <p:nvPr/>
            </p:nvSpPr>
            <p:spPr>
              <a:xfrm>
                <a:off x="6630880" y="2841429"/>
                <a:ext cx="146213" cy="179868"/>
              </a:xfrm>
              <a:custGeom>
                <a:avLst/>
                <a:gdLst>
                  <a:gd name="connsiteX0" fmla="*/ 28683 w 146213"/>
                  <a:gd name="connsiteY0" fmla="*/ 196 h 179868"/>
                  <a:gd name="connsiteX1" fmla="*/ 8045 w 146213"/>
                  <a:gd name="connsiteY1" fmla="*/ 100209 h 179868"/>
                  <a:gd name="connsiteX2" fmla="*/ 96945 w 146213"/>
                  <a:gd name="connsiteY2" fmla="*/ 158946 h 179868"/>
                  <a:gd name="connsiteX3" fmla="*/ 146158 w 146213"/>
                  <a:gd name="connsiteY3" fmla="*/ 122434 h 179868"/>
                  <a:gd name="connsiteX4" fmla="*/ 104883 w 146213"/>
                  <a:gd name="connsiteY4" fmla="*/ 179584 h 179868"/>
                  <a:gd name="connsiteX5" fmla="*/ 27095 w 146213"/>
                  <a:gd name="connsiteY5" fmla="*/ 141484 h 179868"/>
                  <a:gd name="connsiteX6" fmla="*/ 108 w 146213"/>
                  <a:gd name="connsiteY6" fmla="*/ 76396 h 179868"/>
                  <a:gd name="connsiteX7" fmla="*/ 28683 w 146213"/>
                  <a:gd name="connsiteY7" fmla="*/ 196 h 17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213" h="179868">
                    <a:moveTo>
                      <a:pt x="28683" y="196"/>
                    </a:moveTo>
                    <a:cubicBezTo>
                      <a:pt x="30006" y="4165"/>
                      <a:pt x="-3332" y="73751"/>
                      <a:pt x="8045" y="100209"/>
                    </a:cubicBezTo>
                    <a:cubicBezTo>
                      <a:pt x="19422" y="126667"/>
                      <a:pt x="73926" y="155242"/>
                      <a:pt x="96945" y="158946"/>
                    </a:cubicBezTo>
                    <a:cubicBezTo>
                      <a:pt x="119964" y="162650"/>
                      <a:pt x="144835" y="118994"/>
                      <a:pt x="146158" y="122434"/>
                    </a:cubicBezTo>
                    <a:cubicBezTo>
                      <a:pt x="147481" y="125874"/>
                      <a:pt x="124727" y="176409"/>
                      <a:pt x="104883" y="179584"/>
                    </a:cubicBezTo>
                    <a:cubicBezTo>
                      <a:pt x="85039" y="182759"/>
                      <a:pt x="44558" y="158682"/>
                      <a:pt x="27095" y="141484"/>
                    </a:cubicBezTo>
                    <a:cubicBezTo>
                      <a:pt x="9632" y="124286"/>
                      <a:pt x="-1215" y="99415"/>
                      <a:pt x="108" y="76396"/>
                    </a:cubicBezTo>
                    <a:cubicBezTo>
                      <a:pt x="1431" y="53377"/>
                      <a:pt x="27360" y="-3773"/>
                      <a:pt x="28683" y="1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0F7E0572-2318-442B-875F-B5C40F710EBD}"/>
                  </a:ext>
                </a:extLst>
              </p:cNvPr>
              <p:cNvSpPr/>
              <p:nvPr/>
            </p:nvSpPr>
            <p:spPr>
              <a:xfrm>
                <a:off x="6581493" y="2838427"/>
                <a:ext cx="189226" cy="290163"/>
              </a:xfrm>
              <a:custGeom>
                <a:avLst/>
                <a:gdLst>
                  <a:gd name="connsiteX0" fmla="*/ 43145 w 189226"/>
                  <a:gd name="connsiteY0" fmla="*/ 23 h 290163"/>
                  <a:gd name="connsiteX1" fmla="*/ 282 w 189226"/>
                  <a:gd name="connsiteY1" fmla="*/ 144486 h 290163"/>
                  <a:gd name="connsiteX2" fmla="*/ 68545 w 189226"/>
                  <a:gd name="connsiteY2" fmla="*/ 184173 h 290163"/>
                  <a:gd name="connsiteX3" fmla="*/ 103470 w 189226"/>
                  <a:gd name="connsiteY3" fmla="*/ 227036 h 290163"/>
                  <a:gd name="connsiteX4" fmla="*/ 103470 w 189226"/>
                  <a:gd name="connsiteY4" fmla="*/ 271486 h 290163"/>
                  <a:gd name="connsiteX5" fmla="*/ 103470 w 189226"/>
                  <a:gd name="connsiteY5" fmla="*/ 285773 h 290163"/>
                  <a:gd name="connsiteX6" fmla="*/ 189195 w 189226"/>
                  <a:gd name="connsiteY6" fmla="*/ 196873 h 290163"/>
                  <a:gd name="connsiteX7" fmla="*/ 112995 w 189226"/>
                  <a:gd name="connsiteY7" fmla="*/ 233386 h 290163"/>
                  <a:gd name="connsiteX8" fmla="*/ 71720 w 189226"/>
                  <a:gd name="connsiteY8" fmla="*/ 177823 h 290163"/>
                  <a:gd name="connsiteX9" fmla="*/ 14570 w 189226"/>
                  <a:gd name="connsiteY9" fmla="*/ 133373 h 290163"/>
                  <a:gd name="connsiteX10" fmla="*/ 43145 w 189226"/>
                  <a:gd name="connsiteY10" fmla="*/ 23 h 29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226" h="290163">
                    <a:moveTo>
                      <a:pt x="43145" y="23"/>
                    </a:moveTo>
                    <a:cubicBezTo>
                      <a:pt x="40764" y="1875"/>
                      <a:pt x="-3951" y="113794"/>
                      <a:pt x="282" y="144486"/>
                    </a:cubicBezTo>
                    <a:cubicBezTo>
                      <a:pt x="4515" y="175178"/>
                      <a:pt x="51347" y="170415"/>
                      <a:pt x="68545" y="184173"/>
                    </a:cubicBezTo>
                    <a:cubicBezTo>
                      <a:pt x="85743" y="197931"/>
                      <a:pt x="97649" y="212484"/>
                      <a:pt x="103470" y="227036"/>
                    </a:cubicBezTo>
                    <a:cubicBezTo>
                      <a:pt x="109291" y="241588"/>
                      <a:pt x="103470" y="261697"/>
                      <a:pt x="103470" y="271486"/>
                    </a:cubicBezTo>
                    <a:cubicBezTo>
                      <a:pt x="103470" y="281275"/>
                      <a:pt x="89183" y="298209"/>
                      <a:pt x="103470" y="285773"/>
                    </a:cubicBezTo>
                    <a:cubicBezTo>
                      <a:pt x="117758" y="273338"/>
                      <a:pt x="187607" y="205604"/>
                      <a:pt x="189195" y="196873"/>
                    </a:cubicBezTo>
                    <a:cubicBezTo>
                      <a:pt x="190783" y="188142"/>
                      <a:pt x="132574" y="236561"/>
                      <a:pt x="112995" y="233386"/>
                    </a:cubicBezTo>
                    <a:cubicBezTo>
                      <a:pt x="93416" y="230211"/>
                      <a:pt x="88124" y="194492"/>
                      <a:pt x="71720" y="177823"/>
                    </a:cubicBezTo>
                    <a:cubicBezTo>
                      <a:pt x="55316" y="161154"/>
                      <a:pt x="20391" y="160361"/>
                      <a:pt x="14570" y="133373"/>
                    </a:cubicBezTo>
                    <a:cubicBezTo>
                      <a:pt x="8749" y="106385"/>
                      <a:pt x="45526" y="-1829"/>
                      <a:pt x="43145" y="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0515C4F4-F58B-48DD-80B0-56D8B14C5E5C}"/>
                  </a:ext>
                </a:extLst>
              </p:cNvPr>
              <p:cNvSpPr/>
              <p:nvPr/>
            </p:nvSpPr>
            <p:spPr>
              <a:xfrm>
                <a:off x="8317458" y="2390909"/>
                <a:ext cx="337849" cy="405041"/>
              </a:xfrm>
              <a:custGeom>
                <a:avLst/>
                <a:gdLst>
                  <a:gd name="connsiteX0" fmla="*/ 1042 w 337849"/>
                  <a:gd name="connsiteY0" fmla="*/ 3041 h 405041"/>
                  <a:gd name="connsiteX1" fmla="*/ 170375 w 337849"/>
                  <a:gd name="connsiteY1" fmla="*/ 81358 h 405041"/>
                  <a:gd name="connsiteX2" fmla="*/ 221175 w 337849"/>
                  <a:gd name="connsiteY2" fmla="*/ 166024 h 405041"/>
                  <a:gd name="connsiteX3" fmla="*/ 318542 w 337849"/>
                  <a:gd name="connsiteY3" fmla="*/ 237991 h 405041"/>
                  <a:gd name="connsiteX4" fmla="*/ 324892 w 337849"/>
                  <a:gd name="connsiteY4" fmla="*/ 267624 h 405041"/>
                  <a:gd name="connsiteX5" fmla="*/ 176725 w 337849"/>
                  <a:gd name="connsiteY5" fmla="*/ 261274 h 405041"/>
                  <a:gd name="connsiteX6" fmla="*/ 111109 w 337849"/>
                  <a:gd name="connsiteY6" fmla="*/ 339591 h 405041"/>
                  <a:gd name="connsiteX7" fmla="*/ 81475 w 337849"/>
                  <a:gd name="connsiteY7" fmla="*/ 403091 h 405041"/>
                  <a:gd name="connsiteX8" fmla="*/ 115342 w 337849"/>
                  <a:gd name="connsiteY8" fmla="*/ 263391 h 405041"/>
                  <a:gd name="connsiteX9" fmla="*/ 259275 w 337849"/>
                  <a:gd name="connsiteY9" fmla="*/ 191424 h 405041"/>
                  <a:gd name="connsiteX10" fmla="*/ 1042 w 337849"/>
                  <a:gd name="connsiteY10" fmla="*/ 3041 h 40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7849" h="405041">
                    <a:moveTo>
                      <a:pt x="1042" y="3041"/>
                    </a:moveTo>
                    <a:cubicBezTo>
                      <a:pt x="-13775" y="-15303"/>
                      <a:pt x="133686" y="54194"/>
                      <a:pt x="170375" y="81358"/>
                    </a:cubicBezTo>
                    <a:cubicBezTo>
                      <a:pt x="207064" y="108522"/>
                      <a:pt x="196481" y="139919"/>
                      <a:pt x="221175" y="166024"/>
                    </a:cubicBezTo>
                    <a:cubicBezTo>
                      <a:pt x="245869" y="192129"/>
                      <a:pt x="301256" y="221058"/>
                      <a:pt x="318542" y="237991"/>
                    </a:cubicBezTo>
                    <a:cubicBezTo>
                      <a:pt x="335828" y="254924"/>
                      <a:pt x="348528" y="263744"/>
                      <a:pt x="324892" y="267624"/>
                    </a:cubicBezTo>
                    <a:cubicBezTo>
                      <a:pt x="301256" y="271505"/>
                      <a:pt x="212356" y="249280"/>
                      <a:pt x="176725" y="261274"/>
                    </a:cubicBezTo>
                    <a:cubicBezTo>
                      <a:pt x="141095" y="273269"/>
                      <a:pt x="126984" y="315955"/>
                      <a:pt x="111109" y="339591"/>
                    </a:cubicBezTo>
                    <a:cubicBezTo>
                      <a:pt x="95234" y="363227"/>
                      <a:pt x="80770" y="415791"/>
                      <a:pt x="81475" y="403091"/>
                    </a:cubicBezTo>
                    <a:cubicBezTo>
                      <a:pt x="82180" y="390391"/>
                      <a:pt x="85709" y="298669"/>
                      <a:pt x="115342" y="263391"/>
                    </a:cubicBezTo>
                    <a:cubicBezTo>
                      <a:pt x="144975" y="228113"/>
                      <a:pt x="273033" y="235169"/>
                      <a:pt x="259275" y="191424"/>
                    </a:cubicBezTo>
                    <a:cubicBezTo>
                      <a:pt x="245517" y="147680"/>
                      <a:pt x="15859" y="21385"/>
                      <a:pt x="1042" y="30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02A89007-7959-4061-8DC3-C8CDABF4B7DB}"/>
                  </a:ext>
                </a:extLst>
              </p:cNvPr>
              <p:cNvSpPr/>
              <p:nvPr/>
            </p:nvSpPr>
            <p:spPr>
              <a:xfrm>
                <a:off x="8108936" y="2545897"/>
                <a:ext cx="275626" cy="273550"/>
              </a:xfrm>
              <a:custGeom>
                <a:avLst/>
                <a:gdLst>
                  <a:gd name="connsiteX0" fmla="*/ 14 w 275626"/>
                  <a:gd name="connsiteY0" fmla="*/ 453 h 273550"/>
                  <a:gd name="connsiteX1" fmla="*/ 203214 w 275626"/>
                  <a:gd name="connsiteY1" fmla="*/ 61836 h 273550"/>
                  <a:gd name="connsiteX2" fmla="*/ 273064 w 275626"/>
                  <a:gd name="connsiteY2" fmla="*/ 273503 h 273550"/>
                  <a:gd name="connsiteX3" fmla="*/ 254014 w 275626"/>
                  <a:gd name="connsiteY3" fmla="*/ 80886 h 273550"/>
                  <a:gd name="connsiteX4" fmla="*/ 192631 w 275626"/>
                  <a:gd name="connsiteY4" fmla="*/ 36436 h 273550"/>
                  <a:gd name="connsiteX5" fmla="*/ 14 w 275626"/>
                  <a:gd name="connsiteY5" fmla="*/ 453 h 27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26" h="273550">
                    <a:moveTo>
                      <a:pt x="14" y="453"/>
                    </a:moveTo>
                    <a:cubicBezTo>
                      <a:pt x="1778" y="4686"/>
                      <a:pt x="157706" y="16328"/>
                      <a:pt x="203214" y="61836"/>
                    </a:cubicBezTo>
                    <a:cubicBezTo>
                      <a:pt x="248722" y="107344"/>
                      <a:pt x="264597" y="270328"/>
                      <a:pt x="273064" y="273503"/>
                    </a:cubicBezTo>
                    <a:cubicBezTo>
                      <a:pt x="281531" y="276678"/>
                      <a:pt x="267420" y="120397"/>
                      <a:pt x="254014" y="80886"/>
                    </a:cubicBezTo>
                    <a:cubicBezTo>
                      <a:pt x="240609" y="41375"/>
                      <a:pt x="228262" y="50194"/>
                      <a:pt x="192631" y="36436"/>
                    </a:cubicBezTo>
                    <a:cubicBezTo>
                      <a:pt x="157001" y="22678"/>
                      <a:pt x="-1750" y="-3780"/>
                      <a:pt x="14" y="4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CFFE7789-11A2-4338-B3E2-4CEA941F8D9D}"/>
                  </a:ext>
                </a:extLst>
              </p:cNvPr>
              <p:cNvSpPr/>
              <p:nvPr/>
            </p:nvSpPr>
            <p:spPr>
              <a:xfrm>
                <a:off x="8235754" y="2499255"/>
                <a:ext cx="189164" cy="150838"/>
              </a:xfrm>
              <a:custGeom>
                <a:avLst/>
                <a:gdLst>
                  <a:gd name="connsiteX0" fmla="*/ 196 w 189164"/>
                  <a:gd name="connsiteY0" fmla="*/ 528 h 150838"/>
                  <a:gd name="connsiteX1" fmla="*/ 161063 w 189164"/>
                  <a:gd name="connsiteY1" fmla="*/ 72495 h 150838"/>
                  <a:gd name="connsiteX2" fmla="*/ 177996 w 189164"/>
                  <a:gd name="connsiteY2" fmla="*/ 150812 h 150838"/>
                  <a:gd name="connsiteX3" fmla="*/ 186463 w 189164"/>
                  <a:gd name="connsiteY3" fmla="*/ 64028 h 150838"/>
                  <a:gd name="connsiteX4" fmla="*/ 129313 w 189164"/>
                  <a:gd name="connsiteY4" fmla="*/ 40745 h 150838"/>
                  <a:gd name="connsiteX5" fmla="*/ 196 w 189164"/>
                  <a:gd name="connsiteY5" fmla="*/ 528 h 15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164" h="150838">
                    <a:moveTo>
                      <a:pt x="196" y="528"/>
                    </a:moveTo>
                    <a:cubicBezTo>
                      <a:pt x="5488" y="5820"/>
                      <a:pt x="131430" y="47448"/>
                      <a:pt x="161063" y="72495"/>
                    </a:cubicBezTo>
                    <a:cubicBezTo>
                      <a:pt x="190696" y="97542"/>
                      <a:pt x="173763" y="152223"/>
                      <a:pt x="177996" y="150812"/>
                    </a:cubicBezTo>
                    <a:cubicBezTo>
                      <a:pt x="182229" y="149401"/>
                      <a:pt x="194577" y="82372"/>
                      <a:pt x="186463" y="64028"/>
                    </a:cubicBezTo>
                    <a:cubicBezTo>
                      <a:pt x="178349" y="45684"/>
                      <a:pt x="160357" y="50270"/>
                      <a:pt x="129313" y="40745"/>
                    </a:cubicBezTo>
                    <a:cubicBezTo>
                      <a:pt x="98269" y="31220"/>
                      <a:pt x="-5096" y="-4764"/>
                      <a:pt x="196" y="5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B624DBDB-AA9E-4C51-8BD0-5F1A0BAFC0C3}"/>
                  </a:ext>
                </a:extLst>
              </p:cNvPr>
              <p:cNvSpPr/>
              <p:nvPr/>
            </p:nvSpPr>
            <p:spPr>
              <a:xfrm>
                <a:off x="8021690" y="2489145"/>
                <a:ext cx="170128" cy="330588"/>
              </a:xfrm>
              <a:custGeom>
                <a:avLst/>
                <a:gdLst>
                  <a:gd name="connsiteX0" fmla="*/ 169810 w 170128"/>
                  <a:gd name="connsiteY0" fmla="*/ 55 h 330588"/>
                  <a:gd name="connsiteX1" fmla="*/ 135943 w 170128"/>
                  <a:gd name="connsiteY1" fmla="*/ 158805 h 330588"/>
                  <a:gd name="connsiteX2" fmla="*/ 140177 w 170128"/>
                  <a:gd name="connsiteY2" fmla="*/ 313322 h 330588"/>
                  <a:gd name="connsiteX3" fmla="*/ 78793 w 170128"/>
                  <a:gd name="connsiteY3" fmla="*/ 277338 h 330588"/>
                  <a:gd name="connsiteX4" fmla="*/ 59743 w 170128"/>
                  <a:gd name="connsiteY4" fmla="*/ 294272 h 330588"/>
                  <a:gd name="connsiteX5" fmla="*/ 477 w 170128"/>
                  <a:gd name="connsiteY5" fmla="*/ 330255 h 330588"/>
                  <a:gd name="connsiteX6" fmla="*/ 36460 w 170128"/>
                  <a:gd name="connsiteY6" fmla="*/ 270988 h 330588"/>
                  <a:gd name="connsiteX7" fmla="*/ 116893 w 170128"/>
                  <a:gd name="connsiteY7" fmla="*/ 235005 h 330588"/>
                  <a:gd name="connsiteX8" fmla="*/ 112660 w 170128"/>
                  <a:gd name="connsiteY8" fmla="*/ 141872 h 330588"/>
                  <a:gd name="connsiteX9" fmla="*/ 169810 w 170128"/>
                  <a:gd name="connsiteY9" fmla="*/ 55 h 33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128" h="330588">
                    <a:moveTo>
                      <a:pt x="169810" y="55"/>
                    </a:moveTo>
                    <a:cubicBezTo>
                      <a:pt x="173691" y="2877"/>
                      <a:pt x="140882" y="106594"/>
                      <a:pt x="135943" y="158805"/>
                    </a:cubicBezTo>
                    <a:cubicBezTo>
                      <a:pt x="131004" y="211016"/>
                      <a:pt x="149702" y="293567"/>
                      <a:pt x="140177" y="313322"/>
                    </a:cubicBezTo>
                    <a:cubicBezTo>
                      <a:pt x="130652" y="333077"/>
                      <a:pt x="92199" y="280513"/>
                      <a:pt x="78793" y="277338"/>
                    </a:cubicBezTo>
                    <a:cubicBezTo>
                      <a:pt x="65387" y="274163"/>
                      <a:pt x="59743" y="294272"/>
                      <a:pt x="59743" y="294272"/>
                    </a:cubicBezTo>
                    <a:cubicBezTo>
                      <a:pt x="46690" y="303091"/>
                      <a:pt x="4357" y="334136"/>
                      <a:pt x="477" y="330255"/>
                    </a:cubicBezTo>
                    <a:cubicBezTo>
                      <a:pt x="-3403" y="326374"/>
                      <a:pt x="17057" y="286863"/>
                      <a:pt x="36460" y="270988"/>
                    </a:cubicBezTo>
                    <a:cubicBezTo>
                      <a:pt x="55863" y="255113"/>
                      <a:pt x="104193" y="256524"/>
                      <a:pt x="116893" y="235005"/>
                    </a:cubicBezTo>
                    <a:cubicBezTo>
                      <a:pt x="129593" y="213486"/>
                      <a:pt x="101724" y="181383"/>
                      <a:pt x="112660" y="141872"/>
                    </a:cubicBezTo>
                    <a:cubicBezTo>
                      <a:pt x="123596" y="102361"/>
                      <a:pt x="165929" y="-2767"/>
                      <a:pt x="169810" y="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C72FB45E-127A-4779-AD63-2FBCF274F17B}"/>
                  </a:ext>
                </a:extLst>
              </p:cNvPr>
              <p:cNvSpPr/>
              <p:nvPr/>
            </p:nvSpPr>
            <p:spPr>
              <a:xfrm>
                <a:off x="8359108" y="2675261"/>
                <a:ext cx="533422" cy="428748"/>
              </a:xfrm>
              <a:custGeom>
                <a:avLst/>
                <a:gdLst>
                  <a:gd name="connsiteX0" fmla="*/ 283242 w 533422"/>
                  <a:gd name="connsiteY0" fmla="*/ 206 h 428748"/>
                  <a:gd name="connsiteX1" fmla="*/ 367909 w 533422"/>
                  <a:gd name="connsiteY1" fmla="*/ 292306 h 428748"/>
                  <a:gd name="connsiteX2" fmla="*/ 486442 w 533422"/>
                  <a:gd name="connsiteY2" fmla="*/ 364272 h 428748"/>
                  <a:gd name="connsiteX3" fmla="*/ 530892 w 533422"/>
                  <a:gd name="connsiteY3" fmla="*/ 425656 h 428748"/>
                  <a:gd name="connsiteX4" fmla="*/ 418709 w 533422"/>
                  <a:gd name="connsiteY4" fmla="*/ 417189 h 428748"/>
                  <a:gd name="connsiteX5" fmla="*/ 372142 w 533422"/>
                  <a:gd name="connsiteY5" fmla="*/ 396022 h 428748"/>
                  <a:gd name="connsiteX6" fmla="*/ 293825 w 533422"/>
                  <a:gd name="connsiteY6" fmla="*/ 427772 h 428748"/>
                  <a:gd name="connsiteX7" fmla="*/ 209159 w 533422"/>
                  <a:gd name="connsiteY7" fmla="*/ 364272 h 428748"/>
                  <a:gd name="connsiteX8" fmla="*/ 109675 w 533422"/>
                  <a:gd name="connsiteY8" fmla="*/ 400256 h 428748"/>
                  <a:gd name="connsiteX9" fmla="*/ 5959 w 533422"/>
                  <a:gd name="connsiteY9" fmla="*/ 404489 h 428748"/>
                  <a:gd name="connsiteX10" fmla="*/ 298059 w 533422"/>
                  <a:gd name="connsiteY10" fmla="*/ 372739 h 428748"/>
                  <a:gd name="connsiteX11" fmla="*/ 425059 w 533422"/>
                  <a:gd name="connsiteY11" fmla="*/ 353689 h 428748"/>
                  <a:gd name="connsiteX12" fmla="*/ 321342 w 533422"/>
                  <a:gd name="connsiteY12" fmla="*/ 247856 h 428748"/>
                  <a:gd name="connsiteX13" fmla="*/ 283242 w 533422"/>
                  <a:gd name="connsiteY13" fmla="*/ 206 h 42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422" h="428748">
                    <a:moveTo>
                      <a:pt x="283242" y="206"/>
                    </a:moveTo>
                    <a:cubicBezTo>
                      <a:pt x="291003" y="7614"/>
                      <a:pt x="334042" y="231629"/>
                      <a:pt x="367909" y="292306"/>
                    </a:cubicBezTo>
                    <a:cubicBezTo>
                      <a:pt x="401776" y="352983"/>
                      <a:pt x="459278" y="342047"/>
                      <a:pt x="486442" y="364272"/>
                    </a:cubicBezTo>
                    <a:cubicBezTo>
                      <a:pt x="513606" y="386497"/>
                      <a:pt x="542181" y="416837"/>
                      <a:pt x="530892" y="425656"/>
                    </a:cubicBezTo>
                    <a:cubicBezTo>
                      <a:pt x="519603" y="434475"/>
                      <a:pt x="445167" y="422128"/>
                      <a:pt x="418709" y="417189"/>
                    </a:cubicBezTo>
                    <a:cubicBezTo>
                      <a:pt x="392251" y="412250"/>
                      <a:pt x="392956" y="394258"/>
                      <a:pt x="372142" y="396022"/>
                    </a:cubicBezTo>
                    <a:cubicBezTo>
                      <a:pt x="351328" y="397786"/>
                      <a:pt x="320989" y="433064"/>
                      <a:pt x="293825" y="427772"/>
                    </a:cubicBezTo>
                    <a:cubicBezTo>
                      <a:pt x="266661" y="422480"/>
                      <a:pt x="239851" y="368858"/>
                      <a:pt x="209159" y="364272"/>
                    </a:cubicBezTo>
                    <a:cubicBezTo>
                      <a:pt x="178467" y="359686"/>
                      <a:pt x="143542" y="393553"/>
                      <a:pt x="109675" y="400256"/>
                    </a:cubicBezTo>
                    <a:cubicBezTo>
                      <a:pt x="75808" y="406959"/>
                      <a:pt x="-25438" y="409075"/>
                      <a:pt x="5959" y="404489"/>
                    </a:cubicBezTo>
                    <a:cubicBezTo>
                      <a:pt x="37356" y="399903"/>
                      <a:pt x="228209" y="381206"/>
                      <a:pt x="298059" y="372739"/>
                    </a:cubicBezTo>
                    <a:cubicBezTo>
                      <a:pt x="367909" y="364272"/>
                      <a:pt x="421179" y="374503"/>
                      <a:pt x="425059" y="353689"/>
                    </a:cubicBezTo>
                    <a:cubicBezTo>
                      <a:pt x="428940" y="332875"/>
                      <a:pt x="347448" y="308887"/>
                      <a:pt x="321342" y="247856"/>
                    </a:cubicBezTo>
                    <a:cubicBezTo>
                      <a:pt x="295236" y="186826"/>
                      <a:pt x="275481" y="-7202"/>
                      <a:pt x="283242" y="2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78ADADF1-D6D9-4E57-B841-74B7F12DCC32}"/>
                  </a:ext>
                </a:extLst>
              </p:cNvPr>
              <p:cNvSpPr/>
              <p:nvPr/>
            </p:nvSpPr>
            <p:spPr>
              <a:xfrm>
                <a:off x="8280710" y="2715308"/>
                <a:ext cx="135802" cy="270904"/>
              </a:xfrm>
              <a:custGeom>
                <a:avLst/>
                <a:gdLst>
                  <a:gd name="connsiteX0" fmla="*/ 1807 w 135802"/>
                  <a:gd name="connsiteY0" fmla="*/ 2492 h 270904"/>
                  <a:gd name="connsiteX1" fmla="*/ 113990 w 135802"/>
                  <a:gd name="connsiteY1" fmla="*/ 231092 h 270904"/>
                  <a:gd name="connsiteX2" fmla="*/ 90707 w 135802"/>
                  <a:gd name="connsiteY2" fmla="*/ 267075 h 270904"/>
                  <a:gd name="connsiteX3" fmla="*/ 135157 w 135802"/>
                  <a:gd name="connsiteY3" fmla="*/ 186642 h 270904"/>
                  <a:gd name="connsiteX4" fmla="*/ 50490 w 135802"/>
                  <a:gd name="connsiteY4" fmla="*/ 112559 h 270904"/>
                  <a:gd name="connsiteX5" fmla="*/ 1807 w 135802"/>
                  <a:gd name="connsiteY5" fmla="*/ 2492 h 27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02" h="270904">
                    <a:moveTo>
                      <a:pt x="1807" y="2492"/>
                    </a:moveTo>
                    <a:cubicBezTo>
                      <a:pt x="12390" y="22247"/>
                      <a:pt x="99173" y="186995"/>
                      <a:pt x="113990" y="231092"/>
                    </a:cubicBezTo>
                    <a:cubicBezTo>
                      <a:pt x="128807" y="275189"/>
                      <a:pt x="87179" y="274483"/>
                      <a:pt x="90707" y="267075"/>
                    </a:cubicBezTo>
                    <a:cubicBezTo>
                      <a:pt x="94235" y="259667"/>
                      <a:pt x="141860" y="212395"/>
                      <a:pt x="135157" y="186642"/>
                    </a:cubicBezTo>
                    <a:cubicBezTo>
                      <a:pt x="128454" y="160889"/>
                      <a:pt x="71304" y="139017"/>
                      <a:pt x="50490" y="112559"/>
                    </a:cubicBezTo>
                    <a:cubicBezTo>
                      <a:pt x="29676" y="86101"/>
                      <a:pt x="-8776" y="-17263"/>
                      <a:pt x="1807" y="24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AF3FB21C-B75A-4039-A0A4-CF40E77EDA88}"/>
                  </a:ext>
                </a:extLst>
              </p:cNvPr>
              <p:cNvSpPr/>
              <p:nvPr/>
            </p:nvSpPr>
            <p:spPr>
              <a:xfrm>
                <a:off x="7524493" y="2838408"/>
                <a:ext cx="624495" cy="129162"/>
              </a:xfrm>
              <a:custGeom>
                <a:avLst/>
                <a:gdLst>
                  <a:gd name="connsiteX0" fmla="*/ 257 w 624495"/>
                  <a:gd name="connsiteY0" fmla="*/ 129159 h 129162"/>
                  <a:gd name="connsiteX1" fmla="*/ 296590 w 624495"/>
                  <a:gd name="connsiteY1" fmla="*/ 42 h 129162"/>
                  <a:gd name="connsiteX2" fmla="*/ 614090 w 624495"/>
                  <a:gd name="connsiteY2" fmla="*/ 114342 h 129162"/>
                  <a:gd name="connsiteX3" fmla="*/ 529424 w 624495"/>
                  <a:gd name="connsiteY3" fmla="*/ 72009 h 129162"/>
                  <a:gd name="connsiteX4" fmla="*/ 347390 w 624495"/>
                  <a:gd name="connsiteY4" fmla="*/ 4275 h 129162"/>
                  <a:gd name="connsiteX5" fmla="*/ 257 w 624495"/>
                  <a:gd name="connsiteY5" fmla="*/ 129159 h 12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495" h="129162">
                    <a:moveTo>
                      <a:pt x="257" y="129159"/>
                    </a:moveTo>
                    <a:cubicBezTo>
                      <a:pt x="-8210" y="128453"/>
                      <a:pt x="194285" y="2511"/>
                      <a:pt x="296590" y="42"/>
                    </a:cubicBezTo>
                    <a:cubicBezTo>
                      <a:pt x="398896" y="-2428"/>
                      <a:pt x="575284" y="102348"/>
                      <a:pt x="614090" y="114342"/>
                    </a:cubicBezTo>
                    <a:cubicBezTo>
                      <a:pt x="652896" y="126336"/>
                      <a:pt x="573874" y="90353"/>
                      <a:pt x="529424" y="72009"/>
                    </a:cubicBezTo>
                    <a:cubicBezTo>
                      <a:pt x="484974" y="53664"/>
                      <a:pt x="430998" y="-6308"/>
                      <a:pt x="347390" y="4275"/>
                    </a:cubicBezTo>
                    <a:cubicBezTo>
                      <a:pt x="263782" y="14858"/>
                      <a:pt x="8724" y="129865"/>
                      <a:pt x="257" y="1291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BAC7A5F5-B6B7-431C-8116-A39F4534BE3A}"/>
                  </a:ext>
                </a:extLst>
              </p:cNvPr>
              <p:cNvSpPr/>
              <p:nvPr/>
            </p:nvSpPr>
            <p:spPr>
              <a:xfrm>
                <a:off x="7273995" y="2813559"/>
                <a:ext cx="646605" cy="202693"/>
              </a:xfrm>
              <a:custGeom>
                <a:avLst/>
                <a:gdLst>
                  <a:gd name="connsiteX0" fmla="*/ 417972 w 646605"/>
                  <a:gd name="connsiteY0" fmla="*/ 187874 h 202693"/>
                  <a:gd name="connsiteX1" fmla="*/ 238055 w 646605"/>
                  <a:gd name="connsiteY1" fmla="*/ 156124 h 202693"/>
                  <a:gd name="connsiteX2" fmla="*/ 988 w 646605"/>
                  <a:gd name="connsiteY2" fmla="*/ 202691 h 202693"/>
                  <a:gd name="connsiteX3" fmla="*/ 159738 w 646605"/>
                  <a:gd name="connsiteY3" fmla="*/ 158241 h 202693"/>
                  <a:gd name="connsiteX4" fmla="*/ 314255 w 646605"/>
                  <a:gd name="connsiteY4" fmla="*/ 137074 h 202693"/>
                  <a:gd name="connsiteX5" fmla="*/ 191488 w 646605"/>
                  <a:gd name="connsiteY5" fmla="*/ 109558 h 202693"/>
                  <a:gd name="connsiteX6" fmla="*/ 430672 w 646605"/>
                  <a:gd name="connsiteY6" fmla="*/ 5841 h 202693"/>
                  <a:gd name="connsiteX7" fmla="*/ 646572 w 646605"/>
                  <a:gd name="connsiteY7" fmla="*/ 14308 h 202693"/>
                  <a:gd name="connsiteX8" fmla="*/ 445488 w 646605"/>
                  <a:gd name="connsiteY8" fmla="*/ 24891 h 202693"/>
                  <a:gd name="connsiteX9" fmla="*/ 225355 w 646605"/>
                  <a:gd name="connsiteY9" fmla="*/ 115908 h 202693"/>
                  <a:gd name="connsiteX10" fmla="*/ 417972 w 646605"/>
                  <a:gd name="connsiteY10" fmla="*/ 187874 h 20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05" h="202693">
                    <a:moveTo>
                      <a:pt x="417972" y="187874"/>
                    </a:moveTo>
                    <a:cubicBezTo>
                      <a:pt x="420089" y="194577"/>
                      <a:pt x="307552" y="153655"/>
                      <a:pt x="238055" y="156124"/>
                    </a:cubicBezTo>
                    <a:cubicBezTo>
                      <a:pt x="168558" y="158593"/>
                      <a:pt x="14041" y="202338"/>
                      <a:pt x="988" y="202691"/>
                    </a:cubicBezTo>
                    <a:cubicBezTo>
                      <a:pt x="-12065" y="203044"/>
                      <a:pt x="107527" y="169177"/>
                      <a:pt x="159738" y="158241"/>
                    </a:cubicBezTo>
                    <a:cubicBezTo>
                      <a:pt x="211949" y="147305"/>
                      <a:pt x="308963" y="145188"/>
                      <a:pt x="314255" y="137074"/>
                    </a:cubicBezTo>
                    <a:cubicBezTo>
                      <a:pt x="319547" y="128960"/>
                      <a:pt x="172085" y="131430"/>
                      <a:pt x="191488" y="109558"/>
                    </a:cubicBezTo>
                    <a:cubicBezTo>
                      <a:pt x="210891" y="87686"/>
                      <a:pt x="354825" y="21716"/>
                      <a:pt x="430672" y="5841"/>
                    </a:cubicBezTo>
                    <a:cubicBezTo>
                      <a:pt x="506519" y="-10034"/>
                      <a:pt x="644103" y="11133"/>
                      <a:pt x="646572" y="14308"/>
                    </a:cubicBezTo>
                    <a:cubicBezTo>
                      <a:pt x="649041" y="17483"/>
                      <a:pt x="515691" y="7958"/>
                      <a:pt x="445488" y="24891"/>
                    </a:cubicBezTo>
                    <a:cubicBezTo>
                      <a:pt x="375285" y="41824"/>
                      <a:pt x="230999" y="88391"/>
                      <a:pt x="225355" y="115908"/>
                    </a:cubicBezTo>
                    <a:cubicBezTo>
                      <a:pt x="219711" y="143425"/>
                      <a:pt x="415855" y="181171"/>
                      <a:pt x="417972" y="1878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23E88ECD-B42D-4F11-BE29-5F245979AA1A}"/>
                  </a:ext>
                </a:extLst>
              </p:cNvPr>
              <p:cNvSpPr/>
              <p:nvPr/>
            </p:nvSpPr>
            <p:spPr>
              <a:xfrm>
                <a:off x="7192356" y="3064709"/>
                <a:ext cx="455169" cy="65934"/>
              </a:xfrm>
              <a:custGeom>
                <a:avLst/>
                <a:gdLst>
                  <a:gd name="connsiteX0" fmla="*/ 4311 w 455169"/>
                  <a:gd name="connsiteY0" fmla="*/ 65841 h 65934"/>
                  <a:gd name="connsiteX1" fmla="*/ 287944 w 455169"/>
                  <a:gd name="connsiteY1" fmla="*/ 57374 h 65934"/>
                  <a:gd name="connsiteX2" fmla="*/ 455161 w 455169"/>
                  <a:gd name="connsiteY2" fmla="*/ 224 h 65934"/>
                  <a:gd name="connsiteX3" fmla="*/ 281594 w 455169"/>
                  <a:gd name="connsiteY3" fmla="*/ 38324 h 65934"/>
                  <a:gd name="connsiteX4" fmla="*/ 129194 w 455169"/>
                  <a:gd name="connsiteY4" fmla="*/ 59491 h 65934"/>
                  <a:gd name="connsiteX5" fmla="*/ 4311 w 455169"/>
                  <a:gd name="connsiteY5" fmla="*/ 65841 h 6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169" h="65934">
                    <a:moveTo>
                      <a:pt x="4311" y="65841"/>
                    </a:moveTo>
                    <a:cubicBezTo>
                      <a:pt x="30769" y="65488"/>
                      <a:pt x="212802" y="68310"/>
                      <a:pt x="287944" y="57374"/>
                    </a:cubicBezTo>
                    <a:cubicBezTo>
                      <a:pt x="363086" y="46438"/>
                      <a:pt x="456219" y="3399"/>
                      <a:pt x="455161" y="224"/>
                    </a:cubicBezTo>
                    <a:cubicBezTo>
                      <a:pt x="454103" y="-2951"/>
                      <a:pt x="335922" y="28446"/>
                      <a:pt x="281594" y="38324"/>
                    </a:cubicBezTo>
                    <a:cubicBezTo>
                      <a:pt x="227266" y="48202"/>
                      <a:pt x="178583" y="53141"/>
                      <a:pt x="129194" y="59491"/>
                    </a:cubicBezTo>
                    <a:cubicBezTo>
                      <a:pt x="79805" y="65841"/>
                      <a:pt x="-22147" y="66194"/>
                      <a:pt x="4311" y="658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6CF3EBA2-FE02-485C-A7BE-567AAD5F46D4}"/>
                  </a:ext>
                </a:extLst>
              </p:cNvPr>
              <p:cNvSpPr/>
              <p:nvPr/>
            </p:nvSpPr>
            <p:spPr>
              <a:xfrm>
                <a:off x="7187808" y="3091679"/>
                <a:ext cx="584669" cy="104387"/>
              </a:xfrm>
              <a:custGeom>
                <a:avLst/>
                <a:gdLst>
                  <a:gd name="connsiteX0" fmla="*/ 392 w 584669"/>
                  <a:gd name="connsiteY0" fmla="*/ 89671 h 104387"/>
                  <a:gd name="connsiteX1" fmla="*/ 248042 w 584669"/>
                  <a:gd name="connsiteY1" fmla="*/ 89671 h 104387"/>
                  <a:gd name="connsiteX2" fmla="*/ 423725 w 584669"/>
                  <a:gd name="connsiteY2" fmla="*/ 36754 h 104387"/>
                  <a:gd name="connsiteX3" fmla="*/ 485109 w 584669"/>
                  <a:gd name="connsiteY3" fmla="*/ 19821 h 104387"/>
                  <a:gd name="connsiteX4" fmla="*/ 584592 w 584669"/>
                  <a:gd name="connsiteY4" fmla="*/ 72738 h 104387"/>
                  <a:gd name="connsiteX5" fmla="*/ 468175 w 584669"/>
                  <a:gd name="connsiteY5" fmla="*/ 2888 h 104387"/>
                  <a:gd name="connsiteX6" fmla="*/ 408909 w 584669"/>
                  <a:gd name="connsiteY6" fmla="*/ 21938 h 104387"/>
                  <a:gd name="connsiteX7" fmla="*/ 197242 w 584669"/>
                  <a:gd name="connsiteY7" fmla="*/ 100254 h 104387"/>
                  <a:gd name="connsiteX8" fmla="*/ 392 w 584669"/>
                  <a:gd name="connsiteY8" fmla="*/ 89671 h 1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669" h="104387">
                    <a:moveTo>
                      <a:pt x="392" y="89671"/>
                    </a:moveTo>
                    <a:cubicBezTo>
                      <a:pt x="8859" y="87907"/>
                      <a:pt x="177487" y="98490"/>
                      <a:pt x="248042" y="89671"/>
                    </a:cubicBezTo>
                    <a:cubicBezTo>
                      <a:pt x="318597" y="80852"/>
                      <a:pt x="384214" y="48396"/>
                      <a:pt x="423725" y="36754"/>
                    </a:cubicBezTo>
                    <a:cubicBezTo>
                      <a:pt x="463236" y="25112"/>
                      <a:pt x="458298" y="13824"/>
                      <a:pt x="485109" y="19821"/>
                    </a:cubicBezTo>
                    <a:cubicBezTo>
                      <a:pt x="511920" y="25818"/>
                      <a:pt x="587414" y="75560"/>
                      <a:pt x="584592" y="72738"/>
                    </a:cubicBezTo>
                    <a:cubicBezTo>
                      <a:pt x="581770" y="69916"/>
                      <a:pt x="497456" y="11355"/>
                      <a:pt x="468175" y="2888"/>
                    </a:cubicBezTo>
                    <a:cubicBezTo>
                      <a:pt x="438894" y="-5579"/>
                      <a:pt x="454064" y="5710"/>
                      <a:pt x="408909" y="21938"/>
                    </a:cubicBezTo>
                    <a:cubicBezTo>
                      <a:pt x="363754" y="38166"/>
                      <a:pt x="272031" y="87201"/>
                      <a:pt x="197242" y="100254"/>
                    </a:cubicBezTo>
                    <a:cubicBezTo>
                      <a:pt x="122453" y="113307"/>
                      <a:pt x="-8075" y="91435"/>
                      <a:pt x="392" y="896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F8091B6E-4EB0-4471-B841-9F6DD56D89C2}"/>
                  </a:ext>
                </a:extLst>
              </p:cNvPr>
              <p:cNvSpPr/>
              <p:nvPr/>
            </p:nvSpPr>
            <p:spPr>
              <a:xfrm>
                <a:off x="7291665" y="3143094"/>
                <a:ext cx="476634" cy="100950"/>
              </a:xfrm>
              <a:custGeom>
                <a:avLst/>
                <a:gdLst>
                  <a:gd name="connsiteX0" fmla="*/ 252 w 476634"/>
                  <a:gd name="connsiteY0" fmla="*/ 91173 h 100950"/>
                  <a:gd name="connsiteX1" fmla="*/ 167468 w 476634"/>
                  <a:gd name="connsiteY1" fmla="*/ 97523 h 100950"/>
                  <a:gd name="connsiteX2" fmla="*/ 370668 w 476634"/>
                  <a:gd name="connsiteY2" fmla="*/ 34023 h 100950"/>
                  <a:gd name="connsiteX3" fmla="*/ 474385 w 476634"/>
                  <a:gd name="connsiteY3" fmla="*/ 156 h 100950"/>
                  <a:gd name="connsiteX4" fmla="*/ 277535 w 476634"/>
                  <a:gd name="connsiteY4" fmla="*/ 46723 h 100950"/>
                  <a:gd name="connsiteX5" fmla="*/ 133602 w 476634"/>
                  <a:gd name="connsiteY5" fmla="*/ 80589 h 100950"/>
                  <a:gd name="connsiteX6" fmla="*/ 252 w 476634"/>
                  <a:gd name="connsiteY6" fmla="*/ 91173 h 10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634" h="100950">
                    <a:moveTo>
                      <a:pt x="252" y="91173"/>
                    </a:moveTo>
                    <a:cubicBezTo>
                      <a:pt x="5896" y="93995"/>
                      <a:pt x="105732" y="107048"/>
                      <a:pt x="167468" y="97523"/>
                    </a:cubicBezTo>
                    <a:cubicBezTo>
                      <a:pt x="229204" y="87998"/>
                      <a:pt x="370668" y="34023"/>
                      <a:pt x="370668" y="34023"/>
                    </a:cubicBezTo>
                    <a:cubicBezTo>
                      <a:pt x="421821" y="17795"/>
                      <a:pt x="489907" y="-1961"/>
                      <a:pt x="474385" y="156"/>
                    </a:cubicBezTo>
                    <a:cubicBezTo>
                      <a:pt x="458863" y="2273"/>
                      <a:pt x="334332" y="33317"/>
                      <a:pt x="277535" y="46723"/>
                    </a:cubicBezTo>
                    <a:cubicBezTo>
                      <a:pt x="220738" y="60128"/>
                      <a:pt x="182285" y="73886"/>
                      <a:pt x="133602" y="80589"/>
                    </a:cubicBezTo>
                    <a:cubicBezTo>
                      <a:pt x="84919" y="87292"/>
                      <a:pt x="-5392" y="88351"/>
                      <a:pt x="252" y="911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87BEB9AF-1939-4E79-92CB-398A4FBCCEE1}"/>
                  </a:ext>
                </a:extLst>
              </p:cNvPr>
              <p:cNvSpPr/>
              <p:nvPr/>
            </p:nvSpPr>
            <p:spPr>
              <a:xfrm>
                <a:off x="7181848" y="3197768"/>
                <a:ext cx="114699" cy="222782"/>
              </a:xfrm>
              <a:custGeom>
                <a:avLst/>
                <a:gdLst>
                  <a:gd name="connsiteX0" fmla="*/ 2 w 114699"/>
                  <a:gd name="connsiteY0" fmla="*/ 15332 h 222782"/>
                  <a:gd name="connsiteX1" fmla="*/ 52919 w 114699"/>
                  <a:gd name="connsiteY1" fmla="*/ 133865 h 222782"/>
                  <a:gd name="connsiteX2" fmla="*/ 44452 w 114699"/>
                  <a:gd name="connsiteY2" fmla="*/ 222765 h 222782"/>
                  <a:gd name="connsiteX3" fmla="*/ 76202 w 114699"/>
                  <a:gd name="connsiteY3" fmla="*/ 140215 h 222782"/>
                  <a:gd name="connsiteX4" fmla="*/ 114302 w 114699"/>
                  <a:gd name="connsiteY4" fmla="*/ 515 h 222782"/>
                  <a:gd name="connsiteX5" fmla="*/ 50802 w 114699"/>
                  <a:gd name="connsiteY5" fmla="*/ 91532 h 222782"/>
                  <a:gd name="connsiteX6" fmla="*/ 2 w 114699"/>
                  <a:gd name="connsiteY6" fmla="*/ 15332 h 2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9" h="222782">
                    <a:moveTo>
                      <a:pt x="2" y="15332"/>
                    </a:moveTo>
                    <a:cubicBezTo>
                      <a:pt x="355" y="22387"/>
                      <a:pt x="45511" y="99293"/>
                      <a:pt x="52919" y="133865"/>
                    </a:cubicBezTo>
                    <a:cubicBezTo>
                      <a:pt x="60327" y="168437"/>
                      <a:pt x="40572" y="221707"/>
                      <a:pt x="44452" y="222765"/>
                    </a:cubicBezTo>
                    <a:cubicBezTo>
                      <a:pt x="48333" y="223823"/>
                      <a:pt x="64560" y="177257"/>
                      <a:pt x="76202" y="140215"/>
                    </a:cubicBezTo>
                    <a:cubicBezTo>
                      <a:pt x="87844" y="103173"/>
                      <a:pt x="118535" y="8629"/>
                      <a:pt x="114302" y="515"/>
                    </a:cubicBezTo>
                    <a:cubicBezTo>
                      <a:pt x="110069" y="-7599"/>
                      <a:pt x="69499" y="82713"/>
                      <a:pt x="50802" y="91532"/>
                    </a:cubicBezTo>
                    <a:cubicBezTo>
                      <a:pt x="32105" y="100351"/>
                      <a:pt x="-351" y="8277"/>
                      <a:pt x="2" y="1533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9F803303-EE96-4106-8590-66F5A5F06A6C}"/>
                  </a:ext>
                </a:extLst>
              </p:cNvPr>
              <p:cNvSpPr/>
              <p:nvPr/>
            </p:nvSpPr>
            <p:spPr>
              <a:xfrm>
                <a:off x="7649536" y="3011517"/>
                <a:ext cx="286195" cy="527564"/>
              </a:xfrm>
              <a:custGeom>
                <a:avLst/>
                <a:gdLst>
                  <a:gd name="connsiteX0" fmla="*/ 97 w 286195"/>
                  <a:gd name="connsiteY0" fmla="*/ 500 h 527564"/>
                  <a:gd name="connsiteX1" fmla="*/ 226581 w 286195"/>
                  <a:gd name="connsiteY1" fmla="*/ 70350 h 527564"/>
                  <a:gd name="connsiteX2" fmla="*/ 264681 w 286195"/>
                  <a:gd name="connsiteY2" fmla="*/ 224866 h 527564"/>
                  <a:gd name="connsiteX3" fmla="*/ 283731 w 286195"/>
                  <a:gd name="connsiteY3" fmla="*/ 366683 h 527564"/>
                  <a:gd name="connsiteX4" fmla="*/ 209647 w 286195"/>
                  <a:gd name="connsiteY4" fmla="*/ 400550 h 527564"/>
                  <a:gd name="connsiteX5" fmla="*/ 169431 w 286195"/>
                  <a:gd name="connsiteY5" fmla="*/ 457700 h 527564"/>
                  <a:gd name="connsiteX6" fmla="*/ 156731 w 286195"/>
                  <a:gd name="connsiteY6" fmla="*/ 527550 h 527564"/>
                  <a:gd name="connsiteX7" fmla="*/ 29731 w 286195"/>
                  <a:gd name="connsiteY7" fmla="*/ 464050 h 527564"/>
                  <a:gd name="connsiteX8" fmla="*/ 146147 w 286195"/>
                  <a:gd name="connsiteY8" fmla="*/ 483100 h 527564"/>
                  <a:gd name="connsiteX9" fmla="*/ 173664 w 286195"/>
                  <a:gd name="connsiteY9" fmla="*/ 400550 h 527564"/>
                  <a:gd name="connsiteX10" fmla="*/ 273147 w 286195"/>
                  <a:gd name="connsiteY10" fmla="*/ 315883 h 527564"/>
                  <a:gd name="connsiteX11" fmla="*/ 199064 w 286195"/>
                  <a:gd name="connsiteY11" fmla="*/ 55533 h 527564"/>
                  <a:gd name="connsiteX12" fmla="*/ 97 w 286195"/>
                  <a:gd name="connsiteY12" fmla="*/ 500 h 5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95" h="527564">
                    <a:moveTo>
                      <a:pt x="97" y="500"/>
                    </a:moveTo>
                    <a:cubicBezTo>
                      <a:pt x="4683" y="2969"/>
                      <a:pt x="182484" y="32956"/>
                      <a:pt x="226581" y="70350"/>
                    </a:cubicBezTo>
                    <a:cubicBezTo>
                      <a:pt x="270678" y="107744"/>
                      <a:pt x="255156" y="175477"/>
                      <a:pt x="264681" y="224866"/>
                    </a:cubicBezTo>
                    <a:cubicBezTo>
                      <a:pt x="274206" y="274255"/>
                      <a:pt x="292903" y="337402"/>
                      <a:pt x="283731" y="366683"/>
                    </a:cubicBezTo>
                    <a:cubicBezTo>
                      <a:pt x="274559" y="395964"/>
                      <a:pt x="228697" y="385381"/>
                      <a:pt x="209647" y="400550"/>
                    </a:cubicBezTo>
                    <a:cubicBezTo>
                      <a:pt x="190597" y="415720"/>
                      <a:pt x="178250" y="436533"/>
                      <a:pt x="169431" y="457700"/>
                    </a:cubicBezTo>
                    <a:cubicBezTo>
                      <a:pt x="160612" y="478867"/>
                      <a:pt x="180014" y="526492"/>
                      <a:pt x="156731" y="527550"/>
                    </a:cubicBezTo>
                    <a:cubicBezTo>
                      <a:pt x="133448" y="528608"/>
                      <a:pt x="31495" y="471458"/>
                      <a:pt x="29731" y="464050"/>
                    </a:cubicBezTo>
                    <a:cubicBezTo>
                      <a:pt x="27967" y="456642"/>
                      <a:pt x="122158" y="493683"/>
                      <a:pt x="146147" y="483100"/>
                    </a:cubicBezTo>
                    <a:cubicBezTo>
                      <a:pt x="170136" y="472517"/>
                      <a:pt x="152497" y="428420"/>
                      <a:pt x="173664" y="400550"/>
                    </a:cubicBezTo>
                    <a:cubicBezTo>
                      <a:pt x="194831" y="372680"/>
                      <a:pt x="268914" y="373386"/>
                      <a:pt x="273147" y="315883"/>
                    </a:cubicBezTo>
                    <a:cubicBezTo>
                      <a:pt x="277380" y="258380"/>
                      <a:pt x="243867" y="108097"/>
                      <a:pt x="199064" y="55533"/>
                    </a:cubicBezTo>
                    <a:cubicBezTo>
                      <a:pt x="154261" y="2969"/>
                      <a:pt x="-4489" y="-1969"/>
                      <a:pt x="97" y="50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4E5971BA-8EB2-4F1D-8482-A5DE54B3C673}"/>
                  </a:ext>
                </a:extLst>
              </p:cNvPr>
              <p:cNvSpPr/>
              <p:nvPr/>
            </p:nvSpPr>
            <p:spPr>
              <a:xfrm>
                <a:off x="7886362" y="2938384"/>
                <a:ext cx="416334" cy="154138"/>
              </a:xfrm>
              <a:custGeom>
                <a:avLst/>
                <a:gdLst>
                  <a:gd name="connsiteX0" fmla="*/ 338 w 416334"/>
                  <a:gd name="connsiteY0" fmla="*/ 154066 h 154138"/>
                  <a:gd name="connsiteX1" fmla="*/ 34205 w 416334"/>
                  <a:gd name="connsiteY1" fmla="*/ 111733 h 154138"/>
                  <a:gd name="connsiteX2" fmla="*/ 104055 w 416334"/>
                  <a:gd name="connsiteY2" fmla="*/ 82099 h 154138"/>
                  <a:gd name="connsiteX3" fmla="*/ 220471 w 416334"/>
                  <a:gd name="connsiteY3" fmla="*/ 41883 h 154138"/>
                  <a:gd name="connsiteX4" fmla="*/ 283971 w 416334"/>
                  <a:gd name="connsiteY4" fmla="*/ 1666 h 154138"/>
                  <a:gd name="connsiteX5" fmla="*/ 408855 w 416334"/>
                  <a:gd name="connsiteY5" fmla="*/ 101149 h 154138"/>
                  <a:gd name="connsiteX6" fmla="*/ 391921 w 416334"/>
                  <a:gd name="connsiteY6" fmla="*/ 151949 h 154138"/>
                  <a:gd name="connsiteX7" fmla="*/ 307255 w 416334"/>
                  <a:gd name="connsiteY7" fmla="*/ 31299 h 154138"/>
                  <a:gd name="connsiteX8" fmla="*/ 267038 w 416334"/>
                  <a:gd name="connsiteY8" fmla="*/ 37649 h 154138"/>
                  <a:gd name="connsiteX9" fmla="*/ 53255 w 416334"/>
                  <a:gd name="connsiteY9" fmla="*/ 111733 h 154138"/>
                  <a:gd name="connsiteX10" fmla="*/ 338 w 416334"/>
                  <a:gd name="connsiteY10" fmla="*/ 154066 h 1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334" h="154138">
                    <a:moveTo>
                      <a:pt x="338" y="154066"/>
                    </a:moveTo>
                    <a:cubicBezTo>
                      <a:pt x="-2837" y="154066"/>
                      <a:pt x="16919" y="123728"/>
                      <a:pt x="34205" y="111733"/>
                    </a:cubicBezTo>
                    <a:cubicBezTo>
                      <a:pt x="51491" y="99738"/>
                      <a:pt x="73011" y="93741"/>
                      <a:pt x="104055" y="82099"/>
                    </a:cubicBezTo>
                    <a:cubicBezTo>
                      <a:pt x="135099" y="70457"/>
                      <a:pt x="190485" y="55288"/>
                      <a:pt x="220471" y="41883"/>
                    </a:cubicBezTo>
                    <a:cubicBezTo>
                      <a:pt x="250457" y="28478"/>
                      <a:pt x="252574" y="-8212"/>
                      <a:pt x="283971" y="1666"/>
                    </a:cubicBezTo>
                    <a:cubicBezTo>
                      <a:pt x="315368" y="11544"/>
                      <a:pt x="390863" y="76102"/>
                      <a:pt x="408855" y="101149"/>
                    </a:cubicBezTo>
                    <a:cubicBezTo>
                      <a:pt x="426847" y="126196"/>
                      <a:pt x="408854" y="163591"/>
                      <a:pt x="391921" y="151949"/>
                    </a:cubicBezTo>
                    <a:cubicBezTo>
                      <a:pt x="374988" y="140307"/>
                      <a:pt x="328069" y="50349"/>
                      <a:pt x="307255" y="31299"/>
                    </a:cubicBezTo>
                    <a:cubicBezTo>
                      <a:pt x="286441" y="12249"/>
                      <a:pt x="309371" y="24243"/>
                      <a:pt x="267038" y="37649"/>
                    </a:cubicBezTo>
                    <a:cubicBezTo>
                      <a:pt x="224705" y="51055"/>
                      <a:pt x="97705" y="93741"/>
                      <a:pt x="53255" y="111733"/>
                    </a:cubicBezTo>
                    <a:cubicBezTo>
                      <a:pt x="8805" y="129725"/>
                      <a:pt x="3513" y="154066"/>
                      <a:pt x="338" y="1540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6AB419B9-34C0-4D5E-9C71-DFAFE0B42446}"/>
                  </a:ext>
                </a:extLst>
              </p:cNvPr>
              <p:cNvSpPr/>
              <p:nvPr/>
            </p:nvSpPr>
            <p:spPr>
              <a:xfrm>
                <a:off x="8276167" y="3099799"/>
                <a:ext cx="601538" cy="269950"/>
              </a:xfrm>
              <a:custGeom>
                <a:avLst/>
                <a:gdLst>
                  <a:gd name="connsiteX0" fmla="*/ 601133 w 601538"/>
                  <a:gd name="connsiteY0" fmla="*/ 269934 h 269950"/>
                  <a:gd name="connsiteX1" fmla="*/ 444500 w 601538"/>
                  <a:gd name="connsiteY1" fmla="*/ 30751 h 269950"/>
                  <a:gd name="connsiteX2" fmla="*/ 306916 w 601538"/>
                  <a:gd name="connsiteY2" fmla="*/ 15934 h 269950"/>
                  <a:gd name="connsiteX3" fmla="*/ 165100 w 601538"/>
                  <a:gd name="connsiteY3" fmla="*/ 13818 h 269950"/>
                  <a:gd name="connsiteX4" fmla="*/ 0 w 601538"/>
                  <a:gd name="connsiteY4" fmla="*/ 121768 h 269950"/>
                  <a:gd name="connsiteX5" fmla="*/ 165100 w 601538"/>
                  <a:gd name="connsiteY5" fmla="*/ 28634 h 269950"/>
                  <a:gd name="connsiteX6" fmla="*/ 395816 w 601538"/>
                  <a:gd name="connsiteY6" fmla="*/ 18051 h 269950"/>
                  <a:gd name="connsiteX7" fmla="*/ 601133 w 601538"/>
                  <a:gd name="connsiteY7" fmla="*/ 269934 h 2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538" h="269950">
                    <a:moveTo>
                      <a:pt x="601133" y="269934"/>
                    </a:moveTo>
                    <a:cubicBezTo>
                      <a:pt x="609247" y="272051"/>
                      <a:pt x="493536" y="73084"/>
                      <a:pt x="444500" y="30751"/>
                    </a:cubicBezTo>
                    <a:cubicBezTo>
                      <a:pt x="395464" y="-11582"/>
                      <a:pt x="353483" y="18756"/>
                      <a:pt x="306916" y="15934"/>
                    </a:cubicBezTo>
                    <a:cubicBezTo>
                      <a:pt x="260349" y="13112"/>
                      <a:pt x="216253" y="-3821"/>
                      <a:pt x="165100" y="13818"/>
                    </a:cubicBezTo>
                    <a:cubicBezTo>
                      <a:pt x="113947" y="31457"/>
                      <a:pt x="0" y="119299"/>
                      <a:pt x="0" y="121768"/>
                    </a:cubicBezTo>
                    <a:cubicBezTo>
                      <a:pt x="0" y="124237"/>
                      <a:pt x="99131" y="45920"/>
                      <a:pt x="165100" y="28634"/>
                    </a:cubicBezTo>
                    <a:cubicBezTo>
                      <a:pt x="231069" y="11348"/>
                      <a:pt x="325260" y="-20049"/>
                      <a:pt x="395816" y="18051"/>
                    </a:cubicBezTo>
                    <a:cubicBezTo>
                      <a:pt x="466371" y="56151"/>
                      <a:pt x="593019" y="267817"/>
                      <a:pt x="601133" y="2699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AE1D390C-C46C-4A5E-869B-9050BD263CD1}"/>
                  </a:ext>
                </a:extLst>
              </p:cNvPr>
              <p:cNvSpPr/>
              <p:nvPr/>
            </p:nvSpPr>
            <p:spPr>
              <a:xfrm>
                <a:off x="8359328" y="3218896"/>
                <a:ext cx="401557" cy="209098"/>
              </a:xfrm>
              <a:custGeom>
                <a:avLst/>
                <a:gdLst>
                  <a:gd name="connsiteX0" fmla="*/ 9972 w 401557"/>
                  <a:gd name="connsiteY0" fmla="*/ 40771 h 209098"/>
                  <a:gd name="connsiteX1" fmla="*/ 71355 w 401557"/>
                  <a:gd name="connsiteY1" fmla="*/ 40771 h 209098"/>
                  <a:gd name="connsiteX2" fmla="*/ 242805 w 401557"/>
                  <a:gd name="connsiteY2" fmla="*/ 30187 h 209098"/>
                  <a:gd name="connsiteX3" fmla="*/ 338055 w 401557"/>
                  <a:gd name="connsiteY3" fmla="*/ 133904 h 209098"/>
                  <a:gd name="connsiteX4" fmla="*/ 401555 w 401557"/>
                  <a:gd name="connsiteY4" fmla="*/ 207987 h 209098"/>
                  <a:gd name="connsiteX5" fmla="*/ 335939 w 401557"/>
                  <a:gd name="connsiteY5" fmla="*/ 76754 h 209098"/>
                  <a:gd name="connsiteX6" fmla="*/ 268205 w 401557"/>
                  <a:gd name="connsiteY6" fmla="*/ 554 h 209098"/>
                  <a:gd name="connsiteX7" fmla="*/ 9972 w 401557"/>
                  <a:gd name="connsiteY7" fmla="*/ 40771 h 20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557" h="209098">
                    <a:moveTo>
                      <a:pt x="9972" y="40771"/>
                    </a:moveTo>
                    <a:cubicBezTo>
                      <a:pt x="-22836" y="47474"/>
                      <a:pt x="32550" y="42535"/>
                      <a:pt x="71355" y="40771"/>
                    </a:cubicBezTo>
                    <a:cubicBezTo>
                      <a:pt x="110160" y="39007"/>
                      <a:pt x="198355" y="14665"/>
                      <a:pt x="242805" y="30187"/>
                    </a:cubicBezTo>
                    <a:cubicBezTo>
                      <a:pt x="287255" y="45709"/>
                      <a:pt x="311597" y="104271"/>
                      <a:pt x="338055" y="133904"/>
                    </a:cubicBezTo>
                    <a:cubicBezTo>
                      <a:pt x="364513" y="163537"/>
                      <a:pt x="401908" y="217512"/>
                      <a:pt x="401555" y="207987"/>
                    </a:cubicBezTo>
                    <a:cubicBezTo>
                      <a:pt x="401202" y="198462"/>
                      <a:pt x="358164" y="111326"/>
                      <a:pt x="335939" y="76754"/>
                    </a:cubicBezTo>
                    <a:cubicBezTo>
                      <a:pt x="313714" y="42182"/>
                      <a:pt x="316183" y="6198"/>
                      <a:pt x="268205" y="554"/>
                    </a:cubicBezTo>
                    <a:cubicBezTo>
                      <a:pt x="220227" y="-5091"/>
                      <a:pt x="42780" y="34068"/>
                      <a:pt x="9972" y="407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DBB17A36-2202-40E0-895F-CF58107BD762}"/>
                  </a:ext>
                </a:extLst>
              </p:cNvPr>
              <p:cNvSpPr/>
              <p:nvPr/>
            </p:nvSpPr>
            <p:spPr>
              <a:xfrm>
                <a:off x="8337856" y="3227400"/>
                <a:ext cx="429500" cy="219147"/>
              </a:xfrm>
              <a:custGeom>
                <a:avLst/>
                <a:gdLst>
                  <a:gd name="connsiteX0" fmla="*/ 1811 w 429500"/>
                  <a:gd name="connsiteY0" fmla="*/ 517 h 219147"/>
                  <a:gd name="connsiteX1" fmla="*/ 312961 w 429500"/>
                  <a:gd name="connsiteY1" fmla="*/ 125400 h 219147"/>
                  <a:gd name="connsiteX2" fmla="*/ 429377 w 429500"/>
                  <a:gd name="connsiteY2" fmla="*/ 218533 h 219147"/>
                  <a:gd name="connsiteX3" fmla="*/ 332011 w 429500"/>
                  <a:gd name="connsiteY3" fmla="*/ 165617 h 219147"/>
                  <a:gd name="connsiteX4" fmla="*/ 177494 w 429500"/>
                  <a:gd name="connsiteY4" fmla="*/ 161383 h 219147"/>
                  <a:gd name="connsiteX5" fmla="*/ 183844 w 429500"/>
                  <a:gd name="connsiteY5" fmla="*/ 83067 h 219147"/>
                  <a:gd name="connsiteX6" fmla="*/ 1811 w 429500"/>
                  <a:gd name="connsiteY6" fmla="*/ 517 h 21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00" h="219147">
                    <a:moveTo>
                      <a:pt x="1811" y="517"/>
                    </a:moveTo>
                    <a:cubicBezTo>
                      <a:pt x="23331" y="7573"/>
                      <a:pt x="241700" y="89064"/>
                      <a:pt x="312961" y="125400"/>
                    </a:cubicBezTo>
                    <a:cubicBezTo>
                      <a:pt x="384222" y="161736"/>
                      <a:pt x="426202" y="211830"/>
                      <a:pt x="429377" y="218533"/>
                    </a:cubicBezTo>
                    <a:cubicBezTo>
                      <a:pt x="432552" y="225236"/>
                      <a:pt x="373992" y="175142"/>
                      <a:pt x="332011" y="165617"/>
                    </a:cubicBezTo>
                    <a:cubicBezTo>
                      <a:pt x="290030" y="156092"/>
                      <a:pt x="202188" y="175141"/>
                      <a:pt x="177494" y="161383"/>
                    </a:cubicBezTo>
                    <a:cubicBezTo>
                      <a:pt x="152800" y="147625"/>
                      <a:pt x="210655" y="105645"/>
                      <a:pt x="183844" y="83067"/>
                    </a:cubicBezTo>
                    <a:cubicBezTo>
                      <a:pt x="157033" y="60489"/>
                      <a:pt x="-19709" y="-6539"/>
                      <a:pt x="1811" y="51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530274C9-0021-4110-BD62-F500BCF57B67}"/>
                  </a:ext>
                </a:extLst>
              </p:cNvPr>
              <p:cNvSpPr/>
              <p:nvPr/>
            </p:nvSpPr>
            <p:spPr>
              <a:xfrm>
                <a:off x="8042772" y="3112655"/>
                <a:ext cx="428162" cy="320651"/>
              </a:xfrm>
              <a:custGeom>
                <a:avLst/>
                <a:gdLst>
                  <a:gd name="connsiteX0" fmla="*/ 428128 w 428162"/>
                  <a:gd name="connsiteY0" fmla="*/ 962 h 320651"/>
                  <a:gd name="connsiteX1" fmla="*/ 83111 w 428162"/>
                  <a:gd name="connsiteY1" fmla="*/ 32712 h 320651"/>
                  <a:gd name="connsiteX2" fmla="*/ 40778 w 428162"/>
                  <a:gd name="connsiteY2" fmla="*/ 147012 h 320651"/>
                  <a:gd name="connsiteX3" fmla="*/ 6911 w 428162"/>
                  <a:gd name="connsiteY3" fmla="*/ 180878 h 320651"/>
                  <a:gd name="connsiteX4" fmla="*/ 184711 w 428162"/>
                  <a:gd name="connsiteY4" fmla="*/ 293062 h 320651"/>
                  <a:gd name="connsiteX5" fmla="*/ 201645 w 428162"/>
                  <a:gd name="connsiteY5" fmla="*/ 316345 h 320651"/>
                  <a:gd name="connsiteX6" fmla="*/ 80995 w 428162"/>
                  <a:gd name="connsiteY6" fmla="*/ 225328 h 320651"/>
                  <a:gd name="connsiteX7" fmla="*/ 57711 w 428162"/>
                  <a:gd name="connsiteY7" fmla="*/ 155478 h 320651"/>
                  <a:gd name="connsiteX8" fmla="*/ 104278 w 428162"/>
                  <a:gd name="connsiteY8" fmla="*/ 60228 h 320651"/>
                  <a:gd name="connsiteX9" fmla="*/ 428128 w 428162"/>
                  <a:gd name="connsiteY9" fmla="*/ 962 h 3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162" h="320651">
                    <a:moveTo>
                      <a:pt x="428128" y="962"/>
                    </a:moveTo>
                    <a:cubicBezTo>
                      <a:pt x="424600" y="-3624"/>
                      <a:pt x="147669" y="8370"/>
                      <a:pt x="83111" y="32712"/>
                    </a:cubicBezTo>
                    <a:cubicBezTo>
                      <a:pt x="18553" y="57054"/>
                      <a:pt x="53478" y="122318"/>
                      <a:pt x="40778" y="147012"/>
                    </a:cubicBezTo>
                    <a:cubicBezTo>
                      <a:pt x="28078" y="171706"/>
                      <a:pt x="-17078" y="156536"/>
                      <a:pt x="6911" y="180878"/>
                    </a:cubicBezTo>
                    <a:cubicBezTo>
                      <a:pt x="30900" y="205220"/>
                      <a:pt x="152255" y="270484"/>
                      <a:pt x="184711" y="293062"/>
                    </a:cubicBezTo>
                    <a:cubicBezTo>
                      <a:pt x="217167" y="315640"/>
                      <a:pt x="218931" y="327634"/>
                      <a:pt x="201645" y="316345"/>
                    </a:cubicBezTo>
                    <a:cubicBezTo>
                      <a:pt x="184359" y="305056"/>
                      <a:pt x="104984" y="252139"/>
                      <a:pt x="80995" y="225328"/>
                    </a:cubicBezTo>
                    <a:cubicBezTo>
                      <a:pt x="57006" y="198517"/>
                      <a:pt x="53831" y="182995"/>
                      <a:pt x="57711" y="155478"/>
                    </a:cubicBezTo>
                    <a:cubicBezTo>
                      <a:pt x="61591" y="127961"/>
                      <a:pt x="41836" y="89156"/>
                      <a:pt x="104278" y="60228"/>
                    </a:cubicBezTo>
                    <a:cubicBezTo>
                      <a:pt x="166720" y="31300"/>
                      <a:pt x="431656" y="5548"/>
                      <a:pt x="428128" y="9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B3969A53-9924-491E-9FEA-0A73CF2AD3D7}"/>
                  </a:ext>
                </a:extLst>
              </p:cNvPr>
              <p:cNvSpPr/>
              <p:nvPr/>
            </p:nvSpPr>
            <p:spPr>
              <a:xfrm>
                <a:off x="8139113" y="3465194"/>
                <a:ext cx="251089" cy="192414"/>
              </a:xfrm>
              <a:custGeom>
                <a:avLst/>
                <a:gdLst>
                  <a:gd name="connsiteX0" fmla="*/ 0 w 251089"/>
                  <a:gd name="connsiteY0" fmla="*/ 319 h 192414"/>
                  <a:gd name="connsiteX1" fmla="*/ 207962 w 251089"/>
                  <a:gd name="connsiteY1" fmla="*/ 44769 h 192414"/>
                  <a:gd name="connsiteX2" fmla="*/ 231775 w 251089"/>
                  <a:gd name="connsiteY2" fmla="*/ 113031 h 192414"/>
                  <a:gd name="connsiteX3" fmla="*/ 250825 w 251089"/>
                  <a:gd name="connsiteY3" fmla="*/ 192406 h 192414"/>
                  <a:gd name="connsiteX4" fmla="*/ 217487 w 251089"/>
                  <a:gd name="connsiteY4" fmla="*/ 108269 h 192414"/>
                  <a:gd name="connsiteX5" fmla="*/ 206375 w 251089"/>
                  <a:gd name="connsiteY5" fmla="*/ 66994 h 192414"/>
                  <a:gd name="connsiteX6" fmla="*/ 0 w 251089"/>
                  <a:gd name="connsiteY6" fmla="*/ 319 h 19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89" h="192414">
                    <a:moveTo>
                      <a:pt x="0" y="319"/>
                    </a:moveTo>
                    <a:cubicBezTo>
                      <a:pt x="264" y="-3385"/>
                      <a:pt x="169333" y="25984"/>
                      <a:pt x="207962" y="44769"/>
                    </a:cubicBezTo>
                    <a:cubicBezTo>
                      <a:pt x="246591" y="63554"/>
                      <a:pt x="224631" y="88425"/>
                      <a:pt x="231775" y="113031"/>
                    </a:cubicBezTo>
                    <a:cubicBezTo>
                      <a:pt x="238919" y="137637"/>
                      <a:pt x="253206" y="193200"/>
                      <a:pt x="250825" y="192406"/>
                    </a:cubicBezTo>
                    <a:cubicBezTo>
                      <a:pt x="248444" y="191612"/>
                      <a:pt x="224895" y="129171"/>
                      <a:pt x="217487" y="108269"/>
                    </a:cubicBezTo>
                    <a:cubicBezTo>
                      <a:pt x="210079" y="87367"/>
                      <a:pt x="236537" y="84192"/>
                      <a:pt x="206375" y="66994"/>
                    </a:cubicBezTo>
                    <a:cubicBezTo>
                      <a:pt x="176213" y="49796"/>
                      <a:pt x="-264" y="4023"/>
                      <a:pt x="0" y="31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8B9446D6-C559-47D7-9A16-54339BDF7EE7}"/>
                  </a:ext>
                </a:extLst>
              </p:cNvPr>
              <p:cNvSpPr/>
              <p:nvPr/>
            </p:nvSpPr>
            <p:spPr>
              <a:xfrm>
                <a:off x="8082252" y="3505175"/>
                <a:ext cx="192674" cy="216663"/>
              </a:xfrm>
              <a:custGeom>
                <a:avLst/>
                <a:gdLst>
                  <a:gd name="connsiteX0" fmla="*/ 128298 w 192674"/>
                  <a:gd name="connsiteY0" fmla="*/ 25 h 216663"/>
                  <a:gd name="connsiteX1" fmla="*/ 180686 w 192674"/>
                  <a:gd name="connsiteY1" fmla="*/ 141313 h 216663"/>
                  <a:gd name="connsiteX2" fmla="*/ 142586 w 192674"/>
                  <a:gd name="connsiteY2" fmla="*/ 166713 h 216663"/>
                  <a:gd name="connsiteX3" fmla="*/ 1298 w 192674"/>
                  <a:gd name="connsiteY3" fmla="*/ 212750 h 216663"/>
                  <a:gd name="connsiteX4" fmla="*/ 79086 w 192674"/>
                  <a:gd name="connsiteY4" fmla="*/ 204813 h 216663"/>
                  <a:gd name="connsiteX5" fmla="*/ 191798 w 192674"/>
                  <a:gd name="connsiteY5" fmla="*/ 130200 h 216663"/>
                  <a:gd name="connsiteX6" fmla="*/ 128298 w 192674"/>
                  <a:gd name="connsiteY6" fmla="*/ 25 h 2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4" h="216663">
                    <a:moveTo>
                      <a:pt x="128298" y="25"/>
                    </a:moveTo>
                    <a:cubicBezTo>
                      <a:pt x="126446" y="1877"/>
                      <a:pt x="178305" y="113532"/>
                      <a:pt x="180686" y="141313"/>
                    </a:cubicBezTo>
                    <a:cubicBezTo>
                      <a:pt x="183067" y="169094"/>
                      <a:pt x="172484" y="154807"/>
                      <a:pt x="142586" y="166713"/>
                    </a:cubicBezTo>
                    <a:cubicBezTo>
                      <a:pt x="112688" y="178619"/>
                      <a:pt x="11881" y="206400"/>
                      <a:pt x="1298" y="212750"/>
                    </a:cubicBezTo>
                    <a:cubicBezTo>
                      <a:pt x="-9285" y="219100"/>
                      <a:pt x="47336" y="218571"/>
                      <a:pt x="79086" y="204813"/>
                    </a:cubicBezTo>
                    <a:cubicBezTo>
                      <a:pt x="110836" y="191055"/>
                      <a:pt x="182273" y="161686"/>
                      <a:pt x="191798" y="130200"/>
                    </a:cubicBezTo>
                    <a:cubicBezTo>
                      <a:pt x="201323" y="98715"/>
                      <a:pt x="130150" y="-1827"/>
                      <a:pt x="128298" y="2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50825CA1-E75C-45AF-B24F-62A42C408E28}"/>
                  </a:ext>
                </a:extLst>
              </p:cNvPr>
              <p:cNvSpPr/>
              <p:nvPr/>
            </p:nvSpPr>
            <p:spPr>
              <a:xfrm>
                <a:off x="8103758" y="3476374"/>
                <a:ext cx="35624" cy="201866"/>
              </a:xfrm>
              <a:custGeom>
                <a:avLst/>
                <a:gdLst>
                  <a:gd name="connsiteX0" fmla="*/ 35355 w 35624"/>
                  <a:gd name="connsiteY0" fmla="*/ 251 h 201866"/>
                  <a:gd name="connsiteX1" fmla="*/ 17892 w 35624"/>
                  <a:gd name="connsiteY1" fmla="*/ 116139 h 201866"/>
                  <a:gd name="connsiteX2" fmla="*/ 430 w 35624"/>
                  <a:gd name="connsiteY2" fmla="*/ 149476 h 201866"/>
                  <a:gd name="connsiteX3" fmla="*/ 5192 w 35624"/>
                  <a:gd name="connsiteY3" fmla="*/ 201864 h 201866"/>
                  <a:gd name="connsiteX4" fmla="*/ 3605 w 35624"/>
                  <a:gd name="connsiteY4" fmla="*/ 151064 h 201866"/>
                  <a:gd name="connsiteX5" fmla="*/ 35355 w 35624"/>
                  <a:gd name="connsiteY5" fmla="*/ 251 h 20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4" h="201866">
                    <a:moveTo>
                      <a:pt x="35355" y="251"/>
                    </a:moveTo>
                    <a:cubicBezTo>
                      <a:pt x="37736" y="-5570"/>
                      <a:pt x="23713" y="91268"/>
                      <a:pt x="17892" y="116139"/>
                    </a:cubicBezTo>
                    <a:cubicBezTo>
                      <a:pt x="12071" y="141010"/>
                      <a:pt x="2547" y="135189"/>
                      <a:pt x="430" y="149476"/>
                    </a:cubicBezTo>
                    <a:cubicBezTo>
                      <a:pt x="-1687" y="163764"/>
                      <a:pt x="4663" y="201599"/>
                      <a:pt x="5192" y="201864"/>
                    </a:cubicBezTo>
                    <a:cubicBezTo>
                      <a:pt x="5721" y="202129"/>
                      <a:pt x="-4333" y="183079"/>
                      <a:pt x="3605" y="151064"/>
                    </a:cubicBezTo>
                    <a:cubicBezTo>
                      <a:pt x="11543" y="119049"/>
                      <a:pt x="32974" y="6072"/>
                      <a:pt x="35355" y="25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1C15879B-FB3C-494D-8A48-FCED437F22A1}"/>
                  </a:ext>
                </a:extLst>
              </p:cNvPr>
              <p:cNvSpPr/>
              <p:nvPr/>
            </p:nvSpPr>
            <p:spPr>
              <a:xfrm>
                <a:off x="8278430" y="3638198"/>
                <a:ext cx="299239" cy="73377"/>
              </a:xfrm>
              <a:custGeom>
                <a:avLst/>
                <a:gdLst>
                  <a:gd name="connsiteX0" fmla="*/ 383 w 299239"/>
                  <a:gd name="connsiteY0" fmla="*/ 73377 h 73377"/>
                  <a:gd name="connsiteX1" fmla="*/ 130558 w 299239"/>
                  <a:gd name="connsiteY1" fmla="*/ 5115 h 73377"/>
                  <a:gd name="connsiteX2" fmla="*/ 298833 w 299239"/>
                  <a:gd name="connsiteY2" fmla="*/ 5115 h 73377"/>
                  <a:gd name="connsiteX3" fmla="*/ 171833 w 299239"/>
                  <a:gd name="connsiteY3" fmla="*/ 6702 h 73377"/>
                  <a:gd name="connsiteX4" fmla="*/ 383 w 299239"/>
                  <a:gd name="connsiteY4" fmla="*/ 73377 h 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39" h="73377">
                    <a:moveTo>
                      <a:pt x="383" y="73377"/>
                    </a:moveTo>
                    <a:cubicBezTo>
                      <a:pt x="-6496" y="73113"/>
                      <a:pt x="80816" y="16492"/>
                      <a:pt x="130558" y="5115"/>
                    </a:cubicBezTo>
                    <a:cubicBezTo>
                      <a:pt x="180300" y="-6262"/>
                      <a:pt x="291954" y="4851"/>
                      <a:pt x="298833" y="5115"/>
                    </a:cubicBezTo>
                    <a:cubicBezTo>
                      <a:pt x="305712" y="5379"/>
                      <a:pt x="223691" y="-4410"/>
                      <a:pt x="171833" y="6702"/>
                    </a:cubicBezTo>
                    <a:cubicBezTo>
                      <a:pt x="119975" y="17814"/>
                      <a:pt x="7262" y="73641"/>
                      <a:pt x="383" y="733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9D5A2DDC-F0EE-453D-B3B8-F2E39FDC963B}"/>
                  </a:ext>
                </a:extLst>
              </p:cNvPr>
              <p:cNvSpPr/>
              <p:nvPr/>
            </p:nvSpPr>
            <p:spPr>
              <a:xfrm>
                <a:off x="8019380" y="3667095"/>
                <a:ext cx="110217" cy="243280"/>
              </a:xfrm>
              <a:custGeom>
                <a:avLst/>
                <a:gdLst>
                  <a:gd name="connsiteX0" fmla="*/ 110208 w 110217"/>
                  <a:gd name="connsiteY0" fmla="*/ 30 h 243280"/>
                  <a:gd name="connsiteX1" fmla="*/ 5433 w 110217"/>
                  <a:gd name="connsiteY1" fmla="*/ 142905 h 243280"/>
                  <a:gd name="connsiteX2" fmla="*/ 22895 w 110217"/>
                  <a:gd name="connsiteY2" fmla="*/ 211168 h 243280"/>
                  <a:gd name="connsiteX3" fmla="*/ 91158 w 110217"/>
                  <a:gd name="connsiteY3" fmla="*/ 242918 h 243280"/>
                  <a:gd name="connsiteX4" fmla="*/ 11783 w 110217"/>
                  <a:gd name="connsiteY4" fmla="*/ 192118 h 243280"/>
                  <a:gd name="connsiteX5" fmla="*/ 11783 w 110217"/>
                  <a:gd name="connsiteY5" fmla="*/ 155605 h 243280"/>
                  <a:gd name="connsiteX6" fmla="*/ 110208 w 110217"/>
                  <a:gd name="connsiteY6" fmla="*/ 30 h 24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17" h="243280">
                    <a:moveTo>
                      <a:pt x="110208" y="30"/>
                    </a:moveTo>
                    <a:cubicBezTo>
                      <a:pt x="109150" y="-2087"/>
                      <a:pt x="19985" y="107715"/>
                      <a:pt x="5433" y="142905"/>
                    </a:cubicBezTo>
                    <a:cubicBezTo>
                      <a:pt x="-9119" y="178095"/>
                      <a:pt x="8608" y="194499"/>
                      <a:pt x="22895" y="211168"/>
                    </a:cubicBezTo>
                    <a:cubicBezTo>
                      <a:pt x="37182" y="227837"/>
                      <a:pt x="93010" y="246093"/>
                      <a:pt x="91158" y="242918"/>
                    </a:cubicBezTo>
                    <a:cubicBezTo>
                      <a:pt x="89306" y="239743"/>
                      <a:pt x="25012" y="206670"/>
                      <a:pt x="11783" y="192118"/>
                    </a:cubicBezTo>
                    <a:cubicBezTo>
                      <a:pt x="-1446" y="177566"/>
                      <a:pt x="-3034" y="186561"/>
                      <a:pt x="11783" y="155605"/>
                    </a:cubicBezTo>
                    <a:cubicBezTo>
                      <a:pt x="26600" y="124649"/>
                      <a:pt x="111266" y="2147"/>
                      <a:pt x="110208" y="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37169612-20F4-4005-B449-1CB932BFB1EA}"/>
                  </a:ext>
                </a:extLst>
              </p:cNvPr>
              <p:cNvSpPr/>
              <p:nvPr/>
            </p:nvSpPr>
            <p:spPr>
              <a:xfrm>
                <a:off x="7911255" y="3344468"/>
                <a:ext cx="207451" cy="221136"/>
              </a:xfrm>
              <a:custGeom>
                <a:avLst/>
                <a:gdLst>
                  <a:gd name="connsiteX0" fmla="*/ 145308 w 207451"/>
                  <a:gd name="connsiteY0" fmla="*/ 395 h 221136"/>
                  <a:gd name="connsiteX1" fmla="*/ 142133 w 207451"/>
                  <a:gd name="connsiteY1" fmla="*/ 70245 h 221136"/>
                  <a:gd name="connsiteX2" fmla="*/ 13545 w 207451"/>
                  <a:gd name="connsiteY2" fmla="*/ 94057 h 221136"/>
                  <a:gd name="connsiteX3" fmla="*/ 158008 w 207451"/>
                  <a:gd name="connsiteY3" fmla="*/ 116282 h 221136"/>
                  <a:gd name="connsiteX4" fmla="*/ 196108 w 207451"/>
                  <a:gd name="connsiteY4" fmla="*/ 175020 h 221136"/>
                  <a:gd name="connsiteX5" fmla="*/ 100858 w 207451"/>
                  <a:gd name="connsiteY5" fmla="*/ 219470 h 221136"/>
                  <a:gd name="connsiteX6" fmla="*/ 2433 w 207451"/>
                  <a:gd name="connsiteY6" fmla="*/ 208357 h 221136"/>
                  <a:gd name="connsiteX7" fmla="*/ 207220 w 207451"/>
                  <a:gd name="connsiteY7" fmla="*/ 176607 h 221136"/>
                  <a:gd name="connsiteX8" fmla="*/ 45295 w 207451"/>
                  <a:gd name="connsiteY8" fmla="*/ 105170 h 221136"/>
                  <a:gd name="connsiteX9" fmla="*/ 145308 w 207451"/>
                  <a:gd name="connsiteY9" fmla="*/ 395 h 2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451" h="221136">
                    <a:moveTo>
                      <a:pt x="145308" y="395"/>
                    </a:moveTo>
                    <a:cubicBezTo>
                      <a:pt x="161448" y="-5426"/>
                      <a:pt x="164093" y="54635"/>
                      <a:pt x="142133" y="70245"/>
                    </a:cubicBezTo>
                    <a:cubicBezTo>
                      <a:pt x="120173" y="85855"/>
                      <a:pt x="10899" y="86384"/>
                      <a:pt x="13545" y="94057"/>
                    </a:cubicBezTo>
                    <a:cubicBezTo>
                      <a:pt x="16191" y="101730"/>
                      <a:pt x="127581" y="102788"/>
                      <a:pt x="158008" y="116282"/>
                    </a:cubicBezTo>
                    <a:cubicBezTo>
                      <a:pt x="188435" y="129776"/>
                      <a:pt x="205633" y="157822"/>
                      <a:pt x="196108" y="175020"/>
                    </a:cubicBezTo>
                    <a:cubicBezTo>
                      <a:pt x="186583" y="192218"/>
                      <a:pt x="133137" y="213914"/>
                      <a:pt x="100858" y="219470"/>
                    </a:cubicBezTo>
                    <a:cubicBezTo>
                      <a:pt x="68579" y="225026"/>
                      <a:pt x="-15294" y="215501"/>
                      <a:pt x="2433" y="208357"/>
                    </a:cubicBezTo>
                    <a:cubicBezTo>
                      <a:pt x="20160" y="201213"/>
                      <a:pt x="200076" y="193805"/>
                      <a:pt x="207220" y="176607"/>
                    </a:cubicBezTo>
                    <a:cubicBezTo>
                      <a:pt x="214364" y="159409"/>
                      <a:pt x="54026" y="131099"/>
                      <a:pt x="45295" y="105170"/>
                    </a:cubicBezTo>
                    <a:cubicBezTo>
                      <a:pt x="36564" y="79241"/>
                      <a:pt x="129168" y="6216"/>
                      <a:pt x="145308" y="3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86AE6C52-E7BE-4F1A-ADF6-462D1EF0F7A3}"/>
                  </a:ext>
                </a:extLst>
              </p:cNvPr>
              <p:cNvSpPr/>
              <p:nvPr/>
            </p:nvSpPr>
            <p:spPr>
              <a:xfrm>
                <a:off x="7752739" y="3551599"/>
                <a:ext cx="263742" cy="280543"/>
              </a:xfrm>
              <a:custGeom>
                <a:avLst/>
                <a:gdLst>
                  <a:gd name="connsiteX0" fmla="*/ 611 w 263742"/>
                  <a:gd name="connsiteY0" fmla="*/ 1226 h 280543"/>
                  <a:gd name="connsiteX1" fmla="*/ 241911 w 263742"/>
                  <a:gd name="connsiteY1" fmla="*/ 134576 h 280543"/>
                  <a:gd name="connsiteX2" fmla="*/ 246674 w 263742"/>
                  <a:gd name="connsiteY2" fmla="*/ 196489 h 280543"/>
                  <a:gd name="connsiteX3" fmla="*/ 191111 w 263742"/>
                  <a:gd name="connsiteY3" fmla="*/ 279039 h 280543"/>
                  <a:gd name="connsiteX4" fmla="*/ 256199 w 263742"/>
                  <a:gd name="connsiteY4" fmla="*/ 120289 h 280543"/>
                  <a:gd name="connsiteX5" fmla="*/ 175236 w 263742"/>
                  <a:gd name="connsiteY5" fmla="*/ 71076 h 280543"/>
                  <a:gd name="connsiteX6" fmla="*/ 611 w 263742"/>
                  <a:gd name="connsiteY6" fmla="*/ 1226 h 2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742" h="280543">
                    <a:moveTo>
                      <a:pt x="611" y="1226"/>
                    </a:moveTo>
                    <a:cubicBezTo>
                      <a:pt x="11723" y="11809"/>
                      <a:pt x="200901" y="102032"/>
                      <a:pt x="241911" y="134576"/>
                    </a:cubicBezTo>
                    <a:cubicBezTo>
                      <a:pt x="282921" y="167120"/>
                      <a:pt x="255141" y="172412"/>
                      <a:pt x="246674" y="196489"/>
                    </a:cubicBezTo>
                    <a:cubicBezTo>
                      <a:pt x="238207" y="220566"/>
                      <a:pt x="189524" y="291739"/>
                      <a:pt x="191111" y="279039"/>
                    </a:cubicBezTo>
                    <a:cubicBezTo>
                      <a:pt x="192698" y="266339"/>
                      <a:pt x="258845" y="154950"/>
                      <a:pt x="256199" y="120289"/>
                    </a:cubicBezTo>
                    <a:cubicBezTo>
                      <a:pt x="253553" y="85629"/>
                      <a:pt x="217569" y="90655"/>
                      <a:pt x="175236" y="71076"/>
                    </a:cubicBezTo>
                    <a:cubicBezTo>
                      <a:pt x="132903" y="51497"/>
                      <a:pt x="-10501" y="-9357"/>
                      <a:pt x="611" y="12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FE63A8C9-01D7-41C6-B4EC-76B8E4C76561}"/>
                  </a:ext>
                </a:extLst>
              </p:cNvPr>
              <p:cNvSpPr/>
              <p:nvPr/>
            </p:nvSpPr>
            <p:spPr>
              <a:xfrm>
                <a:off x="7766068" y="3618080"/>
                <a:ext cx="212735" cy="76425"/>
              </a:xfrm>
              <a:custGeom>
                <a:avLst/>
                <a:gdLst>
                  <a:gd name="connsiteX0" fmla="*/ 1570 w 212735"/>
                  <a:gd name="connsiteY0" fmla="*/ 1420 h 76425"/>
                  <a:gd name="connsiteX1" fmla="*/ 209532 w 212735"/>
                  <a:gd name="connsiteY1" fmla="*/ 76033 h 76425"/>
                  <a:gd name="connsiteX2" fmla="*/ 119045 w 212735"/>
                  <a:gd name="connsiteY2" fmla="*/ 29995 h 76425"/>
                  <a:gd name="connsiteX3" fmla="*/ 1570 w 212735"/>
                  <a:gd name="connsiteY3" fmla="*/ 1420 h 7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35" h="76425">
                    <a:moveTo>
                      <a:pt x="1570" y="1420"/>
                    </a:moveTo>
                    <a:cubicBezTo>
                      <a:pt x="16651" y="9093"/>
                      <a:pt x="189953" y="71271"/>
                      <a:pt x="209532" y="76033"/>
                    </a:cubicBezTo>
                    <a:cubicBezTo>
                      <a:pt x="229111" y="80795"/>
                      <a:pt x="153970" y="40843"/>
                      <a:pt x="119045" y="29995"/>
                    </a:cubicBezTo>
                    <a:cubicBezTo>
                      <a:pt x="84120" y="19147"/>
                      <a:pt x="-13511" y="-6253"/>
                      <a:pt x="1570" y="14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83696E83-5CEE-40ED-B0C5-D76D79550319}"/>
                  </a:ext>
                </a:extLst>
              </p:cNvPr>
              <p:cNvSpPr/>
              <p:nvPr/>
            </p:nvSpPr>
            <p:spPr>
              <a:xfrm>
                <a:off x="7899263" y="3667823"/>
                <a:ext cx="51002" cy="181264"/>
              </a:xfrm>
              <a:custGeom>
                <a:avLst/>
                <a:gdLst>
                  <a:gd name="connsiteX0" fmla="*/ 137 w 51002"/>
                  <a:gd name="connsiteY0" fmla="*/ 5652 h 181264"/>
                  <a:gd name="connsiteX1" fmla="*/ 35062 w 51002"/>
                  <a:gd name="connsiteY1" fmla="*/ 88202 h 181264"/>
                  <a:gd name="connsiteX2" fmla="*/ 6487 w 51002"/>
                  <a:gd name="connsiteY2" fmla="*/ 180277 h 181264"/>
                  <a:gd name="connsiteX3" fmla="*/ 50937 w 51002"/>
                  <a:gd name="connsiteY3" fmla="*/ 26290 h 181264"/>
                  <a:gd name="connsiteX4" fmla="*/ 137 w 51002"/>
                  <a:gd name="connsiteY4" fmla="*/ 5652 h 18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02" h="181264">
                    <a:moveTo>
                      <a:pt x="137" y="5652"/>
                    </a:moveTo>
                    <a:cubicBezTo>
                      <a:pt x="-2509" y="15971"/>
                      <a:pt x="34004" y="59098"/>
                      <a:pt x="35062" y="88202"/>
                    </a:cubicBezTo>
                    <a:cubicBezTo>
                      <a:pt x="36120" y="117306"/>
                      <a:pt x="3841" y="190596"/>
                      <a:pt x="6487" y="180277"/>
                    </a:cubicBezTo>
                    <a:cubicBezTo>
                      <a:pt x="9133" y="169958"/>
                      <a:pt x="48820" y="55130"/>
                      <a:pt x="50937" y="26290"/>
                    </a:cubicBezTo>
                    <a:cubicBezTo>
                      <a:pt x="53054" y="-2550"/>
                      <a:pt x="2783" y="-4667"/>
                      <a:pt x="137" y="56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BE5C0F41-4104-49D1-B289-6973C4DBF7AD}"/>
                  </a:ext>
                </a:extLst>
              </p:cNvPr>
              <p:cNvSpPr/>
              <p:nvPr/>
            </p:nvSpPr>
            <p:spPr>
              <a:xfrm>
                <a:off x="7592180" y="3636797"/>
                <a:ext cx="226655" cy="114831"/>
              </a:xfrm>
              <a:custGeom>
                <a:avLst/>
                <a:gdLst>
                  <a:gd name="connsiteX0" fmla="*/ 833 w 226655"/>
                  <a:gd name="connsiteY0" fmla="*/ 114466 h 114831"/>
                  <a:gd name="connsiteX1" fmla="*/ 145295 w 226655"/>
                  <a:gd name="connsiteY1" fmla="*/ 25566 h 114831"/>
                  <a:gd name="connsiteX2" fmla="*/ 226258 w 226655"/>
                  <a:gd name="connsiteY2" fmla="*/ 74778 h 114831"/>
                  <a:gd name="connsiteX3" fmla="*/ 113545 w 226655"/>
                  <a:gd name="connsiteY3" fmla="*/ 166 h 114831"/>
                  <a:gd name="connsiteX4" fmla="*/ 86558 w 226655"/>
                  <a:gd name="connsiteY4" fmla="*/ 55728 h 114831"/>
                  <a:gd name="connsiteX5" fmla="*/ 833 w 226655"/>
                  <a:gd name="connsiteY5" fmla="*/ 114466 h 11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655" h="114831">
                    <a:moveTo>
                      <a:pt x="833" y="114466"/>
                    </a:moveTo>
                    <a:cubicBezTo>
                      <a:pt x="10623" y="109439"/>
                      <a:pt x="107724" y="32181"/>
                      <a:pt x="145295" y="25566"/>
                    </a:cubicBezTo>
                    <a:cubicBezTo>
                      <a:pt x="182866" y="18951"/>
                      <a:pt x="231550" y="79011"/>
                      <a:pt x="226258" y="74778"/>
                    </a:cubicBezTo>
                    <a:cubicBezTo>
                      <a:pt x="220966" y="70545"/>
                      <a:pt x="136828" y="3341"/>
                      <a:pt x="113545" y="166"/>
                    </a:cubicBezTo>
                    <a:cubicBezTo>
                      <a:pt x="90262" y="-3009"/>
                      <a:pt x="102697" y="40118"/>
                      <a:pt x="86558" y="55728"/>
                    </a:cubicBezTo>
                    <a:cubicBezTo>
                      <a:pt x="70419" y="71338"/>
                      <a:pt x="-8957" y="119493"/>
                      <a:pt x="833" y="1144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55E80945-4FEB-4EC6-B89E-254F79DC9356}"/>
                  </a:ext>
                </a:extLst>
              </p:cNvPr>
              <p:cNvSpPr/>
              <p:nvPr/>
            </p:nvSpPr>
            <p:spPr>
              <a:xfrm>
                <a:off x="7826758" y="3722045"/>
                <a:ext cx="97068" cy="260595"/>
              </a:xfrm>
              <a:custGeom>
                <a:avLst/>
                <a:gdLst>
                  <a:gd name="connsiteX0" fmla="*/ 5967 w 97068"/>
                  <a:gd name="connsiteY0" fmla="*/ 8580 h 260595"/>
                  <a:gd name="connsiteX1" fmla="*/ 96455 w 97068"/>
                  <a:gd name="connsiteY1" fmla="*/ 256230 h 260595"/>
                  <a:gd name="connsiteX2" fmla="*/ 44067 w 97068"/>
                  <a:gd name="connsiteY2" fmla="*/ 159393 h 260595"/>
                  <a:gd name="connsiteX3" fmla="*/ 12317 w 97068"/>
                  <a:gd name="connsiteY3" fmla="*/ 65730 h 260595"/>
                  <a:gd name="connsiteX4" fmla="*/ 5967 w 97068"/>
                  <a:gd name="connsiteY4" fmla="*/ 8580 h 26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68" h="260595">
                    <a:moveTo>
                      <a:pt x="5967" y="8580"/>
                    </a:moveTo>
                    <a:cubicBezTo>
                      <a:pt x="19990" y="40330"/>
                      <a:pt x="90105" y="231094"/>
                      <a:pt x="96455" y="256230"/>
                    </a:cubicBezTo>
                    <a:cubicBezTo>
                      <a:pt x="102805" y="281366"/>
                      <a:pt x="58090" y="191143"/>
                      <a:pt x="44067" y="159393"/>
                    </a:cubicBezTo>
                    <a:cubicBezTo>
                      <a:pt x="30044" y="127643"/>
                      <a:pt x="18402" y="89807"/>
                      <a:pt x="12317" y="65730"/>
                    </a:cubicBezTo>
                    <a:cubicBezTo>
                      <a:pt x="6232" y="41653"/>
                      <a:pt x="-8056" y="-23170"/>
                      <a:pt x="5967" y="85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A281CEDF-D784-4B5F-875B-2BBFCD1E3493}"/>
                  </a:ext>
                </a:extLst>
              </p:cNvPr>
              <p:cNvSpPr/>
              <p:nvPr/>
            </p:nvSpPr>
            <p:spPr>
              <a:xfrm>
                <a:off x="7611675" y="3754290"/>
                <a:ext cx="345114" cy="304181"/>
              </a:xfrm>
              <a:custGeom>
                <a:avLst/>
                <a:gdLst>
                  <a:gd name="connsiteX0" fmla="*/ 388 w 345114"/>
                  <a:gd name="connsiteY0" fmla="*/ 148 h 304181"/>
                  <a:gd name="connsiteX1" fmla="*/ 32138 w 345114"/>
                  <a:gd name="connsiteY1" fmla="*/ 196998 h 304181"/>
                  <a:gd name="connsiteX2" fmla="*/ 90875 w 345114"/>
                  <a:gd name="connsiteY2" fmla="*/ 235098 h 304181"/>
                  <a:gd name="connsiteX3" fmla="*/ 127388 w 345114"/>
                  <a:gd name="connsiteY3" fmla="*/ 262085 h 304181"/>
                  <a:gd name="connsiteX4" fmla="*/ 182950 w 345114"/>
                  <a:gd name="connsiteY4" fmla="*/ 223985 h 304181"/>
                  <a:gd name="connsiteX5" fmla="*/ 344875 w 345114"/>
                  <a:gd name="connsiteY5" fmla="*/ 231923 h 304181"/>
                  <a:gd name="connsiteX6" fmla="*/ 143263 w 345114"/>
                  <a:gd name="connsiteY6" fmla="*/ 303360 h 304181"/>
                  <a:gd name="connsiteX7" fmla="*/ 167075 w 345114"/>
                  <a:gd name="connsiteY7" fmla="*/ 266848 h 304181"/>
                  <a:gd name="connsiteX8" fmla="*/ 211525 w 345114"/>
                  <a:gd name="connsiteY8" fmla="*/ 208110 h 304181"/>
                  <a:gd name="connsiteX9" fmla="*/ 79763 w 345114"/>
                  <a:gd name="connsiteY9" fmla="*/ 201760 h 304181"/>
                  <a:gd name="connsiteX10" fmla="*/ 52775 w 345114"/>
                  <a:gd name="connsiteY10" fmla="*/ 165248 h 304181"/>
                  <a:gd name="connsiteX11" fmla="*/ 388 w 345114"/>
                  <a:gd name="connsiteY11" fmla="*/ 148 h 3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5114" h="304181">
                    <a:moveTo>
                      <a:pt x="388" y="148"/>
                    </a:moveTo>
                    <a:cubicBezTo>
                      <a:pt x="-3051" y="5440"/>
                      <a:pt x="17057" y="157840"/>
                      <a:pt x="32138" y="196998"/>
                    </a:cubicBezTo>
                    <a:cubicBezTo>
                      <a:pt x="47219" y="236156"/>
                      <a:pt x="75000" y="224250"/>
                      <a:pt x="90875" y="235098"/>
                    </a:cubicBezTo>
                    <a:cubicBezTo>
                      <a:pt x="106750" y="245946"/>
                      <a:pt x="112042" y="263937"/>
                      <a:pt x="127388" y="262085"/>
                    </a:cubicBezTo>
                    <a:cubicBezTo>
                      <a:pt x="142734" y="260233"/>
                      <a:pt x="146702" y="229012"/>
                      <a:pt x="182950" y="223985"/>
                    </a:cubicBezTo>
                    <a:cubicBezTo>
                      <a:pt x="219198" y="218958"/>
                      <a:pt x="351489" y="218694"/>
                      <a:pt x="344875" y="231923"/>
                    </a:cubicBezTo>
                    <a:cubicBezTo>
                      <a:pt x="338261" y="245152"/>
                      <a:pt x="172896" y="297539"/>
                      <a:pt x="143263" y="303360"/>
                    </a:cubicBezTo>
                    <a:cubicBezTo>
                      <a:pt x="113630" y="309181"/>
                      <a:pt x="155698" y="282723"/>
                      <a:pt x="167075" y="266848"/>
                    </a:cubicBezTo>
                    <a:cubicBezTo>
                      <a:pt x="178452" y="250973"/>
                      <a:pt x="226077" y="218958"/>
                      <a:pt x="211525" y="208110"/>
                    </a:cubicBezTo>
                    <a:cubicBezTo>
                      <a:pt x="196973" y="197262"/>
                      <a:pt x="106221" y="208904"/>
                      <a:pt x="79763" y="201760"/>
                    </a:cubicBezTo>
                    <a:cubicBezTo>
                      <a:pt x="53305" y="194616"/>
                      <a:pt x="63623" y="197527"/>
                      <a:pt x="52775" y="165248"/>
                    </a:cubicBezTo>
                    <a:cubicBezTo>
                      <a:pt x="41927" y="132969"/>
                      <a:pt x="3827" y="-5144"/>
                      <a:pt x="388" y="1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904A77F1-5F2C-4C48-A03F-C0C03C00D611}"/>
                  </a:ext>
                </a:extLst>
              </p:cNvPr>
              <p:cNvSpPr/>
              <p:nvPr/>
            </p:nvSpPr>
            <p:spPr>
              <a:xfrm>
                <a:off x="7586253" y="3759082"/>
                <a:ext cx="190968" cy="296628"/>
              </a:xfrm>
              <a:custGeom>
                <a:avLst/>
                <a:gdLst>
                  <a:gd name="connsiteX0" fmla="*/ 55972 w 190968"/>
                  <a:gd name="connsiteY0" fmla="*/ 118 h 296628"/>
                  <a:gd name="connsiteX1" fmla="*/ 25810 w 190968"/>
                  <a:gd name="connsiteY1" fmla="*/ 179506 h 296628"/>
                  <a:gd name="connsiteX2" fmla="*/ 59147 w 190968"/>
                  <a:gd name="connsiteY2" fmla="*/ 265231 h 296628"/>
                  <a:gd name="connsiteX3" fmla="*/ 190910 w 190968"/>
                  <a:gd name="connsiteY3" fmla="*/ 287456 h 296628"/>
                  <a:gd name="connsiteX4" fmla="*/ 41685 w 190968"/>
                  <a:gd name="connsiteY4" fmla="*/ 290631 h 296628"/>
                  <a:gd name="connsiteX5" fmla="*/ 410 w 190968"/>
                  <a:gd name="connsiteY5" fmla="*/ 208081 h 296628"/>
                  <a:gd name="connsiteX6" fmla="*/ 55972 w 190968"/>
                  <a:gd name="connsiteY6" fmla="*/ 118 h 29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968" h="296628">
                    <a:moveTo>
                      <a:pt x="55972" y="118"/>
                    </a:moveTo>
                    <a:cubicBezTo>
                      <a:pt x="60205" y="-4644"/>
                      <a:pt x="25281" y="135321"/>
                      <a:pt x="25810" y="179506"/>
                    </a:cubicBezTo>
                    <a:cubicBezTo>
                      <a:pt x="26339" y="223691"/>
                      <a:pt x="31630" y="247239"/>
                      <a:pt x="59147" y="265231"/>
                    </a:cubicBezTo>
                    <a:cubicBezTo>
                      <a:pt x="86664" y="283223"/>
                      <a:pt x="193820" y="283223"/>
                      <a:pt x="190910" y="287456"/>
                    </a:cubicBezTo>
                    <a:cubicBezTo>
                      <a:pt x="188000" y="291689"/>
                      <a:pt x="73435" y="303860"/>
                      <a:pt x="41685" y="290631"/>
                    </a:cubicBezTo>
                    <a:cubicBezTo>
                      <a:pt x="9935" y="277402"/>
                      <a:pt x="-2500" y="255177"/>
                      <a:pt x="410" y="208081"/>
                    </a:cubicBezTo>
                    <a:cubicBezTo>
                      <a:pt x="3320" y="160985"/>
                      <a:pt x="51739" y="4880"/>
                      <a:pt x="55972" y="1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D2BC9A5D-D73B-47E2-8FE3-DC6BC77D3E84}"/>
                  </a:ext>
                </a:extLst>
              </p:cNvPr>
              <p:cNvSpPr/>
              <p:nvPr/>
            </p:nvSpPr>
            <p:spPr>
              <a:xfrm>
                <a:off x="6965327" y="3771490"/>
                <a:ext cx="584838" cy="518470"/>
              </a:xfrm>
              <a:custGeom>
                <a:avLst/>
                <a:gdLst>
                  <a:gd name="connsiteX0" fmla="*/ 21261 w 584838"/>
                  <a:gd name="connsiteY0" fmla="*/ 502060 h 518470"/>
                  <a:gd name="connsiteX1" fmla="*/ 113336 w 584838"/>
                  <a:gd name="connsiteY1" fmla="*/ 494123 h 518470"/>
                  <a:gd name="connsiteX2" fmla="*/ 451473 w 584838"/>
                  <a:gd name="connsiteY2" fmla="*/ 368710 h 518470"/>
                  <a:gd name="connsiteX3" fmla="*/ 495923 w 584838"/>
                  <a:gd name="connsiteY3" fmla="*/ 257585 h 518470"/>
                  <a:gd name="connsiteX4" fmla="*/ 499098 w 584838"/>
                  <a:gd name="connsiteY4" fmla="*/ 333785 h 518470"/>
                  <a:gd name="connsiteX5" fmla="*/ 573711 w 584838"/>
                  <a:gd name="connsiteY5" fmla="*/ 140110 h 518470"/>
                  <a:gd name="connsiteX6" fmla="*/ 576886 w 584838"/>
                  <a:gd name="connsiteY6" fmla="*/ 410 h 518470"/>
                  <a:gd name="connsiteX7" fmla="*/ 500686 w 584838"/>
                  <a:gd name="connsiteY7" fmla="*/ 100423 h 518470"/>
                  <a:gd name="connsiteX8" fmla="*/ 426073 w 584838"/>
                  <a:gd name="connsiteY8" fmla="*/ 189323 h 518470"/>
                  <a:gd name="connsiteX9" fmla="*/ 540373 w 584838"/>
                  <a:gd name="connsiteY9" fmla="*/ 86135 h 518470"/>
                  <a:gd name="connsiteX10" fmla="*/ 507036 w 584838"/>
                  <a:gd name="connsiteY10" fmla="*/ 255998 h 518470"/>
                  <a:gd name="connsiteX11" fmla="*/ 476873 w 584838"/>
                  <a:gd name="connsiteY11" fmla="*/ 316323 h 518470"/>
                  <a:gd name="connsiteX12" fmla="*/ 21261 w 584838"/>
                  <a:gd name="connsiteY12" fmla="*/ 502060 h 51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838" h="518470">
                    <a:moveTo>
                      <a:pt x="21261" y="502060"/>
                    </a:moveTo>
                    <a:cubicBezTo>
                      <a:pt x="-39328" y="531693"/>
                      <a:pt x="41634" y="516348"/>
                      <a:pt x="113336" y="494123"/>
                    </a:cubicBezTo>
                    <a:cubicBezTo>
                      <a:pt x="185038" y="471898"/>
                      <a:pt x="387709" y="408133"/>
                      <a:pt x="451473" y="368710"/>
                    </a:cubicBezTo>
                    <a:cubicBezTo>
                      <a:pt x="515237" y="329287"/>
                      <a:pt x="487986" y="263406"/>
                      <a:pt x="495923" y="257585"/>
                    </a:cubicBezTo>
                    <a:cubicBezTo>
                      <a:pt x="503860" y="251764"/>
                      <a:pt x="486133" y="353364"/>
                      <a:pt x="499098" y="333785"/>
                    </a:cubicBezTo>
                    <a:cubicBezTo>
                      <a:pt x="512063" y="314206"/>
                      <a:pt x="560746" y="195672"/>
                      <a:pt x="573711" y="140110"/>
                    </a:cubicBezTo>
                    <a:cubicBezTo>
                      <a:pt x="586676" y="84548"/>
                      <a:pt x="589057" y="7024"/>
                      <a:pt x="576886" y="410"/>
                    </a:cubicBezTo>
                    <a:cubicBezTo>
                      <a:pt x="564715" y="-6205"/>
                      <a:pt x="525822" y="68937"/>
                      <a:pt x="500686" y="100423"/>
                    </a:cubicBezTo>
                    <a:cubicBezTo>
                      <a:pt x="475551" y="131908"/>
                      <a:pt x="419459" y="191704"/>
                      <a:pt x="426073" y="189323"/>
                    </a:cubicBezTo>
                    <a:cubicBezTo>
                      <a:pt x="432687" y="186942"/>
                      <a:pt x="526879" y="75022"/>
                      <a:pt x="540373" y="86135"/>
                    </a:cubicBezTo>
                    <a:cubicBezTo>
                      <a:pt x="553867" y="97247"/>
                      <a:pt x="517619" y="217633"/>
                      <a:pt x="507036" y="255998"/>
                    </a:cubicBezTo>
                    <a:cubicBezTo>
                      <a:pt x="496453" y="294363"/>
                      <a:pt x="556513" y="273725"/>
                      <a:pt x="476873" y="316323"/>
                    </a:cubicBezTo>
                    <a:cubicBezTo>
                      <a:pt x="397233" y="358921"/>
                      <a:pt x="81850" y="472427"/>
                      <a:pt x="21261" y="5020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D71642F0-3362-4495-833E-57A81C0E133D}"/>
                  </a:ext>
                </a:extLst>
              </p:cNvPr>
              <p:cNvSpPr/>
              <p:nvPr/>
            </p:nvSpPr>
            <p:spPr>
              <a:xfrm>
                <a:off x="7440613" y="3624177"/>
                <a:ext cx="265124" cy="161519"/>
              </a:xfrm>
              <a:custGeom>
                <a:avLst/>
                <a:gdLst>
                  <a:gd name="connsiteX0" fmla="*/ 265112 w 265124"/>
                  <a:gd name="connsiteY0" fmla="*/ 86 h 161519"/>
                  <a:gd name="connsiteX1" fmla="*/ 76200 w 265124"/>
                  <a:gd name="connsiteY1" fmla="*/ 111211 h 161519"/>
                  <a:gd name="connsiteX2" fmla="*/ 0 w 265124"/>
                  <a:gd name="connsiteY2" fmla="*/ 109623 h 161519"/>
                  <a:gd name="connsiteX3" fmla="*/ 74612 w 265124"/>
                  <a:gd name="connsiteY3" fmla="*/ 133436 h 161519"/>
                  <a:gd name="connsiteX4" fmla="*/ 92075 w 265124"/>
                  <a:gd name="connsiteY4" fmla="*/ 160423 h 161519"/>
                  <a:gd name="connsiteX5" fmla="*/ 66675 w 265124"/>
                  <a:gd name="connsiteY5" fmla="*/ 93748 h 161519"/>
                  <a:gd name="connsiteX6" fmla="*/ 265112 w 265124"/>
                  <a:gd name="connsiteY6" fmla="*/ 86 h 16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24" h="161519">
                    <a:moveTo>
                      <a:pt x="265112" y="86"/>
                    </a:moveTo>
                    <a:cubicBezTo>
                      <a:pt x="266699" y="2996"/>
                      <a:pt x="120385" y="92955"/>
                      <a:pt x="76200" y="111211"/>
                    </a:cubicBezTo>
                    <a:cubicBezTo>
                      <a:pt x="32015" y="129467"/>
                      <a:pt x="265" y="105919"/>
                      <a:pt x="0" y="109623"/>
                    </a:cubicBezTo>
                    <a:cubicBezTo>
                      <a:pt x="-265" y="113327"/>
                      <a:pt x="59266" y="124969"/>
                      <a:pt x="74612" y="133436"/>
                    </a:cubicBezTo>
                    <a:cubicBezTo>
                      <a:pt x="89958" y="141903"/>
                      <a:pt x="93398" y="167038"/>
                      <a:pt x="92075" y="160423"/>
                    </a:cubicBezTo>
                    <a:cubicBezTo>
                      <a:pt x="90752" y="153808"/>
                      <a:pt x="38100" y="118883"/>
                      <a:pt x="66675" y="93748"/>
                    </a:cubicBezTo>
                    <a:cubicBezTo>
                      <a:pt x="95250" y="68613"/>
                      <a:pt x="263525" y="-2824"/>
                      <a:pt x="265112" y="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CD1A8A9C-767B-487C-B339-B9903DB61EEB}"/>
                  </a:ext>
                </a:extLst>
              </p:cNvPr>
              <p:cNvSpPr/>
              <p:nvPr/>
            </p:nvSpPr>
            <p:spPr>
              <a:xfrm>
                <a:off x="5589376" y="2082440"/>
                <a:ext cx="370721" cy="70998"/>
              </a:xfrm>
              <a:custGeom>
                <a:avLst/>
                <a:gdLst>
                  <a:gd name="connsiteX0" fmla="*/ 11324 w 370721"/>
                  <a:gd name="connsiteY0" fmla="*/ 65977 h 70998"/>
                  <a:gd name="connsiteX1" fmla="*/ 64241 w 370721"/>
                  <a:gd name="connsiteY1" fmla="*/ 65977 h 70998"/>
                  <a:gd name="connsiteX2" fmla="*/ 362691 w 370721"/>
                  <a:gd name="connsiteY2" fmla="*/ 360 h 70998"/>
                  <a:gd name="connsiteX3" fmla="*/ 280141 w 370721"/>
                  <a:gd name="connsiteY3" fmla="*/ 40577 h 70998"/>
                  <a:gd name="connsiteX4" fmla="*/ 222991 w 370721"/>
                  <a:gd name="connsiteY4" fmla="*/ 61743 h 70998"/>
                  <a:gd name="connsiteX5" fmla="*/ 11324 w 370721"/>
                  <a:gd name="connsiteY5" fmla="*/ 65977 h 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721" h="70998">
                    <a:moveTo>
                      <a:pt x="11324" y="65977"/>
                    </a:moveTo>
                    <a:cubicBezTo>
                      <a:pt x="-15134" y="66683"/>
                      <a:pt x="5680" y="76913"/>
                      <a:pt x="64241" y="65977"/>
                    </a:cubicBezTo>
                    <a:cubicBezTo>
                      <a:pt x="122802" y="55041"/>
                      <a:pt x="326708" y="4593"/>
                      <a:pt x="362691" y="360"/>
                    </a:cubicBezTo>
                    <a:cubicBezTo>
                      <a:pt x="398674" y="-3873"/>
                      <a:pt x="303424" y="30347"/>
                      <a:pt x="280141" y="40577"/>
                    </a:cubicBezTo>
                    <a:cubicBezTo>
                      <a:pt x="256858" y="50807"/>
                      <a:pt x="265324" y="57863"/>
                      <a:pt x="222991" y="61743"/>
                    </a:cubicBezTo>
                    <a:cubicBezTo>
                      <a:pt x="180658" y="65623"/>
                      <a:pt x="37782" y="65271"/>
                      <a:pt x="11324" y="659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7" name="グループ化 626">
              <a:extLst>
                <a:ext uri="{FF2B5EF4-FFF2-40B4-BE49-F238E27FC236}">
                  <a16:creationId xmlns:a16="http://schemas.microsoft.com/office/drawing/2014/main" id="{C617D2A2-CDE4-4D81-AB2D-C3C11A0469A0}"/>
                </a:ext>
              </a:extLst>
            </p:cNvPr>
            <p:cNvGrpSpPr/>
            <p:nvPr/>
          </p:nvGrpSpPr>
          <p:grpSpPr>
            <a:xfrm>
              <a:off x="3690214" y="1669626"/>
              <a:ext cx="2242803" cy="1927241"/>
              <a:chOff x="4843797" y="2473960"/>
              <a:chExt cx="1769051" cy="1520146"/>
            </a:xfrm>
            <a:solidFill>
              <a:srgbClr val="FF3399">
                <a:alpha val="25000"/>
              </a:srgbClr>
            </a:solidFill>
          </p:grpSpPr>
          <p:grpSp>
            <p:nvGrpSpPr>
              <p:cNvPr id="628" name="グループ化 627">
                <a:extLst>
                  <a:ext uri="{FF2B5EF4-FFF2-40B4-BE49-F238E27FC236}">
                    <a16:creationId xmlns:a16="http://schemas.microsoft.com/office/drawing/2014/main" id="{B3E07AFE-5F93-4222-91A0-A30CF8F3211E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B9F7D543-841D-4D9B-B0CE-5FA7146A2855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72E774CD-4262-45FB-9360-8FF0D8DD13EA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015D42AF-EC13-4A2B-8A12-2D17163B3854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FD9F91AD-79C3-4F7B-8673-C970425EBAD5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70C71238-1517-40EC-A1ED-9859BB9A2313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05AD56BB-3951-48A5-BB57-392930549F4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3CBD5049-6EC6-4C43-A69B-16F4FC521E89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9FF616CA-F8B2-46C2-9CAD-6074E741D31D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919B4B41-69FA-4422-8064-0D3661D69297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40CE0063-9731-4EA4-8873-0CD412B8BB9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E57EBC69-F46B-4999-BDB7-CD84D91D989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3A68229E-4907-4007-9C9C-6FDAA002BC4E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76966BBF-08B4-4C2A-8812-80E2D8FBAE4E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1847C0F6-2676-4172-A237-8F9D3627E3A2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352F18DC-EA19-4902-8BD7-65603AE1ECA9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29" name="グループ化 628">
                <a:extLst>
                  <a:ext uri="{FF2B5EF4-FFF2-40B4-BE49-F238E27FC236}">
                    <a16:creationId xmlns:a16="http://schemas.microsoft.com/office/drawing/2014/main" id="{E6E55468-799B-4250-8B7A-30EDB13BFC00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A4077A4C-B91F-49B9-B598-40A6F927F91D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4F8762F3-A777-4654-9030-F0F11F458BE4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EC6A820-DC47-4EBC-B066-20970C8E0178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E61259AD-45F2-4BC6-A318-D6465ECCB4D4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63B22080-0ABE-41E4-8552-E580745C7853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EA368DB9-9A3C-4179-9643-4DD3366AA2F4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242E0810-40D5-4020-965B-AF817AE2ECA0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E049E23B-B8AB-499A-831F-0CFC500E5C10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6AD8FC45-2B9B-4A4D-A678-6CC77312B641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368F64B4-6C7B-4FD7-B358-A6726EEE6C60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9DF453CF-7D0B-4541-B0A7-2148ADAE874B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34D48F8F-0E37-4442-8C66-FDD52C5C9914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948D6BFA-79B5-4B5C-BE88-1DDC00EB9488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AFE40EBE-2FA3-42A1-B454-8CD5919A5FC6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BD67398-375A-4DA9-AB91-F21938C093C2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30" name="グループ化 629">
                <a:extLst>
                  <a:ext uri="{FF2B5EF4-FFF2-40B4-BE49-F238E27FC236}">
                    <a16:creationId xmlns:a16="http://schemas.microsoft.com/office/drawing/2014/main" id="{E8B510ED-468F-409A-8DF6-4105F68FED72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507E049F-83A7-4777-9E37-D292EE75FDE6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320A760E-E4F0-42FE-8B79-AE4A4C42375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7080D8B9-2E44-493E-8BC7-2FD433F2B42E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73577782-0423-4949-BA79-F8E639ACA24E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0153B012-C23F-400C-8E7F-1522C4FD18DD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3161AC3-76E7-4CC1-B0B6-1777FAC25465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E7FE964C-CD37-4527-A72E-9876B8343949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18A1660B-98CF-42F3-9811-265530CFB337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38BAC97B-169C-45B0-A334-0919CBD9DE17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8BEABE8F-2A40-49B8-BD10-71FE1D897B2A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DB7D6514-8A73-4C63-AC7D-B115CD79A8B7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AF99CD1B-D6AE-44F2-80FA-DD27BDA5CFC8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14EFD065-734C-48D0-8752-B4CA69F45289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E26F6F6C-0B69-4DBB-B0EA-B81DEDB7D534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9DAAF5D9-7EBF-4102-B4A6-5BE2A322E365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76" name="グループ化 675">
              <a:extLst>
                <a:ext uri="{FF2B5EF4-FFF2-40B4-BE49-F238E27FC236}">
                  <a16:creationId xmlns:a16="http://schemas.microsoft.com/office/drawing/2014/main" id="{CF2F19E1-B68B-4281-A98D-48BA9435AAFE}"/>
                </a:ext>
              </a:extLst>
            </p:cNvPr>
            <p:cNvGrpSpPr/>
            <p:nvPr/>
          </p:nvGrpSpPr>
          <p:grpSpPr>
            <a:xfrm>
              <a:off x="3218197" y="1546859"/>
              <a:ext cx="2242803" cy="1927241"/>
              <a:chOff x="4843797" y="2473960"/>
              <a:chExt cx="1769051" cy="1520146"/>
            </a:xfrm>
            <a:solidFill>
              <a:srgbClr val="FF3399">
                <a:alpha val="80000"/>
              </a:srgbClr>
            </a:solidFill>
          </p:grpSpPr>
          <p:grpSp>
            <p:nvGrpSpPr>
              <p:cNvPr id="677" name="グループ化 676">
                <a:extLst>
                  <a:ext uri="{FF2B5EF4-FFF2-40B4-BE49-F238E27FC236}">
                    <a16:creationId xmlns:a16="http://schemas.microsoft.com/office/drawing/2014/main" id="{466E3823-53F2-4F9F-BE22-96C890A9C17C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CACEAEDB-F770-4981-AC7F-103FF14FFB55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3E8B18B4-B4C9-450A-8017-19F98F4B0637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12BE7AF4-6B11-41D2-80E6-E2A0196DED57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FEAF4FCC-6695-4EA3-8E68-21C33E00D8C7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1190ABA7-CA32-4D01-953D-1C70FD2AA405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C70E2AE9-4387-4F3C-9059-7EBFEA46E76B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A6476CC3-10D8-4EB1-B7DD-B6AA89554268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5307EDE5-AE28-4D11-AF70-958E201625E0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17B182C2-7913-41E3-ADF2-825143DECE38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44AC2B21-7B84-4AA5-B938-4E431B48D072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FE3515E7-F064-45FE-A9DA-5F24F410E08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7295F4ED-E943-43C6-92DD-A9DEC8FADFFD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6B1B47BD-2678-4E98-987A-3DD29E2FF31C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2E75250A-9508-4B24-AF63-C78BAD3ED283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3BA57869-BBF3-4A8F-9990-FB70978AA07E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8" name="グループ化 677">
                <a:extLst>
                  <a:ext uri="{FF2B5EF4-FFF2-40B4-BE49-F238E27FC236}">
                    <a16:creationId xmlns:a16="http://schemas.microsoft.com/office/drawing/2014/main" id="{07A7963E-D00F-46ED-8BA0-8FF14CDED089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AB285CEB-CEF9-4801-AA9C-BB107DE84909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D09CAEA8-9F3C-4F13-90E8-DC32DFA3F76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B5316B22-BBD8-4226-9881-5467B51B03E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8E7780A0-405C-46CC-9EB1-8082D133AFE4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25D1EAFF-08C1-4EDE-A9C1-519BBFA72BF2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1520B45A-B5EF-42D9-B3C3-E59FE41EDF7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B8D5D122-0967-4888-A413-A29C33F5DD91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F0A7DEBB-3AF7-4C26-942C-A1A80760062C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3E024751-1930-4F31-9B86-F89E2ADB8C6B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ADCA62FF-5C2E-450F-BD6B-0981EC7A7F0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8C94628E-64BD-499E-8765-341BEE5210B9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95D707F-65D4-47F3-98B3-9045718B38B7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130128E4-ED28-4688-BB73-CFF2ADF7F11D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BF0F2EB2-2C5F-4D80-94E1-E5D89E8D6025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B8861932-9A9B-4B31-AB70-C0A98324F7D0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9" name="グループ化 678">
                <a:extLst>
                  <a:ext uri="{FF2B5EF4-FFF2-40B4-BE49-F238E27FC236}">
                    <a16:creationId xmlns:a16="http://schemas.microsoft.com/office/drawing/2014/main" id="{8CB8C371-7321-44F2-9218-2C81C3E5783E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F58F94C5-B554-4E2B-98CE-892B8BEF2AB6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5CDF8FAE-71E6-47ED-BABA-C2AF6F01A368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3AF1AF47-6E3C-4BC6-BF63-0A188FF73CE4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5B29E81F-26E7-4DF2-AC83-A7F8B58D2AE5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6609B7B4-BA89-412A-AB00-52DB3E1BE2B5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7A86645D-5A87-44C4-940C-8AA81CE6382E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3C7B3963-DB50-4DC9-A6A2-CEE6CC0D461E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0C02C514-4803-4F43-8817-9CC7144E9DA7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BCFE5532-1B56-4429-841E-0AB5A49BF5C5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430EB061-EA9B-4EBD-BB2A-3F42C9EA9499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28754075-6CA6-44EF-9093-5DA0543468DC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70AFC30C-4D14-47E2-9865-F8D5F86BE17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429770D8-E2A1-440F-A133-54058C73A941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906C9953-5099-4A97-A15D-27F9E7AC882E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69B0A3E-783E-48E4-B916-BA672902A05E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74" name="グループ化 773">
              <a:extLst>
                <a:ext uri="{FF2B5EF4-FFF2-40B4-BE49-F238E27FC236}">
                  <a16:creationId xmlns:a16="http://schemas.microsoft.com/office/drawing/2014/main" id="{07FD1ED6-E15F-4E0B-95B0-432A357BCC41}"/>
                </a:ext>
              </a:extLst>
            </p:cNvPr>
            <p:cNvGrpSpPr/>
            <p:nvPr/>
          </p:nvGrpSpPr>
          <p:grpSpPr>
            <a:xfrm rot="4073254">
              <a:off x="3764297" y="1501759"/>
              <a:ext cx="2242803" cy="1927241"/>
              <a:chOff x="4843797" y="2473960"/>
              <a:chExt cx="1769051" cy="1520146"/>
            </a:xfrm>
            <a:solidFill>
              <a:srgbClr val="FF3399">
                <a:alpha val="80000"/>
              </a:srgbClr>
            </a:solidFill>
          </p:grpSpPr>
          <p:grpSp>
            <p:nvGrpSpPr>
              <p:cNvPr id="775" name="グループ化 774">
                <a:extLst>
                  <a:ext uri="{FF2B5EF4-FFF2-40B4-BE49-F238E27FC236}">
                    <a16:creationId xmlns:a16="http://schemas.microsoft.com/office/drawing/2014/main" id="{FA4E73A7-FA9C-48B9-AF3C-3C844036DE1A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21067D4F-FAA8-469B-ADC8-6657405EAD9F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72A2CA25-F0D9-4086-86D5-CB8CE83AC2B5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D5EE137E-A348-4451-B2DD-3D95A2FE119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207E3164-1550-470E-87BA-698F1D0CDE06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F5CA47DF-4E6D-47E4-A4B6-F0501F7AE6A6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2E7392A4-6BB9-4A0E-911A-0E11B673D151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89DC910F-EDBF-489A-A552-6C3B5D05573C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863CDE74-6E26-4D76-844D-2520A05DF0B6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ACDD471E-B986-411C-B28E-298ECA621AAB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F7B1A796-888D-464F-AC30-BFDCDA5A7AF1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04BA338C-10B1-4BA1-9EBE-B80DE4086F1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057B3EF0-DE46-42A1-B4C2-9D8399EB764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1BDE0CA9-93BD-4193-B330-8C44BBD86943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BD4B29B5-4886-4E43-920D-4F506ACE475B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D7E1176E-8B48-465C-88F0-CD6504DCF3DF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76" name="グループ化 775">
                <a:extLst>
                  <a:ext uri="{FF2B5EF4-FFF2-40B4-BE49-F238E27FC236}">
                    <a16:creationId xmlns:a16="http://schemas.microsoft.com/office/drawing/2014/main" id="{7AD9777F-AEE0-4402-A5C0-CC0759E80AA8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D0E00074-CD72-4B19-9733-6461F10E5D50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2E0CE206-501B-4188-8F43-C0EB89D146E8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C29C217F-9CF6-4AF1-8A3A-03D85D2B899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B59D89FC-9A1D-4C0D-89AE-B7DF73D57EDE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6D7C0920-C2B2-4AD5-862B-DE2B07439D77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FBABB93B-EA20-4FA9-A141-0B2D1314349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DBF852F6-9ADC-4587-99A1-431C0F4BB26B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BCFFE0EB-8888-4B87-89EF-536FB5F06A08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1B57660F-351A-492B-8CF5-9E8DD1AB63D0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234DD21A-889F-4864-9CEF-D11E917F7B6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FF926DFD-67F5-472E-BA0E-1B7550BEB33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29938AEB-977C-41E6-AE44-A6A2A8F3EEC9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75308C2A-4050-4A7F-834C-2983840F142D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005EA46A-054D-437A-B68E-B1C784062C03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9B1879B6-E72E-4020-89D8-031FBC6FA772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77" name="グループ化 776">
                <a:extLst>
                  <a:ext uri="{FF2B5EF4-FFF2-40B4-BE49-F238E27FC236}">
                    <a16:creationId xmlns:a16="http://schemas.microsoft.com/office/drawing/2014/main" id="{ECEF7F02-E67B-4B21-B0F3-0C3E27B83BFA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20DB694A-CA90-4C36-AB62-7E20EB5CD25D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E695E93D-9D4A-477C-AECF-E6AF75DDB78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CF86881C-E622-4B37-8DE8-C1DA0C9111A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EEFA7B84-17E6-4DAA-83E8-B5FBB3C166FF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9512ED83-037D-4F93-9F24-87DC7B9A030C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0A7A6D86-7699-4E2A-B9DF-88F3474BEB0E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1749492B-BFB7-4FAD-A5DF-60C078635CC8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1EDE57D5-75B4-42E6-B452-03227D526DD4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748DBA97-C47F-4424-89D8-CC59B08686FE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2C6F6C53-EC8B-4184-A089-655CD419F109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73F46217-1EB2-4BA8-8D38-CB09695D0D85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00A722FF-1C4C-4497-95B6-50C06CC9123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B6EC4E00-3C99-4CB8-B35B-35F6EEB08F95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ACDB674C-78BC-4164-A63C-71EA5A6DCC1F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89521D21-9D89-42CD-A6BD-DD96DD37FC29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72" name="グループ化 871">
              <a:extLst>
                <a:ext uri="{FF2B5EF4-FFF2-40B4-BE49-F238E27FC236}">
                  <a16:creationId xmlns:a16="http://schemas.microsoft.com/office/drawing/2014/main" id="{C0A63DBA-23EA-4C5F-81BD-E83B6D01FC6B}"/>
                </a:ext>
              </a:extLst>
            </p:cNvPr>
            <p:cNvGrpSpPr/>
            <p:nvPr/>
          </p:nvGrpSpPr>
          <p:grpSpPr>
            <a:xfrm>
              <a:off x="5172846" y="2620637"/>
              <a:ext cx="1846308" cy="1119717"/>
              <a:chOff x="3796030" y="2154971"/>
              <a:chExt cx="4620411" cy="2802106"/>
            </a:xfrm>
          </p:grpSpPr>
          <p:sp>
            <p:nvSpPr>
              <p:cNvPr id="873" name="フリーフォーム: 図形 872">
                <a:extLst>
                  <a:ext uri="{FF2B5EF4-FFF2-40B4-BE49-F238E27FC236}">
                    <a16:creationId xmlns:a16="http://schemas.microsoft.com/office/drawing/2014/main" id="{32C6B89D-E8A9-4E9C-BAC3-14007185C2DE}"/>
                  </a:ext>
                </a:extLst>
              </p:cNvPr>
              <p:cNvSpPr/>
              <p:nvPr/>
            </p:nvSpPr>
            <p:spPr>
              <a:xfrm>
                <a:off x="3796429" y="2154971"/>
                <a:ext cx="4620012" cy="2234373"/>
              </a:xfrm>
              <a:custGeom>
                <a:avLst/>
                <a:gdLst>
                  <a:gd name="connsiteX0" fmla="*/ 135491 w 4620012"/>
                  <a:gd name="connsiteY0" fmla="*/ 1294349 h 2234373"/>
                  <a:gd name="connsiteX1" fmla="*/ 165971 w 4620012"/>
                  <a:gd name="connsiteY1" fmla="*/ 1243549 h 2234373"/>
                  <a:gd name="connsiteX2" fmla="*/ 602851 w 4620012"/>
                  <a:gd name="connsiteY2" fmla="*/ 766029 h 2234373"/>
                  <a:gd name="connsiteX3" fmla="*/ 1750931 w 4620012"/>
                  <a:gd name="connsiteY3" fmla="*/ 222469 h 2234373"/>
                  <a:gd name="connsiteX4" fmla="*/ 2396091 w 4620012"/>
                  <a:gd name="connsiteY4" fmla="*/ 176749 h 2234373"/>
                  <a:gd name="connsiteX5" fmla="*/ 3879451 w 4620012"/>
                  <a:gd name="connsiteY5" fmla="*/ 390109 h 2234373"/>
                  <a:gd name="connsiteX6" fmla="*/ 4118211 w 4620012"/>
                  <a:gd name="connsiteY6" fmla="*/ 496789 h 2234373"/>
                  <a:gd name="connsiteX7" fmla="*/ 4570331 w 4620012"/>
                  <a:gd name="connsiteY7" fmla="*/ 933669 h 2234373"/>
                  <a:gd name="connsiteX8" fmla="*/ 4585571 w 4620012"/>
                  <a:gd name="connsiteY8" fmla="*/ 1340069 h 2234373"/>
                  <a:gd name="connsiteX9" fmla="*/ 4367131 w 4620012"/>
                  <a:gd name="connsiteY9" fmla="*/ 2066509 h 2234373"/>
                  <a:gd name="connsiteX10" fmla="*/ 4275691 w 4620012"/>
                  <a:gd name="connsiteY10" fmla="*/ 2229069 h 2234373"/>
                  <a:gd name="connsiteX11" fmla="*/ 4397611 w 4620012"/>
                  <a:gd name="connsiteY11" fmla="*/ 1944589 h 2234373"/>
                  <a:gd name="connsiteX12" fmla="*/ 4575411 w 4620012"/>
                  <a:gd name="connsiteY12" fmla="*/ 999709 h 2234373"/>
                  <a:gd name="connsiteX13" fmla="*/ 4194411 w 4620012"/>
                  <a:gd name="connsiteY13" fmla="*/ 608549 h 2234373"/>
                  <a:gd name="connsiteX14" fmla="*/ 3376531 w 4620012"/>
                  <a:gd name="connsiteY14" fmla="*/ 207229 h 2234373"/>
                  <a:gd name="connsiteX15" fmla="*/ 1862691 w 4620012"/>
                  <a:gd name="connsiteY15" fmla="*/ 64989 h 2234373"/>
                  <a:gd name="connsiteX16" fmla="*/ 135491 w 4620012"/>
                  <a:gd name="connsiteY16" fmla="*/ 1294349 h 223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20012" h="2234373">
                    <a:moveTo>
                      <a:pt x="135491" y="1294349"/>
                    </a:moveTo>
                    <a:cubicBezTo>
                      <a:pt x="-147296" y="1490776"/>
                      <a:pt x="88078" y="1331602"/>
                      <a:pt x="165971" y="1243549"/>
                    </a:cubicBezTo>
                    <a:cubicBezTo>
                      <a:pt x="243864" y="1155496"/>
                      <a:pt x="338691" y="936209"/>
                      <a:pt x="602851" y="766029"/>
                    </a:cubicBezTo>
                    <a:cubicBezTo>
                      <a:pt x="867011" y="595849"/>
                      <a:pt x="1452058" y="320682"/>
                      <a:pt x="1750931" y="222469"/>
                    </a:cubicBezTo>
                    <a:cubicBezTo>
                      <a:pt x="2049804" y="124256"/>
                      <a:pt x="2041338" y="148809"/>
                      <a:pt x="2396091" y="176749"/>
                    </a:cubicBezTo>
                    <a:cubicBezTo>
                      <a:pt x="2750844" y="204689"/>
                      <a:pt x="3592431" y="336769"/>
                      <a:pt x="3879451" y="390109"/>
                    </a:cubicBezTo>
                    <a:cubicBezTo>
                      <a:pt x="4166471" y="443449"/>
                      <a:pt x="4003064" y="406196"/>
                      <a:pt x="4118211" y="496789"/>
                    </a:cubicBezTo>
                    <a:cubicBezTo>
                      <a:pt x="4233358" y="587382"/>
                      <a:pt x="4492438" y="793122"/>
                      <a:pt x="4570331" y="933669"/>
                    </a:cubicBezTo>
                    <a:cubicBezTo>
                      <a:pt x="4648224" y="1074216"/>
                      <a:pt x="4619438" y="1151262"/>
                      <a:pt x="4585571" y="1340069"/>
                    </a:cubicBezTo>
                    <a:cubicBezTo>
                      <a:pt x="4551704" y="1528876"/>
                      <a:pt x="4418778" y="1918342"/>
                      <a:pt x="4367131" y="2066509"/>
                    </a:cubicBezTo>
                    <a:cubicBezTo>
                      <a:pt x="4315484" y="2214676"/>
                      <a:pt x="4270611" y="2249389"/>
                      <a:pt x="4275691" y="2229069"/>
                    </a:cubicBezTo>
                    <a:cubicBezTo>
                      <a:pt x="4280771" y="2208749"/>
                      <a:pt x="4347658" y="2149482"/>
                      <a:pt x="4397611" y="1944589"/>
                    </a:cubicBezTo>
                    <a:cubicBezTo>
                      <a:pt x="4447564" y="1739696"/>
                      <a:pt x="4609278" y="1222382"/>
                      <a:pt x="4575411" y="999709"/>
                    </a:cubicBezTo>
                    <a:cubicBezTo>
                      <a:pt x="4541544" y="777036"/>
                      <a:pt x="4394224" y="740629"/>
                      <a:pt x="4194411" y="608549"/>
                    </a:cubicBezTo>
                    <a:cubicBezTo>
                      <a:pt x="3994598" y="476469"/>
                      <a:pt x="3765151" y="297822"/>
                      <a:pt x="3376531" y="207229"/>
                    </a:cubicBezTo>
                    <a:cubicBezTo>
                      <a:pt x="2987911" y="116636"/>
                      <a:pt x="2401171" y="-111118"/>
                      <a:pt x="1862691" y="64989"/>
                    </a:cubicBezTo>
                    <a:cubicBezTo>
                      <a:pt x="1324211" y="241096"/>
                      <a:pt x="418278" y="1097922"/>
                      <a:pt x="135491" y="12943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4" name="フリーフォーム: 図形 873">
                <a:extLst>
                  <a:ext uri="{FF2B5EF4-FFF2-40B4-BE49-F238E27FC236}">
                    <a16:creationId xmlns:a16="http://schemas.microsoft.com/office/drawing/2014/main" id="{A0B7A4C4-1A40-4224-9A7C-4C93E8BE180A}"/>
                  </a:ext>
                </a:extLst>
              </p:cNvPr>
              <p:cNvSpPr/>
              <p:nvPr/>
            </p:nvSpPr>
            <p:spPr>
              <a:xfrm>
                <a:off x="3796030" y="3530449"/>
                <a:ext cx="4349342" cy="1426628"/>
              </a:xfrm>
              <a:custGeom>
                <a:avLst/>
                <a:gdLst>
                  <a:gd name="connsiteX0" fmla="*/ 74930 w 4349342"/>
                  <a:gd name="connsiteY0" fmla="*/ 71271 h 1426628"/>
                  <a:gd name="connsiteX1" fmla="*/ 80010 w 4349342"/>
                  <a:gd name="connsiteY1" fmla="*/ 122071 h 1426628"/>
                  <a:gd name="connsiteX2" fmla="*/ 648970 w 4349342"/>
                  <a:gd name="connsiteY2" fmla="*/ 853591 h 1426628"/>
                  <a:gd name="connsiteX3" fmla="*/ 1151890 w 4349342"/>
                  <a:gd name="connsiteY3" fmla="*/ 1117751 h 1426628"/>
                  <a:gd name="connsiteX4" fmla="*/ 1908810 w 4349342"/>
                  <a:gd name="connsiteY4" fmla="*/ 1346351 h 1426628"/>
                  <a:gd name="connsiteX5" fmla="*/ 2909570 w 4349342"/>
                  <a:gd name="connsiteY5" fmla="*/ 1407311 h 1426628"/>
                  <a:gd name="connsiteX6" fmla="*/ 3387090 w 4349342"/>
                  <a:gd name="connsiteY6" fmla="*/ 1386991 h 1426628"/>
                  <a:gd name="connsiteX7" fmla="*/ 4093210 w 4349342"/>
                  <a:gd name="connsiteY7" fmla="*/ 985671 h 1426628"/>
                  <a:gd name="connsiteX8" fmla="*/ 4331970 w 4349342"/>
                  <a:gd name="connsiteY8" fmla="*/ 868831 h 1426628"/>
                  <a:gd name="connsiteX9" fmla="*/ 3676650 w 4349342"/>
                  <a:gd name="connsiteY9" fmla="*/ 1239671 h 1426628"/>
                  <a:gd name="connsiteX10" fmla="*/ 2660650 w 4349342"/>
                  <a:gd name="connsiteY10" fmla="*/ 1336191 h 1426628"/>
                  <a:gd name="connsiteX11" fmla="*/ 994410 w 4349342"/>
                  <a:gd name="connsiteY11" fmla="*/ 985671 h 1426628"/>
                  <a:gd name="connsiteX12" fmla="*/ 506730 w 4349342"/>
                  <a:gd name="connsiteY12" fmla="*/ 645311 h 1426628"/>
                  <a:gd name="connsiteX13" fmla="*/ 24130 w 4349342"/>
                  <a:gd name="connsiteY13" fmla="*/ 40791 h 1426628"/>
                  <a:gd name="connsiteX14" fmla="*/ 74930 w 4349342"/>
                  <a:gd name="connsiteY14" fmla="*/ 71271 h 142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9342" h="1426628">
                    <a:moveTo>
                      <a:pt x="74930" y="71271"/>
                    </a:moveTo>
                    <a:cubicBezTo>
                      <a:pt x="84243" y="84818"/>
                      <a:pt x="-15663" y="-8316"/>
                      <a:pt x="80010" y="122071"/>
                    </a:cubicBezTo>
                    <a:cubicBezTo>
                      <a:pt x="175683" y="252458"/>
                      <a:pt x="470323" y="687644"/>
                      <a:pt x="648970" y="853591"/>
                    </a:cubicBezTo>
                    <a:cubicBezTo>
                      <a:pt x="827617" y="1019538"/>
                      <a:pt x="941917" y="1035624"/>
                      <a:pt x="1151890" y="1117751"/>
                    </a:cubicBezTo>
                    <a:cubicBezTo>
                      <a:pt x="1361863" y="1199878"/>
                      <a:pt x="1615863" y="1298091"/>
                      <a:pt x="1908810" y="1346351"/>
                    </a:cubicBezTo>
                    <a:cubicBezTo>
                      <a:pt x="2201757" y="1394611"/>
                      <a:pt x="2663190" y="1400538"/>
                      <a:pt x="2909570" y="1407311"/>
                    </a:cubicBezTo>
                    <a:cubicBezTo>
                      <a:pt x="3155950" y="1414084"/>
                      <a:pt x="3189817" y="1457264"/>
                      <a:pt x="3387090" y="1386991"/>
                    </a:cubicBezTo>
                    <a:cubicBezTo>
                      <a:pt x="3584363" y="1316718"/>
                      <a:pt x="3935730" y="1072031"/>
                      <a:pt x="4093210" y="985671"/>
                    </a:cubicBezTo>
                    <a:cubicBezTo>
                      <a:pt x="4250690" y="899311"/>
                      <a:pt x="4401397" y="826498"/>
                      <a:pt x="4331970" y="868831"/>
                    </a:cubicBezTo>
                    <a:cubicBezTo>
                      <a:pt x="4262543" y="911164"/>
                      <a:pt x="3955203" y="1161778"/>
                      <a:pt x="3676650" y="1239671"/>
                    </a:cubicBezTo>
                    <a:cubicBezTo>
                      <a:pt x="3398097" y="1317564"/>
                      <a:pt x="3107690" y="1378524"/>
                      <a:pt x="2660650" y="1336191"/>
                    </a:cubicBezTo>
                    <a:cubicBezTo>
                      <a:pt x="2213610" y="1293858"/>
                      <a:pt x="1353397" y="1100818"/>
                      <a:pt x="994410" y="985671"/>
                    </a:cubicBezTo>
                    <a:cubicBezTo>
                      <a:pt x="635423" y="870524"/>
                      <a:pt x="668443" y="802791"/>
                      <a:pt x="506730" y="645311"/>
                    </a:cubicBezTo>
                    <a:cubicBezTo>
                      <a:pt x="345017" y="487831"/>
                      <a:pt x="96943" y="142391"/>
                      <a:pt x="24130" y="40791"/>
                    </a:cubicBezTo>
                    <a:cubicBezTo>
                      <a:pt x="-48683" y="-60809"/>
                      <a:pt x="65617" y="57724"/>
                      <a:pt x="74930" y="712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5" name="フリーフォーム: 図形 874">
                <a:extLst>
                  <a:ext uri="{FF2B5EF4-FFF2-40B4-BE49-F238E27FC236}">
                    <a16:creationId xmlns:a16="http://schemas.microsoft.com/office/drawing/2014/main" id="{1AF55139-C3C4-4235-9A98-7074F7620835}"/>
                  </a:ext>
                </a:extLst>
              </p:cNvPr>
              <p:cNvSpPr/>
              <p:nvPr/>
            </p:nvSpPr>
            <p:spPr>
              <a:xfrm>
                <a:off x="4811651" y="3362949"/>
                <a:ext cx="2366671" cy="1033469"/>
              </a:xfrm>
              <a:custGeom>
                <a:avLst/>
                <a:gdLst>
                  <a:gd name="connsiteX0" fmla="*/ 4189 w 2366671"/>
                  <a:gd name="connsiteY0" fmla="*/ 11 h 1033469"/>
                  <a:gd name="connsiteX1" fmla="*/ 263269 w 2366671"/>
                  <a:gd name="connsiteY1" fmla="*/ 599451 h 1033469"/>
                  <a:gd name="connsiteX2" fmla="*/ 1208149 w 2366671"/>
                  <a:gd name="connsiteY2" fmla="*/ 1000771 h 1033469"/>
                  <a:gd name="connsiteX3" fmla="*/ 1766949 w 2366671"/>
                  <a:gd name="connsiteY3" fmla="*/ 970291 h 1033469"/>
                  <a:gd name="connsiteX4" fmla="*/ 2366389 w 2366671"/>
                  <a:gd name="connsiteY4" fmla="*/ 655331 h 1033469"/>
                  <a:gd name="connsiteX5" fmla="*/ 1690749 w 2366671"/>
                  <a:gd name="connsiteY5" fmla="*/ 924571 h 1033469"/>
                  <a:gd name="connsiteX6" fmla="*/ 1126869 w 2366671"/>
                  <a:gd name="connsiteY6" fmla="*/ 960131 h 1033469"/>
                  <a:gd name="connsiteX7" fmla="*/ 410589 w 2366671"/>
                  <a:gd name="connsiteY7" fmla="*/ 614691 h 1033469"/>
                  <a:gd name="connsiteX8" fmla="*/ 4189 w 2366671"/>
                  <a:gd name="connsiteY8" fmla="*/ 11 h 103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6671" h="1033469">
                    <a:moveTo>
                      <a:pt x="4189" y="11"/>
                    </a:moveTo>
                    <a:cubicBezTo>
                      <a:pt x="-20364" y="-2529"/>
                      <a:pt x="62609" y="432658"/>
                      <a:pt x="263269" y="599451"/>
                    </a:cubicBezTo>
                    <a:cubicBezTo>
                      <a:pt x="463929" y="766244"/>
                      <a:pt x="957536" y="938964"/>
                      <a:pt x="1208149" y="1000771"/>
                    </a:cubicBezTo>
                    <a:cubicBezTo>
                      <a:pt x="1458762" y="1062578"/>
                      <a:pt x="1573909" y="1027864"/>
                      <a:pt x="1766949" y="970291"/>
                    </a:cubicBezTo>
                    <a:cubicBezTo>
                      <a:pt x="1959989" y="912718"/>
                      <a:pt x="2379089" y="662951"/>
                      <a:pt x="2366389" y="655331"/>
                    </a:cubicBezTo>
                    <a:cubicBezTo>
                      <a:pt x="2353689" y="647711"/>
                      <a:pt x="1897336" y="873771"/>
                      <a:pt x="1690749" y="924571"/>
                    </a:cubicBezTo>
                    <a:cubicBezTo>
                      <a:pt x="1484162" y="975371"/>
                      <a:pt x="1340229" y="1011778"/>
                      <a:pt x="1126869" y="960131"/>
                    </a:cubicBezTo>
                    <a:cubicBezTo>
                      <a:pt x="913509" y="908484"/>
                      <a:pt x="596009" y="769631"/>
                      <a:pt x="410589" y="614691"/>
                    </a:cubicBezTo>
                    <a:cubicBezTo>
                      <a:pt x="225169" y="459751"/>
                      <a:pt x="28742" y="2551"/>
                      <a:pt x="418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6" name="フリーフォーム: 図形 875">
                <a:extLst>
                  <a:ext uri="{FF2B5EF4-FFF2-40B4-BE49-F238E27FC236}">
                    <a16:creationId xmlns:a16="http://schemas.microsoft.com/office/drawing/2014/main" id="{63B76174-3C07-4270-A916-1D7D0554C99B}"/>
                  </a:ext>
                </a:extLst>
              </p:cNvPr>
              <p:cNvSpPr/>
              <p:nvPr/>
            </p:nvSpPr>
            <p:spPr>
              <a:xfrm>
                <a:off x="4752146" y="2281850"/>
                <a:ext cx="2088125" cy="1064510"/>
              </a:xfrm>
              <a:custGeom>
                <a:avLst/>
                <a:gdLst>
                  <a:gd name="connsiteX0" fmla="*/ 68774 w 2088125"/>
                  <a:gd name="connsiteY0" fmla="*/ 1004910 h 1064510"/>
                  <a:gd name="connsiteX1" fmla="*/ 94174 w 2088125"/>
                  <a:gd name="connsiteY1" fmla="*/ 913470 h 1064510"/>
                  <a:gd name="connsiteX2" fmla="*/ 353254 w 2088125"/>
                  <a:gd name="connsiteY2" fmla="*/ 430870 h 1064510"/>
                  <a:gd name="connsiteX3" fmla="*/ 871414 w 2088125"/>
                  <a:gd name="connsiteY3" fmla="*/ 212430 h 1064510"/>
                  <a:gd name="connsiteX4" fmla="*/ 1547054 w 2088125"/>
                  <a:gd name="connsiteY4" fmla="*/ 136230 h 1064510"/>
                  <a:gd name="connsiteX5" fmla="*/ 2085534 w 2088125"/>
                  <a:gd name="connsiteY5" fmla="*/ 268310 h 1064510"/>
                  <a:gd name="connsiteX6" fmla="*/ 1323534 w 2088125"/>
                  <a:gd name="connsiteY6" fmla="*/ 70190 h 1064510"/>
                  <a:gd name="connsiteX7" fmla="*/ 967934 w 2088125"/>
                  <a:gd name="connsiteY7" fmla="*/ 80350 h 1064510"/>
                  <a:gd name="connsiteX8" fmla="*/ 68774 w 2088125"/>
                  <a:gd name="connsiteY8" fmla="*/ 1004910 h 106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8125" h="1064510">
                    <a:moveTo>
                      <a:pt x="68774" y="1004910"/>
                    </a:moveTo>
                    <a:cubicBezTo>
                      <a:pt x="-76853" y="1143763"/>
                      <a:pt x="46761" y="1009143"/>
                      <a:pt x="94174" y="913470"/>
                    </a:cubicBezTo>
                    <a:cubicBezTo>
                      <a:pt x="141587" y="817797"/>
                      <a:pt x="223714" y="547710"/>
                      <a:pt x="353254" y="430870"/>
                    </a:cubicBezTo>
                    <a:cubicBezTo>
                      <a:pt x="482794" y="314030"/>
                      <a:pt x="672447" y="261537"/>
                      <a:pt x="871414" y="212430"/>
                    </a:cubicBezTo>
                    <a:cubicBezTo>
                      <a:pt x="1070381" y="163323"/>
                      <a:pt x="1344701" y="126917"/>
                      <a:pt x="1547054" y="136230"/>
                    </a:cubicBezTo>
                    <a:cubicBezTo>
                      <a:pt x="1749407" y="145543"/>
                      <a:pt x="2122787" y="279317"/>
                      <a:pt x="2085534" y="268310"/>
                    </a:cubicBezTo>
                    <a:cubicBezTo>
                      <a:pt x="2048281" y="257303"/>
                      <a:pt x="1509801" y="101517"/>
                      <a:pt x="1323534" y="70190"/>
                    </a:cubicBezTo>
                    <a:cubicBezTo>
                      <a:pt x="1137267" y="38863"/>
                      <a:pt x="1182141" y="-76283"/>
                      <a:pt x="967934" y="80350"/>
                    </a:cubicBezTo>
                    <a:cubicBezTo>
                      <a:pt x="753727" y="236983"/>
                      <a:pt x="214401" y="866057"/>
                      <a:pt x="68774" y="10049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7" name="フリーフォーム: 図形 876">
                <a:extLst>
                  <a:ext uri="{FF2B5EF4-FFF2-40B4-BE49-F238E27FC236}">
                    <a16:creationId xmlns:a16="http://schemas.microsoft.com/office/drawing/2014/main" id="{46A6B01A-B948-476F-912E-DB4A80726F6D}"/>
                  </a:ext>
                </a:extLst>
              </p:cNvPr>
              <p:cNvSpPr/>
              <p:nvPr/>
            </p:nvSpPr>
            <p:spPr>
              <a:xfrm>
                <a:off x="6349108" y="2397992"/>
                <a:ext cx="1139088" cy="926775"/>
              </a:xfrm>
              <a:custGeom>
                <a:avLst/>
                <a:gdLst>
                  <a:gd name="connsiteX0" fmla="*/ 132972 w 1139088"/>
                  <a:gd name="connsiteY0" fmla="*/ 4848 h 926775"/>
                  <a:gd name="connsiteX1" fmla="*/ 199012 w 1139088"/>
                  <a:gd name="connsiteY1" fmla="*/ 40408 h 926775"/>
                  <a:gd name="connsiteX2" fmla="*/ 752732 w 1139088"/>
                  <a:gd name="connsiteY2" fmla="*/ 345208 h 926775"/>
                  <a:gd name="connsiteX3" fmla="*/ 1128652 w 1139088"/>
                  <a:gd name="connsiteY3" fmla="*/ 919248 h 926775"/>
                  <a:gd name="connsiteX4" fmla="*/ 1006732 w 1139088"/>
                  <a:gd name="connsiteY4" fmla="*/ 644928 h 926775"/>
                  <a:gd name="connsiteX5" fmla="*/ 717172 w 1139088"/>
                  <a:gd name="connsiteY5" fmla="*/ 238528 h 926775"/>
                  <a:gd name="connsiteX6" fmla="*/ 31372 w 1139088"/>
                  <a:gd name="connsiteY6" fmla="*/ 25168 h 926775"/>
                  <a:gd name="connsiteX7" fmla="*/ 132972 w 1139088"/>
                  <a:gd name="connsiteY7" fmla="*/ 4848 h 92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9088" h="926775">
                    <a:moveTo>
                      <a:pt x="132972" y="4848"/>
                    </a:moveTo>
                    <a:cubicBezTo>
                      <a:pt x="160912" y="7388"/>
                      <a:pt x="199012" y="40408"/>
                      <a:pt x="199012" y="40408"/>
                    </a:cubicBezTo>
                    <a:cubicBezTo>
                      <a:pt x="302305" y="97135"/>
                      <a:pt x="597792" y="198735"/>
                      <a:pt x="752732" y="345208"/>
                    </a:cubicBezTo>
                    <a:cubicBezTo>
                      <a:pt x="907672" y="491681"/>
                      <a:pt x="1086319" y="869295"/>
                      <a:pt x="1128652" y="919248"/>
                    </a:cubicBezTo>
                    <a:cubicBezTo>
                      <a:pt x="1170985" y="969201"/>
                      <a:pt x="1075312" y="758381"/>
                      <a:pt x="1006732" y="644928"/>
                    </a:cubicBezTo>
                    <a:cubicBezTo>
                      <a:pt x="938152" y="531475"/>
                      <a:pt x="879732" y="341821"/>
                      <a:pt x="717172" y="238528"/>
                    </a:cubicBezTo>
                    <a:cubicBezTo>
                      <a:pt x="554612" y="135235"/>
                      <a:pt x="132972" y="62421"/>
                      <a:pt x="31372" y="25168"/>
                    </a:cubicBezTo>
                    <a:cubicBezTo>
                      <a:pt x="-70228" y="-12085"/>
                      <a:pt x="105032" y="2308"/>
                      <a:pt x="132972" y="4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8" name="フリーフォーム: 図形 877">
                <a:extLst>
                  <a:ext uri="{FF2B5EF4-FFF2-40B4-BE49-F238E27FC236}">
                    <a16:creationId xmlns:a16="http://schemas.microsoft.com/office/drawing/2014/main" id="{9FC0E0D8-98AB-4DB3-BE10-72012400B3FA}"/>
                  </a:ext>
                </a:extLst>
              </p:cNvPr>
              <p:cNvSpPr/>
              <p:nvPr/>
            </p:nvSpPr>
            <p:spPr>
              <a:xfrm>
                <a:off x="7035800" y="3423405"/>
                <a:ext cx="449009" cy="677359"/>
              </a:xfrm>
              <a:custGeom>
                <a:avLst/>
                <a:gdLst>
                  <a:gd name="connsiteX0" fmla="*/ 447040 w 449009"/>
                  <a:gd name="connsiteY0" fmla="*/ 515 h 677359"/>
                  <a:gd name="connsiteX1" fmla="*/ 304800 w 449009"/>
                  <a:gd name="connsiteY1" fmla="*/ 366275 h 677359"/>
                  <a:gd name="connsiteX2" fmla="*/ 193040 w 449009"/>
                  <a:gd name="connsiteY2" fmla="*/ 533915 h 677359"/>
                  <a:gd name="connsiteX3" fmla="*/ 0 w 449009"/>
                  <a:gd name="connsiteY3" fmla="*/ 676155 h 677359"/>
                  <a:gd name="connsiteX4" fmla="*/ 193040 w 449009"/>
                  <a:gd name="connsiteY4" fmla="*/ 452635 h 677359"/>
                  <a:gd name="connsiteX5" fmla="*/ 447040 w 449009"/>
                  <a:gd name="connsiteY5" fmla="*/ 515 h 67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009" h="677359">
                    <a:moveTo>
                      <a:pt x="447040" y="515"/>
                    </a:moveTo>
                    <a:cubicBezTo>
                      <a:pt x="465667" y="-13878"/>
                      <a:pt x="347133" y="277375"/>
                      <a:pt x="304800" y="366275"/>
                    </a:cubicBezTo>
                    <a:cubicBezTo>
                      <a:pt x="262467" y="455175"/>
                      <a:pt x="243840" y="482268"/>
                      <a:pt x="193040" y="533915"/>
                    </a:cubicBezTo>
                    <a:cubicBezTo>
                      <a:pt x="142240" y="585562"/>
                      <a:pt x="0" y="689702"/>
                      <a:pt x="0" y="676155"/>
                    </a:cubicBezTo>
                    <a:cubicBezTo>
                      <a:pt x="0" y="662608"/>
                      <a:pt x="120227" y="563548"/>
                      <a:pt x="193040" y="452635"/>
                    </a:cubicBezTo>
                    <a:cubicBezTo>
                      <a:pt x="265853" y="341722"/>
                      <a:pt x="428413" y="14908"/>
                      <a:pt x="447040" y="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9" name="フリーフォーム: 図形 878">
                <a:extLst>
                  <a:ext uri="{FF2B5EF4-FFF2-40B4-BE49-F238E27FC236}">
                    <a16:creationId xmlns:a16="http://schemas.microsoft.com/office/drawing/2014/main" id="{6C6EF9DD-AED6-4E42-AAD9-6CAF7961DF9C}"/>
                  </a:ext>
                </a:extLst>
              </p:cNvPr>
              <p:cNvSpPr/>
              <p:nvPr/>
            </p:nvSpPr>
            <p:spPr>
              <a:xfrm>
                <a:off x="4773549" y="2325401"/>
                <a:ext cx="2731077" cy="2064391"/>
              </a:xfrm>
              <a:custGeom>
                <a:avLst/>
                <a:gdLst>
                  <a:gd name="connsiteX0" fmla="*/ 281051 w 2731077"/>
                  <a:gd name="connsiteY0" fmla="*/ 676879 h 2064391"/>
                  <a:gd name="connsiteX1" fmla="*/ 311531 w 2731077"/>
                  <a:gd name="connsiteY1" fmla="*/ 615919 h 2064391"/>
                  <a:gd name="connsiteX2" fmla="*/ 1093851 w 2731077"/>
                  <a:gd name="connsiteY2" fmla="*/ 16479 h 2064391"/>
                  <a:gd name="connsiteX3" fmla="*/ 2023491 w 2731077"/>
                  <a:gd name="connsiteY3" fmla="*/ 219679 h 2064391"/>
                  <a:gd name="connsiteX4" fmla="*/ 2643251 w 2731077"/>
                  <a:gd name="connsiteY4" fmla="*/ 758159 h 2064391"/>
                  <a:gd name="connsiteX5" fmla="*/ 2699131 w 2731077"/>
                  <a:gd name="connsiteY5" fmla="*/ 1306799 h 2064391"/>
                  <a:gd name="connsiteX6" fmla="*/ 2379091 w 2731077"/>
                  <a:gd name="connsiteY6" fmla="*/ 1804639 h 2064391"/>
                  <a:gd name="connsiteX7" fmla="*/ 1373251 w 2731077"/>
                  <a:gd name="connsiteY7" fmla="*/ 2058639 h 2064391"/>
                  <a:gd name="connsiteX8" fmla="*/ 707771 w 2731077"/>
                  <a:gd name="connsiteY8" fmla="*/ 1901159 h 2064391"/>
                  <a:gd name="connsiteX9" fmla="*/ 11811 w 2731077"/>
                  <a:gd name="connsiteY9" fmla="*/ 1062959 h 2064391"/>
                  <a:gd name="connsiteX10" fmla="*/ 281051 w 2731077"/>
                  <a:gd name="connsiteY10" fmla="*/ 676879 h 206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077" h="2064391">
                    <a:moveTo>
                      <a:pt x="281051" y="676879"/>
                    </a:moveTo>
                    <a:cubicBezTo>
                      <a:pt x="331004" y="602372"/>
                      <a:pt x="176064" y="725986"/>
                      <a:pt x="311531" y="615919"/>
                    </a:cubicBezTo>
                    <a:cubicBezTo>
                      <a:pt x="446998" y="505852"/>
                      <a:pt x="808524" y="82519"/>
                      <a:pt x="1093851" y="16479"/>
                    </a:cubicBezTo>
                    <a:cubicBezTo>
                      <a:pt x="1379178" y="-49561"/>
                      <a:pt x="1765258" y="96066"/>
                      <a:pt x="2023491" y="219679"/>
                    </a:cubicBezTo>
                    <a:cubicBezTo>
                      <a:pt x="2281724" y="343292"/>
                      <a:pt x="2530644" y="576972"/>
                      <a:pt x="2643251" y="758159"/>
                    </a:cubicBezTo>
                    <a:cubicBezTo>
                      <a:pt x="2755858" y="939346"/>
                      <a:pt x="2743158" y="1132386"/>
                      <a:pt x="2699131" y="1306799"/>
                    </a:cubicBezTo>
                    <a:cubicBezTo>
                      <a:pt x="2655104" y="1481212"/>
                      <a:pt x="2600071" y="1679332"/>
                      <a:pt x="2379091" y="1804639"/>
                    </a:cubicBezTo>
                    <a:cubicBezTo>
                      <a:pt x="2158111" y="1929946"/>
                      <a:pt x="1651804" y="2042552"/>
                      <a:pt x="1373251" y="2058639"/>
                    </a:cubicBezTo>
                    <a:cubicBezTo>
                      <a:pt x="1094698" y="2074726"/>
                      <a:pt x="934678" y="2067106"/>
                      <a:pt x="707771" y="1901159"/>
                    </a:cubicBezTo>
                    <a:cubicBezTo>
                      <a:pt x="480864" y="1735212"/>
                      <a:pt x="85471" y="1274626"/>
                      <a:pt x="11811" y="1062959"/>
                    </a:cubicBezTo>
                    <a:cubicBezTo>
                      <a:pt x="-61849" y="851292"/>
                      <a:pt x="231098" y="751386"/>
                      <a:pt x="281051" y="67687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0" name="フリーフォーム: 図形 879">
                <a:extLst>
                  <a:ext uri="{FF2B5EF4-FFF2-40B4-BE49-F238E27FC236}">
                    <a16:creationId xmlns:a16="http://schemas.microsoft.com/office/drawing/2014/main" id="{65BCC2E8-6E53-4952-AA19-3FD1A31538AB}"/>
                  </a:ext>
                </a:extLst>
              </p:cNvPr>
              <p:cNvSpPr/>
              <p:nvPr/>
            </p:nvSpPr>
            <p:spPr>
              <a:xfrm>
                <a:off x="5680695" y="2641560"/>
                <a:ext cx="1356202" cy="356058"/>
              </a:xfrm>
              <a:custGeom>
                <a:avLst/>
                <a:gdLst>
                  <a:gd name="connsiteX0" fmla="*/ 25838 w 1356202"/>
                  <a:gd name="connsiteY0" fmla="*/ 101640 h 356058"/>
                  <a:gd name="connsiteX1" fmla="*/ 203638 w 1356202"/>
                  <a:gd name="connsiteY1" fmla="*/ 84707 h 356058"/>
                  <a:gd name="connsiteX2" fmla="*/ 1118038 w 1356202"/>
                  <a:gd name="connsiteY2" fmla="*/ 152440 h 356058"/>
                  <a:gd name="connsiteX3" fmla="*/ 1355105 w 1356202"/>
                  <a:gd name="connsiteY3" fmla="*/ 355640 h 356058"/>
                  <a:gd name="connsiteX4" fmla="*/ 1058772 w 1356202"/>
                  <a:gd name="connsiteY4" fmla="*/ 93173 h 356058"/>
                  <a:gd name="connsiteX5" fmla="*/ 601572 w 1356202"/>
                  <a:gd name="connsiteY5" fmla="*/ 40 h 356058"/>
                  <a:gd name="connsiteX6" fmla="*/ 25838 w 1356202"/>
                  <a:gd name="connsiteY6" fmla="*/ 101640 h 35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202" h="356058">
                    <a:moveTo>
                      <a:pt x="25838" y="101640"/>
                    </a:moveTo>
                    <a:cubicBezTo>
                      <a:pt x="-40484" y="115751"/>
                      <a:pt x="21605" y="76240"/>
                      <a:pt x="203638" y="84707"/>
                    </a:cubicBezTo>
                    <a:cubicBezTo>
                      <a:pt x="385671" y="93174"/>
                      <a:pt x="926127" y="107284"/>
                      <a:pt x="1118038" y="152440"/>
                    </a:cubicBezTo>
                    <a:cubicBezTo>
                      <a:pt x="1309949" y="197596"/>
                      <a:pt x="1364983" y="365518"/>
                      <a:pt x="1355105" y="355640"/>
                    </a:cubicBezTo>
                    <a:cubicBezTo>
                      <a:pt x="1345227" y="345762"/>
                      <a:pt x="1184361" y="152440"/>
                      <a:pt x="1058772" y="93173"/>
                    </a:cubicBezTo>
                    <a:cubicBezTo>
                      <a:pt x="933183" y="33906"/>
                      <a:pt x="773728" y="-1371"/>
                      <a:pt x="601572" y="40"/>
                    </a:cubicBezTo>
                    <a:cubicBezTo>
                      <a:pt x="429416" y="1451"/>
                      <a:pt x="92160" y="87529"/>
                      <a:pt x="25838" y="1016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1" name="フリーフォーム: 図形 880">
                <a:extLst>
                  <a:ext uri="{FF2B5EF4-FFF2-40B4-BE49-F238E27FC236}">
                    <a16:creationId xmlns:a16="http://schemas.microsoft.com/office/drawing/2014/main" id="{2A4E105F-7BF1-4A20-924D-18C1A607EE41}"/>
                  </a:ext>
                </a:extLst>
              </p:cNvPr>
              <p:cNvSpPr/>
              <p:nvPr/>
            </p:nvSpPr>
            <p:spPr>
              <a:xfrm>
                <a:off x="5042831" y="3412348"/>
                <a:ext cx="1278010" cy="609897"/>
              </a:xfrm>
              <a:custGeom>
                <a:avLst/>
                <a:gdLst>
                  <a:gd name="connsiteX0" fmla="*/ 121836 w 1278010"/>
                  <a:gd name="connsiteY0" fmla="*/ 33585 h 609897"/>
                  <a:gd name="connsiteX1" fmla="*/ 409702 w 1278010"/>
                  <a:gd name="connsiteY1" fmla="*/ 439985 h 609897"/>
                  <a:gd name="connsiteX2" fmla="*/ 1264836 w 1278010"/>
                  <a:gd name="connsiteY2" fmla="*/ 609319 h 609897"/>
                  <a:gd name="connsiteX3" fmla="*/ 951569 w 1278010"/>
                  <a:gd name="connsiteY3" fmla="*/ 499252 h 609897"/>
                  <a:gd name="connsiteX4" fmla="*/ 358902 w 1278010"/>
                  <a:gd name="connsiteY4" fmla="*/ 279119 h 609897"/>
                  <a:gd name="connsiteX5" fmla="*/ 11769 w 1278010"/>
                  <a:gd name="connsiteY5" fmla="*/ 50519 h 609897"/>
                  <a:gd name="connsiteX6" fmla="*/ 121836 w 1278010"/>
                  <a:gd name="connsiteY6" fmla="*/ 33585 h 60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8010" h="609897">
                    <a:moveTo>
                      <a:pt x="121836" y="33585"/>
                    </a:moveTo>
                    <a:cubicBezTo>
                      <a:pt x="188158" y="98496"/>
                      <a:pt x="219202" y="344029"/>
                      <a:pt x="409702" y="439985"/>
                    </a:cubicBezTo>
                    <a:cubicBezTo>
                      <a:pt x="600202" y="535941"/>
                      <a:pt x="1174525" y="599441"/>
                      <a:pt x="1264836" y="609319"/>
                    </a:cubicBezTo>
                    <a:cubicBezTo>
                      <a:pt x="1355147" y="619197"/>
                      <a:pt x="951569" y="499252"/>
                      <a:pt x="951569" y="499252"/>
                    </a:cubicBezTo>
                    <a:cubicBezTo>
                      <a:pt x="800580" y="444219"/>
                      <a:pt x="515535" y="353908"/>
                      <a:pt x="358902" y="279119"/>
                    </a:cubicBezTo>
                    <a:cubicBezTo>
                      <a:pt x="202269" y="204330"/>
                      <a:pt x="55513" y="90030"/>
                      <a:pt x="11769" y="50519"/>
                    </a:cubicBezTo>
                    <a:cubicBezTo>
                      <a:pt x="-31975" y="11008"/>
                      <a:pt x="55514" y="-31326"/>
                      <a:pt x="121836" y="3358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フリーフォーム: 図形 881">
                <a:extLst>
                  <a:ext uri="{FF2B5EF4-FFF2-40B4-BE49-F238E27FC236}">
                    <a16:creationId xmlns:a16="http://schemas.microsoft.com/office/drawing/2014/main" id="{27BB03AC-5605-4D9D-AFCD-701CECD87C01}"/>
                  </a:ext>
                </a:extLst>
              </p:cNvPr>
              <p:cNvSpPr/>
              <p:nvPr/>
            </p:nvSpPr>
            <p:spPr>
              <a:xfrm>
                <a:off x="6510792" y="3326244"/>
                <a:ext cx="596131" cy="713100"/>
              </a:xfrm>
              <a:custGeom>
                <a:avLst/>
                <a:gdLst>
                  <a:gd name="connsiteX0" fmla="*/ 541941 w 596131"/>
                  <a:gd name="connsiteY0" fmla="*/ 1156 h 713100"/>
                  <a:gd name="connsiteX1" fmla="*/ 398008 w 596131"/>
                  <a:gd name="connsiteY1" fmla="*/ 475289 h 713100"/>
                  <a:gd name="connsiteX2" fmla="*/ 75 w 596131"/>
                  <a:gd name="connsiteY2" fmla="*/ 712356 h 713100"/>
                  <a:gd name="connsiteX3" fmla="*/ 431875 w 596131"/>
                  <a:gd name="connsiteY3" fmla="*/ 543023 h 713100"/>
                  <a:gd name="connsiteX4" fmla="*/ 592741 w 596131"/>
                  <a:gd name="connsiteY4" fmla="*/ 348289 h 713100"/>
                  <a:gd name="connsiteX5" fmla="*/ 541941 w 596131"/>
                  <a:gd name="connsiteY5" fmla="*/ 1156 h 71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131" h="713100">
                    <a:moveTo>
                      <a:pt x="541941" y="1156"/>
                    </a:moveTo>
                    <a:cubicBezTo>
                      <a:pt x="509486" y="22323"/>
                      <a:pt x="488319" y="356756"/>
                      <a:pt x="398008" y="475289"/>
                    </a:cubicBezTo>
                    <a:cubicBezTo>
                      <a:pt x="307697" y="593822"/>
                      <a:pt x="-5570" y="701067"/>
                      <a:pt x="75" y="712356"/>
                    </a:cubicBezTo>
                    <a:cubicBezTo>
                      <a:pt x="5719" y="723645"/>
                      <a:pt x="333097" y="603701"/>
                      <a:pt x="431875" y="543023"/>
                    </a:cubicBezTo>
                    <a:cubicBezTo>
                      <a:pt x="530653" y="482345"/>
                      <a:pt x="578630" y="441422"/>
                      <a:pt x="592741" y="348289"/>
                    </a:cubicBezTo>
                    <a:cubicBezTo>
                      <a:pt x="606852" y="255156"/>
                      <a:pt x="574396" y="-20011"/>
                      <a:pt x="541941" y="11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AFFE55FD-2400-4780-A0C4-2349271ACD47}"/>
                </a:ext>
              </a:extLst>
            </p:cNvPr>
            <p:cNvSpPr/>
            <p:nvPr/>
          </p:nvSpPr>
          <p:spPr>
            <a:xfrm>
              <a:off x="5865959" y="2712628"/>
              <a:ext cx="1081881" cy="962039"/>
            </a:xfrm>
            <a:custGeom>
              <a:avLst/>
              <a:gdLst>
                <a:gd name="connsiteX0" fmla="*/ 424774 w 1081881"/>
                <a:gd name="connsiteY0" fmla="*/ 939 h 962039"/>
                <a:gd name="connsiteX1" fmla="*/ 1030141 w 1081881"/>
                <a:gd name="connsiteY1" fmla="*/ 221072 h 962039"/>
                <a:gd name="connsiteX2" fmla="*/ 1038608 w 1081881"/>
                <a:gd name="connsiteY2" fmla="*/ 517405 h 962039"/>
                <a:gd name="connsiteX3" fmla="*/ 937008 w 1081881"/>
                <a:gd name="connsiteY3" fmla="*/ 746005 h 962039"/>
                <a:gd name="connsiteX4" fmla="*/ 771908 w 1081881"/>
                <a:gd name="connsiteY4" fmla="*/ 902639 h 962039"/>
                <a:gd name="connsiteX5" fmla="*/ 530608 w 1081881"/>
                <a:gd name="connsiteY5" fmla="*/ 961905 h 962039"/>
                <a:gd name="connsiteX6" fmla="*/ 1441 w 1081881"/>
                <a:gd name="connsiteY6" fmla="*/ 915339 h 962039"/>
                <a:gd name="connsiteX7" fmla="*/ 386674 w 1081881"/>
                <a:gd name="connsiteY7" fmla="*/ 809505 h 962039"/>
                <a:gd name="connsiteX8" fmla="*/ 767674 w 1081881"/>
                <a:gd name="connsiteY8" fmla="*/ 597839 h 962039"/>
                <a:gd name="connsiteX9" fmla="*/ 788841 w 1081881"/>
                <a:gd name="connsiteY9" fmla="*/ 305739 h 962039"/>
                <a:gd name="connsiteX10" fmla="*/ 424774 w 1081881"/>
                <a:gd name="connsiteY10" fmla="*/ 939 h 9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1881" h="962039">
                  <a:moveTo>
                    <a:pt x="424774" y="939"/>
                  </a:moveTo>
                  <a:cubicBezTo>
                    <a:pt x="464991" y="-13172"/>
                    <a:pt x="927835" y="134994"/>
                    <a:pt x="1030141" y="221072"/>
                  </a:cubicBezTo>
                  <a:cubicBezTo>
                    <a:pt x="1132447" y="307150"/>
                    <a:pt x="1054130" y="429916"/>
                    <a:pt x="1038608" y="517405"/>
                  </a:cubicBezTo>
                  <a:cubicBezTo>
                    <a:pt x="1023086" y="604894"/>
                    <a:pt x="981458" y="681799"/>
                    <a:pt x="937008" y="746005"/>
                  </a:cubicBezTo>
                  <a:cubicBezTo>
                    <a:pt x="892558" y="810211"/>
                    <a:pt x="839641" y="866656"/>
                    <a:pt x="771908" y="902639"/>
                  </a:cubicBezTo>
                  <a:cubicBezTo>
                    <a:pt x="704175" y="938622"/>
                    <a:pt x="659019" y="959788"/>
                    <a:pt x="530608" y="961905"/>
                  </a:cubicBezTo>
                  <a:cubicBezTo>
                    <a:pt x="402197" y="964022"/>
                    <a:pt x="25430" y="940739"/>
                    <a:pt x="1441" y="915339"/>
                  </a:cubicBezTo>
                  <a:cubicBezTo>
                    <a:pt x="-22548" y="889939"/>
                    <a:pt x="258968" y="862422"/>
                    <a:pt x="386674" y="809505"/>
                  </a:cubicBezTo>
                  <a:cubicBezTo>
                    <a:pt x="514380" y="756588"/>
                    <a:pt x="700646" y="681800"/>
                    <a:pt x="767674" y="597839"/>
                  </a:cubicBezTo>
                  <a:cubicBezTo>
                    <a:pt x="834702" y="513878"/>
                    <a:pt x="849519" y="405222"/>
                    <a:pt x="788841" y="305739"/>
                  </a:cubicBezTo>
                  <a:cubicBezTo>
                    <a:pt x="728163" y="206256"/>
                    <a:pt x="384557" y="15050"/>
                    <a:pt x="424774" y="939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F71559C9-2560-4423-9C2A-EDE70D5CD5DD}"/>
                </a:ext>
              </a:extLst>
            </p:cNvPr>
            <p:cNvSpPr/>
            <p:nvPr/>
          </p:nvSpPr>
          <p:spPr>
            <a:xfrm>
              <a:off x="5133948" y="2689538"/>
              <a:ext cx="1031270" cy="1001953"/>
            </a:xfrm>
            <a:custGeom>
              <a:avLst/>
              <a:gdLst>
                <a:gd name="connsiteX0" fmla="*/ 784252 w 1031270"/>
                <a:gd name="connsiteY0" fmla="*/ 40962 h 1001953"/>
                <a:gd name="connsiteX1" fmla="*/ 724985 w 1031270"/>
                <a:gd name="connsiteY1" fmla="*/ 49429 h 1001953"/>
                <a:gd name="connsiteX2" fmla="*/ 428652 w 1031270"/>
                <a:gd name="connsiteY2" fmla="*/ 354229 h 1001953"/>
                <a:gd name="connsiteX3" fmla="*/ 470985 w 1031270"/>
                <a:gd name="connsiteY3" fmla="*/ 532029 h 1001953"/>
                <a:gd name="connsiteX4" fmla="*/ 987452 w 1031270"/>
                <a:gd name="connsiteY4" fmla="*/ 955362 h 1001953"/>
                <a:gd name="connsiteX5" fmla="*/ 898552 w 1031270"/>
                <a:gd name="connsiteY5" fmla="*/ 946895 h 1001953"/>
                <a:gd name="connsiteX6" fmla="*/ 64585 w 1031270"/>
                <a:gd name="connsiteY6" fmla="*/ 561662 h 1001953"/>
                <a:gd name="connsiteX7" fmla="*/ 136552 w 1031270"/>
                <a:gd name="connsiteY7" fmla="*/ 447362 h 1001953"/>
                <a:gd name="connsiteX8" fmla="*/ 784252 w 1031270"/>
                <a:gd name="connsiteY8" fmla="*/ 40962 h 10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1270" h="1001953">
                  <a:moveTo>
                    <a:pt x="784252" y="40962"/>
                  </a:moveTo>
                  <a:cubicBezTo>
                    <a:pt x="882324" y="-25360"/>
                    <a:pt x="784252" y="-2782"/>
                    <a:pt x="724985" y="49429"/>
                  </a:cubicBezTo>
                  <a:cubicBezTo>
                    <a:pt x="665718" y="101640"/>
                    <a:pt x="470985" y="273796"/>
                    <a:pt x="428652" y="354229"/>
                  </a:cubicBezTo>
                  <a:cubicBezTo>
                    <a:pt x="386319" y="434662"/>
                    <a:pt x="377852" y="431840"/>
                    <a:pt x="470985" y="532029"/>
                  </a:cubicBezTo>
                  <a:cubicBezTo>
                    <a:pt x="564118" y="632218"/>
                    <a:pt x="916191" y="886218"/>
                    <a:pt x="987452" y="955362"/>
                  </a:cubicBezTo>
                  <a:cubicBezTo>
                    <a:pt x="1058713" y="1024506"/>
                    <a:pt x="1052363" y="1012512"/>
                    <a:pt x="898552" y="946895"/>
                  </a:cubicBezTo>
                  <a:cubicBezTo>
                    <a:pt x="744741" y="881278"/>
                    <a:pt x="191585" y="644917"/>
                    <a:pt x="64585" y="561662"/>
                  </a:cubicBezTo>
                  <a:cubicBezTo>
                    <a:pt x="-62415" y="478407"/>
                    <a:pt x="17313" y="539084"/>
                    <a:pt x="136552" y="447362"/>
                  </a:cubicBezTo>
                  <a:cubicBezTo>
                    <a:pt x="255791" y="355640"/>
                    <a:pt x="686180" y="107284"/>
                    <a:pt x="784252" y="40962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07B9A9F8-1C23-472D-827C-C108907375B8}"/>
              </a:ext>
            </a:extLst>
          </p:cNvPr>
          <p:cNvSpPr/>
          <p:nvPr/>
        </p:nvSpPr>
        <p:spPr>
          <a:xfrm>
            <a:off x="5392129" y="1663692"/>
            <a:ext cx="2605502" cy="1361729"/>
          </a:xfrm>
          <a:custGeom>
            <a:avLst/>
            <a:gdLst>
              <a:gd name="connsiteX0" fmla="*/ 43471 w 2605502"/>
              <a:gd name="connsiteY0" fmla="*/ 220141 h 1361729"/>
              <a:gd name="connsiteX1" fmla="*/ 111204 w 2605502"/>
              <a:gd name="connsiteY1" fmla="*/ 220141 h 1361729"/>
              <a:gd name="connsiteX2" fmla="*/ 771604 w 2605502"/>
              <a:gd name="connsiteY2" fmla="*/ 647708 h 1361729"/>
              <a:gd name="connsiteX3" fmla="*/ 327104 w 2605502"/>
              <a:gd name="connsiteY3" fmla="*/ 931341 h 1361729"/>
              <a:gd name="connsiteX4" fmla="*/ 1067938 w 2605502"/>
              <a:gd name="connsiteY4" fmla="*/ 897475 h 1361729"/>
              <a:gd name="connsiteX5" fmla="*/ 1690238 w 2605502"/>
              <a:gd name="connsiteY5" fmla="*/ 1265775 h 1361729"/>
              <a:gd name="connsiteX6" fmla="*/ 1715638 w 2605502"/>
              <a:gd name="connsiteY6" fmla="*/ 1346208 h 1361729"/>
              <a:gd name="connsiteX7" fmla="*/ 1969638 w 2605502"/>
              <a:gd name="connsiteY7" fmla="*/ 1016008 h 1361729"/>
              <a:gd name="connsiteX8" fmla="*/ 2604638 w 2605502"/>
              <a:gd name="connsiteY8" fmla="*/ 558808 h 1361729"/>
              <a:gd name="connsiteX9" fmla="*/ 1821471 w 2605502"/>
              <a:gd name="connsiteY9" fmla="*/ 186275 h 1361729"/>
              <a:gd name="connsiteX10" fmla="*/ 559938 w 2605502"/>
              <a:gd name="connsiteY10" fmla="*/ 8 h 1361729"/>
              <a:gd name="connsiteX11" fmla="*/ 43471 w 2605502"/>
              <a:gd name="connsiteY11" fmla="*/ 220141 h 136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02" h="1361729">
                <a:moveTo>
                  <a:pt x="43471" y="220141"/>
                </a:moveTo>
                <a:cubicBezTo>
                  <a:pt x="-31318" y="256830"/>
                  <a:pt x="-10152" y="148880"/>
                  <a:pt x="111204" y="220141"/>
                </a:cubicBezTo>
                <a:cubicBezTo>
                  <a:pt x="232560" y="291402"/>
                  <a:pt x="735621" y="529175"/>
                  <a:pt x="771604" y="647708"/>
                </a:cubicBezTo>
                <a:cubicBezTo>
                  <a:pt x="807587" y="766241"/>
                  <a:pt x="277715" y="889713"/>
                  <a:pt x="327104" y="931341"/>
                </a:cubicBezTo>
                <a:cubicBezTo>
                  <a:pt x="376493" y="972969"/>
                  <a:pt x="840749" y="841736"/>
                  <a:pt x="1067938" y="897475"/>
                </a:cubicBezTo>
                <a:cubicBezTo>
                  <a:pt x="1295127" y="953214"/>
                  <a:pt x="1582288" y="1190986"/>
                  <a:pt x="1690238" y="1265775"/>
                </a:cubicBezTo>
                <a:cubicBezTo>
                  <a:pt x="1798188" y="1340564"/>
                  <a:pt x="1669071" y="1387836"/>
                  <a:pt x="1715638" y="1346208"/>
                </a:cubicBezTo>
                <a:cubicBezTo>
                  <a:pt x="1762205" y="1304580"/>
                  <a:pt x="1821471" y="1147241"/>
                  <a:pt x="1969638" y="1016008"/>
                </a:cubicBezTo>
                <a:cubicBezTo>
                  <a:pt x="2117805" y="884775"/>
                  <a:pt x="2629332" y="697097"/>
                  <a:pt x="2604638" y="558808"/>
                </a:cubicBezTo>
                <a:cubicBezTo>
                  <a:pt x="2579944" y="420519"/>
                  <a:pt x="2162254" y="279408"/>
                  <a:pt x="1821471" y="186275"/>
                </a:cubicBezTo>
                <a:cubicBezTo>
                  <a:pt x="1480688" y="93142"/>
                  <a:pt x="856977" y="1419"/>
                  <a:pt x="559938" y="8"/>
                </a:cubicBezTo>
                <a:cubicBezTo>
                  <a:pt x="262899" y="-1403"/>
                  <a:pt x="118260" y="183452"/>
                  <a:pt x="43471" y="22014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25BB9BB9-514C-4C82-8AB8-BFB3DDB161EA}"/>
              </a:ext>
            </a:extLst>
          </p:cNvPr>
          <p:cNvSpPr/>
          <p:nvPr/>
        </p:nvSpPr>
        <p:spPr>
          <a:xfrm>
            <a:off x="6050853" y="1981304"/>
            <a:ext cx="2895894" cy="2269765"/>
          </a:xfrm>
          <a:custGeom>
            <a:avLst/>
            <a:gdLst>
              <a:gd name="connsiteX0" fmla="*/ 40067 w 2895894"/>
              <a:gd name="connsiteY0" fmla="*/ 614576 h 2269765"/>
              <a:gd name="connsiteX1" fmla="*/ 106107 w 2895894"/>
              <a:gd name="connsiteY1" fmla="*/ 624736 h 2269765"/>
              <a:gd name="connsiteX2" fmla="*/ 598867 w 2895894"/>
              <a:gd name="connsiteY2" fmla="*/ 721256 h 2269765"/>
              <a:gd name="connsiteX3" fmla="*/ 923987 w 2895894"/>
              <a:gd name="connsiteY3" fmla="*/ 878736 h 2269765"/>
              <a:gd name="connsiteX4" fmla="*/ 1061147 w 2895894"/>
              <a:gd name="connsiteY4" fmla="*/ 1168296 h 2269765"/>
              <a:gd name="connsiteX5" fmla="*/ 984947 w 2895894"/>
              <a:gd name="connsiteY5" fmla="*/ 1401976 h 2269765"/>
              <a:gd name="connsiteX6" fmla="*/ 390587 w 2895894"/>
              <a:gd name="connsiteY6" fmla="*/ 1808376 h 2269765"/>
              <a:gd name="connsiteX7" fmla="*/ 807147 w 2895894"/>
              <a:gd name="connsiteY7" fmla="*/ 1615336 h 2269765"/>
              <a:gd name="connsiteX8" fmla="*/ 1604707 w 2895894"/>
              <a:gd name="connsiteY8" fmla="*/ 1793136 h 2269765"/>
              <a:gd name="connsiteX9" fmla="*/ 1579307 w 2895894"/>
              <a:gd name="connsiteY9" fmla="*/ 2123336 h 2269765"/>
              <a:gd name="connsiteX10" fmla="*/ 1452307 w 2895894"/>
              <a:gd name="connsiteY10" fmla="*/ 2265576 h 2269765"/>
              <a:gd name="connsiteX11" fmla="*/ 2249867 w 2895894"/>
              <a:gd name="connsiteY11" fmla="*/ 1976016 h 2269765"/>
              <a:gd name="connsiteX12" fmla="*/ 2895027 w 2895894"/>
              <a:gd name="connsiteY12" fmla="*/ 1097176 h 2269765"/>
              <a:gd name="connsiteX13" fmla="*/ 2366707 w 2895894"/>
              <a:gd name="connsiteY13" fmla="*/ 375816 h 2269765"/>
              <a:gd name="connsiteX14" fmla="*/ 1482787 w 2895894"/>
              <a:gd name="connsiteY14" fmla="*/ 25296 h 2269765"/>
              <a:gd name="connsiteX15" fmla="*/ 822387 w 2895894"/>
              <a:gd name="connsiteY15" fmla="*/ 96416 h 2269765"/>
              <a:gd name="connsiteX16" fmla="*/ 40067 w 2895894"/>
              <a:gd name="connsiteY16" fmla="*/ 614576 h 226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894" h="2269765">
                <a:moveTo>
                  <a:pt x="40067" y="614576"/>
                </a:moveTo>
                <a:cubicBezTo>
                  <a:pt x="-79313" y="702629"/>
                  <a:pt x="106107" y="624736"/>
                  <a:pt x="106107" y="624736"/>
                </a:cubicBezTo>
                <a:cubicBezTo>
                  <a:pt x="199240" y="642516"/>
                  <a:pt x="462554" y="678923"/>
                  <a:pt x="598867" y="721256"/>
                </a:cubicBezTo>
                <a:cubicBezTo>
                  <a:pt x="735180" y="763589"/>
                  <a:pt x="846940" y="804229"/>
                  <a:pt x="923987" y="878736"/>
                </a:cubicBezTo>
                <a:cubicBezTo>
                  <a:pt x="1001034" y="953243"/>
                  <a:pt x="1050987" y="1081089"/>
                  <a:pt x="1061147" y="1168296"/>
                </a:cubicBezTo>
                <a:cubicBezTo>
                  <a:pt x="1071307" y="1255503"/>
                  <a:pt x="1096707" y="1295296"/>
                  <a:pt x="984947" y="1401976"/>
                </a:cubicBezTo>
                <a:cubicBezTo>
                  <a:pt x="873187" y="1508656"/>
                  <a:pt x="420220" y="1772816"/>
                  <a:pt x="390587" y="1808376"/>
                </a:cubicBezTo>
                <a:cubicBezTo>
                  <a:pt x="360954" y="1843936"/>
                  <a:pt x="604794" y="1617876"/>
                  <a:pt x="807147" y="1615336"/>
                </a:cubicBezTo>
                <a:cubicBezTo>
                  <a:pt x="1009500" y="1612796"/>
                  <a:pt x="1476014" y="1708469"/>
                  <a:pt x="1604707" y="1793136"/>
                </a:cubicBezTo>
                <a:cubicBezTo>
                  <a:pt x="1733400" y="1877803"/>
                  <a:pt x="1604707" y="2044596"/>
                  <a:pt x="1579307" y="2123336"/>
                </a:cubicBezTo>
                <a:cubicBezTo>
                  <a:pt x="1553907" y="2202076"/>
                  <a:pt x="1340547" y="2290129"/>
                  <a:pt x="1452307" y="2265576"/>
                </a:cubicBezTo>
                <a:cubicBezTo>
                  <a:pt x="1564067" y="2241023"/>
                  <a:pt x="2009414" y="2170749"/>
                  <a:pt x="2249867" y="1976016"/>
                </a:cubicBezTo>
                <a:cubicBezTo>
                  <a:pt x="2490320" y="1781283"/>
                  <a:pt x="2875554" y="1363876"/>
                  <a:pt x="2895027" y="1097176"/>
                </a:cubicBezTo>
                <a:cubicBezTo>
                  <a:pt x="2914500" y="830476"/>
                  <a:pt x="2602080" y="554463"/>
                  <a:pt x="2366707" y="375816"/>
                </a:cubicBezTo>
                <a:cubicBezTo>
                  <a:pt x="2131334" y="197169"/>
                  <a:pt x="1740174" y="71863"/>
                  <a:pt x="1482787" y="25296"/>
                </a:cubicBezTo>
                <a:cubicBezTo>
                  <a:pt x="1225400" y="-21271"/>
                  <a:pt x="1060300" y="-6877"/>
                  <a:pt x="822387" y="96416"/>
                </a:cubicBezTo>
                <a:cubicBezTo>
                  <a:pt x="584474" y="199709"/>
                  <a:pt x="159447" y="526523"/>
                  <a:pt x="40067" y="614576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FBB818E-147F-4ABD-B8B9-43ED58570527}"/>
              </a:ext>
            </a:extLst>
          </p:cNvPr>
          <p:cNvSpPr/>
          <p:nvPr/>
        </p:nvSpPr>
        <p:spPr>
          <a:xfrm>
            <a:off x="4195827" y="2597765"/>
            <a:ext cx="2560465" cy="1814875"/>
          </a:xfrm>
          <a:custGeom>
            <a:avLst/>
            <a:gdLst>
              <a:gd name="connsiteX0" fmla="*/ 1646173 w 2560465"/>
              <a:gd name="connsiteY0" fmla="*/ 18435 h 1814875"/>
              <a:gd name="connsiteX1" fmla="*/ 1524253 w 2560465"/>
              <a:gd name="connsiteY1" fmla="*/ 89555 h 1814875"/>
              <a:gd name="connsiteX2" fmla="*/ 1077213 w 2560465"/>
              <a:gd name="connsiteY2" fmla="*/ 434995 h 1814875"/>
              <a:gd name="connsiteX3" fmla="*/ 1107693 w 2560465"/>
              <a:gd name="connsiteY3" fmla="*/ 760115 h 1814875"/>
              <a:gd name="connsiteX4" fmla="*/ 2499613 w 2560465"/>
              <a:gd name="connsiteY4" fmla="*/ 1186835 h 1814875"/>
              <a:gd name="connsiteX5" fmla="*/ 2265933 w 2560465"/>
              <a:gd name="connsiteY5" fmla="*/ 1207155 h 1814875"/>
              <a:gd name="connsiteX6" fmla="*/ 1849373 w 2560465"/>
              <a:gd name="connsiteY6" fmla="*/ 1430675 h 1814875"/>
              <a:gd name="connsiteX7" fmla="*/ 1244853 w 2560465"/>
              <a:gd name="connsiteY7" fmla="*/ 1806595 h 1814875"/>
              <a:gd name="connsiteX8" fmla="*/ 599693 w 2560465"/>
              <a:gd name="connsiteY8" fmla="*/ 1674515 h 1814875"/>
              <a:gd name="connsiteX9" fmla="*/ 253 w 2560465"/>
              <a:gd name="connsiteY9" fmla="*/ 1486555 h 1814875"/>
              <a:gd name="connsiteX10" fmla="*/ 523493 w 2560465"/>
              <a:gd name="connsiteY10" fmla="*/ 1339235 h 1814875"/>
              <a:gd name="connsiteX11" fmla="*/ 401573 w 2560465"/>
              <a:gd name="connsiteY11" fmla="*/ 866795 h 1814875"/>
              <a:gd name="connsiteX12" fmla="*/ 1001013 w 2560465"/>
              <a:gd name="connsiteY12" fmla="*/ 368955 h 1814875"/>
              <a:gd name="connsiteX13" fmla="*/ 1646173 w 2560465"/>
              <a:gd name="connsiteY13" fmla="*/ 18435 h 18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465" h="1814875">
                <a:moveTo>
                  <a:pt x="1646173" y="18435"/>
                </a:moveTo>
                <a:cubicBezTo>
                  <a:pt x="1733380" y="-28132"/>
                  <a:pt x="1619080" y="20128"/>
                  <a:pt x="1524253" y="89555"/>
                </a:cubicBezTo>
                <a:cubicBezTo>
                  <a:pt x="1429426" y="158982"/>
                  <a:pt x="1146640" y="323235"/>
                  <a:pt x="1077213" y="434995"/>
                </a:cubicBezTo>
                <a:cubicBezTo>
                  <a:pt x="1007786" y="546755"/>
                  <a:pt x="870626" y="634808"/>
                  <a:pt x="1107693" y="760115"/>
                </a:cubicBezTo>
                <a:cubicBezTo>
                  <a:pt x="1344760" y="885422"/>
                  <a:pt x="2306573" y="1112328"/>
                  <a:pt x="2499613" y="1186835"/>
                </a:cubicBezTo>
                <a:cubicBezTo>
                  <a:pt x="2692653" y="1261342"/>
                  <a:pt x="2374306" y="1166515"/>
                  <a:pt x="2265933" y="1207155"/>
                </a:cubicBezTo>
                <a:cubicBezTo>
                  <a:pt x="2157560" y="1247795"/>
                  <a:pt x="2019553" y="1330768"/>
                  <a:pt x="1849373" y="1430675"/>
                </a:cubicBezTo>
                <a:cubicBezTo>
                  <a:pt x="1679193" y="1530582"/>
                  <a:pt x="1453133" y="1765955"/>
                  <a:pt x="1244853" y="1806595"/>
                </a:cubicBezTo>
                <a:cubicBezTo>
                  <a:pt x="1036573" y="1847235"/>
                  <a:pt x="807126" y="1727855"/>
                  <a:pt x="599693" y="1674515"/>
                </a:cubicBezTo>
                <a:cubicBezTo>
                  <a:pt x="392260" y="1621175"/>
                  <a:pt x="12953" y="1542435"/>
                  <a:pt x="253" y="1486555"/>
                </a:cubicBezTo>
                <a:cubicBezTo>
                  <a:pt x="-12447" y="1430675"/>
                  <a:pt x="456606" y="1442528"/>
                  <a:pt x="523493" y="1339235"/>
                </a:cubicBezTo>
                <a:cubicBezTo>
                  <a:pt x="590380" y="1235942"/>
                  <a:pt x="321986" y="1028508"/>
                  <a:pt x="401573" y="866795"/>
                </a:cubicBezTo>
                <a:cubicBezTo>
                  <a:pt x="481160" y="705082"/>
                  <a:pt x="790193" y="508655"/>
                  <a:pt x="1001013" y="368955"/>
                </a:cubicBezTo>
                <a:cubicBezTo>
                  <a:pt x="1211833" y="229255"/>
                  <a:pt x="1558966" y="65002"/>
                  <a:pt x="1646173" y="1843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66BAE2BF-7A5A-42C9-A378-CFCEEAB7D96F}"/>
              </a:ext>
            </a:extLst>
          </p:cNvPr>
          <p:cNvSpPr/>
          <p:nvPr/>
        </p:nvSpPr>
        <p:spPr>
          <a:xfrm>
            <a:off x="4121900" y="1788155"/>
            <a:ext cx="2408407" cy="925003"/>
          </a:xfrm>
          <a:custGeom>
            <a:avLst/>
            <a:gdLst>
              <a:gd name="connsiteX0" fmla="*/ 2344940 w 2408407"/>
              <a:gd name="connsiteY0" fmla="*/ 441965 h 925003"/>
              <a:gd name="connsiteX1" fmla="*/ 2223020 w 2408407"/>
              <a:gd name="connsiteY1" fmla="*/ 492765 h 925003"/>
              <a:gd name="connsiteX2" fmla="*/ 1664220 w 2408407"/>
              <a:gd name="connsiteY2" fmla="*/ 645165 h 925003"/>
              <a:gd name="connsiteX3" fmla="*/ 1364500 w 2408407"/>
              <a:gd name="connsiteY3" fmla="*/ 924565 h 925003"/>
              <a:gd name="connsiteX4" fmla="*/ 1476260 w 2408407"/>
              <a:gd name="connsiteY4" fmla="*/ 706125 h 925003"/>
              <a:gd name="connsiteX5" fmla="*/ 348500 w 2408407"/>
              <a:gd name="connsiteY5" fmla="*/ 568965 h 925003"/>
              <a:gd name="connsiteX6" fmla="*/ 53860 w 2408407"/>
              <a:gd name="connsiteY6" fmla="*/ 462285 h 925003"/>
              <a:gd name="connsiteX7" fmla="*/ 1293380 w 2408407"/>
              <a:gd name="connsiteY7" fmla="*/ 5 h 925003"/>
              <a:gd name="connsiteX8" fmla="*/ 2344940 w 2408407"/>
              <a:gd name="connsiteY8" fmla="*/ 441965 h 9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407" h="925003">
                <a:moveTo>
                  <a:pt x="2344940" y="441965"/>
                </a:moveTo>
                <a:cubicBezTo>
                  <a:pt x="2499880" y="524092"/>
                  <a:pt x="2336473" y="458898"/>
                  <a:pt x="2223020" y="492765"/>
                </a:cubicBezTo>
                <a:cubicBezTo>
                  <a:pt x="2109567" y="526632"/>
                  <a:pt x="1807307" y="573198"/>
                  <a:pt x="1664220" y="645165"/>
                </a:cubicBezTo>
                <a:cubicBezTo>
                  <a:pt x="1521133" y="717132"/>
                  <a:pt x="1395827" y="914405"/>
                  <a:pt x="1364500" y="924565"/>
                </a:cubicBezTo>
                <a:cubicBezTo>
                  <a:pt x="1333173" y="934725"/>
                  <a:pt x="1645593" y="765392"/>
                  <a:pt x="1476260" y="706125"/>
                </a:cubicBezTo>
                <a:cubicBezTo>
                  <a:pt x="1306927" y="646858"/>
                  <a:pt x="585567" y="609605"/>
                  <a:pt x="348500" y="568965"/>
                </a:cubicBezTo>
                <a:cubicBezTo>
                  <a:pt x="111433" y="528325"/>
                  <a:pt x="-103620" y="557112"/>
                  <a:pt x="53860" y="462285"/>
                </a:cubicBezTo>
                <a:cubicBezTo>
                  <a:pt x="211340" y="367458"/>
                  <a:pt x="906453" y="-1688"/>
                  <a:pt x="1293380" y="5"/>
                </a:cubicBezTo>
                <a:cubicBezTo>
                  <a:pt x="1680307" y="1698"/>
                  <a:pt x="2190000" y="359838"/>
                  <a:pt x="2344940" y="44196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A8A77E15-55E4-4F4A-8FB0-FF64B5D56301}"/>
              </a:ext>
            </a:extLst>
          </p:cNvPr>
          <p:cNvSpPr/>
          <p:nvPr/>
        </p:nvSpPr>
        <p:spPr>
          <a:xfrm>
            <a:off x="3472726" y="2557815"/>
            <a:ext cx="2708924" cy="1662124"/>
          </a:xfrm>
          <a:custGeom>
            <a:avLst/>
            <a:gdLst>
              <a:gd name="connsiteX0" fmla="*/ 2684234 w 2708924"/>
              <a:gd name="connsiteY0" fmla="*/ 2505 h 1662124"/>
              <a:gd name="connsiteX1" fmla="*/ 1566634 w 2708924"/>
              <a:gd name="connsiteY1" fmla="*/ 434305 h 1662124"/>
              <a:gd name="connsiteX2" fmla="*/ 1317714 w 2708924"/>
              <a:gd name="connsiteY2" fmla="*/ 789905 h 1662124"/>
              <a:gd name="connsiteX3" fmla="*/ 1398994 w 2708924"/>
              <a:gd name="connsiteY3" fmla="*/ 1628105 h 1662124"/>
              <a:gd name="connsiteX4" fmla="*/ 1114514 w 2708924"/>
              <a:gd name="connsiteY4" fmla="*/ 1511265 h 1662124"/>
              <a:gd name="connsiteX5" fmla="*/ 1994 w 2708924"/>
              <a:gd name="connsiteY5" fmla="*/ 1028665 h 1662124"/>
              <a:gd name="connsiteX6" fmla="*/ 840194 w 2708924"/>
              <a:gd name="connsiteY6" fmla="*/ 1612865 h 1662124"/>
              <a:gd name="connsiteX7" fmla="*/ 779234 w 2708924"/>
              <a:gd name="connsiteY7" fmla="*/ 1419825 h 1662124"/>
              <a:gd name="connsiteX8" fmla="*/ 230594 w 2708924"/>
              <a:gd name="connsiteY8" fmla="*/ 744185 h 1662124"/>
              <a:gd name="connsiteX9" fmla="*/ 357594 w 2708924"/>
              <a:gd name="connsiteY9" fmla="*/ 642585 h 1662124"/>
              <a:gd name="connsiteX10" fmla="*/ 2684234 w 2708924"/>
              <a:gd name="connsiteY10" fmla="*/ 2505 h 16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8924" h="1662124">
                <a:moveTo>
                  <a:pt x="2684234" y="2505"/>
                </a:moveTo>
                <a:cubicBezTo>
                  <a:pt x="2885741" y="-32208"/>
                  <a:pt x="1794387" y="303072"/>
                  <a:pt x="1566634" y="434305"/>
                </a:cubicBezTo>
                <a:cubicBezTo>
                  <a:pt x="1338881" y="565538"/>
                  <a:pt x="1345654" y="590938"/>
                  <a:pt x="1317714" y="789905"/>
                </a:cubicBezTo>
                <a:cubicBezTo>
                  <a:pt x="1289774" y="988872"/>
                  <a:pt x="1432861" y="1507878"/>
                  <a:pt x="1398994" y="1628105"/>
                </a:cubicBezTo>
                <a:cubicBezTo>
                  <a:pt x="1365127" y="1748332"/>
                  <a:pt x="1114514" y="1511265"/>
                  <a:pt x="1114514" y="1511265"/>
                </a:cubicBezTo>
                <a:cubicBezTo>
                  <a:pt x="881681" y="1411358"/>
                  <a:pt x="47714" y="1011732"/>
                  <a:pt x="1994" y="1028665"/>
                </a:cubicBezTo>
                <a:cubicBezTo>
                  <a:pt x="-43726" y="1045598"/>
                  <a:pt x="710654" y="1547672"/>
                  <a:pt x="840194" y="1612865"/>
                </a:cubicBezTo>
                <a:cubicBezTo>
                  <a:pt x="969734" y="1678058"/>
                  <a:pt x="880834" y="1564605"/>
                  <a:pt x="779234" y="1419825"/>
                </a:cubicBezTo>
                <a:cubicBezTo>
                  <a:pt x="677634" y="1275045"/>
                  <a:pt x="300867" y="873725"/>
                  <a:pt x="230594" y="744185"/>
                </a:cubicBezTo>
                <a:cubicBezTo>
                  <a:pt x="160321" y="614645"/>
                  <a:pt x="-53886" y="761965"/>
                  <a:pt x="357594" y="642585"/>
                </a:cubicBezTo>
                <a:cubicBezTo>
                  <a:pt x="769074" y="523205"/>
                  <a:pt x="2482727" y="37218"/>
                  <a:pt x="2684234" y="250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01B0587-C45D-40AF-BAEE-AF9F1095AC68}"/>
              </a:ext>
            </a:extLst>
          </p:cNvPr>
          <p:cNvSpPr/>
          <p:nvPr/>
        </p:nvSpPr>
        <p:spPr>
          <a:xfrm>
            <a:off x="3147771" y="2165019"/>
            <a:ext cx="1812381" cy="2005403"/>
          </a:xfrm>
          <a:custGeom>
            <a:avLst/>
            <a:gdLst>
              <a:gd name="connsiteX0" fmla="*/ 1109269 w 1812381"/>
              <a:gd name="connsiteY0" fmla="*/ 29541 h 2005403"/>
              <a:gd name="connsiteX1" fmla="*/ 1789989 w 1812381"/>
              <a:gd name="connsiteY1" fmla="*/ 390221 h 2005403"/>
              <a:gd name="connsiteX2" fmla="*/ 1571549 w 1812381"/>
              <a:gd name="connsiteY2" fmla="*/ 837261 h 2005403"/>
              <a:gd name="connsiteX3" fmla="*/ 819709 w 1812381"/>
              <a:gd name="connsiteY3" fmla="*/ 1086181 h 2005403"/>
              <a:gd name="connsiteX4" fmla="*/ 1271829 w 1812381"/>
              <a:gd name="connsiteY4" fmla="*/ 1954861 h 2005403"/>
              <a:gd name="connsiteX5" fmla="*/ 875589 w 1812381"/>
              <a:gd name="connsiteY5" fmla="*/ 1812621 h 2005403"/>
              <a:gd name="connsiteX6" fmla="*/ 11989 w 1812381"/>
              <a:gd name="connsiteY6" fmla="*/ 1070941 h 2005403"/>
              <a:gd name="connsiteX7" fmla="*/ 1576629 w 1812381"/>
              <a:gd name="connsiteY7" fmla="*/ 136221 h 2005403"/>
              <a:gd name="connsiteX8" fmla="*/ 1109269 w 1812381"/>
              <a:gd name="connsiteY8" fmla="*/ 29541 h 200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381" h="2005403">
                <a:moveTo>
                  <a:pt x="1109269" y="29541"/>
                </a:moveTo>
                <a:cubicBezTo>
                  <a:pt x="1144829" y="71874"/>
                  <a:pt x="1712942" y="255601"/>
                  <a:pt x="1789989" y="390221"/>
                </a:cubicBezTo>
                <a:cubicBezTo>
                  <a:pt x="1867036" y="524841"/>
                  <a:pt x="1733262" y="721268"/>
                  <a:pt x="1571549" y="837261"/>
                </a:cubicBezTo>
                <a:cubicBezTo>
                  <a:pt x="1409836" y="953254"/>
                  <a:pt x="869662" y="899914"/>
                  <a:pt x="819709" y="1086181"/>
                </a:cubicBezTo>
                <a:cubicBezTo>
                  <a:pt x="769756" y="1272448"/>
                  <a:pt x="1262516" y="1833788"/>
                  <a:pt x="1271829" y="1954861"/>
                </a:cubicBezTo>
                <a:cubicBezTo>
                  <a:pt x="1281142" y="2075934"/>
                  <a:pt x="1085562" y="1959941"/>
                  <a:pt x="875589" y="1812621"/>
                </a:cubicBezTo>
                <a:cubicBezTo>
                  <a:pt x="665616" y="1665301"/>
                  <a:pt x="-104851" y="1350341"/>
                  <a:pt x="11989" y="1070941"/>
                </a:cubicBezTo>
                <a:cubicBezTo>
                  <a:pt x="128829" y="791541"/>
                  <a:pt x="1392902" y="305554"/>
                  <a:pt x="1576629" y="136221"/>
                </a:cubicBezTo>
                <a:cubicBezTo>
                  <a:pt x="1760356" y="-33112"/>
                  <a:pt x="1073709" y="-12792"/>
                  <a:pt x="1109269" y="2954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188B6544-CF10-4FEE-AD92-66646B11EB18}"/>
              </a:ext>
            </a:extLst>
          </p:cNvPr>
          <p:cNvSpPr/>
          <p:nvPr/>
        </p:nvSpPr>
        <p:spPr>
          <a:xfrm>
            <a:off x="4870426" y="3507982"/>
            <a:ext cx="2964042" cy="1005152"/>
          </a:xfrm>
          <a:custGeom>
            <a:avLst/>
            <a:gdLst>
              <a:gd name="connsiteX0" fmla="*/ 168934 w 2964042"/>
              <a:gd name="connsiteY0" fmla="*/ 810018 h 1005152"/>
              <a:gd name="connsiteX1" fmla="*/ 1261134 w 2964042"/>
              <a:gd name="connsiteY1" fmla="*/ 256298 h 1005152"/>
              <a:gd name="connsiteX2" fmla="*/ 2211094 w 2964042"/>
              <a:gd name="connsiteY2" fmla="*/ 12458 h 1005152"/>
              <a:gd name="connsiteX3" fmla="*/ 2805454 w 2964042"/>
              <a:gd name="connsiteY3" fmla="*/ 78498 h 1005152"/>
              <a:gd name="connsiteX4" fmla="*/ 2962934 w 2964042"/>
              <a:gd name="connsiteY4" fmla="*/ 444258 h 1005152"/>
              <a:gd name="connsiteX5" fmla="*/ 2805454 w 2964042"/>
              <a:gd name="connsiteY5" fmla="*/ 525538 h 1005152"/>
              <a:gd name="connsiteX6" fmla="*/ 1870734 w 2964042"/>
              <a:gd name="connsiteY6" fmla="*/ 891298 h 1005152"/>
              <a:gd name="connsiteX7" fmla="*/ 2881654 w 2964042"/>
              <a:gd name="connsiteY7" fmla="*/ 703338 h 1005152"/>
              <a:gd name="connsiteX8" fmla="*/ 2724174 w 2964042"/>
              <a:gd name="connsiteY8" fmla="*/ 698258 h 1005152"/>
              <a:gd name="connsiteX9" fmla="*/ 1708174 w 2964042"/>
              <a:gd name="connsiteY9" fmla="*/ 870978 h 1005152"/>
              <a:gd name="connsiteX10" fmla="*/ 2769894 w 2964042"/>
              <a:gd name="connsiteY10" fmla="*/ 276618 h 1005152"/>
              <a:gd name="connsiteX11" fmla="*/ 2043454 w 2964042"/>
              <a:gd name="connsiteY11" fmla="*/ 769378 h 1005152"/>
              <a:gd name="connsiteX12" fmla="*/ 1830094 w 2964042"/>
              <a:gd name="connsiteY12" fmla="*/ 952258 h 1005152"/>
              <a:gd name="connsiteX13" fmla="*/ 1225574 w 2964042"/>
              <a:gd name="connsiteY13" fmla="*/ 997978 h 1005152"/>
              <a:gd name="connsiteX14" fmla="*/ 107974 w 2964042"/>
              <a:gd name="connsiteY14" fmla="*/ 825258 h 1005152"/>
              <a:gd name="connsiteX15" fmla="*/ 168934 w 2964042"/>
              <a:gd name="connsiteY15" fmla="*/ 810018 h 100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4042" h="1005152">
                <a:moveTo>
                  <a:pt x="168934" y="810018"/>
                </a:moveTo>
                <a:cubicBezTo>
                  <a:pt x="361127" y="715191"/>
                  <a:pt x="920774" y="389225"/>
                  <a:pt x="1261134" y="256298"/>
                </a:cubicBezTo>
                <a:cubicBezTo>
                  <a:pt x="1601494" y="123371"/>
                  <a:pt x="1953707" y="42091"/>
                  <a:pt x="2211094" y="12458"/>
                </a:cubicBezTo>
                <a:cubicBezTo>
                  <a:pt x="2468481" y="-17175"/>
                  <a:pt x="2680147" y="6531"/>
                  <a:pt x="2805454" y="78498"/>
                </a:cubicBezTo>
                <a:cubicBezTo>
                  <a:pt x="2930761" y="150465"/>
                  <a:pt x="2962934" y="369751"/>
                  <a:pt x="2962934" y="444258"/>
                </a:cubicBezTo>
                <a:cubicBezTo>
                  <a:pt x="2962934" y="518765"/>
                  <a:pt x="2987487" y="451031"/>
                  <a:pt x="2805454" y="525538"/>
                </a:cubicBezTo>
                <a:cubicBezTo>
                  <a:pt x="2623421" y="600045"/>
                  <a:pt x="1858034" y="861665"/>
                  <a:pt x="1870734" y="891298"/>
                </a:cubicBezTo>
                <a:cubicBezTo>
                  <a:pt x="1883434" y="920931"/>
                  <a:pt x="2739414" y="735511"/>
                  <a:pt x="2881654" y="703338"/>
                </a:cubicBezTo>
                <a:cubicBezTo>
                  <a:pt x="3023894" y="671165"/>
                  <a:pt x="2919754" y="670318"/>
                  <a:pt x="2724174" y="698258"/>
                </a:cubicBezTo>
                <a:cubicBezTo>
                  <a:pt x="2528594" y="726198"/>
                  <a:pt x="1700554" y="941251"/>
                  <a:pt x="1708174" y="870978"/>
                </a:cubicBezTo>
                <a:cubicBezTo>
                  <a:pt x="1715794" y="800705"/>
                  <a:pt x="2714014" y="293551"/>
                  <a:pt x="2769894" y="276618"/>
                </a:cubicBezTo>
                <a:cubicBezTo>
                  <a:pt x="2825774" y="259685"/>
                  <a:pt x="2200087" y="656771"/>
                  <a:pt x="2043454" y="769378"/>
                </a:cubicBezTo>
                <a:cubicBezTo>
                  <a:pt x="1886821" y="881985"/>
                  <a:pt x="1966407" y="914158"/>
                  <a:pt x="1830094" y="952258"/>
                </a:cubicBezTo>
                <a:cubicBezTo>
                  <a:pt x="1693781" y="990358"/>
                  <a:pt x="1512594" y="1019145"/>
                  <a:pt x="1225574" y="997978"/>
                </a:cubicBezTo>
                <a:cubicBezTo>
                  <a:pt x="938554" y="976811"/>
                  <a:pt x="278154" y="860818"/>
                  <a:pt x="107974" y="825258"/>
                </a:cubicBezTo>
                <a:cubicBezTo>
                  <a:pt x="-62206" y="789698"/>
                  <a:pt x="-23259" y="904845"/>
                  <a:pt x="168934" y="81001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E39C7D4-924A-4F38-B762-7168700792B0}"/>
              </a:ext>
            </a:extLst>
          </p:cNvPr>
          <p:cNvSpPr/>
          <p:nvPr/>
        </p:nvSpPr>
        <p:spPr>
          <a:xfrm>
            <a:off x="5926667" y="2694256"/>
            <a:ext cx="1336717" cy="961967"/>
          </a:xfrm>
          <a:custGeom>
            <a:avLst/>
            <a:gdLst>
              <a:gd name="connsiteX0" fmla="*/ 351366 w 1336717"/>
              <a:gd name="connsiteY0" fmla="*/ 15077 h 961967"/>
              <a:gd name="connsiteX1" fmla="*/ 495300 w 1336717"/>
              <a:gd name="connsiteY1" fmla="*/ 44711 h 961967"/>
              <a:gd name="connsiteX2" fmla="*/ 766233 w 1336717"/>
              <a:gd name="connsiteY2" fmla="*/ 273311 h 961967"/>
              <a:gd name="connsiteX3" fmla="*/ 736600 w 1336717"/>
              <a:gd name="connsiteY3" fmla="*/ 616211 h 961967"/>
              <a:gd name="connsiteX4" fmla="*/ 419100 w 1336717"/>
              <a:gd name="connsiteY4" fmla="*/ 844811 h 961967"/>
              <a:gd name="connsiteX5" fmla="*/ 46566 w 1336717"/>
              <a:gd name="connsiteY5" fmla="*/ 849044 h 961967"/>
              <a:gd name="connsiteX6" fmla="*/ 46566 w 1336717"/>
              <a:gd name="connsiteY6" fmla="*/ 827877 h 961967"/>
              <a:gd name="connsiteX7" fmla="*/ 419100 w 1336717"/>
              <a:gd name="connsiteY7" fmla="*/ 929477 h 961967"/>
              <a:gd name="connsiteX8" fmla="*/ 1198033 w 1336717"/>
              <a:gd name="connsiteY8" fmla="*/ 895611 h 961967"/>
              <a:gd name="connsiteX9" fmla="*/ 1257300 w 1336717"/>
              <a:gd name="connsiteY9" fmla="*/ 222511 h 961967"/>
              <a:gd name="connsiteX10" fmla="*/ 351366 w 1336717"/>
              <a:gd name="connsiteY10" fmla="*/ 15077 h 96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6717" h="961967">
                <a:moveTo>
                  <a:pt x="351366" y="15077"/>
                </a:moveTo>
                <a:cubicBezTo>
                  <a:pt x="224366" y="-14556"/>
                  <a:pt x="426156" y="1672"/>
                  <a:pt x="495300" y="44711"/>
                </a:cubicBezTo>
                <a:cubicBezTo>
                  <a:pt x="564444" y="87750"/>
                  <a:pt x="726016" y="178061"/>
                  <a:pt x="766233" y="273311"/>
                </a:cubicBezTo>
                <a:cubicBezTo>
                  <a:pt x="806450" y="368561"/>
                  <a:pt x="794456" y="520961"/>
                  <a:pt x="736600" y="616211"/>
                </a:cubicBezTo>
                <a:cubicBezTo>
                  <a:pt x="678745" y="711461"/>
                  <a:pt x="534106" y="806006"/>
                  <a:pt x="419100" y="844811"/>
                </a:cubicBezTo>
                <a:cubicBezTo>
                  <a:pt x="304094" y="883617"/>
                  <a:pt x="108655" y="851866"/>
                  <a:pt x="46566" y="849044"/>
                </a:cubicBezTo>
                <a:cubicBezTo>
                  <a:pt x="-15523" y="846222"/>
                  <a:pt x="-15523" y="814472"/>
                  <a:pt x="46566" y="827877"/>
                </a:cubicBezTo>
                <a:cubicBezTo>
                  <a:pt x="108655" y="841282"/>
                  <a:pt x="227189" y="918188"/>
                  <a:pt x="419100" y="929477"/>
                </a:cubicBezTo>
                <a:cubicBezTo>
                  <a:pt x="611011" y="940766"/>
                  <a:pt x="1058333" y="1013439"/>
                  <a:pt x="1198033" y="895611"/>
                </a:cubicBezTo>
                <a:cubicBezTo>
                  <a:pt x="1337733" y="777783"/>
                  <a:pt x="1396294" y="373500"/>
                  <a:pt x="1257300" y="222511"/>
                </a:cubicBezTo>
                <a:cubicBezTo>
                  <a:pt x="1118306" y="71522"/>
                  <a:pt x="478366" y="44710"/>
                  <a:pt x="351366" y="1507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31B1F8E-16FC-4CAB-837A-4D97553336D1}"/>
              </a:ext>
            </a:extLst>
          </p:cNvPr>
          <p:cNvSpPr/>
          <p:nvPr/>
        </p:nvSpPr>
        <p:spPr>
          <a:xfrm>
            <a:off x="5093378" y="2660386"/>
            <a:ext cx="1038761" cy="926212"/>
          </a:xfrm>
          <a:custGeom>
            <a:avLst/>
            <a:gdLst>
              <a:gd name="connsiteX0" fmla="*/ 867155 w 1038761"/>
              <a:gd name="connsiteY0" fmla="*/ 32014 h 926212"/>
              <a:gd name="connsiteX1" fmla="*/ 782489 w 1038761"/>
              <a:gd name="connsiteY1" fmla="*/ 44714 h 926212"/>
              <a:gd name="connsiteX2" fmla="*/ 477689 w 1038761"/>
              <a:gd name="connsiteY2" fmla="*/ 362214 h 926212"/>
              <a:gd name="connsiteX3" fmla="*/ 587755 w 1038761"/>
              <a:gd name="connsiteY3" fmla="*/ 667014 h 926212"/>
              <a:gd name="connsiteX4" fmla="*/ 1019555 w 1038761"/>
              <a:gd name="connsiteY4" fmla="*/ 870214 h 926212"/>
              <a:gd name="connsiteX5" fmla="*/ 968755 w 1038761"/>
              <a:gd name="connsiteY5" fmla="*/ 870214 h 926212"/>
              <a:gd name="connsiteX6" fmla="*/ 337989 w 1038761"/>
              <a:gd name="connsiteY6" fmla="*/ 908314 h 926212"/>
              <a:gd name="connsiteX7" fmla="*/ 3555 w 1038761"/>
              <a:gd name="connsiteY7" fmla="*/ 544247 h 926212"/>
              <a:gd name="connsiteX8" fmla="*/ 206755 w 1038761"/>
              <a:gd name="connsiteY8" fmla="*/ 324114 h 926212"/>
              <a:gd name="connsiteX9" fmla="*/ 867155 w 1038761"/>
              <a:gd name="connsiteY9" fmla="*/ 32014 h 9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761" h="926212">
                <a:moveTo>
                  <a:pt x="867155" y="32014"/>
                </a:moveTo>
                <a:cubicBezTo>
                  <a:pt x="963111" y="-14553"/>
                  <a:pt x="847400" y="-10319"/>
                  <a:pt x="782489" y="44714"/>
                </a:cubicBezTo>
                <a:cubicBezTo>
                  <a:pt x="717578" y="99747"/>
                  <a:pt x="510145" y="258497"/>
                  <a:pt x="477689" y="362214"/>
                </a:cubicBezTo>
                <a:cubicBezTo>
                  <a:pt x="445233" y="465931"/>
                  <a:pt x="497444" y="582347"/>
                  <a:pt x="587755" y="667014"/>
                </a:cubicBezTo>
                <a:cubicBezTo>
                  <a:pt x="678066" y="751681"/>
                  <a:pt x="956055" y="836347"/>
                  <a:pt x="1019555" y="870214"/>
                </a:cubicBezTo>
                <a:cubicBezTo>
                  <a:pt x="1083055" y="904081"/>
                  <a:pt x="968755" y="870214"/>
                  <a:pt x="968755" y="870214"/>
                </a:cubicBezTo>
                <a:cubicBezTo>
                  <a:pt x="855161" y="876564"/>
                  <a:pt x="498856" y="962642"/>
                  <a:pt x="337989" y="908314"/>
                </a:cubicBezTo>
                <a:cubicBezTo>
                  <a:pt x="177122" y="853986"/>
                  <a:pt x="25427" y="641614"/>
                  <a:pt x="3555" y="544247"/>
                </a:cubicBezTo>
                <a:cubicBezTo>
                  <a:pt x="-18317" y="446880"/>
                  <a:pt x="62116" y="414425"/>
                  <a:pt x="206755" y="324114"/>
                </a:cubicBezTo>
                <a:cubicBezTo>
                  <a:pt x="351394" y="233803"/>
                  <a:pt x="771199" y="78581"/>
                  <a:pt x="867155" y="3201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297D4638-9DE4-4CF6-BAE9-516D5838C684}"/>
              </a:ext>
            </a:extLst>
          </p:cNvPr>
          <p:cNvSpPr/>
          <p:nvPr/>
        </p:nvSpPr>
        <p:spPr>
          <a:xfrm>
            <a:off x="5410199" y="1676704"/>
            <a:ext cx="2621323" cy="1244365"/>
          </a:xfrm>
          <a:custGeom>
            <a:avLst/>
            <a:gdLst>
              <a:gd name="connsiteX0" fmla="*/ 2620434 w 2621323"/>
              <a:gd name="connsiteY0" fmla="*/ 507696 h 1244365"/>
              <a:gd name="connsiteX1" fmla="*/ 2082801 w 2621323"/>
              <a:gd name="connsiteY1" fmla="*/ 655863 h 1244365"/>
              <a:gd name="connsiteX2" fmla="*/ 2061634 w 2621323"/>
              <a:gd name="connsiteY2" fmla="*/ 1049563 h 1244365"/>
              <a:gd name="connsiteX3" fmla="*/ 1667934 w 2621323"/>
              <a:gd name="connsiteY3" fmla="*/ 1227363 h 1244365"/>
              <a:gd name="connsiteX4" fmla="*/ 1587501 w 2621323"/>
              <a:gd name="connsiteY4" fmla="*/ 1214663 h 1244365"/>
              <a:gd name="connsiteX5" fmla="*/ 1138768 w 2621323"/>
              <a:gd name="connsiteY5" fmla="*/ 1028396 h 1244365"/>
              <a:gd name="connsiteX6" fmla="*/ 694268 w 2621323"/>
              <a:gd name="connsiteY6" fmla="*/ 977596 h 1244365"/>
              <a:gd name="connsiteX7" fmla="*/ 317501 w 2621323"/>
              <a:gd name="connsiteY7" fmla="*/ 880229 h 1244365"/>
              <a:gd name="connsiteX8" fmla="*/ 1 w 2621323"/>
              <a:gd name="connsiteY8" fmla="*/ 643163 h 1244365"/>
              <a:gd name="connsiteX9" fmla="*/ 321734 w 2621323"/>
              <a:gd name="connsiteY9" fmla="*/ 461129 h 1244365"/>
              <a:gd name="connsiteX10" fmla="*/ 715434 w 2621323"/>
              <a:gd name="connsiteY10" fmla="*/ 37796 h 1244365"/>
              <a:gd name="connsiteX11" fmla="*/ 1181101 w 2621323"/>
              <a:gd name="connsiteY11" fmla="*/ 37796 h 1244365"/>
              <a:gd name="connsiteX12" fmla="*/ 1938868 w 2621323"/>
              <a:gd name="connsiteY12" fmla="*/ 190196 h 1244365"/>
              <a:gd name="connsiteX13" fmla="*/ 2620434 w 2621323"/>
              <a:gd name="connsiteY13" fmla="*/ 507696 h 12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1323" h="1244365">
                <a:moveTo>
                  <a:pt x="2620434" y="507696"/>
                </a:moveTo>
                <a:cubicBezTo>
                  <a:pt x="2644423" y="585307"/>
                  <a:pt x="2175934" y="565552"/>
                  <a:pt x="2082801" y="655863"/>
                </a:cubicBezTo>
                <a:cubicBezTo>
                  <a:pt x="1989668" y="746174"/>
                  <a:pt x="2130778" y="954313"/>
                  <a:pt x="2061634" y="1049563"/>
                </a:cubicBezTo>
                <a:cubicBezTo>
                  <a:pt x="1992490" y="1144813"/>
                  <a:pt x="1746956" y="1199846"/>
                  <a:pt x="1667934" y="1227363"/>
                </a:cubicBezTo>
                <a:cubicBezTo>
                  <a:pt x="1588912" y="1254880"/>
                  <a:pt x="1675695" y="1247824"/>
                  <a:pt x="1587501" y="1214663"/>
                </a:cubicBezTo>
                <a:cubicBezTo>
                  <a:pt x="1499307" y="1181502"/>
                  <a:pt x="1287640" y="1067907"/>
                  <a:pt x="1138768" y="1028396"/>
                </a:cubicBezTo>
                <a:cubicBezTo>
                  <a:pt x="989896" y="988885"/>
                  <a:pt x="831146" y="1002290"/>
                  <a:pt x="694268" y="977596"/>
                </a:cubicBezTo>
                <a:cubicBezTo>
                  <a:pt x="557390" y="952902"/>
                  <a:pt x="433212" y="935968"/>
                  <a:pt x="317501" y="880229"/>
                </a:cubicBezTo>
                <a:cubicBezTo>
                  <a:pt x="201790" y="824490"/>
                  <a:pt x="-704" y="713013"/>
                  <a:pt x="1" y="643163"/>
                </a:cubicBezTo>
                <a:cubicBezTo>
                  <a:pt x="706" y="573313"/>
                  <a:pt x="202495" y="562023"/>
                  <a:pt x="321734" y="461129"/>
                </a:cubicBezTo>
                <a:cubicBezTo>
                  <a:pt x="440973" y="360235"/>
                  <a:pt x="572206" y="108351"/>
                  <a:pt x="715434" y="37796"/>
                </a:cubicBezTo>
                <a:cubicBezTo>
                  <a:pt x="858662" y="-32759"/>
                  <a:pt x="977195" y="12396"/>
                  <a:pt x="1181101" y="37796"/>
                </a:cubicBezTo>
                <a:cubicBezTo>
                  <a:pt x="1385007" y="63196"/>
                  <a:pt x="1697568" y="109057"/>
                  <a:pt x="1938868" y="190196"/>
                </a:cubicBezTo>
                <a:cubicBezTo>
                  <a:pt x="2180168" y="271335"/>
                  <a:pt x="2596445" y="430085"/>
                  <a:pt x="2620434" y="507696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84844ADC-C3D9-45F7-9905-11C0C3D97ADB}"/>
              </a:ext>
            </a:extLst>
          </p:cNvPr>
          <p:cNvSpPr/>
          <p:nvPr/>
        </p:nvSpPr>
        <p:spPr>
          <a:xfrm>
            <a:off x="6673291" y="2610790"/>
            <a:ext cx="2247650" cy="1368893"/>
          </a:xfrm>
          <a:custGeom>
            <a:avLst/>
            <a:gdLst>
              <a:gd name="connsiteX0" fmla="*/ 88189 w 2247650"/>
              <a:gd name="connsiteY0" fmla="*/ 945210 h 1368893"/>
              <a:gd name="connsiteX1" fmla="*/ 108509 w 2247650"/>
              <a:gd name="connsiteY1" fmla="*/ 899490 h 1368893"/>
              <a:gd name="connsiteX2" fmla="*/ 555549 w 2247650"/>
              <a:gd name="connsiteY2" fmla="*/ 366090 h 1368893"/>
              <a:gd name="connsiteX3" fmla="*/ 1175309 w 2247650"/>
              <a:gd name="connsiteY3" fmla="*/ 376250 h 1368893"/>
              <a:gd name="connsiteX4" fmla="*/ 1373429 w 2247650"/>
              <a:gd name="connsiteY4" fmla="*/ 112090 h 1368893"/>
              <a:gd name="connsiteX5" fmla="*/ 1739189 w 2247650"/>
              <a:gd name="connsiteY5" fmla="*/ 330 h 1368893"/>
              <a:gd name="connsiteX6" fmla="*/ 2018589 w 2247650"/>
              <a:gd name="connsiteY6" fmla="*/ 142570 h 1368893"/>
              <a:gd name="connsiteX7" fmla="*/ 2231949 w 2247650"/>
              <a:gd name="connsiteY7" fmla="*/ 747090 h 1368893"/>
              <a:gd name="connsiteX8" fmla="*/ 1576629 w 2247650"/>
              <a:gd name="connsiteY8" fmla="*/ 1148410 h 1368893"/>
              <a:gd name="connsiteX9" fmla="*/ 1292149 w 2247650"/>
              <a:gd name="connsiteY9" fmla="*/ 1366850 h 1368893"/>
              <a:gd name="connsiteX10" fmla="*/ 1119429 w 2247650"/>
              <a:gd name="connsiteY10" fmla="*/ 1026490 h 1368893"/>
              <a:gd name="connsiteX11" fmla="*/ 88189 w 2247650"/>
              <a:gd name="connsiteY11" fmla="*/ 945210 h 13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7650" h="1368893">
                <a:moveTo>
                  <a:pt x="88189" y="945210"/>
                </a:moveTo>
                <a:cubicBezTo>
                  <a:pt x="-80298" y="924043"/>
                  <a:pt x="30616" y="996010"/>
                  <a:pt x="108509" y="899490"/>
                </a:cubicBezTo>
                <a:cubicBezTo>
                  <a:pt x="186402" y="802970"/>
                  <a:pt x="377749" y="453297"/>
                  <a:pt x="555549" y="366090"/>
                </a:cubicBezTo>
                <a:cubicBezTo>
                  <a:pt x="733349" y="278883"/>
                  <a:pt x="1038996" y="418583"/>
                  <a:pt x="1175309" y="376250"/>
                </a:cubicBezTo>
                <a:cubicBezTo>
                  <a:pt x="1311622" y="333917"/>
                  <a:pt x="1279449" y="174743"/>
                  <a:pt x="1373429" y="112090"/>
                </a:cubicBezTo>
                <a:cubicBezTo>
                  <a:pt x="1467409" y="49437"/>
                  <a:pt x="1631662" y="-4750"/>
                  <a:pt x="1739189" y="330"/>
                </a:cubicBezTo>
                <a:cubicBezTo>
                  <a:pt x="1846716" y="5410"/>
                  <a:pt x="1936462" y="18110"/>
                  <a:pt x="2018589" y="142570"/>
                </a:cubicBezTo>
                <a:cubicBezTo>
                  <a:pt x="2100716" y="267030"/>
                  <a:pt x="2305609" y="579450"/>
                  <a:pt x="2231949" y="747090"/>
                </a:cubicBezTo>
                <a:cubicBezTo>
                  <a:pt x="2158289" y="914730"/>
                  <a:pt x="1733262" y="1045117"/>
                  <a:pt x="1576629" y="1148410"/>
                </a:cubicBezTo>
                <a:cubicBezTo>
                  <a:pt x="1419996" y="1251703"/>
                  <a:pt x="1368349" y="1387170"/>
                  <a:pt x="1292149" y="1366850"/>
                </a:cubicBezTo>
                <a:cubicBezTo>
                  <a:pt x="1215949" y="1346530"/>
                  <a:pt x="1324322" y="1100997"/>
                  <a:pt x="1119429" y="1026490"/>
                </a:cubicBezTo>
                <a:cubicBezTo>
                  <a:pt x="914536" y="951983"/>
                  <a:pt x="256676" y="966377"/>
                  <a:pt x="88189" y="945210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17E2410A-155C-4F71-A79A-F862B7650FD1}"/>
              </a:ext>
            </a:extLst>
          </p:cNvPr>
          <p:cNvSpPr/>
          <p:nvPr/>
        </p:nvSpPr>
        <p:spPr>
          <a:xfrm>
            <a:off x="6457871" y="3594118"/>
            <a:ext cx="1708044" cy="808474"/>
          </a:xfrm>
          <a:custGeom>
            <a:avLst/>
            <a:gdLst>
              <a:gd name="connsiteX0" fmla="*/ 110569 w 1708044"/>
              <a:gd name="connsiteY0" fmla="*/ 764522 h 808474"/>
              <a:gd name="connsiteX1" fmla="*/ 151209 w 1708044"/>
              <a:gd name="connsiteY1" fmla="*/ 718802 h 808474"/>
              <a:gd name="connsiteX2" fmla="*/ 1101169 w 1708044"/>
              <a:gd name="connsiteY2" fmla="*/ 246362 h 808474"/>
              <a:gd name="connsiteX3" fmla="*/ 1400889 w 1708044"/>
              <a:gd name="connsiteY3" fmla="*/ 2522 h 808474"/>
              <a:gd name="connsiteX4" fmla="*/ 1614249 w 1708044"/>
              <a:gd name="connsiteY4" fmla="*/ 388602 h 808474"/>
              <a:gd name="connsiteX5" fmla="*/ 1680289 w 1708044"/>
              <a:gd name="connsiteY5" fmla="*/ 474962 h 808474"/>
              <a:gd name="connsiteX6" fmla="*/ 1167209 w 1708044"/>
              <a:gd name="connsiteY6" fmla="*/ 678162 h 808474"/>
              <a:gd name="connsiteX7" fmla="*/ 75009 w 1708044"/>
              <a:gd name="connsiteY7" fmla="*/ 805162 h 808474"/>
              <a:gd name="connsiteX8" fmla="*/ 110569 w 1708044"/>
              <a:gd name="connsiteY8" fmla="*/ 764522 h 80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8044" h="808474">
                <a:moveTo>
                  <a:pt x="110569" y="764522"/>
                </a:moveTo>
                <a:cubicBezTo>
                  <a:pt x="123269" y="750129"/>
                  <a:pt x="-13891" y="805162"/>
                  <a:pt x="151209" y="718802"/>
                </a:cubicBezTo>
                <a:cubicBezTo>
                  <a:pt x="316309" y="632442"/>
                  <a:pt x="892889" y="365742"/>
                  <a:pt x="1101169" y="246362"/>
                </a:cubicBezTo>
                <a:cubicBezTo>
                  <a:pt x="1309449" y="126982"/>
                  <a:pt x="1315376" y="-21185"/>
                  <a:pt x="1400889" y="2522"/>
                </a:cubicBezTo>
                <a:cubicBezTo>
                  <a:pt x="1486402" y="26229"/>
                  <a:pt x="1567682" y="309862"/>
                  <a:pt x="1614249" y="388602"/>
                </a:cubicBezTo>
                <a:cubicBezTo>
                  <a:pt x="1660816" y="467342"/>
                  <a:pt x="1754796" y="426702"/>
                  <a:pt x="1680289" y="474962"/>
                </a:cubicBezTo>
                <a:cubicBezTo>
                  <a:pt x="1605782" y="523222"/>
                  <a:pt x="1434756" y="623129"/>
                  <a:pt x="1167209" y="678162"/>
                </a:cubicBezTo>
                <a:cubicBezTo>
                  <a:pt x="899662" y="733195"/>
                  <a:pt x="257042" y="789922"/>
                  <a:pt x="75009" y="805162"/>
                </a:cubicBezTo>
                <a:cubicBezTo>
                  <a:pt x="-107024" y="820402"/>
                  <a:pt x="97869" y="778915"/>
                  <a:pt x="110569" y="764522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D480275-D8C9-4ED0-8362-C664405036E4}"/>
              </a:ext>
            </a:extLst>
          </p:cNvPr>
          <p:cNvSpPr/>
          <p:nvPr/>
        </p:nvSpPr>
        <p:spPr>
          <a:xfrm>
            <a:off x="3332288" y="2585697"/>
            <a:ext cx="2682748" cy="1788834"/>
          </a:xfrm>
          <a:custGeom>
            <a:avLst/>
            <a:gdLst>
              <a:gd name="connsiteX0" fmla="*/ 782512 w 2682748"/>
              <a:gd name="connsiteY0" fmla="*/ 325143 h 1788834"/>
              <a:gd name="connsiteX1" fmla="*/ 472632 w 2682748"/>
              <a:gd name="connsiteY1" fmla="*/ 701063 h 1788834"/>
              <a:gd name="connsiteX2" fmla="*/ 498032 w 2682748"/>
              <a:gd name="connsiteY2" fmla="*/ 924583 h 1788834"/>
              <a:gd name="connsiteX3" fmla="*/ 787592 w 2682748"/>
              <a:gd name="connsiteY3" fmla="*/ 1163343 h 1788834"/>
              <a:gd name="connsiteX4" fmla="*/ 1463232 w 2682748"/>
              <a:gd name="connsiteY4" fmla="*/ 1397023 h 1788834"/>
              <a:gd name="connsiteX5" fmla="*/ 1986472 w 2682748"/>
              <a:gd name="connsiteY5" fmla="*/ 1539263 h 1788834"/>
              <a:gd name="connsiteX6" fmla="*/ 2682432 w 2682748"/>
              <a:gd name="connsiteY6" fmla="*/ 1605303 h 1788834"/>
              <a:gd name="connsiteX7" fmla="*/ 2062672 w 2682748"/>
              <a:gd name="connsiteY7" fmla="*/ 1788183 h 1788834"/>
              <a:gd name="connsiteX8" fmla="*/ 1122872 w 2682748"/>
              <a:gd name="connsiteY8" fmla="*/ 1534183 h 1788834"/>
              <a:gd name="connsiteX9" fmla="*/ 508192 w 2682748"/>
              <a:gd name="connsiteY9" fmla="*/ 1254783 h 1788834"/>
              <a:gd name="connsiteX10" fmla="*/ 192 w 2682748"/>
              <a:gd name="connsiteY10" fmla="*/ 563903 h 1788834"/>
              <a:gd name="connsiteX11" fmla="*/ 564072 w 2682748"/>
              <a:gd name="connsiteY11" fmla="*/ 23 h 1788834"/>
              <a:gd name="connsiteX12" fmla="*/ 482792 w 2682748"/>
              <a:gd name="connsiteY12" fmla="*/ 584223 h 1788834"/>
              <a:gd name="connsiteX13" fmla="*/ 782512 w 2682748"/>
              <a:gd name="connsiteY13" fmla="*/ 325143 h 17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2748" h="1788834">
                <a:moveTo>
                  <a:pt x="782512" y="325143"/>
                </a:moveTo>
                <a:cubicBezTo>
                  <a:pt x="780819" y="344616"/>
                  <a:pt x="520045" y="601156"/>
                  <a:pt x="472632" y="701063"/>
                </a:cubicBezTo>
                <a:cubicBezTo>
                  <a:pt x="425219" y="800970"/>
                  <a:pt x="445539" y="847536"/>
                  <a:pt x="498032" y="924583"/>
                </a:cubicBezTo>
                <a:cubicBezTo>
                  <a:pt x="550525" y="1001630"/>
                  <a:pt x="626725" y="1084603"/>
                  <a:pt x="787592" y="1163343"/>
                </a:cubicBezTo>
                <a:cubicBezTo>
                  <a:pt x="948459" y="1242083"/>
                  <a:pt x="1263419" y="1334370"/>
                  <a:pt x="1463232" y="1397023"/>
                </a:cubicBezTo>
                <a:cubicBezTo>
                  <a:pt x="1663045" y="1459676"/>
                  <a:pt x="1783272" y="1504550"/>
                  <a:pt x="1986472" y="1539263"/>
                </a:cubicBezTo>
                <a:cubicBezTo>
                  <a:pt x="2189672" y="1573976"/>
                  <a:pt x="2669732" y="1563816"/>
                  <a:pt x="2682432" y="1605303"/>
                </a:cubicBezTo>
                <a:cubicBezTo>
                  <a:pt x="2695132" y="1646790"/>
                  <a:pt x="2322599" y="1800036"/>
                  <a:pt x="2062672" y="1788183"/>
                </a:cubicBezTo>
                <a:cubicBezTo>
                  <a:pt x="1802745" y="1776330"/>
                  <a:pt x="1381952" y="1623083"/>
                  <a:pt x="1122872" y="1534183"/>
                </a:cubicBezTo>
                <a:cubicBezTo>
                  <a:pt x="863792" y="1445283"/>
                  <a:pt x="695305" y="1416496"/>
                  <a:pt x="508192" y="1254783"/>
                </a:cubicBezTo>
                <a:cubicBezTo>
                  <a:pt x="321079" y="1093070"/>
                  <a:pt x="-9121" y="773030"/>
                  <a:pt x="192" y="563903"/>
                </a:cubicBezTo>
                <a:cubicBezTo>
                  <a:pt x="9505" y="354776"/>
                  <a:pt x="483639" y="-3364"/>
                  <a:pt x="564072" y="23"/>
                </a:cubicBezTo>
                <a:cubicBezTo>
                  <a:pt x="644505" y="3410"/>
                  <a:pt x="448925" y="527496"/>
                  <a:pt x="482792" y="584223"/>
                </a:cubicBezTo>
                <a:cubicBezTo>
                  <a:pt x="516659" y="640950"/>
                  <a:pt x="784205" y="305670"/>
                  <a:pt x="782512" y="325143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ADB1FBC9-5636-4375-9A5E-4C3DAA2B1009}"/>
              </a:ext>
            </a:extLst>
          </p:cNvPr>
          <p:cNvSpPr/>
          <p:nvPr/>
        </p:nvSpPr>
        <p:spPr>
          <a:xfrm>
            <a:off x="3981037" y="2788159"/>
            <a:ext cx="2178587" cy="1384010"/>
          </a:xfrm>
          <a:custGeom>
            <a:avLst/>
            <a:gdLst>
              <a:gd name="connsiteX0" fmla="*/ 1032923 w 2178587"/>
              <a:gd name="connsiteY0" fmla="*/ 143001 h 1384010"/>
              <a:gd name="connsiteX1" fmla="*/ 1281843 w 2178587"/>
              <a:gd name="connsiteY1" fmla="*/ 666241 h 1384010"/>
              <a:gd name="connsiteX2" fmla="*/ 2170843 w 2178587"/>
              <a:gd name="connsiteY2" fmla="*/ 955801 h 1384010"/>
              <a:gd name="connsiteX3" fmla="*/ 1688243 w 2178587"/>
              <a:gd name="connsiteY3" fmla="*/ 1169161 h 1384010"/>
              <a:gd name="connsiteX4" fmla="*/ 1236123 w 2178587"/>
              <a:gd name="connsiteY4" fmla="*/ 1382521 h 1384010"/>
              <a:gd name="connsiteX5" fmla="*/ 1256443 w 2178587"/>
              <a:gd name="connsiteY5" fmla="*/ 1057401 h 1384010"/>
              <a:gd name="connsiteX6" fmla="*/ 1195483 w 2178587"/>
              <a:gd name="connsiteY6" fmla="*/ 864361 h 1384010"/>
              <a:gd name="connsiteX7" fmla="*/ 514763 w 2178587"/>
              <a:gd name="connsiteY7" fmla="*/ 488441 h 1384010"/>
              <a:gd name="connsiteX8" fmla="*/ 11843 w 2178587"/>
              <a:gd name="connsiteY8" fmla="*/ 21081 h 1384010"/>
              <a:gd name="connsiteX9" fmla="*/ 1032923 w 2178587"/>
              <a:gd name="connsiteY9" fmla="*/ 143001 h 13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8587" h="1384010">
                <a:moveTo>
                  <a:pt x="1032923" y="143001"/>
                </a:moveTo>
                <a:cubicBezTo>
                  <a:pt x="1244590" y="250528"/>
                  <a:pt x="1092190" y="530774"/>
                  <a:pt x="1281843" y="666241"/>
                </a:cubicBezTo>
                <a:cubicBezTo>
                  <a:pt x="1471496" y="801708"/>
                  <a:pt x="2103110" y="871981"/>
                  <a:pt x="2170843" y="955801"/>
                </a:cubicBezTo>
                <a:cubicBezTo>
                  <a:pt x="2238576" y="1039621"/>
                  <a:pt x="1844030" y="1098041"/>
                  <a:pt x="1688243" y="1169161"/>
                </a:cubicBezTo>
                <a:cubicBezTo>
                  <a:pt x="1532456" y="1240281"/>
                  <a:pt x="1308090" y="1401148"/>
                  <a:pt x="1236123" y="1382521"/>
                </a:cubicBezTo>
                <a:cubicBezTo>
                  <a:pt x="1164156" y="1363894"/>
                  <a:pt x="1263216" y="1143761"/>
                  <a:pt x="1256443" y="1057401"/>
                </a:cubicBezTo>
                <a:cubicBezTo>
                  <a:pt x="1249670" y="971041"/>
                  <a:pt x="1319096" y="959188"/>
                  <a:pt x="1195483" y="864361"/>
                </a:cubicBezTo>
                <a:cubicBezTo>
                  <a:pt x="1071870" y="769534"/>
                  <a:pt x="712036" y="628988"/>
                  <a:pt x="514763" y="488441"/>
                </a:cubicBezTo>
                <a:cubicBezTo>
                  <a:pt x="317490" y="347894"/>
                  <a:pt x="-72824" y="80348"/>
                  <a:pt x="11843" y="21081"/>
                </a:cubicBezTo>
                <a:cubicBezTo>
                  <a:pt x="96510" y="-38186"/>
                  <a:pt x="821256" y="35474"/>
                  <a:pt x="1032923" y="143001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F7F710B-C188-4D13-919E-6ABA063366D2}"/>
              </a:ext>
            </a:extLst>
          </p:cNvPr>
          <p:cNvSpPr/>
          <p:nvPr/>
        </p:nvSpPr>
        <p:spPr>
          <a:xfrm>
            <a:off x="5849114" y="5511065"/>
            <a:ext cx="575044" cy="77699"/>
          </a:xfrm>
          <a:custGeom>
            <a:avLst/>
            <a:gdLst>
              <a:gd name="connsiteX0" fmla="*/ 824 w 575044"/>
              <a:gd name="connsiteY0" fmla="*/ 56298 h 77699"/>
              <a:gd name="connsiteX1" fmla="*/ 211961 w 575044"/>
              <a:gd name="connsiteY1" fmla="*/ 10260 h 77699"/>
              <a:gd name="connsiteX2" fmla="*/ 321499 w 575044"/>
              <a:gd name="connsiteY2" fmla="*/ 5498 h 77699"/>
              <a:gd name="connsiteX3" fmla="*/ 565974 w 575044"/>
              <a:gd name="connsiteY3" fmla="*/ 75348 h 77699"/>
              <a:gd name="connsiteX4" fmla="*/ 508824 w 575044"/>
              <a:gd name="connsiteY4" fmla="*/ 61060 h 77699"/>
              <a:gd name="connsiteX5" fmla="*/ 377061 w 575044"/>
              <a:gd name="connsiteY5" fmla="*/ 59473 h 77699"/>
              <a:gd name="connsiteX6" fmla="*/ 245299 w 575044"/>
              <a:gd name="connsiteY6" fmla="*/ 54710 h 77699"/>
              <a:gd name="connsiteX7" fmla="*/ 142111 w 575044"/>
              <a:gd name="connsiteY7" fmla="*/ 56298 h 77699"/>
              <a:gd name="connsiteX8" fmla="*/ 824 w 575044"/>
              <a:gd name="connsiteY8" fmla="*/ 56298 h 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044" h="77699">
                <a:moveTo>
                  <a:pt x="824" y="56298"/>
                </a:moveTo>
                <a:cubicBezTo>
                  <a:pt x="12466" y="48625"/>
                  <a:pt x="158515" y="18727"/>
                  <a:pt x="211961" y="10260"/>
                </a:cubicBezTo>
                <a:cubicBezTo>
                  <a:pt x="265407" y="1793"/>
                  <a:pt x="262497" y="-5350"/>
                  <a:pt x="321499" y="5498"/>
                </a:cubicBezTo>
                <a:cubicBezTo>
                  <a:pt x="380501" y="16346"/>
                  <a:pt x="534753" y="66088"/>
                  <a:pt x="565974" y="75348"/>
                </a:cubicBezTo>
                <a:cubicBezTo>
                  <a:pt x="597195" y="84608"/>
                  <a:pt x="540309" y="63706"/>
                  <a:pt x="508824" y="61060"/>
                </a:cubicBezTo>
                <a:cubicBezTo>
                  <a:pt x="477339" y="58414"/>
                  <a:pt x="420982" y="60531"/>
                  <a:pt x="377061" y="59473"/>
                </a:cubicBezTo>
                <a:cubicBezTo>
                  <a:pt x="333140" y="58415"/>
                  <a:pt x="245299" y="54710"/>
                  <a:pt x="245299" y="54710"/>
                </a:cubicBezTo>
                <a:cubicBezTo>
                  <a:pt x="206141" y="54181"/>
                  <a:pt x="180211" y="54975"/>
                  <a:pt x="142111" y="56298"/>
                </a:cubicBezTo>
                <a:cubicBezTo>
                  <a:pt x="104011" y="57621"/>
                  <a:pt x="-10818" y="63971"/>
                  <a:pt x="824" y="56298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3D5F258-3C2D-44DF-9346-1D2B45DC7C7E}"/>
              </a:ext>
            </a:extLst>
          </p:cNvPr>
          <p:cNvSpPr/>
          <p:nvPr/>
        </p:nvSpPr>
        <p:spPr>
          <a:xfrm>
            <a:off x="3679984" y="1860494"/>
            <a:ext cx="2365247" cy="1080198"/>
          </a:xfrm>
          <a:custGeom>
            <a:avLst/>
            <a:gdLst>
              <a:gd name="connsiteX0" fmla="*/ 49583 w 2365247"/>
              <a:gd name="connsiteY0" fmla="*/ 685856 h 1080198"/>
              <a:gd name="connsiteX1" fmla="*/ 91916 w 2365247"/>
              <a:gd name="connsiteY1" fmla="*/ 645639 h 1080198"/>
              <a:gd name="connsiteX2" fmla="*/ 646483 w 2365247"/>
              <a:gd name="connsiteY2" fmla="*/ 332373 h 1080198"/>
              <a:gd name="connsiteX3" fmla="*/ 2320766 w 2365247"/>
              <a:gd name="connsiteY3" fmla="*/ 56 h 1080198"/>
              <a:gd name="connsiteX4" fmla="*/ 1903783 w 2365247"/>
              <a:gd name="connsiteY4" fmla="*/ 311206 h 1080198"/>
              <a:gd name="connsiteX5" fmla="*/ 2145083 w 2365247"/>
              <a:gd name="connsiteY5" fmla="*/ 914456 h 1080198"/>
              <a:gd name="connsiteX6" fmla="*/ 1427533 w 2365247"/>
              <a:gd name="connsiteY6" fmla="*/ 1079556 h 1080198"/>
              <a:gd name="connsiteX7" fmla="*/ 589333 w 2365247"/>
              <a:gd name="connsiteY7" fmla="*/ 961023 h 1080198"/>
              <a:gd name="connsiteX8" fmla="*/ 49583 w 2365247"/>
              <a:gd name="connsiteY8" fmla="*/ 685856 h 10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247" h="1080198">
                <a:moveTo>
                  <a:pt x="49583" y="685856"/>
                </a:moveTo>
                <a:cubicBezTo>
                  <a:pt x="-33320" y="633292"/>
                  <a:pt x="-7567" y="704553"/>
                  <a:pt x="91916" y="645639"/>
                </a:cubicBezTo>
                <a:cubicBezTo>
                  <a:pt x="191399" y="586725"/>
                  <a:pt x="275008" y="439970"/>
                  <a:pt x="646483" y="332373"/>
                </a:cubicBezTo>
                <a:cubicBezTo>
                  <a:pt x="1017958" y="224776"/>
                  <a:pt x="2111216" y="3584"/>
                  <a:pt x="2320766" y="56"/>
                </a:cubicBezTo>
                <a:cubicBezTo>
                  <a:pt x="2530316" y="-3472"/>
                  <a:pt x="1933063" y="158806"/>
                  <a:pt x="1903783" y="311206"/>
                </a:cubicBezTo>
                <a:cubicBezTo>
                  <a:pt x="1874503" y="463606"/>
                  <a:pt x="2224458" y="786398"/>
                  <a:pt x="2145083" y="914456"/>
                </a:cubicBezTo>
                <a:cubicBezTo>
                  <a:pt x="2065708" y="1042514"/>
                  <a:pt x="1686824" y="1071795"/>
                  <a:pt x="1427533" y="1079556"/>
                </a:cubicBezTo>
                <a:cubicBezTo>
                  <a:pt x="1168242" y="1087317"/>
                  <a:pt x="820050" y="1023465"/>
                  <a:pt x="589333" y="961023"/>
                </a:cubicBezTo>
                <a:cubicBezTo>
                  <a:pt x="358616" y="898581"/>
                  <a:pt x="132486" y="738420"/>
                  <a:pt x="49583" y="685856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B7D738E8-4DE5-4B02-A620-4CD4BFF992A8}"/>
              </a:ext>
            </a:extLst>
          </p:cNvPr>
          <p:cNvSpPr/>
          <p:nvPr/>
        </p:nvSpPr>
        <p:spPr>
          <a:xfrm>
            <a:off x="5357283" y="1919933"/>
            <a:ext cx="617030" cy="220017"/>
          </a:xfrm>
          <a:custGeom>
            <a:avLst/>
            <a:gdLst>
              <a:gd name="connsiteX0" fmla="*/ 0 w 617030"/>
              <a:gd name="connsiteY0" fmla="*/ 8350 h 220017"/>
              <a:gd name="connsiteX1" fmla="*/ 457200 w 617030"/>
              <a:gd name="connsiteY1" fmla="*/ 8350 h 220017"/>
              <a:gd name="connsiteX2" fmla="*/ 615950 w 617030"/>
              <a:gd name="connsiteY2" fmla="*/ 95134 h 220017"/>
              <a:gd name="connsiteX3" fmla="*/ 514350 w 617030"/>
              <a:gd name="connsiteY3" fmla="*/ 152284 h 220017"/>
              <a:gd name="connsiteX4" fmla="*/ 279400 w 617030"/>
              <a:gd name="connsiteY4" fmla="*/ 220017 h 220017"/>
              <a:gd name="connsiteX5" fmla="*/ 198967 w 617030"/>
              <a:gd name="connsiteY5" fmla="*/ 152284 h 220017"/>
              <a:gd name="connsiteX6" fmla="*/ 0 w 617030"/>
              <a:gd name="connsiteY6" fmla="*/ 8350 h 22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30" h="220017">
                <a:moveTo>
                  <a:pt x="0" y="8350"/>
                </a:moveTo>
                <a:cubicBezTo>
                  <a:pt x="177271" y="1118"/>
                  <a:pt x="354542" y="-6114"/>
                  <a:pt x="457200" y="8350"/>
                </a:cubicBezTo>
                <a:cubicBezTo>
                  <a:pt x="559858" y="22814"/>
                  <a:pt x="606425" y="71145"/>
                  <a:pt x="615950" y="95134"/>
                </a:cubicBezTo>
                <a:cubicBezTo>
                  <a:pt x="625475" y="119123"/>
                  <a:pt x="570442" y="131470"/>
                  <a:pt x="514350" y="152284"/>
                </a:cubicBezTo>
                <a:cubicBezTo>
                  <a:pt x="458258" y="173098"/>
                  <a:pt x="331964" y="220017"/>
                  <a:pt x="279400" y="220017"/>
                </a:cubicBezTo>
                <a:cubicBezTo>
                  <a:pt x="226836" y="220017"/>
                  <a:pt x="198967" y="152284"/>
                  <a:pt x="198967" y="152284"/>
                </a:cubicBezTo>
                <a:lnTo>
                  <a:pt x="0" y="835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827F1BC7-A378-4F30-8C31-BFF9FB2DABEA}"/>
              </a:ext>
            </a:extLst>
          </p:cNvPr>
          <p:cNvSpPr/>
          <p:nvPr/>
        </p:nvSpPr>
        <p:spPr>
          <a:xfrm>
            <a:off x="3550737" y="1527727"/>
            <a:ext cx="2122129" cy="1836831"/>
          </a:xfrm>
          <a:custGeom>
            <a:avLst/>
            <a:gdLst>
              <a:gd name="connsiteX0" fmla="*/ 43363 w 2122129"/>
              <a:gd name="connsiteY0" fmla="*/ 246040 h 1836831"/>
              <a:gd name="connsiteX1" fmla="*/ 250796 w 2122129"/>
              <a:gd name="connsiteY1" fmla="*/ 207940 h 1836831"/>
              <a:gd name="connsiteX2" fmla="*/ 1465763 w 2122129"/>
              <a:gd name="connsiteY2" fmla="*/ 8973 h 1836831"/>
              <a:gd name="connsiteX3" fmla="*/ 1800196 w 2122129"/>
              <a:gd name="connsiteY3" fmla="*/ 538140 h 1836831"/>
              <a:gd name="connsiteX4" fmla="*/ 2121930 w 2122129"/>
              <a:gd name="connsiteY4" fmla="*/ 1207006 h 1836831"/>
              <a:gd name="connsiteX5" fmla="*/ 1753630 w 2122129"/>
              <a:gd name="connsiteY5" fmla="*/ 1283206 h 1836831"/>
              <a:gd name="connsiteX6" fmla="*/ 1389563 w 2122129"/>
              <a:gd name="connsiteY6" fmla="*/ 1706540 h 1836831"/>
              <a:gd name="connsiteX7" fmla="*/ 1317596 w 2122129"/>
              <a:gd name="connsiteY7" fmla="*/ 1829306 h 1836831"/>
              <a:gd name="connsiteX8" fmla="*/ 1165196 w 2122129"/>
              <a:gd name="connsiteY8" fmla="*/ 1528740 h 1836831"/>
              <a:gd name="connsiteX9" fmla="*/ 398963 w 2122129"/>
              <a:gd name="connsiteY9" fmla="*/ 1295906 h 1836831"/>
              <a:gd name="connsiteX10" fmla="*/ 496330 w 2122129"/>
              <a:gd name="connsiteY10" fmla="*/ 999573 h 1836831"/>
              <a:gd name="connsiteX11" fmla="*/ 1144030 w 2122129"/>
              <a:gd name="connsiteY11" fmla="*/ 800606 h 1836831"/>
              <a:gd name="connsiteX12" fmla="*/ 360863 w 2122129"/>
              <a:gd name="connsiteY12" fmla="*/ 796373 h 1836831"/>
              <a:gd name="connsiteX13" fmla="*/ 51830 w 2122129"/>
              <a:gd name="connsiteY13" fmla="*/ 737106 h 1836831"/>
              <a:gd name="connsiteX14" fmla="*/ 1398030 w 2122129"/>
              <a:gd name="connsiteY14" fmla="*/ 533906 h 1836831"/>
              <a:gd name="connsiteX15" fmla="*/ 678363 w 2122129"/>
              <a:gd name="connsiteY15" fmla="*/ 398440 h 1836831"/>
              <a:gd name="connsiteX16" fmla="*/ 43363 w 2122129"/>
              <a:gd name="connsiteY16" fmla="*/ 246040 h 18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129" h="1836831">
                <a:moveTo>
                  <a:pt x="43363" y="246040"/>
                </a:moveTo>
                <a:cubicBezTo>
                  <a:pt x="-27898" y="214290"/>
                  <a:pt x="250796" y="207940"/>
                  <a:pt x="250796" y="207940"/>
                </a:cubicBezTo>
                <a:cubicBezTo>
                  <a:pt x="487863" y="168429"/>
                  <a:pt x="1207530" y="-46060"/>
                  <a:pt x="1465763" y="8973"/>
                </a:cubicBezTo>
                <a:cubicBezTo>
                  <a:pt x="1723996" y="64006"/>
                  <a:pt x="1690835" y="338468"/>
                  <a:pt x="1800196" y="538140"/>
                </a:cubicBezTo>
                <a:cubicBezTo>
                  <a:pt x="1909557" y="737812"/>
                  <a:pt x="2129691" y="1082828"/>
                  <a:pt x="2121930" y="1207006"/>
                </a:cubicBezTo>
                <a:cubicBezTo>
                  <a:pt x="2114169" y="1331184"/>
                  <a:pt x="1875691" y="1199950"/>
                  <a:pt x="1753630" y="1283206"/>
                </a:cubicBezTo>
                <a:cubicBezTo>
                  <a:pt x="1631569" y="1366462"/>
                  <a:pt x="1462235" y="1615523"/>
                  <a:pt x="1389563" y="1706540"/>
                </a:cubicBezTo>
                <a:cubicBezTo>
                  <a:pt x="1316891" y="1797557"/>
                  <a:pt x="1354990" y="1858939"/>
                  <a:pt x="1317596" y="1829306"/>
                </a:cubicBezTo>
                <a:cubicBezTo>
                  <a:pt x="1280202" y="1799673"/>
                  <a:pt x="1318302" y="1617640"/>
                  <a:pt x="1165196" y="1528740"/>
                </a:cubicBezTo>
                <a:cubicBezTo>
                  <a:pt x="1012091" y="1439840"/>
                  <a:pt x="510441" y="1384100"/>
                  <a:pt x="398963" y="1295906"/>
                </a:cubicBezTo>
                <a:cubicBezTo>
                  <a:pt x="287485" y="1207712"/>
                  <a:pt x="372152" y="1082123"/>
                  <a:pt x="496330" y="999573"/>
                </a:cubicBezTo>
                <a:cubicBezTo>
                  <a:pt x="620508" y="917023"/>
                  <a:pt x="1166608" y="834473"/>
                  <a:pt x="1144030" y="800606"/>
                </a:cubicBezTo>
                <a:cubicBezTo>
                  <a:pt x="1121452" y="766739"/>
                  <a:pt x="542896" y="806956"/>
                  <a:pt x="360863" y="796373"/>
                </a:cubicBezTo>
                <a:cubicBezTo>
                  <a:pt x="178830" y="785790"/>
                  <a:pt x="-121031" y="780851"/>
                  <a:pt x="51830" y="737106"/>
                </a:cubicBezTo>
                <a:cubicBezTo>
                  <a:pt x="224691" y="693361"/>
                  <a:pt x="1293608" y="590350"/>
                  <a:pt x="1398030" y="533906"/>
                </a:cubicBezTo>
                <a:cubicBezTo>
                  <a:pt x="1502452" y="477462"/>
                  <a:pt x="899202" y="449240"/>
                  <a:pt x="678363" y="398440"/>
                </a:cubicBezTo>
                <a:cubicBezTo>
                  <a:pt x="457524" y="347640"/>
                  <a:pt x="114624" y="277790"/>
                  <a:pt x="43363" y="24604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: 図形 905">
            <a:extLst>
              <a:ext uri="{FF2B5EF4-FFF2-40B4-BE49-F238E27FC236}">
                <a16:creationId xmlns:a16="http://schemas.microsoft.com/office/drawing/2014/main" id="{0DA3996C-AB53-4D6C-B0AF-6D63683EB8AD}"/>
              </a:ext>
            </a:extLst>
          </p:cNvPr>
          <p:cNvSpPr/>
          <p:nvPr/>
        </p:nvSpPr>
        <p:spPr>
          <a:xfrm>
            <a:off x="3559204" y="1592169"/>
            <a:ext cx="2122129" cy="1836831"/>
          </a:xfrm>
          <a:custGeom>
            <a:avLst/>
            <a:gdLst>
              <a:gd name="connsiteX0" fmla="*/ 43363 w 2122129"/>
              <a:gd name="connsiteY0" fmla="*/ 246040 h 1836831"/>
              <a:gd name="connsiteX1" fmla="*/ 250796 w 2122129"/>
              <a:gd name="connsiteY1" fmla="*/ 207940 h 1836831"/>
              <a:gd name="connsiteX2" fmla="*/ 1465763 w 2122129"/>
              <a:gd name="connsiteY2" fmla="*/ 8973 h 1836831"/>
              <a:gd name="connsiteX3" fmla="*/ 1800196 w 2122129"/>
              <a:gd name="connsiteY3" fmla="*/ 538140 h 1836831"/>
              <a:gd name="connsiteX4" fmla="*/ 2121930 w 2122129"/>
              <a:gd name="connsiteY4" fmla="*/ 1207006 h 1836831"/>
              <a:gd name="connsiteX5" fmla="*/ 1753630 w 2122129"/>
              <a:gd name="connsiteY5" fmla="*/ 1283206 h 1836831"/>
              <a:gd name="connsiteX6" fmla="*/ 1389563 w 2122129"/>
              <a:gd name="connsiteY6" fmla="*/ 1706540 h 1836831"/>
              <a:gd name="connsiteX7" fmla="*/ 1317596 w 2122129"/>
              <a:gd name="connsiteY7" fmla="*/ 1829306 h 1836831"/>
              <a:gd name="connsiteX8" fmla="*/ 1165196 w 2122129"/>
              <a:gd name="connsiteY8" fmla="*/ 1528740 h 1836831"/>
              <a:gd name="connsiteX9" fmla="*/ 398963 w 2122129"/>
              <a:gd name="connsiteY9" fmla="*/ 1295906 h 1836831"/>
              <a:gd name="connsiteX10" fmla="*/ 496330 w 2122129"/>
              <a:gd name="connsiteY10" fmla="*/ 999573 h 1836831"/>
              <a:gd name="connsiteX11" fmla="*/ 1144030 w 2122129"/>
              <a:gd name="connsiteY11" fmla="*/ 800606 h 1836831"/>
              <a:gd name="connsiteX12" fmla="*/ 360863 w 2122129"/>
              <a:gd name="connsiteY12" fmla="*/ 796373 h 1836831"/>
              <a:gd name="connsiteX13" fmla="*/ 51830 w 2122129"/>
              <a:gd name="connsiteY13" fmla="*/ 737106 h 1836831"/>
              <a:gd name="connsiteX14" fmla="*/ 1398030 w 2122129"/>
              <a:gd name="connsiteY14" fmla="*/ 533906 h 1836831"/>
              <a:gd name="connsiteX15" fmla="*/ 678363 w 2122129"/>
              <a:gd name="connsiteY15" fmla="*/ 398440 h 1836831"/>
              <a:gd name="connsiteX16" fmla="*/ 43363 w 2122129"/>
              <a:gd name="connsiteY16" fmla="*/ 246040 h 18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129" h="1836831">
                <a:moveTo>
                  <a:pt x="43363" y="246040"/>
                </a:moveTo>
                <a:cubicBezTo>
                  <a:pt x="-27898" y="214290"/>
                  <a:pt x="250796" y="207940"/>
                  <a:pt x="250796" y="207940"/>
                </a:cubicBezTo>
                <a:cubicBezTo>
                  <a:pt x="487863" y="168429"/>
                  <a:pt x="1207530" y="-46060"/>
                  <a:pt x="1465763" y="8973"/>
                </a:cubicBezTo>
                <a:cubicBezTo>
                  <a:pt x="1723996" y="64006"/>
                  <a:pt x="1690835" y="338468"/>
                  <a:pt x="1800196" y="538140"/>
                </a:cubicBezTo>
                <a:cubicBezTo>
                  <a:pt x="1909557" y="737812"/>
                  <a:pt x="2129691" y="1082828"/>
                  <a:pt x="2121930" y="1207006"/>
                </a:cubicBezTo>
                <a:cubicBezTo>
                  <a:pt x="2114169" y="1331184"/>
                  <a:pt x="1875691" y="1199950"/>
                  <a:pt x="1753630" y="1283206"/>
                </a:cubicBezTo>
                <a:cubicBezTo>
                  <a:pt x="1631569" y="1366462"/>
                  <a:pt x="1462235" y="1615523"/>
                  <a:pt x="1389563" y="1706540"/>
                </a:cubicBezTo>
                <a:cubicBezTo>
                  <a:pt x="1316891" y="1797557"/>
                  <a:pt x="1354990" y="1858939"/>
                  <a:pt x="1317596" y="1829306"/>
                </a:cubicBezTo>
                <a:cubicBezTo>
                  <a:pt x="1280202" y="1799673"/>
                  <a:pt x="1318302" y="1617640"/>
                  <a:pt x="1165196" y="1528740"/>
                </a:cubicBezTo>
                <a:cubicBezTo>
                  <a:pt x="1012091" y="1439840"/>
                  <a:pt x="510441" y="1384100"/>
                  <a:pt x="398963" y="1295906"/>
                </a:cubicBezTo>
                <a:cubicBezTo>
                  <a:pt x="287485" y="1207712"/>
                  <a:pt x="372152" y="1082123"/>
                  <a:pt x="496330" y="999573"/>
                </a:cubicBezTo>
                <a:cubicBezTo>
                  <a:pt x="620508" y="917023"/>
                  <a:pt x="1166608" y="834473"/>
                  <a:pt x="1144030" y="800606"/>
                </a:cubicBezTo>
                <a:cubicBezTo>
                  <a:pt x="1121452" y="766739"/>
                  <a:pt x="542896" y="806956"/>
                  <a:pt x="360863" y="796373"/>
                </a:cubicBezTo>
                <a:cubicBezTo>
                  <a:pt x="178830" y="785790"/>
                  <a:pt x="-121031" y="780851"/>
                  <a:pt x="51830" y="737106"/>
                </a:cubicBezTo>
                <a:cubicBezTo>
                  <a:pt x="224691" y="693361"/>
                  <a:pt x="1293608" y="590350"/>
                  <a:pt x="1398030" y="533906"/>
                </a:cubicBezTo>
                <a:cubicBezTo>
                  <a:pt x="1502452" y="477462"/>
                  <a:pt x="899202" y="449240"/>
                  <a:pt x="678363" y="398440"/>
                </a:cubicBezTo>
                <a:cubicBezTo>
                  <a:pt x="457524" y="347640"/>
                  <a:pt x="114624" y="277790"/>
                  <a:pt x="43363" y="24604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8" name="グループ化 907">
            <a:extLst>
              <a:ext uri="{FF2B5EF4-FFF2-40B4-BE49-F238E27FC236}">
                <a16:creationId xmlns:a16="http://schemas.microsoft.com/office/drawing/2014/main" id="{0298B637-1739-47FE-976A-7DF9CE1957F0}"/>
              </a:ext>
            </a:extLst>
          </p:cNvPr>
          <p:cNvGrpSpPr/>
          <p:nvPr/>
        </p:nvGrpSpPr>
        <p:grpSpPr>
          <a:xfrm>
            <a:off x="3802397" y="1762760"/>
            <a:ext cx="1769051" cy="1520146"/>
            <a:chOff x="4843797" y="2473960"/>
            <a:chExt cx="1769051" cy="1520146"/>
          </a:xfrm>
          <a:solidFill>
            <a:srgbClr val="FF3399"/>
          </a:solidFill>
        </p:grpSpPr>
        <p:grpSp>
          <p:nvGrpSpPr>
            <p:cNvPr id="909" name="グループ化 908">
              <a:extLst>
                <a:ext uri="{FF2B5EF4-FFF2-40B4-BE49-F238E27FC236}">
                  <a16:creationId xmlns:a16="http://schemas.microsoft.com/office/drawing/2014/main" id="{A3EC4251-C62F-481B-9F6D-6C466A2190D4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942" name="フリーフォーム: 図形 941">
                <a:extLst>
                  <a:ext uri="{FF2B5EF4-FFF2-40B4-BE49-F238E27FC236}">
                    <a16:creationId xmlns:a16="http://schemas.microsoft.com/office/drawing/2014/main" id="{F8FA194C-FA6C-4FA1-AD97-158FF0DC81D9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3" name="フリーフォーム: 図形 942">
                <a:extLst>
                  <a:ext uri="{FF2B5EF4-FFF2-40B4-BE49-F238E27FC236}">
                    <a16:creationId xmlns:a16="http://schemas.microsoft.com/office/drawing/2014/main" id="{60015A4A-97FB-4184-AE3E-BBC3E2677CDE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4" name="フリーフォーム: 図形 943">
                <a:extLst>
                  <a:ext uri="{FF2B5EF4-FFF2-40B4-BE49-F238E27FC236}">
                    <a16:creationId xmlns:a16="http://schemas.microsoft.com/office/drawing/2014/main" id="{80AE09D1-34F2-4077-983C-534776910EB9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5" name="フリーフォーム: 図形 944">
                <a:extLst>
                  <a:ext uri="{FF2B5EF4-FFF2-40B4-BE49-F238E27FC236}">
                    <a16:creationId xmlns:a16="http://schemas.microsoft.com/office/drawing/2014/main" id="{F9D3F8C0-A4D0-4973-88A7-BA04ABBC30C1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フリーフォーム: 図形 945">
                <a:extLst>
                  <a:ext uri="{FF2B5EF4-FFF2-40B4-BE49-F238E27FC236}">
                    <a16:creationId xmlns:a16="http://schemas.microsoft.com/office/drawing/2014/main" id="{3EBF3908-1595-401C-8EDA-E67EF5C71C2F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7" name="フリーフォーム: 図形 946">
                <a:extLst>
                  <a:ext uri="{FF2B5EF4-FFF2-40B4-BE49-F238E27FC236}">
                    <a16:creationId xmlns:a16="http://schemas.microsoft.com/office/drawing/2014/main" id="{6E940BC2-8363-451B-A5F4-6AC3C34CBEFE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8" name="フリーフォーム: 図形 947">
                <a:extLst>
                  <a:ext uri="{FF2B5EF4-FFF2-40B4-BE49-F238E27FC236}">
                    <a16:creationId xmlns:a16="http://schemas.microsoft.com/office/drawing/2014/main" id="{7D8B795C-6394-42E8-B6B3-F73B4C6820FB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9" name="フリーフォーム: 図形 948">
                <a:extLst>
                  <a:ext uri="{FF2B5EF4-FFF2-40B4-BE49-F238E27FC236}">
                    <a16:creationId xmlns:a16="http://schemas.microsoft.com/office/drawing/2014/main" id="{96865221-D04B-4A4C-8D51-EA5ADB744B1B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0" name="フリーフォーム: 図形 949">
                <a:extLst>
                  <a:ext uri="{FF2B5EF4-FFF2-40B4-BE49-F238E27FC236}">
                    <a16:creationId xmlns:a16="http://schemas.microsoft.com/office/drawing/2014/main" id="{881B716F-29BC-450B-A29C-72CC8D6C7234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1" name="フリーフォーム: 図形 950">
                <a:extLst>
                  <a:ext uri="{FF2B5EF4-FFF2-40B4-BE49-F238E27FC236}">
                    <a16:creationId xmlns:a16="http://schemas.microsoft.com/office/drawing/2014/main" id="{332D51CF-5418-46D1-91EA-2CD84AEC9060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2" name="フリーフォーム: 図形 951">
                <a:extLst>
                  <a:ext uri="{FF2B5EF4-FFF2-40B4-BE49-F238E27FC236}">
                    <a16:creationId xmlns:a16="http://schemas.microsoft.com/office/drawing/2014/main" id="{492A166D-3A46-4389-B48D-BE8F41374097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3" name="フリーフォーム: 図形 952">
                <a:extLst>
                  <a:ext uri="{FF2B5EF4-FFF2-40B4-BE49-F238E27FC236}">
                    <a16:creationId xmlns:a16="http://schemas.microsoft.com/office/drawing/2014/main" id="{DE2854B3-DCD9-482F-8962-198815D0FF92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4" name="フリーフォーム: 図形 953">
                <a:extLst>
                  <a:ext uri="{FF2B5EF4-FFF2-40B4-BE49-F238E27FC236}">
                    <a16:creationId xmlns:a16="http://schemas.microsoft.com/office/drawing/2014/main" id="{A8A001D6-BE01-4EB9-8A40-4393F6B13098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5" name="フリーフォーム: 図形 954">
                <a:extLst>
                  <a:ext uri="{FF2B5EF4-FFF2-40B4-BE49-F238E27FC236}">
                    <a16:creationId xmlns:a16="http://schemas.microsoft.com/office/drawing/2014/main" id="{F1D0B7FE-D8E7-491B-84B0-CE5BC515F0DE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6" name="フリーフォーム: 図形 955">
                <a:extLst>
                  <a:ext uri="{FF2B5EF4-FFF2-40B4-BE49-F238E27FC236}">
                    <a16:creationId xmlns:a16="http://schemas.microsoft.com/office/drawing/2014/main" id="{A57EA95E-23B4-4B68-BF5D-8ACDE16A3356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10" name="グループ化 909">
              <a:extLst>
                <a:ext uri="{FF2B5EF4-FFF2-40B4-BE49-F238E27FC236}">
                  <a16:creationId xmlns:a16="http://schemas.microsoft.com/office/drawing/2014/main" id="{B1728082-941B-496E-991A-7A43C365F78F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927" name="フリーフォーム: 図形 926">
                <a:extLst>
                  <a:ext uri="{FF2B5EF4-FFF2-40B4-BE49-F238E27FC236}">
                    <a16:creationId xmlns:a16="http://schemas.microsoft.com/office/drawing/2014/main" id="{61E74B54-A98F-499A-8F22-B04F6CB3966E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8" name="フリーフォーム: 図形 927">
                <a:extLst>
                  <a:ext uri="{FF2B5EF4-FFF2-40B4-BE49-F238E27FC236}">
                    <a16:creationId xmlns:a16="http://schemas.microsoft.com/office/drawing/2014/main" id="{9D82BFC4-BF9E-426A-A1D2-AD703F5714F2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9" name="フリーフォーム: 図形 928">
                <a:extLst>
                  <a:ext uri="{FF2B5EF4-FFF2-40B4-BE49-F238E27FC236}">
                    <a16:creationId xmlns:a16="http://schemas.microsoft.com/office/drawing/2014/main" id="{50FABCF2-9C68-461E-A3A5-FCC1AACA34F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0" name="フリーフォーム: 図形 929">
                <a:extLst>
                  <a:ext uri="{FF2B5EF4-FFF2-40B4-BE49-F238E27FC236}">
                    <a16:creationId xmlns:a16="http://schemas.microsoft.com/office/drawing/2014/main" id="{F8A22644-5DB5-407E-93D7-CC37C1C4D67B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1" name="フリーフォーム: 図形 930">
                <a:extLst>
                  <a:ext uri="{FF2B5EF4-FFF2-40B4-BE49-F238E27FC236}">
                    <a16:creationId xmlns:a16="http://schemas.microsoft.com/office/drawing/2014/main" id="{E25C2C49-2FFD-4794-9074-340D859EC6C2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2" name="フリーフォーム: 図形 931">
                <a:extLst>
                  <a:ext uri="{FF2B5EF4-FFF2-40B4-BE49-F238E27FC236}">
                    <a16:creationId xmlns:a16="http://schemas.microsoft.com/office/drawing/2014/main" id="{5801FC56-79C7-492E-88A9-C5D960FB88D9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3" name="フリーフォーム: 図形 932">
                <a:extLst>
                  <a:ext uri="{FF2B5EF4-FFF2-40B4-BE49-F238E27FC236}">
                    <a16:creationId xmlns:a16="http://schemas.microsoft.com/office/drawing/2014/main" id="{D47BF0CE-9BEF-4865-9A3E-1375B930F20A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4" name="フリーフォーム: 図形 933">
                <a:extLst>
                  <a:ext uri="{FF2B5EF4-FFF2-40B4-BE49-F238E27FC236}">
                    <a16:creationId xmlns:a16="http://schemas.microsoft.com/office/drawing/2014/main" id="{E0D35242-5028-446A-A548-68373BB0FB9F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フリーフォーム: 図形 934">
                <a:extLst>
                  <a:ext uri="{FF2B5EF4-FFF2-40B4-BE49-F238E27FC236}">
                    <a16:creationId xmlns:a16="http://schemas.microsoft.com/office/drawing/2014/main" id="{DA048BE6-1970-4D4C-B4A8-8B58133EB644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フリーフォーム: 図形 935">
                <a:extLst>
                  <a:ext uri="{FF2B5EF4-FFF2-40B4-BE49-F238E27FC236}">
                    <a16:creationId xmlns:a16="http://schemas.microsoft.com/office/drawing/2014/main" id="{80A63F57-D361-4309-8CED-3A50E2DFEAB3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7" name="フリーフォーム: 図形 936">
                <a:extLst>
                  <a:ext uri="{FF2B5EF4-FFF2-40B4-BE49-F238E27FC236}">
                    <a16:creationId xmlns:a16="http://schemas.microsoft.com/office/drawing/2014/main" id="{22623069-EEC9-4062-8FC1-E6641FA3524E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8" name="フリーフォーム: 図形 937">
                <a:extLst>
                  <a:ext uri="{FF2B5EF4-FFF2-40B4-BE49-F238E27FC236}">
                    <a16:creationId xmlns:a16="http://schemas.microsoft.com/office/drawing/2014/main" id="{61205609-219E-463D-A9DD-E5B20CF44AA1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9" name="フリーフォーム: 図形 938">
                <a:extLst>
                  <a:ext uri="{FF2B5EF4-FFF2-40B4-BE49-F238E27FC236}">
                    <a16:creationId xmlns:a16="http://schemas.microsoft.com/office/drawing/2014/main" id="{065FFC24-565F-4945-8D23-C8750E3435DB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0" name="フリーフォーム: 図形 939">
                <a:extLst>
                  <a:ext uri="{FF2B5EF4-FFF2-40B4-BE49-F238E27FC236}">
                    <a16:creationId xmlns:a16="http://schemas.microsoft.com/office/drawing/2014/main" id="{C91D60F6-77D0-4149-8D74-6A9F6A56F686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1" name="フリーフォーム: 図形 940">
                <a:extLst>
                  <a:ext uri="{FF2B5EF4-FFF2-40B4-BE49-F238E27FC236}">
                    <a16:creationId xmlns:a16="http://schemas.microsoft.com/office/drawing/2014/main" id="{5E1A5495-6C8E-473D-A035-9B56724C6A22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11" name="グループ化 910">
              <a:extLst>
                <a:ext uri="{FF2B5EF4-FFF2-40B4-BE49-F238E27FC236}">
                  <a16:creationId xmlns:a16="http://schemas.microsoft.com/office/drawing/2014/main" id="{1EB8A685-2507-476E-A1D1-CDAEB9DABAFE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912" name="フリーフォーム: 図形 911">
                <a:extLst>
                  <a:ext uri="{FF2B5EF4-FFF2-40B4-BE49-F238E27FC236}">
                    <a16:creationId xmlns:a16="http://schemas.microsoft.com/office/drawing/2014/main" id="{E248AEC4-B5CE-4614-B4BA-63367428D6EC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3" name="フリーフォーム: 図形 912">
                <a:extLst>
                  <a:ext uri="{FF2B5EF4-FFF2-40B4-BE49-F238E27FC236}">
                    <a16:creationId xmlns:a16="http://schemas.microsoft.com/office/drawing/2014/main" id="{4DA31A61-B2E1-4758-A526-5832C5C92D4A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4" name="フリーフォーム: 図形 913">
                <a:extLst>
                  <a:ext uri="{FF2B5EF4-FFF2-40B4-BE49-F238E27FC236}">
                    <a16:creationId xmlns:a16="http://schemas.microsoft.com/office/drawing/2014/main" id="{B9B68923-65BC-4882-8B60-6337D1069D29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5" name="フリーフォーム: 図形 914">
                <a:extLst>
                  <a:ext uri="{FF2B5EF4-FFF2-40B4-BE49-F238E27FC236}">
                    <a16:creationId xmlns:a16="http://schemas.microsoft.com/office/drawing/2014/main" id="{469813F3-8361-4E2C-9059-9C7D3B70961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6" name="フリーフォーム: 図形 915">
                <a:extLst>
                  <a:ext uri="{FF2B5EF4-FFF2-40B4-BE49-F238E27FC236}">
                    <a16:creationId xmlns:a16="http://schemas.microsoft.com/office/drawing/2014/main" id="{06731669-8FDE-4B56-9ED8-44532B6777D1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7" name="フリーフォーム: 図形 916">
                <a:extLst>
                  <a:ext uri="{FF2B5EF4-FFF2-40B4-BE49-F238E27FC236}">
                    <a16:creationId xmlns:a16="http://schemas.microsoft.com/office/drawing/2014/main" id="{29F581A6-F903-4EE9-9CDD-A855F376BD4D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8" name="フリーフォーム: 図形 917">
                <a:extLst>
                  <a:ext uri="{FF2B5EF4-FFF2-40B4-BE49-F238E27FC236}">
                    <a16:creationId xmlns:a16="http://schemas.microsoft.com/office/drawing/2014/main" id="{72BCFA6A-8F5C-48A3-BCDB-0B650355BAE6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9" name="フリーフォーム: 図形 918">
                <a:extLst>
                  <a:ext uri="{FF2B5EF4-FFF2-40B4-BE49-F238E27FC236}">
                    <a16:creationId xmlns:a16="http://schemas.microsoft.com/office/drawing/2014/main" id="{1815E480-59B4-4973-8B3A-CD20FE880211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0" name="フリーフォーム: 図形 919">
                <a:extLst>
                  <a:ext uri="{FF2B5EF4-FFF2-40B4-BE49-F238E27FC236}">
                    <a16:creationId xmlns:a16="http://schemas.microsoft.com/office/drawing/2014/main" id="{FBD280BB-15B9-4D8B-8D02-22F385CDA6AA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1" name="フリーフォーム: 図形 920">
                <a:extLst>
                  <a:ext uri="{FF2B5EF4-FFF2-40B4-BE49-F238E27FC236}">
                    <a16:creationId xmlns:a16="http://schemas.microsoft.com/office/drawing/2014/main" id="{FF90E78B-2D37-4A8B-A614-3D6F1E7DA560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2" name="フリーフォーム: 図形 921">
                <a:extLst>
                  <a:ext uri="{FF2B5EF4-FFF2-40B4-BE49-F238E27FC236}">
                    <a16:creationId xmlns:a16="http://schemas.microsoft.com/office/drawing/2014/main" id="{B4C3DA0E-497B-4AEC-B477-236499B9EEA2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3" name="フリーフォーム: 図形 922">
                <a:extLst>
                  <a:ext uri="{FF2B5EF4-FFF2-40B4-BE49-F238E27FC236}">
                    <a16:creationId xmlns:a16="http://schemas.microsoft.com/office/drawing/2014/main" id="{85F1C2FA-CFB6-4D17-AB36-3024112E51A7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4" name="フリーフォーム: 図形 923">
                <a:extLst>
                  <a:ext uri="{FF2B5EF4-FFF2-40B4-BE49-F238E27FC236}">
                    <a16:creationId xmlns:a16="http://schemas.microsoft.com/office/drawing/2014/main" id="{E89793AE-E045-4A4D-9910-5148D066522C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5" name="フリーフォーム: 図形 924">
                <a:extLst>
                  <a:ext uri="{FF2B5EF4-FFF2-40B4-BE49-F238E27FC236}">
                    <a16:creationId xmlns:a16="http://schemas.microsoft.com/office/drawing/2014/main" id="{B39C98F6-F043-4D6F-8C0B-2EF10DE05F86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6" name="フリーフォーム: 図形 925">
                <a:extLst>
                  <a:ext uri="{FF2B5EF4-FFF2-40B4-BE49-F238E27FC236}">
                    <a16:creationId xmlns:a16="http://schemas.microsoft.com/office/drawing/2014/main" id="{653A70E9-B588-4607-A536-960508048CB3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57" name="グループ化 956">
            <a:extLst>
              <a:ext uri="{FF2B5EF4-FFF2-40B4-BE49-F238E27FC236}">
                <a16:creationId xmlns:a16="http://schemas.microsoft.com/office/drawing/2014/main" id="{04B9D98A-0E99-4FB4-8C72-ED1FF5D360A8}"/>
              </a:ext>
            </a:extLst>
          </p:cNvPr>
          <p:cNvGrpSpPr/>
          <p:nvPr/>
        </p:nvGrpSpPr>
        <p:grpSpPr>
          <a:xfrm>
            <a:off x="3954797" y="1915160"/>
            <a:ext cx="1769051" cy="1520146"/>
            <a:chOff x="4843797" y="2473960"/>
            <a:chExt cx="1769051" cy="1520146"/>
          </a:xfrm>
          <a:solidFill>
            <a:srgbClr val="FF3399"/>
          </a:solidFill>
        </p:grpSpPr>
        <p:grpSp>
          <p:nvGrpSpPr>
            <p:cNvPr id="958" name="グループ化 957">
              <a:extLst>
                <a:ext uri="{FF2B5EF4-FFF2-40B4-BE49-F238E27FC236}">
                  <a16:creationId xmlns:a16="http://schemas.microsoft.com/office/drawing/2014/main" id="{73E5A9B0-9F4A-42B3-ACD2-1B464351F3BB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991" name="フリーフォーム: 図形 990">
                <a:extLst>
                  <a:ext uri="{FF2B5EF4-FFF2-40B4-BE49-F238E27FC236}">
                    <a16:creationId xmlns:a16="http://schemas.microsoft.com/office/drawing/2014/main" id="{E9C8580F-37AD-4127-8DBB-A5C4D64068B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フリーフォーム: 図形 991">
                <a:extLst>
                  <a:ext uri="{FF2B5EF4-FFF2-40B4-BE49-F238E27FC236}">
                    <a16:creationId xmlns:a16="http://schemas.microsoft.com/office/drawing/2014/main" id="{84062E00-F3AC-485C-970A-94525813067D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3" name="フリーフォーム: 図形 992">
                <a:extLst>
                  <a:ext uri="{FF2B5EF4-FFF2-40B4-BE49-F238E27FC236}">
                    <a16:creationId xmlns:a16="http://schemas.microsoft.com/office/drawing/2014/main" id="{FDEDA464-3476-440E-8964-DCD577B8677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4" name="フリーフォーム: 図形 993">
                <a:extLst>
                  <a:ext uri="{FF2B5EF4-FFF2-40B4-BE49-F238E27FC236}">
                    <a16:creationId xmlns:a16="http://schemas.microsoft.com/office/drawing/2014/main" id="{4F8E0659-65F1-4924-B052-CACDD6FD91C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5" name="フリーフォーム: 図形 994">
                <a:extLst>
                  <a:ext uri="{FF2B5EF4-FFF2-40B4-BE49-F238E27FC236}">
                    <a16:creationId xmlns:a16="http://schemas.microsoft.com/office/drawing/2014/main" id="{1AA8B3C4-846F-45AB-85DD-CAD7D831D752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6" name="フリーフォーム: 図形 995">
                <a:extLst>
                  <a:ext uri="{FF2B5EF4-FFF2-40B4-BE49-F238E27FC236}">
                    <a16:creationId xmlns:a16="http://schemas.microsoft.com/office/drawing/2014/main" id="{832A1A27-9BA2-4600-AB75-E23367FD31CD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7" name="フリーフォーム: 図形 996">
                <a:extLst>
                  <a:ext uri="{FF2B5EF4-FFF2-40B4-BE49-F238E27FC236}">
                    <a16:creationId xmlns:a16="http://schemas.microsoft.com/office/drawing/2014/main" id="{A0288E7F-6932-4BF0-A6F8-EC5699C7F803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8" name="フリーフォーム: 図形 997">
                <a:extLst>
                  <a:ext uri="{FF2B5EF4-FFF2-40B4-BE49-F238E27FC236}">
                    <a16:creationId xmlns:a16="http://schemas.microsoft.com/office/drawing/2014/main" id="{ABA4035D-0682-4BA5-B9F0-C0DBB755D8EB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9" name="フリーフォーム: 図形 998">
                <a:extLst>
                  <a:ext uri="{FF2B5EF4-FFF2-40B4-BE49-F238E27FC236}">
                    <a16:creationId xmlns:a16="http://schemas.microsoft.com/office/drawing/2014/main" id="{9C5D967E-0508-4969-81B1-332BFA206BBA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0" name="フリーフォーム: 図形 999">
                <a:extLst>
                  <a:ext uri="{FF2B5EF4-FFF2-40B4-BE49-F238E27FC236}">
                    <a16:creationId xmlns:a16="http://schemas.microsoft.com/office/drawing/2014/main" id="{CC942D7F-B5AD-43CB-9C69-5420EDAE4A6E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1" name="フリーフォーム: 図形 1000">
                <a:extLst>
                  <a:ext uri="{FF2B5EF4-FFF2-40B4-BE49-F238E27FC236}">
                    <a16:creationId xmlns:a16="http://schemas.microsoft.com/office/drawing/2014/main" id="{C7CB29DD-078A-49B2-8A35-B8BCF11152A2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2" name="フリーフォーム: 図形 1001">
                <a:extLst>
                  <a:ext uri="{FF2B5EF4-FFF2-40B4-BE49-F238E27FC236}">
                    <a16:creationId xmlns:a16="http://schemas.microsoft.com/office/drawing/2014/main" id="{4496D208-AD56-4F34-9FB7-B851C671F338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3" name="フリーフォーム: 図形 1002">
                <a:extLst>
                  <a:ext uri="{FF2B5EF4-FFF2-40B4-BE49-F238E27FC236}">
                    <a16:creationId xmlns:a16="http://schemas.microsoft.com/office/drawing/2014/main" id="{8765D449-F53A-4FA2-AEF2-4A74CAF61A28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4" name="フリーフォーム: 図形 1003">
                <a:extLst>
                  <a:ext uri="{FF2B5EF4-FFF2-40B4-BE49-F238E27FC236}">
                    <a16:creationId xmlns:a16="http://schemas.microsoft.com/office/drawing/2014/main" id="{8D5256BA-09EE-4B8E-94E9-D11FF784B546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5" name="フリーフォーム: 図形 1004">
                <a:extLst>
                  <a:ext uri="{FF2B5EF4-FFF2-40B4-BE49-F238E27FC236}">
                    <a16:creationId xmlns:a16="http://schemas.microsoft.com/office/drawing/2014/main" id="{8EED982A-9C89-4EC1-BC12-2F4A5907C4EA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59" name="グループ化 958">
              <a:extLst>
                <a:ext uri="{FF2B5EF4-FFF2-40B4-BE49-F238E27FC236}">
                  <a16:creationId xmlns:a16="http://schemas.microsoft.com/office/drawing/2014/main" id="{DE3AF30C-18DE-41EB-B2DD-977208771BF2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976" name="フリーフォーム: 図形 975">
                <a:extLst>
                  <a:ext uri="{FF2B5EF4-FFF2-40B4-BE49-F238E27FC236}">
                    <a16:creationId xmlns:a16="http://schemas.microsoft.com/office/drawing/2014/main" id="{DFA00EBE-B9F3-4F3B-B4B3-EAA2E3F889BF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7" name="フリーフォーム: 図形 976">
                <a:extLst>
                  <a:ext uri="{FF2B5EF4-FFF2-40B4-BE49-F238E27FC236}">
                    <a16:creationId xmlns:a16="http://schemas.microsoft.com/office/drawing/2014/main" id="{BE115D86-2641-4F18-993A-086EF6F4364F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8" name="フリーフォーム: 図形 977">
                <a:extLst>
                  <a:ext uri="{FF2B5EF4-FFF2-40B4-BE49-F238E27FC236}">
                    <a16:creationId xmlns:a16="http://schemas.microsoft.com/office/drawing/2014/main" id="{1EBBD6E2-82A4-420E-9B11-BB35A15E68B3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9" name="フリーフォーム: 図形 978">
                <a:extLst>
                  <a:ext uri="{FF2B5EF4-FFF2-40B4-BE49-F238E27FC236}">
                    <a16:creationId xmlns:a16="http://schemas.microsoft.com/office/drawing/2014/main" id="{33786911-A3BB-4B36-ABB8-7A59CD93A0FC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0" name="フリーフォーム: 図形 979">
                <a:extLst>
                  <a:ext uri="{FF2B5EF4-FFF2-40B4-BE49-F238E27FC236}">
                    <a16:creationId xmlns:a16="http://schemas.microsoft.com/office/drawing/2014/main" id="{77EFD9BF-5CA2-40BF-B8CC-B8FBF9EF39BD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1" name="フリーフォーム: 図形 980">
                <a:extLst>
                  <a:ext uri="{FF2B5EF4-FFF2-40B4-BE49-F238E27FC236}">
                    <a16:creationId xmlns:a16="http://schemas.microsoft.com/office/drawing/2014/main" id="{9F58047B-D4A3-4444-91EB-1240746F2C4A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2" name="フリーフォーム: 図形 981">
                <a:extLst>
                  <a:ext uri="{FF2B5EF4-FFF2-40B4-BE49-F238E27FC236}">
                    <a16:creationId xmlns:a16="http://schemas.microsoft.com/office/drawing/2014/main" id="{7E73F92C-BD52-41F9-8D6D-F61442E2FBB0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3" name="フリーフォーム: 図形 982">
                <a:extLst>
                  <a:ext uri="{FF2B5EF4-FFF2-40B4-BE49-F238E27FC236}">
                    <a16:creationId xmlns:a16="http://schemas.microsoft.com/office/drawing/2014/main" id="{7AE138F9-64E9-46E0-A8B5-42060CC0A428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4" name="フリーフォーム: 図形 983">
                <a:extLst>
                  <a:ext uri="{FF2B5EF4-FFF2-40B4-BE49-F238E27FC236}">
                    <a16:creationId xmlns:a16="http://schemas.microsoft.com/office/drawing/2014/main" id="{2476C2E0-CFA1-462C-9640-7DE8E88ABF5C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5" name="フリーフォーム: 図形 984">
                <a:extLst>
                  <a:ext uri="{FF2B5EF4-FFF2-40B4-BE49-F238E27FC236}">
                    <a16:creationId xmlns:a16="http://schemas.microsoft.com/office/drawing/2014/main" id="{17549E52-55DB-44F0-8C8B-4F41D0217B93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6" name="フリーフォーム: 図形 985">
                <a:extLst>
                  <a:ext uri="{FF2B5EF4-FFF2-40B4-BE49-F238E27FC236}">
                    <a16:creationId xmlns:a16="http://schemas.microsoft.com/office/drawing/2014/main" id="{844BE5AD-B070-486D-8F79-4E2A73541171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7" name="フリーフォーム: 図形 986">
                <a:extLst>
                  <a:ext uri="{FF2B5EF4-FFF2-40B4-BE49-F238E27FC236}">
                    <a16:creationId xmlns:a16="http://schemas.microsoft.com/office/drawing/2014/main" id="{43823DD0-E847-4009-9493-7DB840A7F7EA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8" name="フリーフォーム: 図形 987">
                <a:extLst>
                  <a:ext uri="{FF2B5EF4-FFF2-40B4-BE49-F238E27FC236}">
                    <a16:creationId xmlns:a16="http://schemas.microsoft.com/office/drawing/2014/main" id="{A0AF3050-5934-4B47-B24E-2979FBE6FE54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9" name="フリーフォーム: 図形 988">
                <a:extLst>
                  <a:ext uri="{FF2B5EF4-FFF2-40B4-BE49-F238E27FC236}">
                    <a16:creationId xmlns:a16="http://schemas.microsoft.com/office/drawing/2014/main" id="{C26EC488-24AC-4AE5-A699-D32AB67DD86B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0" name="フリーフォーム: 図形 989">
                <a:extLst>
                  <a:ext uri="{FF2B5EF4-FFF2-40B4-BE49-F238E27FC236}">
                    <a16:creationId xmlns:a16="http://schemas.microsoft.com/office/drawing/2014/main" id="{7211C930-3EC9-48C3-9D0F-17F9D84BEEF0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60" name="グループ化 959">
              <a:extLst>
                <a:ext uri="{FF2B5EF4-FFF2-40B4-BE49-F238E27FC236}">
                  <a16:creationId xmlns:a16="http://schemas.microsoft.com/office/drawing/2014/main" id="{D798A0B9-83EC-4719-BF92-F66B7CED32DE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961" name="フリーフォーム: 図形 960">
                <a:extLst>
                  <a:ext uri="{FF2B5EF4-FFF2-40B4-BE49-F238E27FC236}">
                    <a16:creationId xmlns:a16="http://schemas.microsoft.com/office/drawing/2014/main" id="{60F1688D-F60B-4C3B-8697-43CD772E402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2" name="フリーフォーム: 図形 961">
                <a:extLst>
                  <a:ext uri="{FF2B5EF4-FFF2-40B4-BE49-F238E27FC236}">
                    <a16:creationId xmlns:a16="http://schemas.microsoft.com/office/drawing/2014/main" id="{5484E401-9680-43B8-BB7F-CAC5E8463933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フリーフォーム: 図形 962">
                <a:extLst>
                  <a:ext uri="{FF2B5EF4-FFF2-40B4-BE49-F238E27FC236}">
                    <a16:creationId xmlns:a16="http://schemas.microsoft.com/office/drawing/2014/main" id="{3F29CC7B-FD3A-4D63-8591-DAAD481B8A90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4" name="フリーフォーム: 図形 963">
                <a:extLst>
                  <a:ext uri="{FF2B5EF4-FFF2-40B4-BE49-F238E27FC236}">
                    <a16:creationId xmlns:a16="http://schemas.microsoft.com/office/drawing/2014/main" id="{CD558AB4-FE37-4B57-ACBC-F812CC97A212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5" name="フリーフォーム: 図形 964">
                <a:extLst>
                  <a:ext uri="{FF2B5EF4-FFF2-40B4-BE49-F238E27FC236}">
                    <a16:creationId xmlns:a16="http://schemas.microsoft.com/office/drawing/2014/main" id="{78AA9247-4A09-407F-8838-E1F6F5CB5C6D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6" name="フリーフォーム: 図形 965">
                <a:extLst>
                  <a:ext uri="{FF2B5EF4-FFF2-40B4-BE49-F238E27FC236}">
                    <a16:creationId xmlns:a16="http://schemas.microsoft.com/office/drawing/2014/main" id="{CA1D2C9F-7A2D-4148-8B30-60F1FF67CFD2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7" name="フリーフォーム: 図形 966">
                <a:extLst>
                  <a:ext uri="{FF2B5EF4-FFF2-40B4-BE49-F238E27FC236}">
                    <a16:creationId xmlns:a16="http://schemas.microsoft.com/office/drawing/2014/main" id="{17920EEE-6170-4B12-B3CA-0E1CFE74616A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8" name="フリーフォーム: 図形 967">
                <a:extLst>
                  <a:ext uri="{FF2B5EF4-FFF2-40B4-BE49-F238E27FC236}">
                    <a16:creationId xmlns:a16="http://schemas.microsoft.com/office/drawing/2014/main" id="{8D078EAC-FA69-4D6C-9D98-FA438B9A6557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9" name="フリーフォーム: 図形 968">
                <a:extLst>
                  <a:ext uri="{FF2B5EF4-FFF2-40B4-BE49-F238E27FC236}">
                    <a16:creationId xmlns:a16="http://schemas.microsoft.com/office/drawing/2014/main" id="{53D1CDF4-66F4-4BFA-B0D3-69CE38A47D38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0" name="フリーフォーム: 図形 969">
                <a:extLst>
                  <a:ext uri="{FF2B5EF4-FFF2-40B4-BE49-F238E27FC236}">
                    <a16:creationId xmlns:a16="http://schemas.microsoft.com/office/drawing/2014/main" id="{2BB2DE82-C934-49B1-8A9C-9B0E3C06B68C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1" name="フリーフォーム: 図形 970">
                <a:extLst>
                  <a:ext uri="{FF2B5EF4-FFF2-40B4-BE49-F238E27FC236}">
                    <a16:creationId xmlns:a16="http://schemas.microsoft.com/office/drawing/2014/main" id="{FE259CBE-2A12-4FE4-A53C-428BA100DA36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2" name="フリーフォーム: 図形 971">
                <a:extLst>
                  <a:ext uri="{FF2B5EF4-FFF2-40B4-BE49-F238E27FC236}">
                    <a16:creationId xmlns:a16="http://schemas.microsoft.com/office/drawing/2014/main" id="{FC14E0B7-6A59-4027-9ED0-C898508A8946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3" name="フリーフォーム: 図形 972">
                <a:extLst>
                  <a:ext uri="{FF2B5EF4-FFF2-40B4-BE49-F238E27FC236}">
                    <a16:creationId xmlns:a16="http://schemas.microsoft.com/office/drawing/2014/main" id="{06059815-C6B1-49D3-B5FC-8DD4928BB05F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4" name="フリーフォーム: 図形 973">
                <a:extLst>
                  <a:ext uri="{FF2B5EF4-FFF2-40B4-BE49-F238E27FC236}">
                    <a16:creationId xmlns:a16="http://schemas.microsoft.com/office/drawing/2014/main" id="{1F2B934E-151B-43D0-91DF-ED0009758CE8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5" name="フリーフォーム: 図形 974">
                <a:extLst>
                  <a:ext uri="{FF2B5EF4-FFF2-40B4-BE49-F238E27FC236}">
                    <a16:creationId xmlns:a16="http://schemas.microsoft.com/office/drawing/2014/main" id="{2049493A-1ACF-4D70-A511-2ABE74D9C864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06" name="フリーフォーム: 図形 1005">
            <a:extLst>
              <a:ext uri="{FF2B5EF4-FFF2-40B4-BE49-F238E27FC236}">
                <a16:creationId xmlns:a16="http://schemas.microsoft.com/office/drawing/2014/main" id="{0B61A530-C3AB-41A8-8EED-7CF0A9A7F5CD}"/>
              </a:ext>
            </a:extLst>
          </p:cNvPr>
          <p:cNvSpPr/>
          <p:nvPr/>
        </p:nvSpPr>
        <p:spPr>
          <a:xfrm>
            <a:off x="3753937" y="1524436"/>
            <a:ext cx="2122129" cy="1836831"/>
          </a:xfrm>
          <a:custGeom>
            <a:avLst/>
            <a:gdLst>
              <a:gd name="connsiteX0" fmla="*/ 43363 w 2122129"/>
              <a:gd name="connsiteY0" fmla="*/ 246040 h 1836831"/>
              <a:gd name="connsiteX1" fmla="*/ 250796 w 2122129"/>
              <a:gd name="connsiteY1" fmla="*/ 207940 h 1836831"/>
              <a:gd name="connsiteX2" fmla="*/ 1465763 w 2122129"/>
              <a:gd name="connsiteY2" fmla="*/ 8973 h 1836831"/>
              <a:gd name="connsiteX3" fmla="*/ 1800196 w 2122129"/>
              <a:gd name="connsiteY3" fmla="*/ 538140 h 1836831"/>
              <a:gd name="connsiteX4" fmla="*/ 2121930 w 2122129"/>
              <a:gd name="connsiteY4" fmla="*/ 1207006 h 1836831"/>
              <a:gd name="connsiteX5" fmla="*/ 1753630 w 2122129"/>
              <a:gd name="connsiteY5" fmla="*/ 1283206 h 1836831"/>
              <a:gd name="connsiteX6" fmla="*/ 1389563 w 2122129"/>
              <a:gd name="connsiteY6" fmla="*/ 1706540 h 1836831"/>
              <a:gd name="connsiteX7" fmla="*/ 1317596 w 2122129"/>
              <a:gd name="connsiteY7" fmla="*/ 1829306 h 1836831"/>
              <a:gd name="connsiteX8" fmla="*/ 1165196 w 2122129"/>
              <a:gd name="connsiteY8" fmla="*/ 1528740 h 1836831"/>
              <a:gd name="connsiteX9" fmla="*/ 398963 w 2122129"/>
              <a:gd name="connsiteY9" fmla="*/ 1295906 h 1836831"/>
              <a:gd name="connsiteX10" fmla="*/ 496330 w 2122129"/>
              <a:gd name="connsiteY10" fmla="*/ 999573 h 1836831"/>
              <a:gd name="connsiteX11" fmla="*/ 1144030 w 2122129"/>
              <a:gd name="connsiteY11" fmla="*/ 800606 h 1836831"/>
              <a:gd name="connsiteX12" fmla="*/ 360863 w 2122129"/>
              <a:gd name="connsiteY12" fmla="*/ 796373 h 1836831"/>
              <a:gd name="connsiteX13" fmla="*/ 51830 w 2122129"/>
              <a:gd name="connsiteY13" fmla="*/ 737106 h 1836831"/>
              <a:gd name="connsiteX14" fmla="*/ 1398030 w 2122129"/>
              <a:gd name="connsiteY14" fmla="*/ 533906 h 1836831"/>
              <a:gd name="connsiteX15" fmla="*/ 678363 w 2122129"/>
              <a:gd name="connsiteY15" fmla="*/ 398440 h 1836831"/>
              <a:gd name="connsiteX16" fmla="*/ 43363 w 2122129"/>
              <a:gd name="connsiteY16" fmla="*/ 246040 h 18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129" h="1836831">
                <a:moveTo>
                  <a:pt x="43363" y="246040"/>
                </a:moveTo>
                <a:cubicBezTo>
                  <a:pt x="-27898" y="214290"/>
                  <a:pt x="250796" y="207940"/>
                  <a:pt x="250796" y="207940"/>
                </a:cubicBezTo>
                <a:cubicBezTo>
                  <a:pt x="487863" y="168429"/>
                  <a:pt x="1207530" y="-46060"/>
                  <a:pt x="1465763" y="8973"/>
                </a:cubicBezTo>
                <a:cubicBezTo>
                  <a:pt x="1723996" y="64006"/>
                  <a:pt x="1690835" y="338468"/>
                  <a:pt x="1800196" y="538140"/>
                </a:cubicBezTo>
                <a:cubicBezTo>
                  <a:pt x="1909557" y="737812"/>
                  <a:pt x="2129691" y="1082828"/>
                  <a:pt x="2121930" y="1207006"/>
                </a:cubicBezTo>
                <a:cubicBezTo>
                  <a:pt x="2114169" y="1331184"/>
                  <a:pt x="1875691" y="1199950"/>
                  <a:pt x="1753630" y="1283206"/>
                </a:cubicBezTo>
                <a:cubicBezTo>
                  <a:pt x="1631569" y="1366462"/>
                  <a:pt x="1462235" y="1615523"/>
                  <a:pt x="1389563" y="1706540"/>
                </a:cubicBezTo>
                <a:cubicBezTo>
                  <a:pt x="1316891" y="1797557"/>
                  <a:pt x="1354990" y="1858939"/>
                  <a:pt x="1317596" y="1829306"/>
                </a:cubicBezTo>
                <a:cubicBezTo>
                  <a:pt x="1280202" y="1799673"/>
                  <a:pt x="1318302" y="1617640"/>
                  <a:pt x="1165196" y="1528740"/>
                </a:cubicBezTo>
                <a:cubicBezTo>
                  <a:pt x="1012091" y="1439840"/>
                  <a:pt x="510441" y="1384100"/>
                  <a:pt x="398963" y="1295906"/>
                </a:cubicBezTo>
                <a:cubicBezTo>
                  <a:pt x="287485" y="1207712"/>
                  <a:pt x="372152" y="1082123"/>
                  <a:pt x="496330" y="999573"/>
                </a:cubicBezTo>
                <a:cubicBezTo>
                  <a:pt x="620508" y="917023"/>
                  <a:pt x="1166608" y="834473"/>
                  <a:pt x="1144030" y="800606"/>
                </a:cubicBezTo>
                <a:cubicBezTo>
                  <a:pt x="1121452" y="766739"/>
                  <a:pt x="542896" y="806956"/>
                  <a:pt x="360863" y="796373"/>
                </a:cubicBezTo>
                <a:cubicBezTo>
                  <a:pt x="178830" y="785790"/>
                  <a:pt x="-121031" y="780851"/>
                  <a:pt x="51830" y="737106"/>
                </a:cubicBezTo>
                <a:cubicBezTo>
                  <a:pt x="224691" y="693361"/>
                  <a:pt x="1293608" y="590350"/>
                  <a:pt x="1398030" y="533906"/>
                </a:cubicBezTo>
                <a:cubicBezTo>
                  <a:pt x="1502452" y="477462"/>
                  <a:pt x="899202" y="449240"/>
                  <a:pt x="678363" y="398440"/>
                </a:cubicBezTo>
                <a:cubicBezTo>
                  <a:pt x="457524" y="347640"/>
                  <a:pt x="114624" y="277790"/>
                  <a:pt x="43363" y="24604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7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7E29C-DAF7-45CB-BB43-D0A0E6A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334F3B-3447-449E-A90C-89810926F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3459CC4-C199-4E0C-ACC6-42CEB6AB8387}"/>
              </a:ext>
            </a:extLst>
          </p:cNvPr>
          <p:cNvSpPr/>
          <p:nvPr/>
        </p:nvSpPr>
        <p:spPr>
          <a:xfrm>
            <a:off x="7289638" y="5530322"/>
            <a:ext cx="492280" cy="30699"/>
          </a:xfrm>
          <a:custGeom>
            <a:avLst/>
            <a:gdLst>
              <a:gd name="connsiteX0" fmla="*/ 12862 w 492280"/>
              <a:gd name="connsiteY0" fmla="*/ 2116 h 30699"/>
              <a:gd name="connsiteX1" fmla="*/ 92237 w 492280"/>
              <a:gd name="connsiteY1" fmla="*/ 2116 h 30699"/>
              <a:gd name="connsiteX2" fmla="*/ 463712 w 492280"/>
              <a:gd name="connsiteY2" fmla="*/ 2116 h 30699"/>
              <a:gd name="connsiteX3" fmla="*/ 416087 w 492280"/>
              <a:gd name="connsiteY3" fmla="*/ 30691 h 30699"/>
              <a:gd name="connsiteX4" fmla="*/ 12862 w 492280"/>
              <a:gd name="connsiteY4" fmla="*/ 2116 h 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80" h="30699">
                <a:moveTo>
                  <a:pt x="12862" y="2116"/>
                </a:moveTo>
                <a:cubicBezTo>
                  <a:pt x="-41113" y="-2647"/>
                  <a:pt x="92237" y="2116"/>
                  <a:pt x="92237" y="2116"/>
                </a:cubicBezTo>
                <a:cubicBezTo>
                  <a:pt x="167379" y="2116"/>
                  <a:pt x="409737" y="-2647"/>
                  <a:pt x="463712" y="2116"/>
                </a:cubicBezTo>
                <a:cubicBezTo>
                  <a:pt x="517687" y="6879"/>
                  <a:pt x="491493" y="30162"/>
                  <a:pt x="416087" y="30691"/>
                </a:cubicBezTo>
                <a:cubicBezTo>
                  <a:pt x="340681" y="31220"/>
                  <a:pt x="66837" y="6879"/>
                  <a:pt x="12862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41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26C8155-42FD-4F35-8C74-BCD9E2A907E2}"/>
              </a:ext>
            </a:extLst>
          </p:cNvPr>
          <p:cNvSpPr/>
          <p:nvPr/>
        </p:nvSpPr>
        <p:spPr>
          <a:xfrm>
            <a:off x="5988886" y="1127810"/>
            <a:ext cx="324187" cy="325797"/>
          </a:xfrm>
          <a:custGeom>
            <a:avLst/>
            <a:gdLst>
              <a:gd name="connsiteX0" fmla="*/ 323014 w 324187"/>
              <a:gd name="connsiteY0" fmla="*/ 373 h 325797"/>
              <a:gd name="connsiteX1" fmla="*/ 174847 w 324187"/>
              <a:gd name="connsiteY1" fmla="*/ 150657 h 325797"/>
              <a:gd name="connsiteX2" fmla="*/ 16097 w 324187"/>
              <a:gd name="connsiteY2" fmla="*/ 317873 h 325797"/>
              <a:gd name="connsiteX3" fmla="*/ 13981 w 324187"/>
              <a:gd name="connsiteY3" fmla="*/ 288240 h 325797"/>
              <a:gd name="connsiteX4" fmla="*/ 92297 w 324187"/>
              <a:gd name="connsiteY4" fmla="*/ 195107 h 325797"/>
              <a:gd name="connsiteX5" fmla="*/ 323014 w 324187"/>
              <a:gd name="connsiteY5" fmla="*/ 373 h 32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87" h="325797">
                <a:moveTo>
                  <a:pt x="323014" y="373"/>
                </a:moveTo>
                <a:cubicBezTo>
                  <a:pt x="336772" y="-7035"/>
                  <a:pt x="226000" y="97740"/>
                  <a:pt x="174847" y="150657"/>
                </a:cubicBezTo>
                <a:cubicBezTo>
                  <a:pt x="123694" y="203574"/>
                  <a:pt x="42908" y="294943"/>
                  <a:pt x="16097" y="317873"/>
                </a:cubicBezTo>
                <a:cubicBezTo>
                  <a:pt x="-10714" y="340803"/>
                  <a:pt x="1281" y="308701"/>
                  <a:pt x="13981" y="288240"/>
                </a:cubicBezTo>
                <a:cubicBezTo>
                  <a:pt x="26681" y="267779"/>
                  <a:pt x="44319" y="242732"/>
                  <a:pt x="92297" y="195107"/>
                </a:cubicBezTo>
                <a:cubicBezTo>
                  <a:pt x="140275" y="147482"/>
                  <a:pt x="309256" y="7781"/>
                  <a:pt x="323014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1899B86-395D-4364-9331-2666E84ECD23}"/>
              </a:ext>
            </a:extLst>
          </p:cNvPr>
          <p:cNvSpPr/>
          <p:nvPr/>
        </p:nvSpPr>
        <p:spPr>
          <a:xfrm>
            <a:off x="5985861" y="1148566"/>
            <a:ext cx="148590" cy="136333"/>
          </a:xfrm>
          <a:custGeom>
            <a:avLst/>
            <a:gdLst>
              <a:gd name="connsiteX0" fmla="*/ 72 w 148590"/>
              <a:gd name="connsiteY0" fmla="*/ 784 h 136333"/>
              <a:gd name="connsiteX1" fmla="*/ 137656 w 148590"/>
              <a:gd name="connsiteY1" fmla="*/ 132017 h 136333"/>
              <a:gd name="connsiteX2" fmla="*/ 137656 w 148590"/>
              <a:gd name="connsiteY2" fmla="*/ 102384 h 136333"/>
              <a:gd name="connsiteX3" fmla="*/ 118606 w 148590"/>
              <a:gd name="connsiteY3" fmla="*/ 79101 h 136333"/>
              <a:gd name="connsiteX4" fmla="*/ 72 w 148590"/>
              <a:gd name="connsiteY4" fmla="*/ 784 h 13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" h="136333">
                <a:moveTo>
                  <a:pt x="72" y="784"/>
                </a:moveTo>
                <a:cubicBezTo>
                  <a:pt x="3247" y="9603"/>
                  <a:pt x="114725" y="115084"/>
                  <a:pt x="137656" y="132017"/>
                </a:cubicBezTo>
                <a:cubicBezTo>
                  <a:pt x="160587" y="148950"/>
                  <a:pt x="140831" y="111203"/>
                  <a:pt x="137656" y="102384"/>
                </a:cubicBezTo>
                <a:cubicBezTo>
                  <a:pt x="134481" y="93565"/>
                  <a:pt x="138714" y="98151"/>
                  <a:pt x="118606" y="79101"/>
                </a:cubicBezTo>
                <a:cubicBezTo>
                  <a:pt x="98498" y="60051"/>
                  <a:pt x="-3103" y="-8035"/>
                  <a:pt x="72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CD6386A-57E3-43D8-89F6-14AA9C8FD9C7}"/>
              </a:ext>
            </a:extLst>
          </p:cNvPr>
          <p:cNvSpPr/>
          <p:nvPr/>
        </p:nvSpPr>
        <p:spPr>
          <a:xfrm>
            <a:off x="5843951" y="1153370"/>
            <a:ext cx="154790" cy="157573"/>
          </a:xfrm>
          <a:custGeom>
            <a:avLst/>
            <a:gdLst>
              <a:gd name="connsiteX0" fmla="*/ 154682 w 154790"/>
              <a:gd name="connsiteY0" fmla="*/ 213 h 157573"/>
              <a:gd name="connsiteX1" fmla="*/ 34032 w 154790"/>
              <a:gd name="connsiteY1" fmla="*/ 146263 h 157573"/>
              <a:gd name="connsiteX2" fmla="*/ 14982 w 154790"/>
              <a:gd name="connsiteY2" fmla="*/ 144147 h 157573"/>
              <a:gd name="connsiteX3" fmla="*/ 10749 w 154790"/>
              <a:gd name="connsiteY3" fmla="*/ 114513 h 157573"/>
              <a:gd name="connsiteX4" fmla="*/ 154682 w 154790"/>
              <a:gd name="connsiteY4" fmla="*/ 213 h 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0" h="157573">
                <a:moveTo>
                  <a:pt x="154682" y="213"/>
                </a:moveTo>
                <a:cubicBezTo>
                  <a:pt x="158562" y="5505"/>
                  <a:pt x="57315" y="122274"/>
                  <a:pt x="34032" y="146263"/>
                </a:cubicBezTo>
                <a:cubicBezTo>
                  <a:pt x="10749" y="170252"/>
                  <a:pt x="18862" y="149439"/>
                  <a:pt x="14982" y="144147"/>
                </a:cubicBezTo>
                <a:cubicBezTo>
                  <a:pt x="11102" y="138855"/>
                  <a:pt x="-13945" y="139560"/>
                  <a:pt x="10749" y="114513"/>
                </a:cubicBezTo>
                <a:cubicBezTo>
                  <a:pt x="35443" y="89466"/>
                  <a:pt x="150802" y="-5079"/>
                  <a:pt x="15468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9BAA9935-F997-4403-90C3-498F4C8E4A35}"/>
              </a:ext>
            </a:extLst>
          </p:cNvPr>
          <p:cNvSpPr/>
          <p:nvPr/>
        </p:nvSpPr>
        <p:spPr>
          <a:xfrm>
            <a:off x="6017868" y="1198175"/>
            <a:ext cx="400373" cy="377095"/>
          </a:xfrm>
          <a:custGeom>
            <a:avLst/>
            <a:gdLst>
              <a:gd name="connsiteX0" fmla="*/ 399865 w 400373"/>
              <a:gd name="connsiteY0" fmla="*/ 1975 h 377095"/>
              <a:gd name="connsiteX1" fmla="*/ 175499 w 400373"/>
              <a:gd name="connsiteY1" fmla="*/ 213642 h 377095"/>
              <a:gd name="connsiteX2" fmla="*/ 31565 w 400373"/>
              <a:gd name="connsiteY2" fmla="*/ 366042 h 377095"/>
              <a:gd name="connsiteX3" fmla="*/ 4049 w 400373"/>
              <a:gd name="connsiteY3" fmla="*/ 359692 h 377095"/>
              <a:gd name="connsiteX4" fmla="*/ 25215 w 400373"/>
              <a:gd name="connsiteY4" fmla="*/ 315242 h 377095"/>
              <a:gd name="connsiteX5" fmla="*/ 230532 w 400373"/>
              <a:gd name="connsiteY5" fmla="*/ 120508 h 377095"/>
              <a:gd name="connsiteX6" fmla="*/ 399865 w 400373"/>
              <a:gd name="connsiteY6" fmla="*/ 1975 h 3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373" h="377095">
                <a:moveTo>
                  <a:pt x="399865" y="1975"/>
                </a:moveTo>
                <a:cubicBezTo>
                  <a:pt x="390693" y="17497"/>
                  <a:pt x="236882" y="152964"/>
                  <a:pt x="175499" y="213642"/>
                </a:cubicBezTo>
                <a:cubicBezTo>
                  <a:pt x="114116" y="274320"/>
                  <a:pt x="60140" y="341700"/>
                  <a:pt x="31565" y="366042"/>
                </a:cubicBezTo>
                <a:cubicBezTo>
                  <a:pt x="2990" y="390384"/>
                  <a:pt x="5107" y="368159"/>
                  <a:pt x="4049" y="359692"/>
                </a:cubicBezTo>
                <a:cubicBezTo>
                  <a:pt x="2991" y="351225"/>
                  <a:pt x="-12532" y="355106"/>
                  <a:pt x="25215" y="315242"/>
                </a:cubicBezTo>
                <a:cubicBezTo>
                  <a:pt x="62962" y="275378"/>
                  <a:pt x="169149" y="175189"/>
                  <a:pt x="230532" y="120508"/>
                </a:cubicBezTo>
                <a:cubicBezTo>
                  <a:pt x="291915" y="65827"/>
                  <a:pt x="409037" y="-13547"/>
                  <a:pt x="399865" y="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EA6CDD8-06A3-42C1-9BAB-5CAB1D44043D}"/>
              </a:ext>
            </a:extLst>
          </p:cNvPr>
          <p:cNvSpPr/>
          <p:nvPr/>
        </p:nvSpPr>
        <p:spPr>
          <a:xfrm>
            <a:off x="5886450" y="1599407"/>
            <a:ext cx="794026" cy="45258"/>
          </a:xfrm>
          <a:custGeom>
            <a:avLst/>
            <a:gdLst>
              <a:gd name="connsiteX0" fmla="*/ 0 w 794026"/>
              <a:gd name="connsiteY0" fmla="*/ 7143 h 45258"/>
              <a:gd name="connsiteX1" fmla="*/ 283633 w 794026"/>
              <a:gd name="connsiteY1" fmla="*/ 793 h 45258"/>
              <a:gd name="connsiteX2" fmla="*/ 662517 w 794026"/>
              <a:gd name="connsiteY2" fmla="*/ 19843 h 45258"/>
              <a:gd name="connsiteX3" fmla="*/ 793750 w 794026"/>
              <a:gd name="connsiteY3" fmla="*/ 36776 h 45258"/>
              <a:gd name="connsiteX4" fmla="*/ 694267 w 794026"/>
              <a:gd name="connsiteY4" fmla="*/ 45243 h 45258"/>
              <a:gd name="connsiteX5" fmla="*/ 596900 w 794026"/>
              <a:gd name="connsiteY5" fmla="*/ 38893 h 45258"/>
              <a:gd name="connsiteX6" fmla="*/ 281517 w 794026"/>
              <a:gd name="connsiteY6" fmla="*/ 38893 h 45258"/>
              <a:gd name="connsiteX7" fmla="*/ 0 w 794026"/>
              <a:gd name="connsiteY7" fmla="*/ 7143 h 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026" h="45258">
                <a:moveTo>
                  <a:pt x="0" y="7143"/>
                </a:moveTo>
                <a:cubicBezTo>
                  <a:pt x="353" y="793"/>
                  <a:pt x="173214" y="-1324"/>
                  <a:pt x="283633" y="793"/>
                </a:cubicBezTo>
                <a:cubicBezTo>
                  <a:pt x="394052" y="2910"/>
                  <a:pt x="577498" y="13846"/>
                  <a:pt x="662517" y="19843"/>
                </a:cubicBezTo>
                <a:cubicBezTo>
                  <a:pt x="747536" y="25840"/>
                  <a:pt x="788458" y="32543"/>
                  <a:pt x="793750" y="36776"/>
                </a:cubicBezTo>
                <a:cubicBezTo>
                  <a:pt x="799042" y="41009"/>
                  <a:pt x="727075" y="44890"/>
                  <a:pt x="694267" y="45243"/>
                </a:cubicBezTo>
                <a:cubicBezTo>
                  <a:pt x="661459" y="45596"/>
                  <a:pt x="665692" y="39951"/>
                  <a:pt x="596900" y="38893"/>
                </a:cubicBezTo>
                <a:cubicBezTo>
                  <a:pt x="528108" y="37835"/>
                  <a:pt x="377472" y="39951"/>
                  <a:pt x="281517" y="38893"/>
                </a:cubicBezTo>
                <a:cubicBezTo>
                  <a:pt x="185562" y="37835"/>
                  <a:pt x="-353" y="13493"/>
                  <a:pt x="0" y="7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7970BA9-8AB6-4850-91E1-928B53DC522D}"/>
              </a:ext>
            </a:extLst>
          </p:cNvPr>
          <p:cNvSpPr/>
          <p:nvPr/>
        </p:nvSpPr>
        <p:spPr>
          <a:xfrm>
            <a:off x="6421365" y="1168367"/>
            <a:ext cx="422193" cy="438771"/>
          </a:xfrm>
          <a:custGeom>
            <a:avLst/>
            <a:gdLst>
              <a:gd name="connsiteX0" fmla="*/ 73 w 422193"/>
              <a:gd name="connsiteY0" fmla="*/ 33 h 438771"/>
              <a:gd name="connsiteX1" fmla="*/ 309635 w 422193"/>
              <a:gd name="connsiteY1" fmla="*/ 288958 h 438771"/>
              <a:gd name="connsiteX2" fmla="*/ 417585 w 422193"/>
              <a:gd name="connsiteY2" fmla="*/ 428658 h 438771"/>
              <a:gd name="connsiteX3" fmla="*/ 398535 w 422193"/>
              <a:gd name="connsiteY3" fmla="*/ 425483 h 438771"/>
              <a:gd name="connsiteX4" fmla="*/ 363610 w 422193"/>
              <a:gd name="connsiteY4" fmla="*/ 406433 h 438771"/>
              <a:gd name="connsiteX5" fmla="*/ 281060 w 422193"/>
              <a:gd name="connsiteY5" fmla="*/ 308008 h 438771"/>
              <a:gd name="connsiteX6" fmla="*/ 73 w 422193"/>
              <a:gd name="connsiteY6" fmla="*/ 33 h 43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93" h="438771">
                <a:moveTo>
                  <a:pt x="73" y="33"/>
                </a:moveTo>
                <a:cubicBezTo>
                  <a:pt x="4835" y="-3142"/>
                  <a:pt x="240050" y="217521"/>
                  <a:pt x="309635" y="288958"/>
                </a:cubicBezTo>
                <a:cubicBezTo>
                  <a:pt x="379220" y="360395"/>
                  <a:pt x="402768" y="405904"/>
                  <a:pt x="417585" y="428658"/>
                </a:cubicBezTo>
                <a:cubicBezTo>
                  <a:pt x="432402" y="451412"/>
                  <a:pt x="407531" y="429187"/>
                  <a:pt x="398535" y="425483"/>
                </a:cubicBezTo>
                <a:cubicBezTo>
                  <a:pt x="389539" y="421779"/>
                  <a:pt x="383189" y="426012"/>
                  <a:pt x="363610" y="406433"/>
                </a:cubicBezTo>
                <a:cubicBezTo>
                  <a:pt x="344031" y="386854"/>
                  <a:pt x="339798" y="371508"/>
                  <a:pt x="281060" y="308008"/>
                </a:cubicBezTo>
                <a:cubicBezTo>
                  <a:pt x="222323" y="244508"/>
                  <a:pt x="-4689" y="3208"/>
                  <a:pt x="7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A0D5567-1139-4501-BFC8-0366FE10ADF6}"/>
              </a:ext>
            </a:extLst>
          </p:cNvPr>
          <p:cNvSpPr/>
          <p:nvPr/>
        </p:nvSpPr>
        <p:spPr>
          <a:xfrm>
            <a:off x="6092194" y="1302894"/>
            <a:ext cx="623759" cy="341106"/>
          </a:xfrm>
          <a:custGeom>
            <a:avLst/>
            <a:gdLst>
              <a:gd name="connsiteX0" fmla="*/ 3806 w 623759"/>
              <a:gd name="connsiteY0" fmla="*/ 290956 h 341106"/>
              <a:gd name="connsiteX1" fmla="*/ 195894 w 623759"/>
              <a:gd name="connsiteY1" fmla="*/ 100456 h 341106"/>
              <a:gd name="connsiteX2" fmla="*/ 307019 w 623759"/>
              <a:gd name="connsiteY2" fmla="*/ 9969 h 341106"/>
              <a:gd name="connsiteX3" fmla="*/ 332419 w 623759"/>
              <a:gd name="connsiteY3" fmla="*/ 9969 h 341106"/>
              <a:gd name="connsiteX4" fmla="*/ 394331 w 623759"/>
              <a:gd name="connsiteY4" fmla="*/ 78231 h 341106"/>
              <a:gd name="connsiteX5" fmla="*/ 614994 w 623759"/>
              <a:gd name="connsiteY5" fmla="*/ 325881 h 341106"/>
              <a:gd name="connsiteX6" fmla="*/ 572131 w 623759"/>
              <a:gd name="connsiteY6" fmla="*/ 303656 h 341106"/>
              <a:gd name="connsiteX7" fmla="*/ 500694 w 623759"/>
              <a:gd name="connsiteY7" fmla="*/ 216344 h 341106"/>
              <a:gd name="connsiteX8" fmla="*/ 408619 w 623759"/>
              <a:gd name="connsiteY8" fmla="*/ 108394 h 341106"/>
              <a:gd name="connsiteX9" fmla="*/ 334006 w 623759"/>
              <a:gd name="connsiteY9" fmla="*/ 24256 h 341106"/>
              <a:gd name="connsiteX10" fmla="*/ 287969 w 623759"/>
              <a:gd name="connsiteY10" fmla="*/ 68706 h 341106"/>
              <a:gd name="connsiteX11" fmla="*/ 197481 w 623759"/>
              <a:gd name="connsiteY11" fmla="*/ 140144 h 341106"/>
              <a:gd name="connsiteX12" fmla="*/ 75244 w 623759"/>
              <a:gd name="connsiteY12" fmla="*/ 267144 h 341106"/>
              <a:gd name="connsiteX13" fmla="*/ 3806 w 623759"/>
              <a:gd name="connsiteY13" fmla="*/ 290956 h 34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3759" h="341106">
                <a:moveTo>
                  <a:pt x="3806" y="290956"/>
                </a:moveTo>
                <a:cubicBezTo>
                  <a:pt x="23914" y="263175"/>
                  <a:pt x="145359" y="147287"/>
                  <a:pt x="195894" y="100456"/>
                </a:cubicBezTo>
                <a:cubicBezTo>
                  <a:pt x="246429" y="53625"/>
                  <a:pt x="284265" y="25050"/>
                  <a:pt x="307019" y="9969"/>
                </a:cubicBezTo>
                <a:cubicBezTo>
                  <a:pt x="329773" y="-5112"/>
                  <a:pt x="317867" y="-1408"/>
                  <a:pt x="332419" y="9969"/>
                </a:cubicBezTo>
                <a:cubicBezTo>
                  <a:pt x="346971" y="21346"/>
                  <a:pt x="394331" y="78231"/>
                  <a:pt x="394331" y="78231"/>
                </a:cubicBezTo>
                <a:cubicBezTo>
                  <a:pt x="441427" y="130883"/>
                  <a:pt x="585361" y="288310"/>
                  <a:pt x="614994" y="325881"/>
                </a:cubicBezTo>
                <a:cubicBezTo>
                  <a:pt x="644627" y="363452"/>
                  <a:pt x="591181" y="321912"/>
                  <a:pt x="572131" y="303656"/>
                </a:cubicBezTo>
                <a:cubicBezTo>
                  <a:pt x="553081" y="285400"/>
                  <a:pt x="527946" y="248888"/>
                  <a:pt x="500694" y="216344"/>
                </a:cubicBezTo>
                <a:cubicBezTo>
                  <a:pt x="473442" y="183800"/>
                  <a:pt x="436400" y="140409"/>
                  <a:pt x="408619" y="108394"/>
                </a:cubicBezTo>
                <a:cubicBezTo>
                  <a:pt x="380838" y="76379"/>
                  <a:pt x="354114" y="30871"/>
                  <a:pt x="334006" y="24256"/>
                </a:cubicBezTo>
                <a:cubicBezTo>
                  <a:pt x="313898" y="17641"/>
                  <a:pt x="310723" y="49391"/>
                  <a:pt x="287969" y="68706"/>
                </a:cubicBezTo>
                <a:cubicBezTo>
                  <a:pt x="265215" y="88021"/>
                  <a:pt x="232935" y="107071"/>
                  <a:pt x="197481" y="140144"/>
                </a:cubicBezTo>
                <a:cubicBezTo>
                  <a:pt x="162027" y="173217"/>
                  <a:pt x="101967" y="241215"/>
                  <a:pt x="75244" y="267144"/>
                </a:cubicBezTo>
                <a:cubicBezTo>
                  <a:pt x="48521" y="293073"/>
                  <a:pt x="-16302" y="318737"/>
                  <a:pt x="3806" y="290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067AAAA-24F3-457B-A7D1-04C1E69B8737}"/>
              </a:ext>
            </a:extLst>
          </p:cNvPr>
          <p:cNvSpPr/>
          <p:nvPr/>
        </p:nvSpPr>
        <p:spPr>
          <a:xfrm>
            <a:off x="6270165" y="1416549"/>
            <a:ext cx="303769" cy="190732"/>
          </a:xfrm>
          <a:custGeom>
            <a:avLst/>
            <a:gdLst>
              <a:gd name="connsiteX0" fmla="*/ 303673 w 303769"/>
              <a:gd name="connsiteY0" fmla="*/ 75701 h 190732"/>
              <a:gd name="connsiteX1" fmla="*/ 190960 w 303769"/>
              <a:gd name="connsiteY1" fmla="*/ 153489 h 190732"/>
              <a:gd name="connsiteX2" fmla="*/ 146510 w 303769"/>
              <a:gd name="connsiteY2" fmla="*/ 190001 h 190732"/>
              <a:gd name="connsiteX3" fmla="*/ 132223 w 303769"/>
              <a:gd name="connsiteY3" fmla="*/ 174126 h 190732"/>
              <a:gd name="connsiteX4" fmla="*/ 95710 w 303769"/>
              <a:gd name="connsiteY4" fmla="*/ 129676 h 190732"/>
              <a:gd name="connsiteX5" fmla="*/ 2048 w 303769"/>
              <a:gd name="connsiteY5" fmla="*/ 12201 h 190732"/>
              <a:gd name="connsiteX6" fmla="*/ 33798 w 303769"/>
              <a:gd name="connsiteY6" fmla="*/ 7439 h 190732"/>
              <a:gd name="connsiteX7" fmla="*/ 65548 w 303769"/>
              <a:gd name="connsiteY7" fmla="*/ 45539 h 190732"/>
              <a:gd name="connsiteX8" fmla="*/ 146510 w 303769"/>
              <a:gd name="connsiteY8" fmla="*/ 143964 h 190732"/>
              <a:gd name="connsiteX9" fmla="*/ 170323 w 303769"/>
              <a:gd name="connsiteY9" fmla="*/ 116976 h 190732"/>
              <a:gd name="connsiteX10" fmla="*/ 303673 w 303769"/>
              <a:gd name="connsiteY10" fmla="*/ 75701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69" h="190732">
                <a:moveTo>
                  <a:pt x="303673" y="75701"/>
                </a:moveTo>
                <a:cubicBezTo>
                  <a:pt x="307113" y="81787"/>
                  <a:pt x="217154" y="134439"/>
                  <a:pt x="190960" y="153489"/>
                </a:cubicBezTo>
                <a:cubicBezTo>
                  <a:pt x="164766" y="172539"/>
                  <a:pt x="156299" y="186562"/>
                  <a:pt x="146510" y="190001"/>
                </a:cubicBezTo>
                <a:cubicBezTo>
                  <a:pt x="136721" y="193440"/>
                  <a:pt x="140690" y="184180"/>
                  <a:pt x="132223" y="174126"/>
                </a:cubicBezTo>
                <a:cubicBezTo>
                  <a:pt x="123756" y="164072"/>
                  <a:pt x="95710" y="129676"/>
                  <a:pt x="95710" y="129676"/>
                </a:cubicBezTo>
                <a:cubicBezTo>
                  <a:pt x="74014" y="102689"/>
                  <a:pt x="12367" y="32574"/>
                  <a:pt x="2048" y="12201"/>
                </a:cubicBezTo>
                <a:cubicBezTo>
                  <a:pt x="-8271" y="-8172"/>
                  <a:pt x="23215" y="1883"/>
                  <a:pt x="33798" y="7439"/>
                </a:cubicBezTo>
                <a:cubicBezTo>
                  <a:pt x="44381" y="12995"/>
                  <a:pt x="46763" y="22785"/>
                  <a:pt x="65548" y="45539"/>
                </a:cubicBezTo>
                <a:cubicBezTo>
                  <a:pt x="84333" y="68293"/>
                  <a:pt x="129048" y="132058"/>
                  <a:pt x="146510" y="143964"/>
                </a:cubicBezTo>
                <a:cubicBezTo>
                  <a:pt x="163972" y="155870"/>
                  <a:pt x="147569" y="131528"/>
                  <a:pt x="170323" y="116976"/>
                </a:cubicBezTo>
                <a:cubicBezTo>
                  <a:pt x="193077" y="102424"/>
                  <a:pt x="300233" y="69615"/>
                  <a:pt x="303673" y="7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5BE9ACB-2299-41C6-9D47-7DFF931BAD7A}"/>
              </a:ext>
            </a:extLst>
          </p:cNvPr>
          <p:cNvSpPr/>
          <p:nvPr/>
        </p:nvSpPr>
        <p:spPr>
          <a:xfrm>
            <a:off x="5898648" y="1105354"/>
            <a:ext cx="1482993" cy="185335"/>
          </a:xfrm>
          <a:custGeom>
            <a:avLst/>
            <a:gdLst>
              <a:gd name="connsiteX0" fmla="*/ 3677 w 1482993"/>
              <a:gd name="connsiteY0" fmla="*/ 40821 h 185335"/>
              <a:gd name="connsiteX1" fmla="*/ 402140 w 1482993"/>
              <a:gd name="connsiteY1" fmla="*/ 40821 h 185335"/>
              <a:gd name="connsiteX2" fmla="*/ 992690 w 1482993"/>
              <a:gd name="connsiteY2" fmla="*/ 85271 h 185335"/>
              <a:gd name="connsiteX3" fmla="*/ 1456240 w 1482993"/>
              <a:gd name="connsiteY3" fmla="*/ 182109 h 185335"/>
              <a:gd name="connsiteX4" fmla="*/ 1419727 w 1482993"/>
              <a:gd name="connsiteY4" fmla="*/ 159884 h 185335"/>
              <a:gd name="connsiteX5" fmla="*/ 1359402 w 1482993"/>
              <a:gd name="connsiteY5" fmla="*/ 136071 h 185335"/>
              <a:gd name="connsiteX6" fmla="*/ 1170490 w 1482993"/>
              <a:gd name="connsiteY6" fmla="*/ 90034 h 185335"/>
              <a:gd name="connsiteX7" fmla="*/ 859340 w 1482993"/>
              <a:gd name="connsiteY7" fmla="*/ 36059 h 185335"/>
              <a:gd name="connsiteX8" fmla="*/ 476752 w 1482993"/>
              <a:gd name="connsiteY8" fmla="*/ 2721 h 185335"/>
              <a:gd name="connsiteX9" fmla="*/ 217990 w 1482993"/>
              <a:gd name="connsiteY9" fmla="*/ 2721 h 185335"/>
              <a:gd name="connsiteX10" fmla="*/ 3677 w 1482993"/>
              <a:gd name="connsiteY10" fmla="*/ 40821 h 1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2993" h="185335">
                <a:moveTo>
                  <a:pt x="3677" y="40821"/>
                </a:moveTo>
                <a:cubicBezTo>
                  <a:pt x="34369" y="47171"/>
                  <a:pt x="237305" y="33413"/>
                  <a:pt x="402140" y="40821"/>
                </a:cubicBezTo>
                <a:cubicBezTo>
                  <a:pt x="566976" y="48229"/>
                  <a:pt x="817007" y="61723"/>
                  <a:pt x="992690" y="85271"/>
                </a:cubicBezTo>
                <a:cubicBezTo>
                  <a:pt x="1168373" y="108819"/>
                  <a:pt x="1385067" y="169674"/>
                  <a:pt x="1456240" y="182109"/>
                </a:cubicBezTo>
                <a:cubicBezTo>
                  <a:pt x="1527413" y="194545"/>
                  <a:pt x="1435867" y="167557"/>
                  <a:pt x="1419727" y="159884"/>
                </a:cubicBezTo>
                <a:cubicBezTo>
                  <a:pt x="1403587" y="152211"/>
                  <a:pt x="1400942" y="147713"/>
                  <a:pt x="1359402" y="136071"/>
                </a:cubicBezTo>
                <a:cubicBezTo>
                  <a:pt x="1317863" y="124429"/>
                  <a:pt x="1253834" y="106703"/>
                  <a:pt x="1170490" y="90034"/>
                </a:cubicBezTo>
                <a:cubicBezTo>
                  <a:pt x="1087146" y="73365"/>
                  <a:pt x="974963" y="50611"/>
                  <a:pt x="859340" y="36059"/>
                </a:cubicBezTo>
                <a:cubicBezTo>
                  <a:pt x="743717" y="21507"/>
                  <a:pt x="583644" y="8277"/>
                  <a:pt x="476752" y="2721"/>
                </a:cubicBezTo>
                <a:cubicBezTo>
                  <a:pt x="369860" y="-2835"/>
                  <a:pt x="293661" y="1663"/>
                  <a:pt x="217990" y="2721"/>
                </a:cubicBezTo>
                <a:cubicBezTo>
                  <a:pt x="142319" y="3779"/>
                  <a:pt x="-27015" y="34471"/>
                  <a:pt x="3677" y="40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F5126C7-2924-4442-BDF9-49899524407C}"/>
              </a:ext>
            </a:extLst>
          </p:cNvPr>
          <p:cNvSpPr/>
          <p:nvPr/>
        </p:nvSpPr>
        <p:spPr>
          <a:xfrm>
            <a:off x="6594392" y="1150826"/>
            <a:ext cx="564239" cy="339756"/>
          </a:xfrm>
          <a:custGeom>
            <a:avLst/>
            <a:gdLst>
              <a:gd name="connsiteX0" fmla="*/ 83 w 564239"/>
              <a:gd name="connsiteY0" fmla="*/ 112 h 339756"/>
              <a:gd name="connsiteX1" fmla="*/ 162008 w 564239"/>
              <a:gd name="connsiteY1" fmla="*/ 196962 h 339756"/>
              <a:gd name="connsiteX2" fmla="*/ 246146 w 564239"/>
              <a:gd name="connsiteY2" fmla="*/ 296974 h 339756"/>
              <a:gd name="connsiteX3" fmla="*/ 265196 w 564239"/>
              <a:gd name="connsiteY3" fmla="*/ 281099 h 339756"/>
              <a:gd name="connsiteX4" fmla="*/ 333458 w 564239"/>
              <a:gd name="connsiteY4" fmla="*/ 228712 h 339756"/>
              <a:gd name="connsiteX5" fmla="*/ 538246 w 564239"/>
              <a:gd name="connsiteY5" fmla="*/ 71549 h 339756"/>
              <a:gd name="connsiteX6" fmla="*/ 562058 w 564239"/>
              <a:gd name="connsiteY6" fmla="*/ 74724 h 339756"/>
              <a:gd name="connsiteX7" fmla="*/ 544596 w 564239"/>
              <a:gd name="connsiteY7" fmla="*/ 104887 h 339756"/>
              <a:gd name="connsiteX8" fmla="*/ 439821 w 564239"/>
              <a:gd name="connsiteY8" fmla="*/ 192199 h 339756"/>
              <a:gd name="connsiteX9" fmla="*/ 247733 w 564239"/>
              <a:gd name="connsiteY9" fmla="*/ 333487 h 339756"/>
              <a:gd name="connsiteX10" fmla="*/ 220746 w 564239"/>
              <a:gd name="connsiteY10" fmla="*/ 306499 h 339756"/>
              <a:gd name="connsiteX11" fmla="*/ 141371 w 564239"/>
              <a:gd name="connsiteY11" fmla="*/ 230299 h 339756"/>
              <a:gd name="connsiteX12" fmla="*/ 83 w 564239"/>
              <a:gd name="connsiteY12" fmla="*/ 112 h 3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4239" h="339756">
                <a:moveTo>
                  <a:pt x="83" y="112"/>
                </a:moveTo>
                <a:cubicBezTo>
                  <a:pt x="3522" y="-5444"/>
                  <a:pt x="162008" y="196962"/>
                  <a:pt x="162008" y="196962"/>
                </a:cubicBezTo>
                <a:cubicBezTo>
                  <a:pt x="203019" y="246439"/>
                  <a:pt x="228948" y="282951"/>
                  <a:pt x="246146" y="296974"/>
                </a:cubicBezTo>
                <a:cubicBezTo>
                  <a:pt x="263344" y="310997"/>
                  <a:pt x="250644" y="292476"/>
                  <a:pt x="265196" y="281099"/>
                </a:cubicBezTo>
                <a:cubicBezTo>
                  <a:pt x="279748" y="269722"/>
                  <a:pt x="333458" y="228712"/>
                  <a:pt x="333458" y="228712"/>
                </a:cubicBezTo>
                <a:cubicBezTo>
                  <a:pt x="378966" y="193787"/>
                  <a:pt x="500146" y="97214"/>
                  <a:pt x="538246" y="71549"/>
                </a:cubicBezTo>
                <a:cubicBezTo>
                  <a:pt x="576346" y="45884"/>
                  <a:pt x="561000" y="69168"/>
                  <a:pt x="562058" y="74724"/>
                </a:cubicBezTo>
                <a:cubicBezTo>
                  <a:pt x="563116" y="80280"/>
                  <a:pt x="564969" y="85308"/>
                  <a:pt x="544596" y="104887"/>
                </a:cubicBezTo>
                <a:cubicBezTo>
                  <a:pt x="524223" y="124466"/>
                  <a:pt x="489298" y="154099"/>
                  <a:pt x="439821" y="192199"/>
                </a:cubicBezTo>
                <a:cubicBezTo>
                  <a:pt x="390344" y="230299"/>
                  <a:pt x="284245" y="314437"/>
                  <a:pt x="247733" y="333487"/>
                </a:cubicBezTo>
                <a:cubicBezTo>
                  <a:pt x="211221" y="352537"/>
                  <a:pt x="238473" y="323697"/>
                  <a:pt x="220746" y="306499"/>
                </a:cubicBezTo>
                <a:cubicBezTo>
                  <a:pt x="203019" y="289301"/>
                  <a:pt x="182117" y="282422"/>
                  <a:pt x="141371" y="230299"/>
                </a:cubicBezTo>
                <a:cubicBezTo>
                  <a:pt x="100625" y="178176"/>
                  <a:pt x="-3356" y="5668"/>
                  <a:pt x="83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3E5879D-B21A-48EC-BFBC-A1A8ACBD1477}"/>
              </a:ext>
            </a:extLst>
          </p:cNvPr>
          <p:cNvSpPr/>
          <p:nvPr/>
        </p:nvSpPr>
        <p:spPr>
          <a:xfrm>
            <a:off x="6694446" y="1177876"/>
            <a:ext cx="283488" cy="189146"/>
          </a:xfrm>
          <a:custGeom>
            <a:avLst/>
            <a:gdLst>
              <a:gd name="connsiteX0" fmla="*/ 42 w 283488"/>
              <a:gd name="connsiteY0" fmla="*/ 114349 h 189146"/>
              <a:gd name="connsiteX1" fmla="*/ 109579 w 283488"/>
              <a:gd name="connsiteY1" fmla="*/ 46087 h 189146"/>
              <a:gd name="connsiteX2" fmla="*/ 160379 w 283488"/>
              <a:gd name="connsiteY2" fmla="*/ 49 h 189146"/>
              <a:gd name="connsiteX3" fmla="*/ 192129 w 283488"/>
              <a:gd name="connsiteY3" fmla="*/ 38149 h 189146"/>
              <a:gd name="connsiteX4" fmla="*/ 211179 w 283488"/>
              <a:gd name="connsiteY4" fmla="*/ 84187 h 189146"/>
              <a:gd name="connsiteX5" fmla="*/ 282617 w 283488"/>
              <a:gd name="connsiteY5" fmla="*/ 182612 h 189146"/>
              <a:gd name="connsiteX6" fmla="*/ 246104 w 283488"/>
              <a:gd name="connsiteY6" fmla="*/ 169912 h 189146"/>
              <a:gd name="connsiteX7" fmla="*/ 176254 w 283488"/>
              <a:gd name="connsiteY7" fmla="*/ 88949 h 189146"/>
              <a:gd name="connsiteX8" fmla="*/ 160379 w 283488"/>
              <a:gd name="connsiteY8" fmla="*/ 38149 h 189146"/>
              <a:gd name="connsiteX9" fmla="*/ 96879 w 283488"/>
              <a:gd name="connsiteY9" fmla="*/ 95299 h 189146"/>
              <a:gd name="connsiteX10" fmla="*/ 42 w 283488"/>
              <a:gd name="connsiteY10" fmla="*/ 114349 h 18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488" h="189146">
                <a:moveTo>
                  <a:pt x="42" y="114349"/>
                </a:moveTo>
                <a:cubicBezTo>
                  <a:pt x="2159" y="106147"/>
                  <a:pt x="82856" y="65137"/>
                  <a:pt x="109579" y="46087"/>
                </a:cubicBezTo>
                <a:cubicBezTo>
                  <a:pt x="136302" y="27037"/>
                  <a:pt x="146621" y="1372"/>
                  <a:pt x="160379" y="49"/>
                </a:cubicBezTo>
                <a:cubicBezTo>
                  <a:pt x="174137" y="-1274"/>
                  <a:pt x="183662" y="24126"/>
                  <a:pt x="192129" y="38149"/>
                </a:cubicBezTo>
                <a:cubicBezTo>
                  <a:pt x="200596" y="52172"/>
                  <a:pt x="196098" y="60110"/>
                  <a:pt x="211179" y="84187"/>
                </a:cubicBezTo>
                <a:cubicBezTo>
                  <a:pt x="226260" y="108264"/>
                  <a:pt x="276796" y="168325"/>
                  <a:pt x="282617" y="182612"/>
                </a:cubicBezTo>
                <a:cubicBezTo>
                  <a:pt x="288438" y="196899"/>
                  <a:pt x="263831" y="185523"/>
                  <a:pt x="246104" y="169912"/>
                </a:cubicBezTo>
                <a:cubicBezTo>
                  <a:pt x="228377" y="154302"/>
                  <a:pt x="190541" y="110909"/>
                  <a:pt x="176254" y="88949"/>
                </a:cubicBezTo>
                <a:cubicBezTo>
                  <a:pt x="161967" y="66989"/>
                  <a:pt x="173608" y="37091"/>
                  <a:pt x="160379" y="38149"/>
                </a:cubicBezTo>
                <a:cubicBezTo>
                  <a:pt x="147150" y="39207"/>
                  <a:pt x="118310" y="78101"/>
                  <a:pt x="96879" y="95299"/>
                </a:cubicBezTo>
                <a:cubicBezTo>
                  <a:pt x="75448" y="112497"/>
                  <a:pt x="-2075" y="122551"/>
                  <a:pt x="42" y="114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00208000-A668-4F8C-94D5-B92FEC480CF6}"/>
              </a:ext>
            </a:extLst>
          </p:cNvPr>
          <p:cNvSpPr/>
          <p:nvPr/>
        </p:nvSpPr>
        <p:spPr>
          <a:xfrm>
            <a:off x="5911295" y="1665626"/>
            <a:ext cx="1801959" cy="294188"/>
          </a:xfrm>
          <a:custGeom>
            <a:avLst/>
            <a:gdLst>
              <a:gd name="connsiteX0" fmla="*/ 70405 w 1801959"/>
              <a:gd name="connsiteY0" fmla="*/ 191 h 294188"/>
              <a:gd name="connsiteX1" fmla="*/ 751972 w 1801959"/>
              <a:gd name="connsiteY1" fmla="*/ 38291 h 294188"/>
              <a:gd name="connsiteX2" fmla="*/ 1268438 w 1801959"/>
              <a:gd name="connsiteY2" fmla="*/ 112374 h 294188"/>
              <a:gd name="connsiteX3" fmla="*/ 1609222 w 1801959"/>
              <a:gd name="connsiteY3" fmla="*/ 209741 h 294188"/>
              <a:gd name="connsiteX4" fmla="*/ 1793372 w 1801959"/>
              <a:gd name="connsiteY4" fmla="*/ 283824 h 294188"/>
              <a:gd name="connsiteX5" fmla="*/ 1763738 w 1801959"/>
              <a:gd name="connsiteY5" fmla="*/ 292291 h 294188"/>
              <a:gd name="connsiteX6" fmla="*/ 1693888 w 1801959"/>
              <a:gd name="connsiteY6" fmla="*/ 271124 h 294188"/>
              <a:gd name="connsiteX7" fmla="*/ 1473755 w 1801959"/>
              <a:gd name="connsiteY7" fmla="*/ 194924 h 294188"/>
              <a:gd name="connsiteX8" fmla="*/ 1171072 w 1801959"/>
              <a:gd name="connsiteY8" fmla="*/ 127191 h 294188"/>
              <a:gd name="connsiteX9" fmla="*/ 1069472 w 1801959"/>
              <a:gd name="connsiteY9" fmla="*/ 95441 h 294188"/>
              <a:gd name="connsiteX10" fmla="*/ 709638 w 1801959"/>
              <a:gd name="connsiteY10" fmla="*/ 53107 h 294188"/>
              <a:gd name="connsiteX11" fmla="*/ 455638 w 1801959"/>
              <a:gd name="connsiteY11" fmla="*/ 34057 h 294188"/>
              <a:gd name="connsiteX12" fmla="*/ 66172 w 1801959"/>
              <a:gd name="connsiteY12" fmla="*/ 53107 h 294188"/>
              <a:gd name="connsiteX13" fmla="*/ 70405 w 1801959"/>
              <a:gd name="connsiteY13" fmla="*/ 191 h 29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1959" h="294188">
                <a:moveTo>
                  <a:pt x="70405" y="191"/>
                </a:moveTo>
                <a:cubicBezTo>
                  <a:pt x="184705" y="-2278"/>
                  <a:pt x="552300" y="19594"/>
                  <a:pt x="751972" y="38291"/>
                </a:cubicBezTo>
                <a:cubicBezTo>
                  <a:pt x="951644" y="56988"/>
                  <a:pt x="1125563" y="83799"/>
                  <a:pt x="1268438" y="112374"/>
                </a:cubicBezTo>
                <a:cubicBezTo>
                  <a:pt x="1411313" y="140949"/>
                  <a:pt x="1521733" y="181166"/>
                  <a:pt x="1609222" y="209741"/>
                </a:cubicBezTo>
                <a:cubicBezTo>
                  <a:pt x="1696711" y="238316"/>
                  <a:pt x="1767619" y="270066"/>
                  <a:pt x="1793372" y="283824"/>
                </a:cubicBezTo>
                <a:cubicBezTo>
                  <a:pt x="1819125" y="297582"/>
                  <a:pt x="1780319" y="294408"/>
                  <a:pt x="1763738" y="292291"/>
                </a:cubicBezTo>
                <a:cubicBezTo>
                  <a:pt x="1747157" y="290174"/>
                  <a:pt x="1693888" y="271124"/>
                  <a:pt x="1693888" y="271124"/>
                </a:cubicBezTo>
                <a:cubicBezTo>
                  <a:pt x="1645558" y="254896"/>
                  <a:pt x="1560891" y="218913"/>
                  <a:pt x="1473755" y="194924"/>
                </a:cubicBezTo>
                <a:cubicBezTo>
                  <a:pt x="1386619" y="170935"/>
                  <a:pt x="1238453" y="143772"/>
                  <a:pt x="1171072" y="127191"/>
                </a:cubicBezTo>
                <a:cubicBezTo>
                  <a:pt x="1103691" y="110610"/>
                  <a:pt x="1146378" y="107788"/>
                  <a:pt x="1069472" y="95441"/>
                </a:cubicBezTo>
                <a:cubicBezTo>
                  <a:pt x="992566" y="83094"/>
                  <a:pt x="811944" y="63338"/>
                  <a:pt x="709638" y="53107"/>
                </a:cubicBezTo>
                <a:cubicBezTo>
                  <a:pt x="607332" y="42876"/>
                  <a:pt x="562882" y="34057"/>
                  <a:pt x="455638" y="34057"/>
                </a:cubicBezTo>
                <a:cubicBezTo>
                  <a:pt x="348394" y="34057"/>
                  <a:pt x="131789" y="53107"/>
                  <a:pt x="66172" y="53107"/>
                </a:cubicBezTo>
                <a:cubicBezTo>
                  <a:pt x="555" y="53107"/>
                  <a:pt x="-43895" y="2660"/>
                  <a:pt x="7040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A4DAC3EA-7B0A-4CED-ADC5-A7E7972E8130}"/>
              </a:ext>
            </a:extLst>
          </p:cNvPr>
          <p:cNvSpPr/>
          <p:nvPr/>
        </p:nvSpPr>
        <p:spPr>
          <a:xfrm>
            <a:off x="6840538" y="1240749"/>
            <a:ext cx="1087462" cy="548401"/>
          </a:xfrm>
          <a:custGeom>
            <a:avLst/>
            <a:gdLst>
              <a:gd name="connsiteX0" fmla="*/ 0 w 1087462"/>
              <a:gd name="connsiteY0" fmla="*/ 370564 h 548401"/>
              <a:gd name="connsiteX1" fmla="*/ 301625 w 1087462"/>
              <a:gd name="connsiteY1" fmla="*/ 126089 h 548401"/>
              <a:gd name="connsiteX2" fmla="*/ 381000 w 1087462"/>
              <a:gd name="connsiteY2" fmla="*/ 73701 h 548401"/>
              <a:gd name="connsiteX3" fmla="*/ 419100 w 1087462"/>
              <a:gd name="connsiteY3" fmla="*/ 126089 h 548401"/>
              <a:gd name="connsiteX4" fmla="*/ 596900 w 1087462"/>
              <a:gd name="connsiteY4" fmla="*/ 354689 h 548401"/>
              <a:gd name="connsiteX5" fmla="*/ 719137 w 1087462"/>
              <a:gd name="connsiteY5" fmla="*/ 538839 h 548401"/>
              <a:gd name="connsiteX6" fmla="*/ 781050 w 1087462"/>
              <a:gd name="connsiteY6" fmla="*/ 511851 h 548401"/>
              <a:gd name="connsiteX7" fmla="*/ 881062 w 1087462"/>
              <a:gd name="connsiteY7" fmla="*/ 422951 h 548401"/>
              <a:gd name="connsiteX8" fmla="*/ 1084262 w 1087462"/>
              <a:gd name="connsiteY8" fmla="*/ 278489 h 548401"/>
              <a:gd name="connsiteX9" fmla="*/ 996950 w 1087462"/>
              <a:gd name="connsiteY9" fmla="*/ 302301 h 548401"/>
              <a:gd name="connsiteX10" fmla="*/ 882650 w 1087462"/>
              <a:gd name="connsiteY10" fmla="*/ 395964 h 548401"/>
              <a:gd name="connsiteX11" fmla="*/ 730250 w 1087462"/>
              <a:gd name="connsiteY11" fmla="*/ 499151 h 548401"/>
              <a:gd name="connsiteX12" fmla="*/ 703262 w 1087462"/>
              <a:gd name="connsiteY12" fmla="*/ 468989 h 548401"/>
              <a:gd name="connsiteX13" fmla="*/ 665162 w 1087462"/>
              <a:gd name="connsiteY13" fmla="*/ 426126 h 548401"/>
              <a:gd name="connsiteX14" fmla="*/ 541337 w 1087462"/>
              <a:gd name="connsiteY14" fmla="*/ 249914 h 548401"/>
              <a:gd name="connsiteX15" fmla="*/ 434975 w 1087462"/>
              <a:gd name="connsiteY15" fmla="*/ 95926 h 548401"/>
              <a:gd name="connsiteX16" fmla="*/ 403225 w 1087462"/>
              <a:gd name="connsiteY16" fmla="*/ 64176 h 548401"/>
              <a:gd name="connsiteX17" fmla="*/ 411162 w 1087462"/>
              <a:gd name="connsiteY17" fmla="*/ 8614 h 548401"/>
              <a:gd name="connsiteX18" fmla="*/ 354012 w 1087462"/>
              <a:gd name="connsiteY18" fmla="*/ 3851 h 548401"/>
              <a:gd name="connsiteX19" fmla="*/ 369887 w 1087462"/>
              <a:gd name="connsiteY19" fmla="*/ 45126 h 548401"/>
              <a:gd name="connsiteX20" fmla="*/ 271462 w 1087462"/>
              <a:gd name="connsiteY20" fmla="*/ 126089 h 548401"/>
              <a:gd name="connsiteX21" fmla="*/ 0 w 1087462"/>
              <a:gd name="connsiteY21" fmla="*/ 370564 h 5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462" h="548401">
                <a:moveTo>
                  <a:pt x="0" y="370564"/>
                </a:moveTo>
                <a:lnTo>
                  <a:pt x="301625" y="126089"/>
                </a:lnTo>
                <a:cubicBezTo>
                  <a:pt x="365125" y="76612"/>
                  <a:pt x="361421" y="73701"/>
                  <a:pt x="381000" y="73701"/>
                </a:cubicBezTo>
                <a:cubicBezTo>
                  <a:pt x="400579" y="73701"/>
                  <a:pt x="383117" y="79258"/>
                  <a:pt x="419100" y="126089"/>
                </a:cubicBezTo>
                <a:cubicBezTo>
                  <a:pt x="455083" y="172920"/>
                  <a:pt x="546894" y="285897"/>
                  <a:pt x="596900" y="354689"/>
                </a:cubicBezTo>
                <a:cubicBezTo>
                  <a:pt x="646906" y="423481"/>
                  <a:pt x="688445" y="512645"/>
                  <a:pt x="719137" y="538839"/>
                </a:cubicBezTo>
                <a:cubicBezTo>
                  <a:pt x="749829" y="565033"/>
                  <a:pt x="754063" y="531166"/>
                  <a:pt x="781050" y="511851"/>
                </a:cubicBezTo>
                <a:cubicBezTo>
                  <a:pt x="808038" y="492536"/>
                  <a:pt x="830527" y="461845"/>
                  <a:pt x="881062" y="422951"/>
                </a:cubicBezTo>
                <a:cubicBezTo>
                  <a:pt x="931597" y="384057"/>
                  <a:pt x="1064947" y="298597"/>
                  <a:pt x="1084262" y="278489"/>
                </a:cubicBezTo>
                <a:cubicBezTo>
                  <a:pt x="1103577" y="258381"/>
                  <a:pt x="1030552" y="282722"/>
                  <a:pt x="996950" y="302301"/>
                </a:cubicBezTo>
                <a:cubicBezTo>
                  <a:pt x="963348" y="321880"/>
                  <a:pt x="927100" y="363156"/>
                  <a:pt x="882650" y="395964"/>
                </a:cubicBezTo>
                <a:cubicBezTo>
                  <a:pt x="838200" y="428772"/>
                  <a:pt x="760148" y="486980"/>
                  <a:pt x="730250" y="499151"/>
                </a:cubicBezTo>
                <a:cubicBezTo>
                  <a:pt x="700352" y="511322"/>
                  <a:pt x="714110" y="481160"/>
                  <a:pt x="703262" y="468989"/>
                </a:cubicBezTo>
                <a:cubicBezTo>
                  <a:pt x="692414" y="456818"/>
                  <a:pt x="692150" y="462639"/>
                  <a:pt x="665162" y="426126"/>
                </a:cubicBezTo>
                <a:cubicBezTo>
                  <a:pt x="638174" y="389613"/>
                  <a:pt x="579701" y="304947"/>
                  <a:pt x="541337" y="249914"/>
                </a:cubicBezTo>
                <a:cubicBezTo>
                  <a:pt x="502973" y="194881"/>
                  <a:pt x="457994" y="126882"/>
                  <a:pt x="434975" y="95926"/>
                </a:cubicBezTo>
                <a:cubicBezTo>
                  <a:pt x="411956" y="64970"/>
                  <a:pt x="407194" y="78728"/>
                  <a:pt x="403225" y="64176"/>
                </a:cubicBezTo>
                <a:cubicBezTo>
                  <a:pt x="399256" y="49624"/>
                  <a:pt x="419364" y="18668"/>
                  <a:pt x="411162" y="8614"/>
                </a:cubicBezTo>
                <a:cubicBezTo>
                  <a:pt x="402960" y="-1440"/>
                  <a:pt x="360891" y="-2234"/>
                  <a:pt x="354012" y="3851"/>
                </a:cubicBezTo>
                <a:cubicBezTo>
                  <a:pt x="347133" y="9936"/>
                  <a:pt x="383645" y="24753"/>
                  <a:pt x="369887" y="45126"/>
                </a:cubicBezTo>
                <a:cubicBezTo>
                  <a:pt x="356129" y="65499"/>
                  <a:pt x="271462" y="126089"/>
                  <a:pt x="271462" y="126089"/>
                </a:cubicBezTo>
                <a:lnTo>
                  <a:pt x="0" y="3705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D97FAFE-9675-4E2D-A0D9-82C0136E1F71}"/>
              </a:ext>
            </a:extLst>
          </p:cNvPr>
          <p:cNvSpPr/>
          <p:nvPr/>
        </p:nvSpPr>
        <p:spPr>
          <a:xfrm>
            <a:off x="6664193" y="1633959"/>
            <a:ext cx="1230001" cy="323566"/>
          </a:xfrm>
          <a:custGeom>
            <a:avLst/>
            <a:gdLst>
              <a:gd name="connsiteX0" fmla="*/ 23945 w 1230001"/>
              <a:gd name="connsiteY0" fmla="*/ 2754 h 323566"/>
              <a:gd name="connsiteX1" fmla="*/ 855795 w 1230001"/>
              <a:gd name="connsiteY1" fmla="*/ 172616 h 323566"/>
              <a:gd name="connsiteX2" fmla="*/ 1212982 w 1230001"/>
              <a:gd name="connsiteY2" fmla="*/ 312316 h 323566"/>
              <a:gd name="connsiteX3" fmla="*/ 1149482 w 1230001"/>
              <a:gd name="connsiteY3" fmla="*/ 305966 h 323566"/>
              <a:gd name="connsiteX4" fmla="*/ 944695 w 1230001"/>
              <a:gd name="connsiteY4" fmla="*/ 232941 h 323566"/>
              <a:gd name="connsiteX5" fmla="*/ 693870 w 1230001"/>
              <a:gd name="connsiteY5" fmla="*/ 140866 h 323566"/>
              <a:gd name="connsiteX6" fmla="*/ 587507 w 1230001"/>
              <a:gd name="connsiteY6" fmla="*/ 128166 h 323566"/>
              <a:gd name="connsiteX7" fmla="*/ 257307 w 1230001"/>
              <a:gd name="connsiteY7" fmla="*/ 71016 h 323566"/>
              <a:gd name="connsiteX8" fmla="*/ 23945 w 1230001"/>
              <a:gd name="connsiteY8" fmla="*/ 2754 h 32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001" h="323566">
                <a:moveTo>
                  <a:pt x="23945" y="2754"/>
                </a:moveTo>
                <a:cubicBezTo>
                  <a:pt x="123693" y="19687"/>
                  <a:pt x="657622" y="121022"/>
                  <a:pt x="855795" y="172616"/>
                </a:cubicBezTo>
                <a:cubicBezTo>
                  <a:pt x="1053968" y="224210"/>
                  <a:pt x="1164034" y="290091"/>
                  <a:pt x="1212982" y="312316"/>
                </a:cubicBezTo>
                <a:cubicBezTo>
                  <a:pt x="1261930" y="334541"/>
                  <a:pt x="1194196" y="319195"/>
                  <a:pt x="1149482" y="305966"/>
                </a:cubicBezTo>
                <a:cubicBezTo>
                  <a:pt x="1104768" y="292737"/>
                  <a:pt x="944695" y="232941"/>
                  <a:pt x="944695" y="232941"/>
                </a:cubicBezTo>
                <a:cubicBezTo>
                  <a:pt x="868760" y="205424"/>
                  <a:pt x="753401" y="158328"/>
                  <a:pt x="693870" y="140866"/>
                </a:cubicBezTo>
                <a:cubicBezTo>
                  <a:pt x="634339" y="123404"/>
                  <a:pt x="660268" y="139808"/>
                  <a:pt x="587507" y="128166"/>
                </a:cubicBezTo>
                <a:cubicBezTo>
                  <a:pt x="514747" y="116524"/>
                  <a:pt x="352292" y="90330"/>
                  <a:pt x="257307" y="71016"/>
                </a:cubicBezTo>
                <a:cubicBezTo>
                  <a:pt x="162322" y="51702"/>
                  <a:pt x="-75803" y="-14179"/>
                  <a:pt x="23945" y="2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2663304-6211-41C1-8775-51D67587E038}"/>
              </a:ext>
            </a:extLst>
          </p:cNvPr>
          <p:cNvSpPr/>
          <p:nvPr/>
        </p:nvSpPr>
        <p:spPr>
          <a:xfrm>
            <a:off x="6926263" y="1392121"/>
            <a:ext cx="572151" cy="409831"/>
          </a:xfrm>
          <a:custGeom>
            <a:avLst/>
            <a:gdLst>
              <a:gd name="connsiteX0" fmla="*/ 0 w 572151"/>
              <a:gd name="connsiteY0" fmla="*/ 279517 h 409831"/>
              <a:gd name="connsiteX1" fmla="*/ 153987 w 572151"/>
              <a:gd name="connsiteY1" fmla="*/ 149342 h 409831"/>
              <a:gd name="connsiteX2" fmla="*/ 269875 w 572151"/>
              <a:gd name="connsiteY2" fmla="*/ 50917 h 409831"/>
              <a:gd name="connsiteX3" fmla="*/ 319087 w 572151"/>
              <a:gd name="connsiteY3" fmla="*/ 119179 h 409831"/>
              <a:gd name="connsiteX4" fmla="*/ 407987 w 572151"/>
              <a:gd name="connsiteY4" fmla="*/ 223954 h 409831"/>
              <a:gd name="connsiteX5" fmla="*/ 509587 w 572151"/>
              <a:gd name="connsiteY5" fmla="*/ 368417 h 409831"/>
              <a:gd name="connsiteX6" fmla="*/ 571500 w 572151"/>
              <a:gd name="connsiteY6" fmla="*/ 409692 h 409831"/>
              <a:gd name="connsiteX7" fmla="*/ 536575 w 572151"/>
              <a:gd name="connsiteY7" fmla="*/ 358892 h 409831"/>
              <a:gd name="connsiteX8" fmla="*/ 452437 w 572151"/>
              <a:gd name="connsiteY8" fmla="*/ 260467 h 409831"/>
              <a:gd name="connsiteX9" fmla="*/ 327025 w 572151"/>
              <a:gd name="connsiteY9" fmla="*/ 47742 h 409831"/>
              <a:gd name="connsiteX10" fmla="*/ 288925 w 572151"/>
              <a:gd name="connsiteY10" fmla="*/ 117 h 409831"/>
              <a:gd name="connsiteX11" fmla="*/ 215900 w 572151"/>
              <a:gd name="connsiteY11" fmla="*/ 54092 h 409831"/>
              <a:gd name="connsiteX12" fmla="*/ 90487 w 572151"/>
              <a:gd name="connsiteY12" fmla="*/ 163629 h 409831"/>
              <a:gd name="connsiteX13" fmla="*/ 0 w 572151"/>
              <a:gd name="connsiteY13" fmla="*/ 279517 h 40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2151" h="409831">
                <a:moveTo>
                  <a:pt x="0" y="279517"/>
                </a:moveTo>
                <a:lnTo>
                  <a:pt x="153987" y="149342"/>
                </a:lnTo>
                <a:cubicBezTo>
                  <a:pt x="198966" y="111242"/>
                  <a:pt x="242358" y="55944"/>
                  <a:pt x="269875" y="50917"/>
                </a:cubicBezTo>
                <a:cubicBezTo>
                  <a:pt x="297392" y="45890"/>
                  <a:pt x="296068" y="90340"/>
                  <a:pt x="319087" y="119179"/>
                </a:cubicBezTo>
                <a:cubicBezTo>
                  <a:pt x="342106" y="148018"/>
                  <a:pt x="376237" y="182414"/>
                  <a:pt x="407987" y="223954"/>
                </a:cubicBezTo>
                <a:cubicBezTo>
                  <a:pt x="439737" y="265494"/>
                  <a:pt x="482335" y="337461"/>
                  <a:pt x="509587" y="368417"/>
                </a:cubicBezTo>
                <a:cubicBezTo>
                  <a:pt x="536839" y="399373"/>
                  <a:pt x="567002" y="411280"/>
                  <a:pt x="571500" y="409692"/>
                </a:cubicBezTo>
                <a:cubicBezTo>
                  <a:pt x="575998" y="408105"/>
                  <a:pt x="556419" y="383763"/>
                  <a:pt x="536575" y="358892"/>
                </a:cubicBezTo>
                <a:cubicBezTo>
                  <a:pt x="516731" y="334021"/>
                  <a:pt x="487362" y="312325"/>
                  <a:pt x="452437" y="260467"/>
                </a:cubicBezTo>
                <a:cubicBezTo>
                  <a:pt x="417512" y="208609"/>
                  <a:pt x="354277" y="91134"/>
                  <a:pt x="327025" y="47742"/>
                </a:cubicBezTo>
                <a:cubicBezTo>
                  <a:pt x="299773" y="4350"/>
                  <a:pt x="307446" y="-941"/>
                  <a:pt x="288925" y="117"/>
                </a:cubicBezTo>
                <a:cubicBezTo>
                  <a:pt x="270404" y="1175"/>
                  <a:pt x="248973" y="26840"/>
                  <a:pt x="215900" y="54092"/>
                </a:cubicBezTo>
                <a:cubicBezTo>
                  <a:pt x="182827" y="81344"/>
                  <a:pt x="90487" y="163629"/>
                  <a:pt x="90487" y="163629"/>
                </a:cubicBezTo>
                <a:lnTo>
                  <a:pt x="0" y="2795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6AEBADD-084E-4614-95C0-05373FC3F6ED}"/>
              </a:ext>
            </a:extLst>
          </p:cNvPr>
          <p:cNvSpPr/>
          <p:nvPr/>
        </p:nvSpPr>
        <p:spPr>
          <a:xfrm>
            <a:off x="7077027" y="1533751"/>
            <a:ext cx="268699" cy="207021"/>
          </a:xfrm>
          <a:custGeom>
            <a:avLst/>
            <a:gdLst>
              <a:gd name="connsiteX0" fmla="*/ 48 w 268699"/>
              <a:gd name="connsiteY0" fmla="*/ 2949 h 207021"/>
              <a:gd name="connsiteX1" fmla="*/ 92123 w 268699"/>
              <a:gd name="connsiteY1" fmla="*/ 183924 h 207021"/>
              <a:gd name="connsiteX2" fmla="*/ 109586 w 268699"/>
              <a:gd name="connsiteY2" fmla="*/ 204562 h 207021"/>
              <a:gd name="connsiteX3" fmla="*/ 112761 w 268699"/>
              <a:gd name="connsiteY3" fmla="*/ 183924 h 207021"/>
              <a:gd name="connsiteX4" fmla="*/ 258811 w 268699"/>
              <a:gd name="connsiteY4" fmla="*/ 75974 h 207021"/>
              <a:gd name="connsiteX5" fmla="*/ 244523 w 268699"/>
              <a:gd name="connsiteY5" fmla="*/ 55337 h 207021"/>
              <a:gd name="connsiteX6" fmla="*/ 155623 w 268699"/>
              <a:gd name="connsiteY6" fmla="*/ 110899 h 207021"/>
              <a:gd name="connsiteX7" fmla="*/ 112761 w 268699"/>
              <a:gd name="connsiteY7" fmla="*/ 142649 h 207021"/>
              <a:gd name="connsiteX8" fmla="*/ 79423 w 268699"/>
              <a:gd name="connsiteY8" fmla="*/ 79149 h 207021"/>
              <a:gd name="connsiteX9" fmla="*/ 48 w 268699"/>
              <a:gd name="connsiteY9" fmla="*/ 2949 h 20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699" h="207021">
                <a:moveTo>
                  <a:pt x="48" y="2949"/>
                </a:moveTo>
                <a:cubicBezTo>
                  <a:pt x="2165" y="20411"/>
                  <a:pt x="73867" y="150322"/>
                  <a:pt x="92123" y="183924"/>
                </a:cubicBezTo>
                <a:cubicBezTo>
                  <a:pt x="110379" y="217526"/>
                  <a:pt x="106146" y="204562"/>
                  <a:pt x="109586" y="204562"/>
                </a:cubicBezTo>
                <a:cubicBezTo>
                  <a:pt x="113026" y="204562"/>
                  <a:pt x="87890" y="205355"/>
                  <a:pt x="112761" y="183924"/>
                </a:cubicBezTo>
                <a:cubicBezTo>
                  <a:pt x="137632" y="162493"/>
                  <a:pt x="236851" y="97405"/>
                  <a:pt x="258811" y="75974"/>
                </a:cubicBezTo>
                <a:cubicBezTo>
                  <a:pt x="280771" y="54543"/>
                  <a:pt x="261721" y="49516"/>
                  <a:pt x="244523" y="55337"/>
                </a:cubicBezTo>
                <a:cubicBezTo>
                  <a:pt x="227325" y="61158"/>
                  <a:pt x="177583" y="96347"/>
                  <a:pt x="155623" y="110899"/>
                </a:cubicBezTo>
                <a:cubicBezTo>
                  <a:pt x="133663" y="125451"/>
                  <a:pt x="125461" y="147941"/>
                  <a:pt x="112761" y="142649"/>
                </a:cubicBezTo>
                <a:cubicBezTo>
                  <a:pt x="100061" y="137357"/>
                  <a:pt x="93446" y="108253"/>
                  <a:pt x="79423" y="79149"/>
                </a:cubicBezTo>
                <a:cubicBezTo>
                  <a:pt x="65400" y="50045"/>
                  <a:pt x="-2069" y="-14513"/>
                  <a:pt x="48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8D903CC-4871-4A38-9DE1-130EA553EC98}"/>
              </a:ext>
            </a:extLst>
          </p:cNvPr>
          <p:cNvSpPr/>
          <p:nvPr/>
        </p:nvSpPr>
        <p:spPr>
          <a:xfrm>
            <a:off x="7331059" y="1252407"/>
            <a:ext cx="535004" cy="370125"/>
          </a:xfrm>
          <a:custGeom>
            <a:avLst/>
            <a:gdLst>
              <a:gd name="connsiteX0" fmla="*/ 535004 w 535004"/>
              <a:gd name="connsiteY0" fmla="*/ 177931 h 370125"/>
              <a:gd name="connsiteX1" fmla="*/ 276241 w 535004"/>
              <a:gd name="connsiteY1" fmla="*/ 341443 h 370125"/>
              <a:gd name="connsiteX2" fmla="*/ 227029 w 535004"/>
              <a:gd name="connsiteY2" fmla="*/ 370018 h 370125"/>
              <a:gd name="connsiteX3" fmla="*/ 196866 w 535004"/>
              <a:gd name="connsiteY3" fmla="*/ 341443 h 370125"/>
              <a:gd name="connsiteX4" fmla="*/ 134954 w 535004"/>
              <a:gd name="connsiteY4" fmla="*/ 254131 h 370125"/>
              <a:gd name="connsiteX5" fmla="*/ 4779 w 535004"/>
              <a:gd name="connsiteY5" fmla="*/ 14418 h 370125"/>
              <a:gd name="connsiteX6" fmla="*/ 30179 w 535004"/>
              <a:gd name="connsiteY6" fmla="*/ 30293 h 370125"/>
              <a:gd name="connsiteX7" fmla="*/ 49229 w 535004"/>
              <a:gd name="connsiteY7" fmla="*/ 57281 h 370125"/>
              <a:gd name="connsiteX8" fmla="*/ 117491 w 535004"/>
              <a:gd name="connsiteY8" fmla="*/ 182693 h 370125"/>
              <a:gd name="connsiteX9" fmla="*/ 227029 w 535004"/>
              <a:gd name="connsiteY9" fmla="*/ 325568 h 370125"/>
              <a:gd name="connsiteX10" fmla="*/ 255604 w 535004"/>
              <a:gd name="connsiteY10" fmla="*/ 328743 h 370125"/>
              <a:gd name="connsiteX11" fmla="*/ 317516 w 535004"/>
              <a:gd name="connsiteY11" fmla="*/ 287468 h 370125"/>
              <a:gd name="connsiteX12" fmla="*/ 535004 w 535004"/>
              <a:gd name="connsiteY12" fmla="*/ 177931 h 3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004" h="370125">
                <a:moveTo>
                  <a:pt x="535004" y="177931"/>
                </a:moveTo>
                <a:lnTo>
                  <a:pt x="276241" y="341443"/>
                </a:lnTo>
                <a:cubicBezTo>
                  <a:pt x="224912" y="373457"/>
                  <a:pt x="240258" y="370018"/>
                  <a:pt x="227029" y="370018"/>
                </a:cubicBezTo>
                <a:cubicBezTo>
                  <a:pt x="213800" y="370018"/>
                  <a:pt x="212212" y="360757"/>
                  <a:pt x="196866" y="341443"/>
                </a:cubicBezTo>
                <a:cubicBezTo>
                  <a:pt x="181520" y="322129"/>
                  <a:pt x="166969" y="308635"/>
                  <a:pt x="134954" y="254131"/>
                </a:cubicBezTo>
                <a:cubicBezTo>
                  <a:pt x="102939" y="199627"/>
                  <a:pt x="22241" y="51724"/>
                  <a:pt x="4779" y="14418"/>
                </a:cubicBezTo>
                <a:cubicBezTo>
                  <a:pt x="-12683" y="-22888"/>
                  <a:pt x="22771" y="23149"/>
                  <a:pt x="30179" y="30293"/>
                </a:cubicBezTo>
                <a:cubicBezTo>
                  <a:pt x="37587" y="37437"/>
                  <a:pt x="34677" y="31881"/>
                  <a:pt x="49229" y="57281"/>
                </a:cubicBezTo>
                <a:cubicBezTo>
                  <a:pt x="63781" y="82681"/>
                  <a:pt x="87858" y="137978"/>
                  <a:pt x="117491" y="182693"/>
                </a:cubicBezTo>
                <a:cubicBezTo>
                  <a:pt x="147124" y="227408"/>
                  <a:pt x="204010" y="301226"/>
                  <a:pt x="227029" y="325568"/>
                </a:cubicBezTo>
                <a:cubicBezTo>
                  <a:pt x="250048" y="349910"/>
                  <a:pt x="240523" y="335093"/>
                  <a:pt x="255604" y="328743"/>
                </a:cubicBezTo>
                <a:cubicBezTo>
                  <a:pt x="270685" y="322393"/>
                  <a:pt x="317516" y="287468"/>
                  <a:pt x="317516" y="287468"/>
                </a:cubicBezTo>
                <a:lnTo>
                  <a:pt x="535004" y="1779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7C0483A-40B3-431C-853B-69447DC44B06}"/>
              </a:ext>
            </a:extLst>
          </p:cNvPr>
          <p:cNvSpPr/>
          <p:nvPr/>
        </p:nvSpPr>
        <p:spPr>
          <a:xfrm>
            <a:off x="7346950" y="1266825"/>
            <a:ext cx="1304330" cy="619557"/>
          </a:xfrm>
          <a:custGeom>
            <a:avLst/>
            <a:gdLst>
              <a:gd name="connsiteX0" fmla="*/ 0 w 1304330"/>
              <a:gd name="connsiteY0" fmla="*/ 0 h 619557"/>
              <a:gd name="connsiteX1" fmla="*/ 449263 w 1304330"/>
              <a:gd name="connsiteY1" fmla="*/ 127000 h 619557"/>
              <a:gd name="connsiteX2" fmla="*/ 908050 w 1304330"/>
              <a:gd name="connsiteY2" fmla="*/ 320675 h 619557"/>
              <a:gd name="connsiteX3" fmla="*/ 1103313 w 1304330"/>
              <a:gd name="connsiteY3" fmla="*/ 460375 h 619557"/>
              <a:gd name="connsiteX4" fmla="*/ 1293813 w 1304330"/>
              <a:gd name="connsiteY4" fmla="*/ 606425 h 619557"/>
              <a:gd name="connsiteX5" fmla="*/ 1252538 w 1304330"/>
              <a:gd name="connsiteY5" fmla="*/ 593725 h 619557"/>
              <a:gd name="connsiteX6" fmla="*/ 1025525 w 1304330"/>
              <a:gd name="connsiteY6" fmla="*/ 439738 h 619557"/>
              <a:gd name="connsiteX7" fmla="*/ 822325 w 1304330"/>
              <a:gd name="connsiteY7" fmla="*/ 319088 h 619557"/>
              <a:gd name="connsiteX8" fmla="*/ 592138 w 1304330"/>
              <a:gd name="connsiteY8" fmla="*/ 206375 h 619557"/>
              <a:gd name="connsiteX9" fmla="*/ 381000 w 1304330"/>
              <a:gd name="connsiteY9" fmla="*/ 133350 h 619557"/>
              <a:gd name="connsiteX10" fmla="*/ 0 w 1304330"/>
              <a:gd name="connsiteY10" fmla="*/ 0 h 6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330" h="619557">
                <a:moveTo>
                  <a:pt x="0" y="0"/>
                </a:moveTo>
                <a:cubicBezTo>
                  <a:pt x="148960" y="36777"/>
                  <a:pt x="297921" y="73554"/>
                  <a:pt x="449263" y="127000"/>
                </a:cubicBezTo>
                <a:cubicBezTo>
                  <a:pt x="600605" y="180446"/>
                  <a:pt x="799042" y="265113"/>
                  <a:pt x="908050" y="320675"/>
                </a:cubicBezTo>
                <a:cubicBezTo>
                  <a:pt x="1017058" y="376238"/>
                  <a:pt x="1039019" y="412750"/>
                  <a:pt x="1103313" y="460375"/>
                </a:cubicBezTo>
                <a:cubicBezTo>
                  <a:pt x="1167607" y="508000"/>
                  <a:pt x="1268942" y="584200"/>
                  <a:pt x="1293813" y="606425"/>
                </a:cubicBezTo>
                <a:cubicBezTo>
                  <a:pt x="1318684" y="628650"/>
                  <a:pt x="1297253" y="621506"/>
                  <a:pt x="1252538" y="593725"/>
                </a:cubicBezTo>
                <a:cubicBezTo>
                  <a:pt x="1207823" y="565944"/>
                  <a:pt x="1097227" y="485511"/>
                  <a:pt x="1025525" y="439738"/>
                </a:cubicBezTo>
                <a:cubicBezTo>
                  <a:pt x="953823" y="393965"/>
                  <a:pt x="894556" y="357982"/>
                  <a:pt x="822325" y="319088"/>
                </a:cubicBezTo>
                <a:cubicBezTo>
                  <a:pt x="750094" y="280194"/>
                  <a:pt x="665692" y="237331"/>
                  <a:pt x="592138" y="206375"/>
                </a:cubicBezTo>
                <a:cubicBezTo>
                  <a:pt x="518584" y="175419"/>
                  <a:pt x="381000" y="133350"/>
                  <a:pt x="381000" y="133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8ED3AD8-D255-426D-98E9-852F70AF8630}"/>
              </a:ext>
            </a:extLst>
          </p:cNvPr>
          <p:cNvSpPr/>
          <p:nvPr/>
        </p:nvSpPr>
        <p:spPr>
          <a:xfrm>
            <a:off x="7456488" y="1341083"/>
            <a:ext cx="242900" cy="180783"/>
          </a:xfrm>
          <a:custGeom>
            <a:avLst/>
            <a:gdLst>
              <a:gd name="connsiteX0" fmla="*/ 0 w 242900"/>
              <a:gd name="connsiteY0" fmla="*/ 117830 h 180783"/>
              <a:gd name="connsiteX1" fmla="*/ 155575 w 242900"/>
              <a:gd name="connsiteY1" fmla="*/ 5117 h 180783"/>
              <a:gd name="connsiteX2" fmla="*/ 179387 w 242900"/>
              <a:gd name="connsiteY2" fmla="*/ 22580 h 180783"/>
              <a:gd name="connsiteX3" fmla="*/ 190500 w 242900"/>
              <a:gd name="connsiteY3" fmla="*/ 52742 h 180783"/>
              <a:gd name="connsiteX4" fmla="*/ 242887 w 242900"/>
              <a:gd name="connsiteY4" fmla="*/ 176567 h 180783"/>
              <a:gd name="connsiteX5" fmla="*/ 195262 w 242900"/>
              <a:gd name="connsiteY5" fmla="*/ 141642 h 180783"/>
              <a:gd name="connsiteX6" fmla="*/ 153987 w 242900"/>
              <a:gd name="connsiteY6" fmla="*/ 41630 h 180783"/>
              <a:gd name="connsiteX7" fmla="*/ 0 w 242900"/>
              <a:gd name="connsiteY7" fmla="*/ 117830 h 18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0" h="180783">
                <a:moveTo>
                  <a:pt x="0" y="117830"/>
                </a:moveTo>
                <a:cubicBezTo>
                  <a:pt x="265" y="111745"/>
                  <a:pt x="125677" y="20992"/>
                  <a:pt x="155575" y="5117"/>
                </a:cubicBezTo>
                <a:cubicBezTo>
                  <a:pt x="185473" y="-10758"/>
                  <a:pt x="173566" y="14643"/>
                  <a:pt x="179387" y="22580"/>
                </a:cubicBezTo>
                <a:cubicBezTo>
                  <a:pt x="185208" y="30517"/>
                  <a:pt x="179917" y="27077"/>
                  <a:pt x="190500" y="52742"/>
                </a:cubicBezTo>
                <a:cubicBezTo>
                  <a:pt x="201083" y="78406"/>
                  <a:pt x="242093" y="161750"/>
                  <a:pt x="242887" y="176567"/>
                </a:cubicBezTo>
                <a:cubicBezTo>
                  <a:pt x="243681" y="191384"/>
                  <a:pt x="210079" y="164131"/>
                  <a:pt x="195262" y="141642"/>
                </a:cubicBezTo>
                <a:cubicBezTo>
                  <a:pt x="180445" y="119153"/>
                  <a:pt x="183091" y="44540"/>
                  <a:pt x="153987" y="41630"/>
                </a:cubicBezTo>
                <a:cubicBezTo>
                  <a:pt x="124883" y="38720"/>
                  <a:pt x="-265" y="123915"/>
                  <a:pt x="0" y="117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74B8AB1-6825-4EDB-88AE-66223AF4EC94}"/>
              </a:ext>
            </a:extLst>
          </p:cNvPr>
          <p:cNvSpPr/>
          <p:nvPr/>
        </p:nvSpPr>
        <p:spPr>
          <a:xfrm>
            <a:off x="7597537" y="1633587"/>
            <a:ext cx="477876" cy="385890"/>
          </a:xfrm>
          <a:custGeom>
            <a:avLst/>
            <a:gdLst>
              <a:gd name="connsiteX0" fmla="*/ 238 w 477876"/>
              <a:gd name="connsiteY0" fmla="*/ 198388 h 385890"/>
              <a:gd name="connsiteX1" fmla="*/ 166926 w 477876"/>
              <a:gd name="connsiteY1" fmla="*/ 98376 h 385890"/>
              <a:gd name="connsiteX2" fmla="*/ 293926 w 477876"/>
              <a:gd name="connsiteY2" fmla="*/ 7888 h 385890"/>
              <a:gd name="connsiteX3" fmla="*/ 309801 w 477876"/>
              <a:gd name="connsiteY3" fmla="*/ 17413 h 385890"/>
              <a:gd name="connsiteX4" fmla="*/ 374888 w 477876"/>
              <a:gd name="connsiteY4" fmla="*/ 120601 h 385890"/>
              <a:gd name="connsiteX5" fmla="*/ 465376 w 477876"/>
              <a:gd name="connsiteY5" fmla="*/ 326976 h 385890"/>
              <a:gd name="connsiteX6" fmla="*/ 471726 w 477876"/>
              <a:gd name="connsiteY6" fmla="*/ 385713 h 385890"/>
              <a:gd name="connsiteX7" fmla="*/ 414576 w 477876"/>
              <a:gd name="connsiteY7" fmla="*/ 314276 h 385890"/>
              <a:gd name="connsiteX8" fmla="*/ 368538 w 477876"/>
              <a:gd name="connsiteY8" fmla="*/ 184101 h 385890"/>
              <a:gd name="connsiteX9" fmla="*/ 308213 w 477876"/>
              <a:gd name="connsiteY9" fmla="*/ 39638 h 385890"/>
              <a:gd name="connsiteX10" fmla="*/ 246301 w 477876"/>
              <a:gd name="connsiteY10" fmla="*/ 84088 h 385890"/>
              <a:gd name="connsiteX11" fmla="*/ 132001 w 477876"/>
              <a:gd name="connsiteY11" fmla="*/ 150763 h 385890"/>
              <a:gd name="connsiteX12" fmla="*/ 238 w 477876"/>
              <a:gd name="connsiteY12" fmla="*/ 198388 h 3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876" h="385890">
                <a:moveTo>
                  <a:pt x="238" y="198388"/>
                </a:moveTo>
                <a:cubicBezTo>
                  <a:pt x="6059" y="189657"/>
                  <a:pt x="117978" y="130126"/>
                  <a:pt x="166926" y="98376"/>
                </a:cubicBezTo>
                <a:cubicBezTo>
                  <a:pt x="215874" y="66626"/>
                  <a:pt x="270114" y="21382"/>
                  <a:pt x="293926" y="7888"/>
                </a:cubicBezTo>
                <a:cubicBezTo>
                  <a:pt x="317738" y="-5606"/>
                  <a:pt x="296307" y="-1372"/>
                  <a:pt x="309801" y="17413"/>
                </a:cubicBezTo>
                <a:cubicBezTo>
                  <a:pt x="323295" y="36198"/>
                  <a:pt x="348959" y="69007"/>
                  <a:pt x="374888" y="120601"/>
                </a:cubicBezTo>
                <a:cubicBezTo>
                  <a:pt x="400817" y="172195"/>
                  <a:pt x="449236" y="282791"/>
                  <a:pt x="465376" y="326976"/>
                </a:cubicBezTo>
                <a:cubicBezTo>
                  <a:pt x="481516" y="371161"/>
                  <a:pt x="480193" y="387830"/>
                  <a:pt x="471726" y="385713"/>
                </a:cubicBezTo>
                <a:cubicBezTo>
                  <a:pt x="463259" y="383596"/>
                  <a:pt x="431774" y="347878"/>
                  <a:pt x="414576" y="314276"/>
                </a:cubicBezTo>
                <a:cubicBezTo>
                  <a:pt x="397378" y="280674"/>
                  <a:pt x="386265" y="229874"/>
                  <a:pt x="368538" y="184101"/>
                </a:cubicBezTo>
                <a:cubicBezTo>
                  <a:pt x="350811" y="138328"/>
                  <a:pt x="328586" y="56307"/>
                  <a:pt x="308213" y="39638"/>
                </a:cubicBezTo>
                <a:cubicBezTo>
                  <a:pt x="287840" y="22969"/>
                  <a:pt x="275670" y="65567"/>
                  <a:pt x="246301" y="84088"/>
                </a:cubicBezTo>
                <a:cubicBezTo>
                  <a:pt x="216932" y="102609"/>
                  <a:pt x="167191" y="128803"/>
                  <a:pt x="132001" y="150763"/>
                </a:cubicBezTo>
                <a:cubicBezTo>
                  <a:pt x="96811" y="172723"/>
                  <a:pt x="-5583" y="207119"/>
                  <a:pt x="238" y="198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999545-8089-4291-95AC-3B0239FF6DC1}"/>
              </a:ext>
            </a:extLst>
          </p:cNvPr>
          <p:cNvSpPr/>
          <p:nvPr/>
        </p:nvSpPr>
        <p:spPr>
          <a:xfrm>
            <a:off x="7791230" y="1727938"/>
            <a:ext cx="195483" cy="209119"/>
          </a:xfrm>
          <a:custGeom>
            <a:avLst/>
            <a:gdLst>
              <a:gd name="connsiteX0" fmla="*/ 195483 w 195483"/>
              <a:gd name="connsiteY0" fmla="*/ 121500 h 209119"/>
              <a:gd name="connsiteX1" fmla="*/ 79595 w 195483"/>
              <a:gd name="connsiteY1" fmla="*/ 196112 h 209119"/>
              <a:gd name="connsiteX2" fmla="*/ 60545 w 195483"/>
              <a:gd name="connsiteY2" fmla="*/ 204050 h 209119"/>
              <a:gd name="connsiteX3" fmla="*/ 27208 w 195483"/>
              <a:gd name="connsiteY3" fmla="*/ 142137 h 209119"/>
              <a:gd name="connsiteX4" fmla="*/ 220 w 195483"/>
              <a:gd name="connsiteY4" fmla="*/ 10375 h 209119"/>
              <a:gd name="connsiteX5" fmla="*/ 14508 w 195483"/>
              <a:gd name="connsiteY5" fmla="*/ 10375 h 209119"/>
              <a:gd name="connsiteX6" fmla="*/ 16095 w 195483"/>
              <a:gd name="connsiteY6" fmla="*/ 26250 h 209119"/>
              <a:gd name="connsiteX7" fmla="*/ 30383 w 195483"/>
              <a:gd name="connsiteY7" fmla="*/ 77050 h 209119"/>
              <a:gd name="connsiteX8" fmla="*/ 73245 w 195483"/>
              <a:gd name="connsiteY8" fmla="*/ 159600 h 209119"/>
              <a:gd name="connsiteX9" fmla="*/ 106583 w 195483"/>
              <a:gd name="connsiteY9" fmla="*/ 143725 h 209119"/>
              <a:gd name="connsiteX10" fmla="*/ 195483 w 195483"/>
              <a:gd name="connsiteY10" fmla="*/ 121500 h 20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483" h="209119">
                <a:moveTo>
                  <a:pt x="195483" y="121500"/>
                </a:moveTo>
                <a:lnTo>
                  <a:pt x="79595" y="196112"/>
                </a:lnTo>
                <a:cubicBezTo>
                  <a:pt x="57105" y="209870"/>
                  <a:pt x="69276" y="213046"/>
                  <a:pt x="60545" y="204050"/>
                </a:cubicBezTo>
                <a:cubicBezTo>
                  <a:pt x="51814" y="195054"/>
                  <a:pt x="37262" y="174416"/>
                  <a:pt x="27208" y="142137"/>
                </a:cubicBezTo>
                <a:cubicBezTo>
                  <a:pt x="17154" y="109858"/>
                  <a:pt x="2337" y="32335"/>
                  <a:pt x="220" y="10375"/>
                </a:cubicBezTo>
                <a:cubicBezTo>
                  <a:pt x="-1897" y="-11585"/>
                  <a:pt x="11862" y="7729"/>
                  <a:pt x="14508" y="10375"/>
                </a:cubicBezTo>
                <a:cubicBezTo>
                  <a:pt x="17154" y="13021"/>
                  <a:pt x="13449" y="15137"/>
                  <a:pt x="16095" y="26250"/>
                </a:cubicBezTo>
                <a:cubicBezTo>
                  <a:pt x="18741" y="37363"/>
                  <a:pt x="20858" y="54825"/>
                  <a:pt x="30383" y="77050"/>
                </a:cubicBezTo>
                <a:cubicBezTo>
                  <a:pt x="39908" y="99275"/>
                  <a:pt x="60545" y="148488"/>
                  <a:pt x="73245" y="159600"/>
                </a:cubicBezTo>
                <a:cubicBezTo>
                  <a:pt x="85945" y="170712"/>
                  <a:pt x="106583" y="143725"/>
                  <a:pt x="106583" y="143725"/>
                </a:cubicBezTo>
                <a:lnTo>
                  <a:pt x="195483" y="121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595A55D-B887-477B-957C-9CB65F2469B1}"/>
              </a:ext>
            </a:extLst>
          </p:cNvPr>
          <p:cNvSpPr/>
          <p:nvPr/>
        </p:nvSpPr>
        <p:spPr>
          <a:xfrm>
            <a:off x="7871351" y="1940794"/>
            <a:ext cx="804771" cy="549348"/>
          </a:xfrm>
          <a:custGeom>
            <a:avLst/>
            <a:gdLst>
              <a:gd name="connsiteX0" fmla="*/ 2649 w 804771"/>
              <a:gd name="connsiteY0" fmla="*/ 719 h 549348"/>
              <a:gd name="connsiteX1" fmla="*/ 355074 w 804771"/>
              <a:gd name="connsiteY1" fmla="*/ 170581 h 549348"/>
              <a:gd name="connsiteX2" fmla="*/ 591612 w 804771"/>
              <a:gd name="connsiteY2" fmla="*/ 343619 h 549348"/>
              <a:gd name="connsiteX3" fmla="*/ 793224 w 804771"/>
              <a:gd name="connsiteY3" fmla="*/ 535706 h 549348"/>
              <a:gd name="connsiteX4" fmla="*/ 761474 w 804771"/>
              <a:gd name="connsiteY4" fmla="*/ 515069 h 549348"/>
              <a:gd name="connsiteX5" fmla="*/ 605899 w 804771"/>
              <a:gd name="connsiteY5" fmla="*/ 365844 h 549348"/>
              <a:gd name="connsiteX6" fmla="*/ 378887 w 804771"/>
              <a:gd name="connsiteY6" fmla="*/ 211856 h 549348"/>
              <a:gd name="connsiteX7" fmla="*/ 204262 w 804771"/>
              <a:gd name="connsiteY7" fmla="*/ 113431 h 549348"/>
              <a:gd name="connsiteX8" fmla="*/ 2649 w 804771"/>
              <a:gd name="connsiteY8" fmla="*/ 719 h 54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771" h="549348">
                <a:moveTo>
                  <a:pt x="2649" y="719"/>
                </a:moveTo>
                <a:cubicBezTo>
                  <a:pt x="27784" y="10244"/>
                  <a:pt x="256913" y="113431"/>
                  <a:pt x="355074" y="170581"/>
                </a:cubicBezTo>
                <a:cubicBezTo>
                  <a:pt x="453235" y="227731"/>
                  <a:pt x="518587" y="282765"/>
                  <a:pt x="591612" y="343619"/>
                </a:cubicBezTo>
                <a:cubicBezTo>
                  <a:pt x="664637" y="404473"/>
                  <a:pt x="764914" y="507131"/>
                  <a:pt x="793224" y="535706"/>
                </a:cubicBezTo>
                <a:cubicBezTo>
                  <a:pt x="821534" y="564281"/>
                  <a:pt x="792695" y="543379"/>
                  <a:pt x="761474" y="515069"/>
                </a:cubicBezTo>
                <a:cubicBezTo>
                  <a:pt x="730253" y="486759"/>
                  <a:pt x="669663" y="416379"/>
                  <a:pt x="605899" y="365844"/>
                </a:cubicBezTo>
                <a:cubicBezTo>
                  <a:pt x="542135" y="315309"/>
                  <a:pt x="445827" y="253925"/>
                  <a:pt x="378887" y="211856"/>
                </a:cubicBezTo>
                <a:cubicBezTo>
                  <a:pt x="311948" y="169787"/>
                  <a:pt x="270672" y="148091"/>
                  <a:pt x="204262" y="113431"/>
                </a:cubicBezTo>
                <a:cubicBezTo>
                  <a:pt x="137852" y="78771"/>
                  <a:pt x="-22486" y="-8806"/>
                  <a:pt x="2649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3CC7CAD-37DA-4934-8F36-86ACD0FADEC3}"/>
              </a:ext>
            </a:extLst>
          </p:cNvPr>
          <p:cNvSpPr/>
          <p:nvPr/>
        </p:nvSpPr>
        <p:spPr>
          <a:xfrm>
            <a:off x="7650327" y="1937322"/>
            <a:ext cx="891657" cy="483266"/>
          </a:xfrm>
          <a:custGeom>
            <a:avLst/>
            <a:gdLst>
              <a:gd name="connsiteX0" fmla="*/ 69686 w 891657"/>
              <a:gd name="connsiteY0" fmla="*/ 7366 h 483266"/>
              <a:gd name="connsiteX1" fmla="*/ 347498 w 891657"/>
              <a:gd name="connsiteY1" fmla="*/ 121666 h 483266"/>
              <a:gd name="connsiteX2" fmla="*/ 584036 w 891657"/>
              <a:gd name="connsiteY2" fmla="*/ 247078 h 483266"/>
              <a:gd name="connsiteX3" fmla="*/ 871373 w 891657"/>
              <a:gd name="connsiteY3" fmla="*/ 466153 h 483266"/>
              <a:gd name="connsiteX4" fmla="*/ 845973 w 891657"/>
              <a:gd name="connsiteY4" fmla="*/ 456628 h 483266"/>
              <a:gd name="connsiteX5" fmla="*/ 669761 w 891657"/>
              <a:gd name="connsiteY5" fmla="*/ 358203 h 483266"/>
              <a:gd name="connsiteX6" fmla="*/ 401473 w 891657"/>
              <a:gd name="connsiteY6" fmla="*/ 188341 h 483266"/>
              <a:gd name="connsiteX7" fmla="*/ 283998 w 891657"/>
              <a:gd name="connsiteY7" fmla="*/ 128016 h 483266"/>
              <a:gd name="connsiteX8" fmla="*/ 17298 w 891657"/>
              <a:gd name="connsiteY8" fmla="*/ 24828 h 483266"/>
              <a:gd name="connsiteX9" fmla="*/ 69686 w 891657"/>
              <a:gd name="connsiteY9" fmla="*/ 7366 h 4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657" h="483266">
                <a:moveTo>
                  <a:pt x="69686" y="7366"/>
                </a:moveTo>
                <a:cubicBezTo>
                  <a:pt x="124719" y="23506"/>
                  <a:pt x="261773" y="81714"/>
                  <a:pt x="347498" y="121666"/>
                </a:cubicBezTo>
                <a:cubicBezTo>
                  <a:pt x="433223" y="161618"/>
                  <a:pt x="496724" y="189664"/>
                  <a:pt x="584036" y="247078"/>
                </a:cubicBezTo>
                <a:cubicBezTo>
                  <a:pt x="671348" y="304492"/>
                  <a:pt x="827717" y="431228"/>
                  <a:pt x="871373" y="466153"/>
                </a:cubicBezTo>
                <a:cubicBezTo>
                  <a:pt x="915029" y="501078"/>
                  <a:pt x="879575" y="474620"/>
                  <a:pt x="845973" y="456628"/>
                </a:cubicBezTo>
                <a:cubicBezTo>
                  <a:pt x="812371" y="438636"/>
                  <a:pt x="743844" y="402917"/>
                  <a:pt x="669761" y="358203"/>
                </a:cubicBezTo>
                <a:cubicBezTo>
                  <a:pt x="595678" y="313489"/>
                  <a:pt x="465767" y="226705"/>
                  <a:pt x="401473" y="188341"/>
                </a:cubicBezTo>
                <a:cubicBezTo>
                  <a:pt x="337179" y="149977"/>
                  <a:pt x="348027" y="155268"/>
                  <a:pt x="283998" y="128016"/>
                </a:cubicBezTo>
                <a:cubicBezTo>
                  <a:pt x="219969" y="100764"/>
                  <a:pt x="58573" y="45995"/>
                  <a:pt x="17298" y="24828"/>
                </a:cubicBezTo>
                <a:cubicBezTo>
                  <a:pt x="-23977" y="3661"/>
                  <a:pt x="14653" y="-8774"/>
                  <a:pt x="69686" y="7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B4CF3BF-D437-4B82-80A7-0633165FDAE0}"/>
              </a:ext>
            </a:extLst>
          </p:cNvPr>
          <p:cNvSpPr/>
          <p:nvPr/>
        </p:nvSpPr>
        <p:spPr>
          <a:xfrm>
            <a:off x="7903744" y="1450975"/>
            <a:ext cx="605501" cy="600144"/>
          </a:xfrm>
          <a:custGeom>
            <a:avLst/>
            <a:gdLst>
              <a:gd name="connsiteX0" fmla="*/ 25819 w 605501"/>
              <a:gd name="connsiteY0" fmla="*/ 0 h 600144"/>
              <a:gd name="connsiteX1" fmla="*/ 2006 w 605501"/>
              <a:gd name="connsiteY1" fmla="*/ 65088 h 600144"/>
              <a:gd name="connsiteX2" fmla="*/ 9944 w 605501"/>
              <a:gd name="connsiteY2" fmla="*/ 65088 h 600144"/>
              <a:gd name="connsiteX3" fmla="*/ 78206 w 605501"/>
              <a:gd name="connsiteY3" fmla="*/ 187325 h 600144"/>
              <a:gd name="connsiteX4" fmla="*/ 206794 w 605501"/>
              <a:gd name="connsiteY4" fmla="*/ 442913 h 600144"/>
              <a:gd name="connsiteX5" fmla="*/ 268706 w 605501"/>
              <a:gd name="connsiteY5" fmla="*/ 593725 h 600144"/>
              <a:gd name="connsiteX6" fmla="*/ 322681 w 605501"/>
              <a:gd name="connsiteY6" fmla="*/ 569913 h 600144"/>
              <a:gd name="connsiteX7" fmla="*/ 379831 w 605501"/>
              <a:gd name="connsiteY7" fmla="*/ 547688 h 600144"/>
              <a:gd name="connsiteX8" fmla="*/ 576681 w 605501"/>
              <a:gd name="connsiteY8" fmla="*/ 422275 h 600144"/>
              <a:gd name="connsiteX9" fmla="*/ 605256 w 605501"/>
              <a:gd name="connsiteY9" fmla="*/ 392113 h 600144"/>
              <a:gd name="connsiteX10" fmla="*/ 586206 w 605501"/>
              <a:gd name="connsiteY10" fmla="*/ 387350 h 600144"/>
              <a:gd name="connsiteX11" fmla="*/ 517944 w 605501"/>
              <a:gd name="connsiteY11" fmla="*/ 423863 h 600144"/>
              <a:gd name="connsiteX12" fmla="*/ 332206 w 605501"/>
              <a:gd name="connsiteY12" fmla="*/ 528638 h 600144"/>
              <a:gd name="connsiteX13" fmla="*/ 278231 w 605501"/>
              <a:gd name="connsiteY13" fmla="*/ 538163 h 600144"/>
              <a:gd name="connsiteX14" fmla="*/ 235369 w 605501"/>
              <a:gd name="connsiteY14" fmla="*/ 460375 h 600144"/>
              <a:gd name="connsiteX15" fmla="*/ 163931 w 605501"/>
              <a:gd name="connsiteY15" fmla="*/ 323850 h 600144"/>
              <a:gd name="connsiteX16" fmla="*/ 38519 w 605501"/>
              <a:gd name="connsiteY16" fmla="*/ 66675 h 600144"/>
              <a:gd name="connsiteX17" fmla="*/ 25819 w 605501"/>
              <a:gd name="connsiteY17" fmla="*/ 0 h 6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5501" h="600144">
                <a:moveTo>
                  <a:pt x="25819" y="0"/>
                </a:moveTo>
                <a:cubicBezTo>
                  <a:pt x="19734" y="-264"/>
                  <a:pt x="4652" y="54240"/>
                  <a:pt x="2006" y="65088"/>
                </a:cubicBezTo>
                <a:cubicBezTo>
                  <a:pt x="-640" y="75936"/>
                  <a:pt x="-2756" y="44715"/>
                  <a:pt x="9944" y="65088"/>
                </a:cubicBezTo>
                <a:cubicBezTo>
                  <a:pt x="22644" y="85461"/>
                  <a:pt x="45398" y="124354"/>
                  <a:pt x="78206" y="187325"/>
                </a:cubicBezTo>
                <a:cubicBezTo>
                  <a:pt x="111014" y="250296"/>
                  <a:pt x="175044" y="375180"/>
                  <a:pt x="206794" y="442913"/>
                </a:cubicBezTo>
                <a:cubicBezTo>
                  <a:pt x="238544" y="510646"/>
                  <a:pt x="249392" y="572558"/>
                  <a:pt x="268706" y="593725"/>
                </a:cubicBezTo>
                <a:cubicBezTo>
                  <a:pt x="288020" y="614892"/>
                  <a:pt x="304160" y="577586"/>
                  <a:pt x="322681" y="569913"/>
                </a:cubicBezTo>
                <a:cubicBezTo>
                  <a:pt x="341202" y="562240"/>
                  <a:pt x="337498" y="572294"/>
                  <a:pt x="379831" y="547688"/>
                </a:cubicBezTo>
                <a:cubicBezTo>
                  <a:pt x="422164" y="523082"/>
                  <a:pt x="539110" y="448204"/>
                  <a:pt x="576681" y="422275"/>
                </a:cubicBezTo>
                <a:cubicBezTo>
                  <a:pt x="614252" y="396346"/>
                  <a:pt x="603669" y="397934"/>
                  <a:pt x="605256" y="392113"/>
                </a:cubicBezTo>
                <a:cubicBezTo>
                  <a:pt x="606844" y="386292"/>
                  <a:pt x="600758" y="382058"/>
                  <a:pt x="586206" y="387350"/>
                </a:cubicBezTo>
                <a:cubicBezTo>
                  <a:pt x="571654" y="392642"/>
                  <a:pt x="517944" y="423863"/>
                  <a:pt x="517944" y="423863"/>
                </a:cubicBezTo>
                <a:cubicBezTo>
                  <a:pt x="475611" y="447411"/>
                  <a:pt x="372158" y="509588"/>
                  <a:pt x="332206" y="528638"/>
                </a:cubicBezTo>
                <a:cubicBezTo>
                  <a:pt x="292254" y="547688"/>
                  <a:pt x="294371" y="549540"/>
                  <a:pt x="278231" y="538163"/>
                </a:cubicBezTo>
                <a:cubicBezTo>
                  <a:pt x="262092" y="526786"/>
                  <a:pt x="235369" y="460375"/>
                  <a:pt x="235369" y="460375"/>
                </a:cubicBezTo>
                <a:cubicBezTo>
                  <a:pt x="216319" y="424656"/>
                  <a:pt x="196739" y="389467"/>
                  <a:pt x="163931" y="323850"/>
                </a:cubicBezTo>
                <a:cubicBezTo>
                  <a:pt x="131123" y="258233"/>
                  <a:pt x="60479" y="115094"/>
                  <a:pt x="38519" y="66675"/>
                </a:cubicBezTo>
                <a:cubicBezTo>
                  <a:pt x="16559" y="18256"/>
                  <a:pt x="31904" y="264"/>
                  <a:pt x="258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5808005-85F3-4F1D-BC57-56EBD18DCFC7}"/>
              </a:ext>
            </a:extLst>
          </p:cNvPr>
          <p:cNvSpPr/>
          <p:nvPr/>
        </p:nvSpPr>
        <p:spPr>
          <a:xfrm>
            <a:off x="8024813" y="1504950"/>
            <a:ext cx="438591" cy="408681"/>
          </a:xfrm>
          <a:custGeom>
            <a:avLst/>
            <a:gdLst>
              <a:gd name="connsiteX0" fmla="*/ 0 w 438591"/>
              <a:gd name="connsiteY0" fmla="*/ 0 h 408681"/>
              <a:gd name="connsiteX1" fmla="*/ 52387 w 438591"/>
              <a:gd name="connsiteY1" fmla="*/ 157163 h 408681"/>
              <a:gd name="connsiteX2" fmla="*/ 169862 w 438591"/>
              <a:gd name="connsiteY2" fmla="*/ 393700 h 408681"/>
              <a:gd name="connsiteX3" fmla="*/ 198437 w 438591"/>
              <a:gd name="connsiteY3" fmla="*/ 376238 h 408681"/>
              <a:gd name="connsiteX4" fmla="*/ 327025 w 438591"/>
              <a:gd name="connsiteY4" fmla="*/ 309563 h 408681"/>
              <a:gd name="connsiteX5" fmla="*/ 431800 w 438591"/>
              <a:gd name="connsiteY5" fmla="*/ 239713 h 408681"/>
              <a:gd name="connsiteX6" fmla="*/ 420687 w 438591"/>
              <a:gd name="connsiteY6" fmla="*/ 222250 h 408681"/>
              <a:gd name="connsiteX7" fmla="*/ 358775 w 438591"/>
              <a:gd name="connsiteY7" fmla="*/ 261938 h 408681"/>
              <a:gd name="connsiteX8" fmla="*/ 177800 w 438591"/>
              <a:gd name="connsiteY8" fmla="*/ 350838 h 408681"/>
              <a:gd name="connsiteX9" fmla="*/ 161925 w 438591"/>
              <a:gd name="connsiteY9" fmla="*/ 317500 h 408681"/>
              <a:gd name="connsiteX10" fmla="*/ 0 w 438591"/>
              <a:gd name="connsiteY10" fmla="*/ 0 h 40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591" h="408681">
                <a:moveTo>
                  <a:pt x="0" y="0"/>
                </a:moveTo>
                <a:cubicBezTo>
                  <a:pt x="12038" y="45773"/>
                  <a:pt x="24077" y="91546"/>
                  <a:pt x="52387" y="157163"/>
                </a:cubicBezTo>
                <a:cubicBezTo>
                  <a:pt x="80697" y="222780"/>
                  <a:pt x="145520" y="357188"/>
                  <a:pt x="169862" y="393700"/>
                </a:cubicBezTo>
                <a:cubicBezTo>
                  <a:pt x="194204" y="430213"/>
                  <a:pt x="172243" y="390261"/>
                  <a:pt x="198437" y="376238"/>
                </a:cubicBezTo>
                <a:cubicBezTo>
                  <a:pt x="224631" y="362215"/>
                  <a:pt x="288131" y="332317"/>
                  <a:pt x="327025" y="309563"/>
                </a:cubicBezTo>
                <a:cubicBezTo>
                  <a:pt x="365919" y="286809"/>
                  <a:pt x="416190" y="254265"/>
                  <a:pt x="431800" y="239713"/>
                </a:cubicBezTo>
                <a:cubicBezTo>
                  <a:pt x="447410" y="225161"/>
                  <a:pt x="432858" y="218546"/>
                  <a:pt x="420687" y="222250"/>
                </a:cubicBezTo>
                <a:cubicBezTo>
                  <a:pt x="408516" y="225954"/>
                  <a:pt x="399256" y="240507"/>
                  <a:pt x="358775" y="261938"/>
                </a:cubicBezTo>
                <a:cubicBezTo>
                  <a:pt x="318294" y="283369"/>
                  <a:pt x="210608" y="341578"/>
                  <a:pt x="177800" y="350838"/>
                </a:cubicBezTo>
                <a:cubicBezTo>
                  <a:pt x="144992" y="360098"/>
                  <a:pt x="161925" y="317500"/>
                  <a:pt x="161925" y="317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C140864-3625-48BD-9856-79E875377867}"/>
              </a:ext>
            </a:extLst>
          </p:cNvPr>
          <p:cNvSpPr/>
          <p:nvPr/>
        </p:nvSpPr>
        <p:spPr>
          <a:xfrm>
            <a:off x="8116744" y="1619658"/>
            <a:ext cx="200200" cy="204056"/>
          </a:xfrm>
          <a:custGeom>
            <a:avLst/>
            <a:gdLst>
              <a:gd name="connsiteX0" fmla="*/ 144 w 200200"/>
              <a:gd name="connsiteY0" fmla="*/ 82142 h 204056"/>
              <a:gd name="connsiteX1" fmla="*/ 122381 w 200200"/>
              <a:gd name="connsiteY1" fmla="*/ 20230 h 204056"/>
              <a:gd name="connsiteX2" fmla="*/ 150956 w 200200"/>
              <a:gd name="connsiteY2" fmla="*/ 1180 h 204056"/>
              <a:gd name="connsiteX3" fmla="*/ 166831 w 200200"/>
              <a:gd name="connsiteY3" fmla="*/ 48805 h 204056"/>
              <a:gd name="connsiteX4" fmla="*/ 200169 w 200200"/>
              <a:gd name="connsiteY4" fmla="*/ 202792 h 204056"/>
              <a:gd name="connsiteX5" fmla="*/ 160481 w 200200"/>
              <a:gd name="connsiteY5" fmla="*/ 118655 h 204056"/>
              <a:gd name="connsiteX6" fmla="*/ 149369 w 200200"/>
              <a:gd name="connsiteY6" fmla="*/ 59917 h 204056"/>
              <a:gd name="connsiteX7" fmla="*/ 144 w 200200"/>
              <a:gd name="connsiteY7" fmla="*/ 82142 h 2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00" h="204056">
                <a:moveTo>
                  <a:pt x="144" y="82142"/>
                </a:moveTo>
                <a:cubicBezTo>
                  <a:pt x="-4354" y="75528"/>
                  <a:pt x="97246" y="33724"/>
                  <a:pt x="122381" y="20230"/>
                </a:cubicBezTo>
                <a:cubicBezTo>
                  <a:pt x="147516" y="6736"/>
                  <a:pt x="143548" y="-3583"/>
                  <a:pt x="150956" y="1180"/>
                </a:cubicBezTo>
                <a:cubicBezTo>
                  <a:pt x="158364" y="5942"/>
                  <a:pt x="158629" y="15203"/>
                  <a:pt x="166831" y="48805"/>
                </a:cubicBezTo>
                <a:cubicBezTo>
                  <a:pt x="175033" y="82407"/>
                  <a:pt x="201227" y="191150"/>
                  <a:pt x="200169" y="202792"/>
                </a:cubicBezTo>
                <a:cubicBezTo>
                  <a:pt x="199111" y="214434"/>
                  <a:pt x="168948" y="142467"/>
                  <a:pt x="160481" y="118655"/>
                </a:cubicBezTo>
                <a:cubicBezTo>
                  <a:pt x="152014" y="94843"/>
                  <a:pt x="172917" y="61504"/>
                  <a:pt x="149369" y="59917"/>
                </a:cubicBezTo>
                <a:cubicBezTo>
                  <a:pt x="125821" y="58329"/>
                  <a:pt x="4642" y="88756"/>
                  <a:pt x="144" y="8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6825992-BA6F-47CB-9F13-AA2D154B7298}"/>
              </a:ext>
            </a:extLst>
          </p:cNvPr>
          <p:cNvSpPr/>
          <p:nvPr/>
        </p:nvSpPr>
        <p:spPr>
          <a:xfrm>
            <a:off x="8200933" y="1941201"/>
            <a:ext cx="366819" cy="453110"/>
          </a:xfrm>
          <a:custGeom>
            <a:avLst/>
            <a:gdLst>
              <a:gd name="connsiteX0" fmla="*/ 92 w 366819"/>
              <a:gd name="connsiteY0" fmla="*/ 163824 h 453110"/>
              <a:gd name="connsiteX1" fmla="*/ 142967 w 366819"/>
              <a:gd name="connsiteY1" fmla="*/ 95562 h 453110"/>
              <a:gd name="connsiteX2" fmla="*/ 266792 w 366819"/>
              <a:gd name="connsiteY2" fmla="*/ 3487 h 453110"/>
              <a:gd name="connsiteX3" fmla="*/ 274730 w 366819"/>
              <a:gd name="connsiteY3" fmla="*/ 44762 h 453110"/>
              <a:gd name="connsiteX4" fmla="*/ 338230 w 366819"/>
              <a:gd name="connsiteY4" fmla="*/ 274949 h 453110"/>
              <a:gd name="connsiteX5" fmla="*/ 366805 w 366819"/>
              <a:gd name="connsiteY5" fmla="*/ 451162 h 453110"/>
              <a:gd name="connsiteX6" fmla="*/ 335055 w 366819"/>
              <a:gd name="connsiteY6" fmla="*/ 360674 h 453110"/>
              <a:gd name="connsiteX7" fmla="*/ 298542 w 366819"/>
              <a:gd name="connsiteY7" fmla="*/ 228912 h 453110"/>
              <a:gd name="connsiteX8" fmla="*/ 257267 w 366819"/>
              <a:gd name="connsiteY8" fmla="*/ 60637 h 453110"/>
              <a:gd name="connsiteX9" fmla="*/ 220755 w 366819"/>
              <a:gd name="connsiteY9" fmla="*/ 76512 h 453110"/>
              <a:gd name="connsiteX10" fmla="*/ 122330 w 366819"/>
              <a:gd name="connsiteY10" fmla="*/ 135249 h 453110"/>
              <a:gd name="connsiteX11" fmla="*/ 92 w 366819"/>
              <a:gd name="connsiteY11" fmla="*/ 163824 h 4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819" h="453110">
                <a:moveTo>
                  <a:pt x="92" y="163824"/>
                </a:moveTo>
                <a:cubicBezTo>
                  <a:pt x="3531" y="157210"/>
                  <a:pt x="98517" y="122285"/>
                  <a:pt x="142967" y="95562"/>
                </a:cubicBezTo>
                <a:cubicBezTo>
                  <a:pt x="187417" y="68839"/>
                  <a:pt x="244832" y="11954"/>
                  <a:pt x="266792" y="3487"/>
                </a:cubicBezTo>
                <a:cubicBezTo>
                  <a:pt x="288752" y="-4980"/>
                  <a:pt x="262824" y="-482"/>
                  <a:pt x="274730" y="44762"/>
                </a:cubicBezTo>
                <a:cubicBezTo>
                  <a:pt x="286636" y="90006"/>
                  <a:pt x="322884" y="207216"/>
                  <a:pt x="338230" y="274949"/>
                </a:cubicBezTo>
                <a:cubicBezTo>
                  <a:pt x="353576" y="342682"/>
                  <a:pt x="367334" y="436875"/>
                  <a:pt x="366805" y="451162"/>
                </a:cubicBezTo>
                <a:cubicBezTo>
                  <a:pt x="366276" y="465450"/>
                  <a:pt x="346432" y="397716"/>
                  <a:pt x="335055" y="360674"/>
                </a:cubicBezTo>
                <a:cubicBezTo>
                  <a:pt x="323678" y="323632"/>
                  <a:pt x="311507" y="278918"/>
                  <a:pt x="298542" y="228912"/>
                </a:cubicBezTo>
                <a:cubicBezTo>
                  <a:pt x="285577" y="178906"/>
                  <a:pt x="270232" y="86037"/>
                  <a:pt x="257267" y="60637"/>
                </a:cubicBezTo>
                <a:cubicBezTo>
                  <a:pt x="244302" y="35237"/>
                  <a:pt x="243245" y="64077"/>
                  <a:pt x="220755" y="76512"/>
                </a:cubicBezTo>
                <a:cubicBezTo>
                  <a:pt x="198266" y="88947"/>
                  <a:pt x="154344" y="117787"/>
                  <a:pt x="122330" y="135249"/>
                </a:cubicBezTo>
                <a:cubicBezTo>
                  <a:pt x="90316" y="152711"/>
                  <a:pt x="-3347" y="170438"/>
                  <a:pt x="92" y="163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51780CC-6437-43EF-88A5-4DDC16FB225E}"/>
              </a:ext>
            </a:extLst>
          </p:cNvPr>
          <p:cNvSpPr/>
          <p:nvPr/>
        </p:nvSpPr>
        <p:spPr>
          <a:xfrm>
            <a:off x="8358159" y="2042443"/>
            <a:ext cx="160366" cy="208715"/>
          </a:xfrm>
          <a:custGeom>
            <a:avLst/>
            <a:gdLst>
              <a:gd name="connsiteX0" fmla="*/ 29 w 160366"/>
              <a:gd name="connsiteY0" fmla="*/ 670 h 208715"/>
              <a:gd name="connsiteX1" fmla="*/ 34954 w 160366"/>
              <a:gd name="connsiteY1" fmla="*/ 149895 h 208715"/>
              <a:gd name="connsiteX2" fmla="*/ 50829 w 160366"/>
              <a:gd name="connsiteY2" fmla="*/ 207045 h 208715"/>
              <a:gd name="connsiteX3" fmla="*/ 79404 w 160366"/>
              <a:gd name="connsiteY3" fmla="*/ 186407 h 208715"/>
              <a:gd name="connsiteX4" fmla="*/ 160366 w 160366"/>
              <a:gd name="connsiteY4" fmla="*/ 114970 h 208715"/>
              <a:gd name="connsiteX5" fmla="*/ 80991 w 160366"/>
              <a:gd name="connsiteY5" fmla="*/ 154657 h 208715"/>
              <a:gd name="connsiteX6" fmla="*/ 60354 w 160366"/>
              <a:gd name="connsiteY6" fmla="*/ 141957 h 208715"/>
              <a:gd name="connsiteX7" fmla="*/ 41304 w 160366"/>
              <a:gd name="connsiteY7" fmla="*/ 95920 h 208715"/>
              <a:gd name="connsiteX8" fmla="*/ 29 w 160366"/>
              <a:gd name="connsiteY8" fmla="*/ 670 h 2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66" h="208715">
                <a:moveTo>
                  <a:pt x="29" y="670"/>
                </a:moveTo>
                <a:cubicBezTo>
                  <a:pt x="-1029" y="9666"/>
                  <a:pt x="26487" y="115499"/>
                  <a:pt x="34954" y="149895"/>
                </a:cubicBezTo>
                <a:cubicBezTo>
                  <a:pt x="43421" y="184291"/>
                  <a:pt x="43421" y="200960"/>
                  <a:pt x="50829" y="207045"/>
                </a:cubicBezTo>
                <a:cubicBezTo>
                  <a:pt x="58237" y="213130"/>
                  <a:pt x="61148" y="201753"/>
                  <a:pt x="79404" y="186407"/>
                </a:cubicBezTo>
                <a:cubicBezTo>
                  <a:pt x="97660" y="171061"/>
                  <a:pt x="160102" y="120262"/>
                  <a:pt x="160366" y="114970"/>
                </a:cubicBezTo>
                <a:cubicBezTo>
                  <a:pt x="160630" y="109678"/>
                  <a:pt x="97660" y="150159"/>
                  <a:pt x="80991" y="154657"/>
                </a:cubicBezTo>
                <a:cubicBezTo>
                  <a:pt x="64322" y="159155"/>
                  <a:pt x="66968" y="151746"/>
                  <a:pt x="60354" y="141957"/>
                </a:cubicBezTo>
                <a:cubicBezTo>
                  <a:pt x="53740" y="132168"/>
                  <a:pt x="48712" y="116028"/>
                  <a:pt x="41304" y="95920"/>
                </a:cubicBezTo>
                <a:cubicBezTo>
                  <a:pt x="33896" y="75812"/>
                  <a:pt x="1087" y="-8326"/>
                  <a:pt x="29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06449F1-A913-4C86-99AF-CB8E47B1FC5B}"/>
              </a:ext>
            </a:extLst>
          </p:cNvPr>
          <p:cNvSpPr/>
          <p:nvPr/>
        </p:nvSpPr>
        <p:spPr>
          <a:xfrm>
            <a:off x="8467802" y="2365086"/>
            <a:ext cx="495651" cy="827493"/>
          </a:xfrm>
          <a:custGeom>
            <a:avLst/>
            <a:gdLst>
              <a:gd name="connsiteX0" fmla="*/ 3098 w 495651"/>
              <a:gd name="connsiteY0" fmla="*/ 289 h 827493"/>
              <a:gd name="connsiteX1" fmla="*/ 152323 w 495651"/>
              <a:gd name="connsiteY1" fmla="*/ 130464 h 827493"/>
              <a:gd name="connsiteX2" fmla="*/ 392036 w 495651"/>
              <a:gd name="connsiteY2" fmla="*/ 455902 h 827493"/>
              <a:gd name="connsiteX3" fmla="*/ 474586 w 495651"/>
              <a:gd name="connsiteY3" fmla="*/ 730539 h 827493"/>
              <a:gd name="connsiteX4" fmla="*/ 495223 w 495651"/>
              <a:gd name="connsiteY4" fmla="*/ 827377 h 827493"/>
              <a:gd name="connsiteX5" fmla="*/ 461886 w 495651"/>
              <a:gd name="connsiteY5" fmla="*/ 744827 h 827493"/>
              <a:gd name="connsiteX6" fmla="*/ 371398 w 495651"/>
              <a:gd name="connsiteY6" fmla="*/ 524164 h 827493"/>
              <a:gd name="connsiteX7" fmla="*/ 260273 w 495651"/>
              <a:gd name="connsiteY7" fmla="*/ 314614 h 827493"/>
              <a:gd name="connsiteX8" fmla="*/ 71361 w 495651"/>
              <a:gd name="connsiteY8" fmla="*/ 101889 h 827493"/>
              <a:gd name="connsiteX9" fmla="*/ 3098 w 495651"/>
              <a:gd name="connsiteY9" fmla="*/ 289 h 8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651" h="827493">
                <a:moveTo>
                  <a:pt x="3098" y="289"/>
                </a:moveTo>
                <a:cubicBezTo>
                  <a:pt x="16592" y="5052"/>
                  <a:pt x="87500" y="54528"/>
                  <a:pt x="152323" y="130464"/>
                </a:cubicBezTo>
                <a:cubicBezTo>
                  <a:pt x="217146" y="206400"/>
                  <a:pt x="338326" y="355890"/>
                  <a:pt x="392036" y="455902"/>
                </a:cubicBezTo>
                <a:cubicBezTo>
                  <a:pt x="445747" y="555915"/>
                  <a:pt x="457388" y="668627"/>
                  <a:pt x="474586" y="730539"/>
                </a:cubicBezTo>
                <a:cubicBezTo>
                  <a:pt x="491784" y="792451"/>
                  <a:pt x="497340" y="824996"/>
                  <a:pt x="495223" y="827377"/>
                </a:cubicBezTo>
                <a:cubicBezTo>
                  <a:pt x="493106" y="829758"/>
                  <a:pt x="482523" y="795362"/>
                  <a:pt x="461886" y="744827"/>
                </a:cubicBezTo>
                <a:cubicBezTo>
                  <a:pt x="441249" y="694292"/>
                  <a:pt x="405000" y="595866"/>
                  <a:pt x="371398" y="524164"/>
                </a:cubicBezTo>
                <a:cubicBezTo>
                  <a:pt x="337796" y="452462"/>
                  <a:pt x="310279" y="384993"/>
                  <a:pt x="260273" y="314614"/>
                </a:cubicBezTo>
                <a:cubicBezTo>
                  <a:pt x="210267" y="244235"/>
                  <a:pt x="121103" y="153483"/>
                  <a:pt x="71361" y="101889"/>
                </a:cubicBezTo>
                <a:cubicBezTo>
                  <a:pt x="21619" y="50295"/>
                  <a:pt x="-10396" y="-4474"/>
                  <a:pt x="3098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4940B3D-8D05-4142-B36F-DFD3DAD4E6F4}"/>
              </a:ext>
            </a:extLst>
          </p:cNvPr>
          <p:cNvSpPr/>
          <p:nvPr/>
        </p:nvSpPr>
        <p:spPr>
          <a:xfrm>
            <a:off x="8644558" y="2455838"/>
            <a:ext cx="310535" cy="749523"/>
          </a:xfrm>
          <a:custGeom>
            <a:avLst/>
            <a:gdLst>
              <a:gd name="connsiteX0" fmla="*/ 967 w 310535"/>
              <a:gd name="connsiteY0" fmla="*/ 25 h 749523"/>
              <a:gd name="connsiteX1" fmla="*/ 113680 w 310535"/>
              <a:gd name="connsiteY1" fmla="*/ 128612 h 749523"/>
              <a:gd name="connsiteX2" fmla="*/ 240680 w 310535"/>
              <a:gd name="connsiteY2" fmla="*/ 320700 h 749523"/>
              <a:gd name="connsiteX3" fmla="*/ 297830 w 310535"/>
              <a:gd name="connsiteY3" fmla="*/ 498500 h 749523"/>
              <a:gd name="connsiteX4" fmla="*/ 308942 w 310535"/>
              <a:gd name="connsiteY4" fmla="*/ 644550 h 749523"/>
              <a:gd name="connsiteX5" fmla="*/ 308942 w 310535"/>
              <a:gd name="connsiteY5" fmla="*/ 749325 h 749523"/>
              <a:gd name="connsiteX6" fmla="*/ 294655 w 310535"/>
              <a:gd name="connsiteY6" fmla="*/ 665187 h 749523"/>
              <a:gd name="connsiteX7" fmla="*/ 251792 w 310535"/>
              <a:gd name="connsiteY7" fmla="*/ 474687 h 749523"/>
              <a:gd name="connsiteX8" fmla="*/ 191467 w 310535"/>
              <a:gd name="connsiteY8" fmla="*/ 298475 h 749523"/>
              <a:gd name="connsiteX9" fmla="*/ 66055 w 310535"/>
              <a:gd name="connsiteY9" fmla="*/ 119087 h 749523"/>
              <a:gd name="connsiteX10" fmla="*/ 967 w 310535"/>
              <a:gd name="connsiteY10" fmla="*/ 25 h 74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35" h="749523">
                <a:moveTo>
                  <a:pt x="967" y="25"/>
                </a:moveTo>
                <a:cubicBezTo>
                  <a:pt x="8905" y="1613"/>
                  <a:pt x="73728" y="75166"/>
                  <a:pt x="113680" y="128612"/>
                </a:cubicBezTo>
                <a:cubicBezTo>
                  <a:pt x="153632" y="182058"/>
                  <a:pt x="209988" y="259052"/>
                  <a:pt x="240680" y="320700"/>
                </a:cubicBezTo>
                <a:cubicBezTo>
                  <a:pt x="271372" y="382348"/>
                  <a:pt x="286453" y="444525"/>
                  <a:pt x="297830" y="498500"/>
                </a:cubicBezTo>
                <a:cubicBezTo>
                  <a:pt x="309207" y="552475"/>
                  <a:pt x="307090" y="602746"/>
                  <a:pt x="308942" y="644550"/>
                </a:cubicBezTo>
                <a:cubicBezTo>
                  <a:pt x="310794" y="686354"/>
                  <a:pt x="311323" y="745886"/>
                  <a:pt x="308942" y="749325"/>
                </a:cubicBezTo>
                <a:cubicBezTo>
                  <a:pt x="306561" y="752764"/>
                  <a:pt x="304180" y="710960"/>
                  <a:pt x="294655" y="665187"/>
                </a:cubicBezTo>
                <a:cubicBezTo>
                  <a:pt x="285130" y="619414"/>
                  <a:pt x="268990" y="535806"/>
                  <a:pt x="251792" y="474687"/>
                </a:cubicBezTo>
                <a:cubicBezTo>
                  <a:pt x="234594" y="413568"/>
                  <a:pt x="222423" y="357742"/>
                  <a:pt x="191467" y="298475"/>
                </a:cubicBezTo>
                <a:cubicBezTo>
                  <a:pt x="160511" y="239208"/>
                  <a:pt x="96482" y="165389"/>
                  <a:pt x="66055" y="119087"/>
                </a:cubicBezTo>
                <a:cubicBezTo>
                  <a:pt x="35628" y="72785"/>
                  <a:pt x="-6971" y="-1563"/>
                  <a:pt x="96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442E1313-1183-4CC1-B13A-465688EF1486}"/>
              </a:ext>
            </a:extLst>
          </p:cNvPr>
          <p:cNvSpPr/>
          <p:nvPr/>
        </p:nvSpPr>
        <p:spPr>
          <a:xfrm>
            <a:off x="8491373" y="1855759"/>
            <a:ext cx="376342" cy="540552"/>
          </a:xfrm>
          <a:custGeom>
            <a:avLst/>
            <a:gdLst>
              <a:gd name="connsiteX0" fmla="*/ 165 w 376342"/>
              <a:gd name="connsiteY0" fmla="*/ 29 h 540552"/>
              <a:gd name="connsiteX1" fmla="*/ 66840 w 376342"/>
              <a:gd name="connsiteY1" fmla="*/ 182591 h 540552"/>
              <a:gd name="connsiteX2" fmla="*/ 114465 w 376342"/>
              <a:gd name="connsiteY2" fmla="*/ 430241 h 540552"/>
              <a:gd name="connsiteX3" fmla="*/ 123990 w 376342"/>
              <a:gd name="connsiteY3" fmla="*/ 538191 h 540552"/>
              <a:gd name="connsiteX4" fmla="*/ 171615 w 376342"/>
              <a:gd name="connsiteY4" fmla="*/ 500091 h 540552"/>
              <a:gd name="connsiteX5" fmla="*/ 249402 w 376342"/>
              <a:gd name="connsiteY5" fmla="*/ 446116 h 540552"/>
              <a:gd name="connsiteX6" fmla="*/ 374815 w 376342"/>
              <a:gd name="connsiteY6" fmla="*/ 341341 h 540552"/>
              <a:gd name="connsiteX7" fmla="*/ 314490 w 376342"/>
              <a:gd name="connsiteY7" fmla="*/ 376266 h 540552"/>
              <a:gd name="connsiteX8" fmla="*/ 246227 w 376342"/>
              <a:gd name="connsiteY8" fmla="*/ 428654 h 540552"/>
              <a:gd name="connsiteX9" fmla="*/ 154152 w 376342"/>
              <a:gd name="connsiteY9" fmla="*/ 482629 h 540552"/>
              <a:gd name="connsiteX10" fmla="*/ 146215 w 376342"/>
              <a:gd name="connsiteY10" fmla="*/ 428654 h 540552"/>
              <a:gd name="connsiteX11" fmla="*/ 87477 w 376342"/>
              <a:gd name="connsiteY11" fmla="*/ 195291 h 540552"/>
              <a:gd name="connsiteX12" fmla="*/ 165 w 376342"/>
              <a:gd name="connsiteY12" fmla="*/ 29 h 5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342" h="540552">
                <a:moveTo>
                  <a:pt x="165" y="29"/>
                </a:moveTo>
                <a:cubicBezTo>
                  <a:pt x="-3275" y="-2088"/>
                  <a:pt x="47790" y="110889"/>
                  <a:pt x="66840" y="182591"/>
                </a:cubicBezTo>
                <a:cubicBezTo>
                  <a:pt x="85890" y="254293"/>
                  <a:pt x="104940" y="370974"/>
                  <a:pt x="114465" y="430241"/>
                </a:cubicBezTo>
                <a:cubicBezTo>
                  <a:pt x="123990" y="489508"/>
                  <a:pt x="114465" y="526549"/>
                  <a:pt x="123990" y="538191"/>
                </a:cubicBezTo>
                <a:cubicBezTo>
                  <a:pt x="133515" y="549833"/>
                  <a:pt x="150713" y="515437"/>
                  <a:pt x="171615" y="500091"/>
                </a:cubicBezTo>
                <a:cubicBezTo>
                  <a:pt x="192517" y="484745"/>
                  <a:pt x="215535" y="472574"/>
                  <a:pt x="249402" y="446116"/>
                </a:cubicBezTo>
                <a:cubicBezTo>
                  <a:pt x="283269" y="419658"/>
                  <a:pt x="363967" y="352983"/>
                  <a:pt x="374815" y="341341"/>
                </a:cubicBezTo>
                <a:cubicBezTo>
                  <a:pt x="385663" y="329699"/>
                  <a:pt x="335921" y="361714"/>
                  <a:pt x="314490" y="376266"/>
                </a:cubicBezTo>
                <a:cubicBezTo>
                  <a:pt x="293059" y="390818"/>
                  <a:pt x="272950" y="410927"/>
                  <a:pt x="246227" y="428654"/>
                </a:cubicBezTo>
                <a:cubicBezTo>
                  <a:pt x="219504" y="446381"/>
                  <a:pt x="170821" y="482629"/>
                  <a:pt x="154152" y="482629"/>
                </a:cubicBezTo>
                <a:cubicBezTo>
                  <a:pt x="137483" y="482629"/>
                  <a:pt x="157328" y="476544"/>
                  <a:pt x="146215" y="428654"/>
                </a:cubicBezTo>
                <a:cubicBezTo>
                  <a:pt x="135103" y="380764"/>
                  <a:pt x="106792" y="265141"/>
                  <a:pt x="87477" y="195291"/>
                </a:cubicBezTo>
                <a:cubicBezTo>
                  <a:pt x="68162" y="125441"/>
                  <a:pt x="3605" y="2146"/>
                  <a:pt x="16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8BE24BD-B113-4A2E-AB29-3131007E526A}"/>
              </a:ext>
            </a:extLst>
          </p:cNvPr>
          <p:cNvSpPr/>
          <p:nvPr/>
        </p:nvSpPr>
        <p:spPr>
          <a:xfrm>
            <a:off x="8567458" y="1824009"/>
            <a:ext cx="290295" cy="422129"/>
          </a:xfrm>
          <a:custGeom>
            <a:avLst/>
            <a:gdLst>
              <a:gd name="connsiteX0" fmla="*/ 280 w 290295"/>
              <a:gd name="connsiteY0" fmla="*/ 29 h 422129"/>
              <a:gd name="connsiteX1" fmla="*/ 46317 w 290295"/>
              <a:gd name="connsiteY1" fmla="*/ 241329 h 422129"/>
              <a:gd name="connsiteX2" fmla="*/ 95530 w 290295"/>
              <a:gd name="connsiteY2" fmla="*/ 409604 h 422129"/>
              <a:gd name="connsiteX3" fmla="*/ 100292 w 290295"/>
              <a:gd name="connsiteY3" fmla="*/ 406429 h 422129"/>
              <a:gd name="connsiteX4" fmla="*/ 149505 w 290295"/>
              <a:gd name="connsiteY4" fmla="*/ 379441 h 422129"/>
              <a:gd name="connsiteX5" fmla="*/ 287617 w 290295"/>
              <a:gd name="connsiteY5" fmla="*/ 269904 h 422129"/>
              <a:gd name="connsiteX6" fmla="*/ 235230 w 290295"/>
              <a:gd name="connsiteY6" fmla="*/ 288954 h 422129"/>
              <a:gd name="connsiteX7" fmla="*/ 166967 w 290295"/>
              <a:gd name="connsiteY7" fmla="*/ 330229 h 422129"/>
              <a:gd name="connsiteX8" fmla="*/ 106642 w 290295"/>
              <a:gd name="connsiteY8" fmla="*/ 369916 h 422129"/>
              <a:gd name="connsiteX9" fmla="*/ 89180 w 290295"/>
              <a:gd name="connsiteY9" fmla="*/ 330229 h 422129"/>
              <a:gd name="connsiteX10" fmla="*/ 68542 w 290295"/>
              <a:gd name="connsiteY10" fmla="*/ 257204 h 422129"/>
              <a:gd name="connsiteX11" fmla="*/ 280 w 290295"/>
              <a:gd name="connsiteY11" fmla="*/ 29 h 42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95" h="422129">
                <a:moveTo>
                  <a:pt x="280" y="29"/>
                </a:moveTo>
                <a:cubicBezTo>
                  <a:pt x="-3424" y="-2617"/>
                  <a:pt x="30442" y="173067"/>
                  <a:pt x="46317" y="241329"/>
                </a:cubicBezTo>
                <a:cubicBezTo>
                  <a:pt x="62192" y="309591"/>
                  <a:pt x="95530" y="409604"/>
                  <a:pt x="95530" y="409604"/>
                </a:cubicBezTo>
                <a:cubicBezTo>
                  <a:pt x="104526" y="437121"/>
                  <a:pt x="91296" y="411456"/>
                  <a:pt x="100292" y="406429"/>
                </a:cubicBezTo>
                <a:cubicBezTo>
                  <a:pt x="109288" y="401402"/>
                  <a:pt x="118284" y="402195"/>
                  <a:pt x="149505" y="379441"/>
                </a:cubicBezTo>
                <a:cubicBezTo>
                  <a:pt x="180726" y="356687"/>
                  <a:pt x="273330" y="284985"/>
                  <a:pt x="287617" y="269904"/>
                </a:cubicBezTo>
                <a:cubicBezTo>
                  <a:pt x="301905" y="254823"/>
                  <a:pt x="255338" y="278900"/>
                  <a:pt x="235230" y="288954"/>
                </a:cubicBezTo>
                <a:cubicBezTo>
                  <a:pt x="215122" y="299008"/>
                  <a:pt x="188398" y="316735"/>
                  <a:pt x="166967" y="330229"/>
                </a:cubicBezTo>
                <a:cubicBezTo>
                  <a:pt x="145536" y="343723"/>
                  <a:pt x="119606" y="369916"/>
                  <a:pt x="106642" y="369916"/>
                </a:cubicBezTo>
                <a:cubicBezTo>
                  <a:pt x="93678" y="369916"/>
                  <a:pt x="95530" y="349014"/>
                  <a:pt x="89180" y="330229"/>
                </a:cubicBezTo>
                <a:cubicBezTo>
                  <a:pt x="82830" y="311444"/>
                  <a:pt x="78861" y="310121"/>
                  <a:pt x="68542" y="257204"/>
                </a:cubicBezTo>
                <a:cubicBezTo>
                  <a:pt x="58223" y="204287"/>
                  <a:pt x="3984" y="2675"/>
                  <a:pt x="2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0D04F29-1CCA-4E5B-A91D-F8A00CF1F8DE}"/>
              </a:ext>
            </a:extLst>
          </p:cNvPr>
          <p:cNvSpPr/>
          <p:nvPr/>
        </p:nvSpPr>
        <p:spPr>
          <a:xfrm>
            <a:off x="8623363" y="1966571"/>
            <a:ext cx="131699" cy="192919"/>
          </a:xfrm>
          <a:custGeom>
            <a:avLst/>
            <a:gdLst>
              <a:gd name="connsiteX0" fmla="*/ 1525 w 131699"/>
              <a:gd name="connsiteY0" fmla="*/ 74954 h 192919"/>
              <a:gd name="connsiteX1" fmla="*/ 117412 w 131699"/>
              <a:gd name="connsiteY1" fmla="*/ 3517 h 192919"/>
              <a:gd name="connsiteX2" fmla="*/ 130112 w 131699"/>
              <a:gd name="connsiteY2" fmla="*/ 19392 h 192919"/>
              <a:gd name="connsiteX3" fmla="*/ 130112 w 131699"/>
              <a:gd name="connsiteY3" fmla="*/ 92417 h 192919"/>
              <a:gd name="connsiteX4" fmla="*/ 117412 w 131699"/>
              <a:gd name="connsiteY4" fmla="*/ 190842 h 192919"/>
              <a:gd name="connsiteX5" fmla="*/ 114237 w 131699"/>
              <a:gd name="connsiteY5" fmla="*/ 149567 h 192919"/>
              <a:gd name="connsiteX6" fmla="*/ 115825 w 131699"/>
              <a:gd name="connsiteY6" fmla="*/ 35267 h 192919"/>
              <a:gd name="connsiteX7" fmla="*/ 55500 w 131699"/>
              <a:gd name="connsiteY7" fmla="*/ 71779 h 192919"/>
              <a:gd name="connsiteX8" fmla="*/ 1525 w 131699"/>
              <a:gd name="connsiteY8" fmla="*/ 74954 h 1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99" h="192919">
                <a:moveTo>
                  <a:pt x="1525" y="74954"/>
                </a:moveTo>
                <a:cubicBezTo>
                  <a:pt x="11844" y="63577"/>
                  <a:pt x="95981" y="12777"/>
                  <a:pt x="117412" y="3517"/>
                </a:cubicBezTo>
                <a:cubicBezTo>
                  <a:pt x="138843" y="-5743"/>
                  <a:pt x="127995" y="4575"/>
                  <a:pt x="130112" y="19392"/>
                </a:cubicBezTo>
                <a:cubicBezTo>
                  <a:pt x="132229" y="34209"/>
                  <a:pt x="132229" y="63842"/>
                  <a:pt x="130112" y="92417"/>
                </a:cubicBezTo>
                <a:cubicBezTo>
                  <a:pt x="127995" y="120992"/>
                  <a:pt x="120058" y="181317"/>
                  <a:pt x="117412" y="190842"/>
                </a:cubicBezTo>
                <a:cubicBezTo>
                  <a:pt x="114766" y="200367"/>
                  <a:pt x="114501" y="175496"/>
                  <a:pt x="114237" y="149567"/>
                </a:cubicBezTo>
                <a:cubicBezTo>
                  <a:pt x="113973" y="123638"/>
                  <a:pt x="125615" y="48232"/>
                  <a:pt x="115825" y="35267"/>
                </a:cubicBezTo>
                <a:cubicBezTo>
                  <a:pt x="106036" y="22302"/>
                  <a:pt x="75079" y="62519"/>
                  <a:pt x="55500" y="71779"/>
                </a:cubicBezTo>
                <a:cubicBezTo>
                  <a:pt x="35921" y="81039"/>
                  <a:pt x="-8794" y="86331"/>
                  <a:pt x="1525" y="7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D6CB2CE-122E-4096-B1A1-124B14650E3B}"/>
              </a:ext>
            </a:extLst>
          </p:cNvPr>
          <p:cNvSpPr/>
          <p:nvPr/>
        </p:nvSpPr>
        <p:spPr>
          <a:xfrm>
            <a:off x="8661297" y="1871122"/>
            <a:ext cx="429524" cy="689720"/>
          </a:xfrm>
          <a:custGeom>
            <a:avLst/>
            <a:gdLst>
              <a:gd name="connsiteX0" fmla="*/ 103 w 429524"/>
              <a:gd name="connsiteY0" fmla="*/ 541 h 689720"/>
              <a:gd name="connsiteX1" fmla="*/ 119166 w 429524"/>
              <a:gd name="connsiteY1" fmla="*/ 138653 h 689720"/>
              <a:gd name="connsiteX2" fmla="*/ 235053 w 429524"/>
              <a:gd name="connsiteY2" fmla="*/ 249778 h 689720"/>
              <a:gd name="connsiteX3" fmla="*/ 369991 w 429524"/>
              <a:gd name="connsiteY3" fmla="*/ 503778 h 689720"/>
              <a:gd name="connsiteX4" fmla="*/ 428728 w 429524"/>
              <a:gd name="connsiteY4" fmla="*/ 684753 h 689720"/>
              <a:gd name="connsiteX5" fmla="*/ 396978 w 429524"/>
              <a:gd name="connsiteY5" fmla="*/ 618078 h 689720"/>
              <a:gd name="connsiteX6" fmla="*/ 301728 w 429524"/>
              <a:gd name="connsiteY6" fmla="*/ 402178 h 689720"/>
              <a:gd name="connsiteX7" fmla="*/ 139803 w 429524"/>
              <a:gd name="connsiteY7" fmla="*/ 192628 h 689720"/>
              <a:gd name="connsiteX8" fmla="*/ 103 w 429524"/>
              <a:gd name="connsiteY8" fmla="*/ 541 h 68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524" h="689720">
                <a:moveTo>
                  <a:pt x="103" y="541"/>
                </a:moveTo>
                <a:cubicBezTo>
                  <a:pt x="-3336" y="-8455"/>
                  <a:pt x="80008" y="97114"/>
                  <a:pt x="119166" y="138653"/>
                </a:cubicBezTo>
                <a:cubicBezTo>
                  <a:pt x="158324" y="180192"/>
                  <a:pt x="193249" y="188924"/>
                  <a:pt x="235053" y="249778"/>
                </a:cubicBezTo>
                <a:cubicBezTo>
                  <a:pt x="276857" y="310632"/>
                  <a:pt x="337712" y="431282"/>
                  <a:pt x="369991" y="503778"/>
                </a:cubicBezTo>
                <a:cubicBezTo>
                  <a:pt x="402270" y="576274"/>
                  <a:pt x="424230" y="665703"/>
                  <a:pt x="428728" y="684753"/>
                </a:cubicBezTo>
                <a:cubicBezTo>
                  <a:pt x="433226" y="703803"/>
                  <a:pt x="418145" y="665174"/>
                  <a:pt x="396978" y="618078"/>
                </a:cubicBezTo>
                <a:cubicBezTo>
                  <a:pt x="375811" y="570982"/>
                  <a:pt x="344590" y="473086"/>
                  <a:pt x="301728" y="402178"/>
                </a:cubicBezTo>
                <a:cubicBezTo>
                  <a:pt x="258866" y="331270"/>
                  <a:pt x="189809" y="255070"/>
                  <a:pt x="139803" y="192628"/>
                </a:cubicBezTo>
                <a:cubicBezTo>
                  <a:pt x="89797" y="130186"/>
                  <a:pt x="3542" y="9537"/>
                  <a:pt x="103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E94B5EC-7161-44F5-AF64-A79B867E581F}"/>
              </a:ext>
            </a:extLst>
          </p:cNvPr>
          <p:cNvSpPr/>
          <p:nvPr/>
        </p:nvSpPr>
        <p:spPr>
          <a:xfrm>
            <a:off x="8881394" y="2211690"/>
            <a:ext cx="26813" cy="583081"/>
          </a:xfrm>
          <a:custGeom>
            <a:avLst/>
            <a:gdLst>
              <a:gd name="connsiteX0" fmla="*/ 669 w 26813"/>
              <a:gd name="connsiteY0" fmla="*/ 1285 h 583081"/>
              <a:gd name="connsiteX1" fmla="*/ 24481 w 26813"/>
              <a:gd name="connsiteY1" fmla="*/ 228298 h 583081"/>
              <a:gd name="connsiteX2" fmla="*/ 24481 w 26813"/>
              <a:gd name="connsiteY2" fmla="*/ 566435 h 583081"/>
              <a:gd name="connsiteX3" fmla="*/ 11781 w 26813"/>
              <a:gd name="connsiteY3" fmla="*/ 517223 h 583081"/>
              <a:gd name="connsiteX4" fmla="*/ 10194 w 26813"/>
              <a:gd name="connsiteY4" fmla="*/ 394985 h 583081"/>
              <a:gd name="connsiteX5" fmla="*/ 7019 w 26813"/>
              <a:gd name="connsiteY5" fmla="*/ 147335 h 583081"/>
              <a:gd name="connsiteX6" fmla="*/ 669 w 26813"/>
              <a:gd name="connsiteY6" fmla="*/ 1285 h 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3" h="583081">
                <a:moveTo>
                  <a:pt x="669" y="1285"/>
                </a:moveTo>
                <a:cubicBezTo>
                  <a:pt x="3579" y="14779"/>
                  <a:pt x="20512" y="134106"/>
                  <a:pt x="24481" y="228298"/>
                </a:cubicBezTo>
                <a:cubicBezTo>
                  <a:pt x="28450" y="322490"/>
                  <a:pt x="26598" y="518281"/>
                  <a:pt x="24481" y="566435"/>
                </a:cubicBezTo>
                <a:cubicBezTo>
                  <a:pt x="22364" y="614589"/>
                  <a:pt x="14162" y="545798"/>
                  <a:pt x="11781" y="517223"/>
                </a:cubicBezTo>
                <a:cubicBezTo>
                  <a:pt x="9400" y="488648"/>
                  <a:pt x="10988" y="456633"/>
                  <a:pt x="10194" y="394985"/>
                </a:cubicBezTo>
                <a:cubicBezTo>
                  <a:pt x="9400" y="333337"/>
                  <a:pt x="8871" y="211099"/>
                  <a:pt x="7019" y="147335"/>
                </a:cubicBezTo>
                <a:cubicBezTo>
                  <a:pt x="5167" y="83571"/>
                  <a:pt x="-2241" y="-12209"/>
                  <a:pt x="669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E778EB7-89DE-4F8F-BDC9-0A5EE89A9F45}"/>
              </a:ext>
            </a:extLst>
          </p:cNvPr>
          <p:cNvSpPr/>
          <p:nvPr/>
        </p:nvSpPr>
        <p:spPr>
          <a:xfrm>
            <a:off x="8667748" y="2287890"/>
            <a:ext cx="206377" cy="452780"/>
          </a:xfrm>
          <a:custGeom>
            <a:avLst/>
            <a:gdLst>
              <a:gd name="connsiteX0" fmla="*/ 2 w 206377"/>
              <a:gd name="connsiteY0" fmla="*/ 193373 h 452780"/>
              <a:gd name="connsiteX1" fmla="*/ 111127 w 206377"/>
              <a:gd name="connsiteY1" fmla="*/ 88598 h 452780"/>
              <a:gd name="connsiteX2" fmla="*/ 161927 w 206377"/>
              <a:gd name="connsiteY2" fmla="*/ 52085 h 452780"/>
              <a:gd name="connsiteX3" fmla="*/ 165102 w 206377"/>
              <a:gd name="connsiteY3" fmla="*/ 90185 h 452780"/>
              <a:gd name="connsiteX4" fmla="*/ 177802 w 206377"/>
              <a:gd name="connsiteY4" fmla="*/ 191785 h 452780"/>
              <a:gd name="connsiteX5" fmla="*/ 185740 w 206377"/>
              <a:gd name="connsiteY5" fmla="*/ 404510 h 452780"/>
              <a:gd name="connsiteX6" fmla="*/ 185740 w 206377"/>
              <a:gd name="connsiteY6" fmla="*/ 452135 h 452780"/>
              <a:gd name="connsiteX7" fmla="*/ 206377 w 206377"/>
              <a:gd name="connsiteY7" fmla="*/ 385460 h 452780"/>
              <a:gd name="connsiteX8" fmla="*/ 185740 w 206377"/>
              <a:gd name="connsiteY8" fmla="*/ 120348 h 452780"/>
              <a:gd name="connsiteX9" fmla="*/ 174627 w 206377"/>
              <a:gd name="connsiteY9" fmla="*/ 4460 h 452780"/>
              <a:gd name="connsiteX10" fmla="*/ 149227 w 206377"/>
              <a:gd name="connsiteY10" fmla="*/ 28273 h 452780"/>
              <a:gd name="connsiteX11" fmla="*/ 114302 w 206377"/>
              <a:gd name="connsiteY11" fmla="*/ 69548 h 452780"/>
              <a:gd name="connsiteX12" fmla="*/ 2 w 206377"/>
              <a:gd name="connsiteY12" fmla="*/ 193373 h 4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377" h="452780">
                <a:moveTo>
                  <a:pt x="2" y="193373"/>
                </a:moveTo>
                <a:cubicBezTo>
                  <a:pt x="-527" y="196548"/>
                  <a:pt x="84140" y="112146"/>
                  <a:pt x="111127" y="88598"/>
                </a:cubicBezTo>
                <a:cubicBezTo>
                  <a:pt x="138115" y="65050"/>
                  <a:pt x="152931" y="51821"/>
                  <a:pt x="161927" y="52085"/>
                </a:cubicBezTo>
                <a:cubicBezTo>
                  <a:pt x="170923" y="52349"/>
                  <a:pt x="162456" y="66902"/>
                  <a:pt x="165102" y="90185"/>
                </a:cubicBezTo>
                <a:cubicBezTo>
                  <a:pt x="167748" y="113468"/>
                  <a:pt x="174362" y="139398"/>
                  <a:pt x="177802" y="191785"/>
                </a:cubicBezTo>
                <a:cubicBezTo>
                  <a:pt x="181242" y="244172"/>
                  <a:pt x="184417" y="361118"/>
                  <a:pt x="185740" y="404510"/>
                </a:cubicBezTo>
                <a:cubicBezTo>
                  <a:pt x="187063" y="447902"/>
                  <a:pt x="182300" y="455310"/>
                  <a:pt x="185740" y="452135"/>
                </a:cubicBezTo>
                <a:cubicBezTo>
                  <a:pt x="189180" y="448960"/>
                  <a:pt x="206377" y="440758"/>
                  <a:pt x="206377" y="385460"/>
                </a:cubicBezTo>
                <a:cubicBezTo>
                  <a:pt x="206377" y="330162"/>
                  <a:pt x="191032" y="183848"/>
                  <a:pt x="185740" y="120348"/>
                </a:cubicBezTo>
                <a:cubicBezTo>
                  <a:pt x="180448" y="56848"/>
                  <a:pt x="180712" y="19806"/>
                  <a:pt x="174627" y="4460"/>
                </a:cubicBezTo>
                <a:cubicBezTo>
                  <a:pt x="168542" y="-10886"/>
                  <a:pt x="159281" y="17425"/>
                  <a:pt x="149227" y="28273"/>
                </a:cubicBezTo>
                <a:cubicBezTo>
                  <a:pt x="139173" y="39121"/>
                  <a:pt x="138379" y="46000"/>
                  <a:pt x="114302" y="69548"/>
                </a:cubicBezTo>
                <a:cubicBezTo>
                  <a:pt x="90225" y="93096"/>
                  <a:pt x="531" y="190198"/>
                  <a:pt x="2" y="193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858D3A5-E066-4686-9E21-7FE836D28048}"/>
              </a:ext>
            </a:extLst>
          </p:cNvPr>
          <p:cNvSpPr/>
          <p:nvPr/>
        </p:nvSpPr>
        <p:spPr>
          <a:xfrm>
            <a:off x="8764269" y="2385985"/>
            <a:ext cx="102450" cy="218125"/>
          </a:xfrm>
          <a:custGeom>
            <a:avLst/>
            <a:gdLst>
              <a:gd name="connsiteX0" fmla="*/ 3494 w 102450"/>
              <a:gd name="connsiteY0" fmla="*/ 28 h 218125"/>
              <a:gd name="connsiteX1" fmla="*/ 319 w 102450"/>
              <a:gd name="connsiteY1" fmla="*/ 122265 h 218125"/>
              <a:gd name="connsiteX2" fmla="*/ 1906 w 102450"/>
              <a:gd name="connsiteY2" fmla="*/ 214340 h 218125"/>
              <a:gd name="connsiteX3" fmla="*/ 16194 w 102450"/>
              <a:gd name="connsiteY3" fmla="*/ 195290 h 218125"/>
              <a:gd name="connsiteX4" fmla="*/ 101919 w 102450"/>
              <a:gd name="connsiteY4" fmla="*/ 147665 h 218125"/>
              <a:gd name="connsiteX5" fmla="*/ 51119 w 102450"/>
              <a:gd name="connsiteY5" fmla="*/ 152428 h 218125"/>
              <a:gd name="connsiteX6" fmla="*/ 24131 w 102450"/>
              <a:gd name="connsiteY6" fmla="*/ 158778 h 218125"/>
              <a:gd name="connsiteX7" fmla="*/ 19369 w 102450"/>
              <a:gd name="connsiteY7" fmla="*/ 111153 h 218125"/>
              <a:gd name="connsiteX8" fmla="*/ 3494 w 102450"/>
              <a:gd name="connsiteY8" fmla="*/ 28 h 21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50" h="218125">
                <a:moveTo>
                  <a:pt x="3494" y="28"/>
                </a:moveTo>
                <a:cubicBezTo>
                  <a:pt x="319" y="1880"/>
                  <a:pt x="584" y="86546"/>
                  <a:pt x="319" y="122265"/>
                </a:cubicBezTo>
                <a:cubicBezTo>
                  <a:pt x="54" y="157984"/>
                  <a:pt x="-740" y="202169"/>
                  <a:pt x="1906" y="214340"/>
                </a:cubicBezTo>
                <a:cubicBezTo>
                  <a:pt x="4552" y="226511"/>
                  <a:pt x="-475" y="206402"/>
                  <a:pt x="16194" y="195290"/>
                </a:cubicBezTo>
                <a:cubicBezTo>
                  <a:pt x="32863" y="184178"/>
                  <a:pt x="96098" y="154809"/>
                  <a:pt x="101919" y="147665"/>
                </a:cubicBezTo>
                <a:cubicBezTo>
                  <a:pt x="107740" y="140521"/>
                  <a:pt x="64084" y="150576"/>
                  <a:pt x="51119" y="152428"/>
                </a:cubicBezTo>
                <a:cubicBezTo>
                  <a:pt x="38154" y="154280"/>
                  <a:pt x="29423" y="165657"/>
                  <a:pt x="24131" y="158778"/>
                </a:cubicBezTo>
                <a:cubicBezTo>
                  <a:pt x="18839" y="151899"/>
                  <a:pt x="23073" y="136024"/>
                  <a:pt x="19369" y="111153"/>
                </a:cubicBezTo>
                <a:cubicBezTo>
                  <a:pt x="15665" y="86282"/>
                  <a:pt x="6669" y="-1824"/>
                  <a:pt x="349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ED997BB-F34E-4014-BFC5-6837F60237AC}"/>
              </a:ext>
            </a:extLst>
          </p:cNvPr>
          <p:cNvSpPr/>
          <p:nvPr/>
        </p:nvSpPr>
        <p:spPr>
          <a:xfrm>
            <a:off x="8922881" y="2215686"/>
            <a:ext cx="174811" cy="464347"/>
          </a:xfrm>
          <a:custGeom>
            <a:avLst/>
            <a:gdLst>
              <a:gd name="connsiteX0" fmla="*/ 457 w 174811"/>
              <a:gd name="connsiteY0" fmla="*/ 464 h 464347"/>
              <a:gd name="connsiteX1" fmla="*/ 6807 w 174811"/>
              <a:gd name="connsiteY1" fmla="*/ 213189 h 464347"/>
              <a:gd name="connsiteX2" fmla="*/ 32207 w 174811"/>
              <a:gd name="connsiteY2" fmla="*/ 451314 h 464347"/>
              <a:gd name="connsiteX3" fmla="*/ 48082 w 174811"/>
              <a:gd name="connsiteY3" fmla="*/ 429089 h 464347"/>
              <a:gd name="connsiteX4" fmla="*/ 94119 w 174811"/>
              <a:gd name="connsiteY4" fmla="*/ 395752 h 464347"/>
              <a:gd name="connsiteX5" fmla="*/ 173494 w 174811"/>
              <a:gd name="connsiteY5" fmla="*/ 332252 h 464347"/>
              <a:gd name="connsiteX6" fmla="*/ 140157 w 174811"/>
              <a:gd name="connsiteY6" fmla="*/ 343364 h 464347"/>
              <a:gd name="connsiteX7" fmla="*/ 94119 w 174811"/>
              <a:gd name="connsiteY7" fmla="*/ 368764 h 464347"/>
              <a:gd name="connsiteX8" fmla="*/ 41732 w 174811"/>
              <a:gd name="connsiteY8" fmla="*/ 414802 h 464347"/>
              <a:gd name="connsiteX9" fmla="*/ 33794 w 174811"/>
              <a:gd name="connsiteY9" fmla="*/ 357652 h 464347"/>
              <a:gd name="connsiteX10" fmla="*/ 22682 w 174811"/>
              <a:gd name="connsiteY10" fmla="*/ 229064 h 464347"/>
              <a:gd name="connsiteX11" fmla="*/ 16332 w 174811"/>
              <a:gd name="connsiteY11" fmla="*/ 157627 h 464347"/>
              <a:gd name="connsiteX12" fmla="*/ 457 w 174811"/>
              <a:gd name="connsiteY12" fmla="*/ 464 h 46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811" h="464347">
                <a:moveTo>
                  <a:pt x="457" y="464"/>
                </a:moveTo>
                <a:cubicBezTo>
                  <a:pt x="-1131" y="9724"/>
                  <a:pt x="1515" y="138047"/>
                  <a:pt x="6807" y="213189"/>
                </a:cubicBezTo>
                <a:cubicBezTo>
                  <a:pt x="12099" y="288331"/>
                  <a:pt x="25328" y="415331"/>
                  <a:pt x="32207" y="451314"/>
                </a:cubicBezTo>
                <a:cubicBezTo>
                  <a:pt x="39086" y="487297"/>
                  <a:pt x="37763" y="438349"/>
                  <a:pt x="48082" y="429089"/>
                </a:cubicBezTo>
                <a:cubicBezTo>
                  <a:pt x="58401" y="419829"/>
                  <a:pt x="73217" y="411892"/>
                  <a:pt x="94119" y="395752"/>
                </a:cubicBezTo>
                <a:cubicBezTo>
                  <a:pt x="115021" y="379613"/>
                  <a:pt x="165821" y="340983"/>
                  <a:pt x="173494" y="332252"/>
                </a:cubicBezTo>
                <a:cubicBezTo>
                  <a:pt x="181167" y="323521"/>
                  <a:pt x="153386" y="337279"/>
                  <a:pt x="140157" y="343364"/>
                </a:cubicBezTo>
                <a:cubicBezTo>
                  <a:pt x="126928" y="349449"/>
                  <a:pt x="110523" y="356858"/>
                  <a:pt x="94119" y="368764"/>
                </a:cubicBezTo>
                <a:cubicBezTo>
                  <a:pt x="77715" y="380670"/>
                  <a:pt x="51786" y="416654"/>
                  <a:pt x="41732" y="414802"/>
                </a:cubicBezTo>
                <a:cubicBezTo>
                  <a:pt x="31678" y="412950"/>
                  <a:pt x="36969" y="388608"/>
                  <a:pt x="33794" y="357652"/>
                </a:cubicBezTo>
                <a:cubicBezTo>
                  <a:pt x="30619" y="326696"/>
                  <a:pt x="25592" y="262401"/>
                  <a:pt x="22682" y="229064"/>
                </a:cubicBezTo>
                <a:cubicBezTo>
                  <a:pt x="19772" y="195727"/>
                  <a:pt x="17920" y="192287"/>
                  <a:pt x="16332" y="157627"/>
                </a:cubicBezTo>
                <a:cubicBezTo>
                  <a:pt x="14745" y="122967"/>
                  <a:pt x="2045" y="-8796"/>
                  <a:pt x="45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058B92A-F0ED-4561-90EA-E69EE43A5A02}"/>
              </a:ext>
            </a:extLst>
          </p:cNvPr>
          <p:cNvSpPr/>
          <p:nvPr/>
        </p:nvSpPr>
        <p:spPr>
          <a:xfrm>
            <a:off x="8940675" y="2364898"/>
            <a:ext cx="88215" cy="228545"/>
          </a:xfrm>
          <a:custGeom>
            <a:avLst/>
            <a:gdLst>
              <a:gd name="connsiteX0" fmla="*/ 77913 w 88215"/>
              <a:gd name="connsiteY0" fmla="*/ 224315 h 228545"/>
              <a:gd name="connsiteX1" fmla="*/ 87438 w 88215"/>
              <a:gd name="connsiteY1" fmla="*/ 13177 h 228545"/>
              <a:gd name="connsiteX2" fmla="*/ 55688 w 88215"/>
              <a:gd name="connsiteY2" fmla="*/ 29052 h 228545"/>
              <a:gd name="connsiteX3" fmla="*/ 125 w 88215"/>
              <a:gd name="connsiteY3" fmla="*/ 84615 h 228545"/>
              <a:gd name="connsiteX4" fmla="*/ 41400 w 88215"/>
              <a:gd name="connsiteY4" fmla="*/ 60802 h 228545"/>
              <a:gd name="connsiteX5" fmla="*/ 69975 w 88215"/>
              <a:gd name="connsiteY5" fmla="*/ 51277 h 228545"/>
              <a:gd name="connsiteX6" fmla="*/ 71563 w 88215"/>
              <a:gd name="connsiteY6" fmla="*/ 148115 h 228545"/>
              <a:gd name="connsiteX7" fmla="*/ 77913 w 88215"/>
              <a:gd name="connsiteY7" fmla="*/ 224315 h 22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5" h="228545">
                <a:moveTo>
                  <a:pt x="77913" y="224315"/>
                </a:moveTo>
                <a:cubicBezTo>
                  <a:pt x="80559" y="201825"/>
                  <a:pt x="91142" y="45721"/>
                  <a:pt x="87438" y="13177"/>
                </a:cubicBezTo>
                <a:cubicBezTo>
                  <a:pt x="83734" y="-19367"/>
                  <a:pt x="70240" y="17146"/>
                  <a:pt x="55688" y="29052"/>
                </a:cubicBezTo>
                <a:cubicBezTo>
                  <a:pt x="41136" y="40958"/>
                  <a:pt x="2506" y="79323"/>
                  <a:pt x="125" y="84615"/>
                </a:cubicBezTo>
                <a:cubicBezTo>
                  <a:pt x="-2256" y="89907"/>
                  <a:pt x="29758" y="66358"/>
                  <a:pt x="41400" y="60802"/>
                </a:cubicBezTo>
                <a:cubicBezTo>
                  <a:pt x="53042" y="55246"/>
                  <a:pt x="64948" y="36725"/>
                  <a:pt x="69975" y="51277"/>
                </a:cubicBezTo>
                <a:cubicBezTo>
                  <a:pt x="75002" y="65829"/>
                  <a:pt x="72886" y="122715"/>
                  <a:pt x="71563" y="148115"/>
                </a:cubicBezTo>
                <a:cubicBezTo>
                  <a:pt x="70240" y="173515"/>
                  <a:pt x="75267" y="246805"/>
                  <a:pt x="77913" y="224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24ADCDA-F059-44B6-9F0D-B79DBF676B1F}"/>
              </a:ext>
            </a:extLst>
          </p:cNvPr>
          <p:cNvSpPr/>
          <p:nvPr/>
        </p:nvSpPr>
        <p:spPr>
          <a:xfrm>
            <a:off x="8884780" y="2612794"/>
            <a:ext cx="211736" cy="200271"/>
          </a:xfrm>
          <a:custGeom>
            <a:avLst/>
            <a:gdLst>
              <a:gd name="connsiteX0" fmla="*/ 458 w 211736"/>
              <a:gd name="connsiteY0" fmla="*/ 200256 h 200271"/>
              <a:gd name="connsiteX1" fmla="*/ 109995 w 211736"/>
              <a:gd name="connsiteY1" fmla="*/ 127231 h 200271"/>
              <a:gd name="connsiteX2" fmla="*/ 168733 w 211736"/>
              <a:gd name="connsiteY2" fmla="*/ 73256 h 200271"/>
              <a:gd name="connsiteX3" fmla="*/ 211595 w 211736"/>
              <a:gd name="connsiteY3" fmla="*/ 231 h 200271"/>
              <a:gd name="connsiteX4" fmla="*/ 154445 w 211736"/>
              <a:gd name="connsiteY4" fmla="*/ 52619 h 200271"/>
              <a:gd name="connsiteX5" fmla="*/ 73483 w 211736"/>
              <a:gd name="connsiteY5" fmla="*/ 120881 h 200271"/>
              <a:gd name="connsiteX6" fmla="*/ 458 w 211736"/>
              <a:gd name="connsiteY6" fmla="*/ 200256 h 20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736" h="200271">
                <a:moveTo>
                  <a:pt x="458" y="200256"/>
                </a:moveTo>
                <a:cubicBezTo>
                  <a:pt x="6543" y="201314"/>
                  <a:pt x="81949" y="148398"/>
                  <a:pt x="109995" y="127231"/>
                </a:cubicBezTo>
                <a:cubicBezTo>
                  <a:pt x="138041" y="106064"/>
                  <a:pt x="151800" y="94423"/>
                  <a:pt x="168733" y="73256"/>
                </a:cubicBezTo>
                <a:cubicBezTo>
                  <a:pt x="185666" y="52089"/>
                  <a:pt x="213976" y="3670"/>
                  <a:pt x="211595" y="231"/>
                </a:cubicBezTo>
                <a:cubicBezTo>
                  <a:pt x="209214" y="-3209"/>
                  <a:pt x="177464" y="32511"/>
                  <a:pt x="154445" y="52619"/>
                </a:cubicBezTo>
                <a:cubicBezTo>
                  <a:pt x="131426" y="72727"/>
                  <a:pt x="96502" y="100508"/>
                  <a:pt x="73483" y="120881"/>
                </a:cubicBezTo>
                <a:cubicBezTo>
                  <a:pt x="50464" y="141254"/>
                  <a:pt x="-5627" y="199198"/>
                  <a:pt x="458" y="200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56738E00-7F94-452D-A833-A84AFC405531}"/>
              </a:ext>
            </a:extLst>
          </p:cNvPr>
          <p:cNvSpPr/>
          <p:nvPr/>
        </p:nvSpPr>
        <p:spPr>
          <a:xfrm>
            <a:off x="8908829" y="2747415"/>
            <a:ext cx="143567" cy="296850"/>
          </a:xfrm>
          <a:custGeom>
            <a:avLst/>
            <a:gdLst>
              <a:gd name="connsiteX0" fmla="*/ 221 w 143567"/>
              <a:gd name="connsiteY0" fmla="*/ 138660 h 296850"/>
              <a:gd name="connsiteX1" fmla="*/ 133571 w 143567"/>
              <a:gd name="connsiteY1" fmla="*/ 8485 h 296850"/>
              <a:gd name="connsiteX2" fmla="*/ 133571 w 143567"/>
              <a:gd name="connsiteY2" fmla="*/ 25948 h 296850"/>
              <a:gd name="connsiteX3" fmla="*/ 130396 w 143567"/>
              <a:gd name="connsiteY3" fmla="*/ 133898 h 296850"/>
              <a:gd name="connsiteX4" fmla="*/ 131984 w 143567"/>
              <a:gd name="connsiteY4" fmla="*/ 198985 h 296850"/>
              <a:gd name="connsiteX5" fmla="*/ 119284 w 143567"/>
              <a:gd name="connsiteY5" fmla="*/ 238673 h 296850"/>
              <a:gd name="connsiteX6" fmla="*/ 73246 w 143567"/>
              <a:gd name="connsiteY6" fmla="*/ 276773 h 296850"/>
              <a:gd name="connsiteX7" fmla="*/ 41496 w 143567"/>
              <a:gd name="connsiteY7" fmla="*/ 295823 h 296850"/>
              <a:gd name="connsiteX8" fmla="*/ 79596 w 143567"/>
              <a:gd name="connsiteY8" fmla="*/ 246610 h 296850"/>
              <a:gd name="connsiteX9" fmla="*/ 108171 w 143567"/>
              <a:gd name="connsiteY9" fmla="*/ 183110 h 296850"/>
              <a:gd name="connsiteX10" fmla="*/ 101821 w 143567"/>
              <a:gd name="connsiteY10" fmla="*/ 62460 h 296850"/>
              <a:gd name="connsiteX11" fmla="*/ 221 w 143567"/>
              <a:gd name="connsiteY11" fmla="*/ 138660 h 2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67" h="296850">
                <a:moveTo>
                  <a:pt x="221" y="138660"/>
                </a:moveTo>
                <a:cubicBezTo>
                  <a:pt x="5513" y="129664"/>
                  <a:pt x="111346" y="27270"/>
                  <a:pt x="133571" y="8485"/>
                </a:cubicBezTo>
                <a:cubicBezTo>
                  <a:pt x="155796" y="-10300"/>
                  <a:pt x="134100" y="5046"/>
                  <a:pt x="133571" y="25948"/>
                </a:cubicBezTo>
                <a:cubicBezTo>
                  <a:pt x="133042" y="46850"/>
                  <a:pt x="130660" y="105059"/>
                  <a:pt x="130396" y="133898"/>
                </a:cubicBezTo>
                <a:cubicBezTo>
                  <a:pt x="130132" y="162737"/>
                  <a:pt x="133836" y="181523"/>
                  <a:pt x="131984" y="198985"/>
                </a:cubicBezTo>
                <a:cubicBezTo>
                  <a:pt x="130132" y="216447"/>
                  <a:pt x="129074" y="225708"/>
                  <a:pt x="119284" y="238673"/>
                </a:cubicBezTo>
                <a:cubicBezTo>
                  <a:pt x="109494" y="251638"/>
                  <a:pt x="86211" y="267248"/>
                  <a:pt x="73246" y="276773"/>
                </a:cubicBezTo>
                <a:cubicBezTo>
                  <a:pt x="60281" y="286298"/>
                  <a:pt x="40438" y="300850"/>
                  <a:pt x="41496" y="295823"/>
                </a:cubicBezTo>
                <a:cubicBezTo>
                  <a:pt x="42554" y="290796"/>
                  <a:pt x="68484" y="265396"/>
                  <a:pt x="79596" y="246610"/>
                </a:cubicBezTo>
                <a:cubicBezTo>
                  <a:pt x="90709" y="227825"/>
                  <a:pt x="104467" y="213802"/>
                  <a:pt x="108171" y="183110"/>
                </a:cubicBezTo>
                <a:cubicBezTo>
                  <a:pt x="111875" y="152418"/>
                  <a:pt x="117696" y="70927"/>
                  <a:pt x="101821" y="62460"/>
                </a:cubicBezTo>
                <a:cubicBezTo>
                  <a:pt x="85946" y="53993"/>
                  <a:pt x="-5071" y="147656"/>
                  <a:pt x="221" y="138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3E41E4A-3BFF-4F32-B5E0-DF1E42277C91}"/>
              </a:ext>
            </a:extLst>
          </p:cNvPr>
          <p:cNvSpPr/>
          <p:nvPr/>
        </p:nvSpPr>
        <p:spPr>
          <a:xfrm>
            <a:off x="8970843" y="2550003"/>
            <a:ext cx="146709" cy="660772"/>
          </a:xfrm>
          <a:custGeom>
            <a:avLst/>
            <a:gdLst>
              <a:gd name="connsiteX0" fmla="*/ 130295 w 146709"/>
              <a:gd name="connsiteY0" fmla="*/ 4285 h 660772"/>
              <a:gd name="connsiteX1" fmla="*/ 146170 w 146709"/>
              <a:gd name="connsiteY1" fmla="*/ 140810 h 660772"/>
              <a:gd name="connsiteX2" fmla="*/ 142995 w 146709"/>
              <a:gd name="connsiteY2" fmla="*/ 205897 h 660772"/>
              <a:gd name="connsiteX3" fmla="*/ 142995 w 146709"/>
              <a:gd name="connsiteY3" fmla="*/ 313847 h 660772"/>
              <a:gd name="connsiteX4" fmla="*/ 114420 w 146709"/>
              <a:gd name="connsiteY4" fmla="*/ 437672 h 660772"/>
              <a:gd name="connsiteX5" fmla="*/ 76320 w 146709"/>
              <a:gd name="connsiteY5" fmla="*/ 523397 h 660772"/>
              <a:gd name="connsiteX6" fmla="*/ 120 w 146709"/>
              <a:gd name="connsiteY6" fmla="*/ 659922 h 660772"/>
              <a:gd name="connsiteX7" fmla="*/ 95370 w 146709"/>
              <a:gd name="connsiteY7" fmla="*/ 453547 h 660772"/>
              <a:gd name="connsiteX8" fmla="*/ 123945 w 146709"/>
              <a:gd name="connsiteY8" fmla="*/ 318610 h 660772"/>
              <a:gd name="connsiteX9" fmla="*/ 130295 w 146709"/>
              <a:gd name="connsiteY9" fmla="*/ 4285 h 6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09" h="660772">
                <a:moveTo>
                  <a:pt x="130295" y="4285"/>
                </a:moveTo>
                <a:cubicBezTo>
                  <a:pt x="133999" y="-25348"/>
                  <a:pt x="144053" y="107208"/>
                  <a:pt x="146170" y="140810"/>
                </a:cubicBezTo>
                <a:cubicBezTo>
                  <a:pt x="148287" y="174412"/>
                  <a:pt x="143524" y="177058"/>
                  <a:pt x="142995" y="205897"/>
                </a:cubicBezTo>
                <a:cubicBezTo>
                  <a:pt x="142466" y="234736"/>
                  <a:pt x="147757" y="275218"/>
                  <a:pt x="142995" y="313847"/>
                </a:cubicBezTo>
                <a:cubicBezTo>
                  <a:pt x="138233" y="352476"/>
                  <a:pt x="125532" y="402747"/>
                  <a:pt x="114420" y="437672"/>
                </a:cubicBezTo>
                <a:cubicBezTo>
                  <a:pt x="103307" y="472597"/>
                  <a:pt x="95370" y="486355"/>
                  <a:pt x="76320" y="523397"/>
                </a:cubicBezTo>
                <a:cubicBezTo>
                  <a:pt x="57270" y="560439"/>
                  <a:pt x="-3055" y="671564"/>
                  <a:pt x="120" y="659922"/>
                </a:cubicBezTo>
                <a:cubicBezTo>
                  <a:pt x="3295" y="648280"/>
                  <a:pt x="74733" y="510432"/>
                  <a:pt x="95370" y="453547"/>
                </a:cubicBezTo>
                <a:cubicBezTo>
                  <a:pt x="116007" y="396662"/>
                  <a:pt x="119447" y="391635"/>
                  <a:pt x="123945" y="318610"/>
                </a:cubicBezTo>
                <a:cubicBezTo>
                  <a:pt x="128443" y="245585"/>
                  <a:pt x="126591" y="33918"/>
                  <a:pt x="130295" y="4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194D577-8AD2-4818-BCA9-6C0246EC6486}"/>
              </a:ext>
            </a:extLst>
          </p:cNvPr>
          <p:cNvSpPr/>
          <p:nvPr/>
        </p:nvSpPr>
        <p:spPr>
          <a:xfrm>
            <a:off x="6078118" y="975080"/>
            <a:ext cx="1957042" cy="292806"/>
          </a:xfrm>
          <a:custGeom>
            <a:avLst/>
            <a:gdLst>
              <a:gd name="connsiteX0" fmla="*/ 22115 w 1957042"/>
              <a:gd name="connsiteY0" fmla="*/ 4937 h 292806"/>
              <a:gd name="connsiteX1" fmla="*/ 102549 w 1957042"/>
              <a:gd name="connsiteY1" fmla="*/ 2820 h 292806"/>
              <a:gd name="connsiteX2" fmla="*/ 877249 w 1957042"/>
              <a:gd name="connsiteY2" fmla="*/ 57853 h 292806"/>
              <a:gd name="connsiteX3" fmla="*/ 1711215 w 1957042"/>
              <a:gd name="connsiteY3" fmla="*/ 244120 h 292806"/>
              <a:gd name="connsiteX4" fmla="*/ 1954632 w 1957042"/>
              <a:gd name="connsiteY4" fmla="*/ 292803 h 292806"/>
              <a:gd name="connsiteX5" fmla="*/ 1817049 w 1957042"/>
              <a:gd name="connsiteY5" fmla="*/ 246237 h 292806"/>
              <a:gd name="connsiteX6" fmla="*/ 1518599 w 1957042"/>
              <a:gd name="connsiteY6" fmla="*/ 163687 h 292806"/>
              <a:gd name="connsiteX7" fmla="*/ 1055049 w 1957042"/>
              <a:gd name="connsiteY7" fmla="*/ 53620 h 292806"/>
              <a:gd name="connsiteX8" fmla="*/ 578799 w 1957042"/>
              <a:gd name="connsiteY8" fmla="*/ 2820 h 292806"/>
              <a:gd name="connsiteX9" fmla="*/ 22115 w 1957042"/>
              <a:gd name="connsiteY9" fmla="*/ 4937 h 2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042" h="292806">
                <a:moveTo>
                  <a:pt x="22115" y="4937"/>
                </a:moveTo>
                <a:cubicBezTo>
                  <a:pt x="-57260" y="4937"/>
                  <a:pt x="102549" y="2820"/>
                  <a:pt x="102549" y="2820"/>
                </a:cubicBezTo>
                <a:cubicBezTo>
                  <a:pt x="245071" y="11639"/>
                  <a:pt x="609138" y="17636"/>
                  <a:pt x="877249" y="57853"/>
                </a:cubicBezTo>
                <a:cubicBezTo>
                  <a:pt x="1145360" y="98070"/>
                  <a:pt x="1531651" y="204962"/>
                  <a:pt x="1711215" y="244120"/>
                </a:cubicBezTo>
                <a:cubicBezTo>
                  <a:pt x="1890779" y="283278"/>
                  <a:pt x="1936993" y="292450"/>
                  <a:pt x="1954632" y="292803"/>
                </a:cubicBezTo>
                <a:cubicBezTo>
                  <a:pt x="1972271" y="293156"/>
                  <a:pt x="1889721" y="267756"/>
                  <a:pt x="1817049" y="246237"/>
                </a:cubicBezTo>
                <a:cubicBezTo>
                  <a:pt x="1744377" y="224718"/>
                  <a:pt x="1645599" y="195790"/>
                  <a:pt x="1518599" y="163687"/>
                </a:cubicBezTo>
                <a:cubicBezTo>
                  <a:pt x="1391599" y="131584"/>
                  <a:pt x="1211682" y="80431"/>
                  <a:pt x="1055049" y="53620"/>
                </a:cubicBezTo>
                <a:cubicBezTo>
                  <a:pt x="898416" y="26809"/>
                  <a:pt x="756599" y="10228"/>
                  <a:pt x="578799" y="2820"/>
                </a:cubicBezTo>
                <a:cubicBezTo>
                  <a:pt x="400999" y="-4588"/>
                  <a:pt x="101490" y="4937"/>
                  <a:pt x="22115" y="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4F29790-BB4A-4F2A-82D1-2C7DCC9E0BEB}"/>
              </a:ext>
            </a:extLst>
          </p:cNvPr>
          <p:cNvSpPr/>
          <p:nvPr/>
        </p:nvSpPr>
        <p:spPr>
          <a:xfrm>
            <a:off x="6062461" y="909678"/>
            <a:ext cx="1925519" cy="344138"/>
          </a:xfrm>
          <a:custGeom>
            <a:avLst/>
            <a:gdLst>
              <a:gd name="connsiteX0" fmla="*/ 22956 w 1925519"/>
              <a:gd name="connsiteY0" fmla="*/ 489 h 344138"/>
              <a:gd name="connsiteX1" fmla="*/ 797656 w 1925519"/>
              <a:gd name="connsiteY1" fmla="*/ 61872 h 344138"/>
              <a:gd name="connsiteX2" fmla="*/ 1563889 w 1925519"/>
              <a:gd name="connsiteY2" fmla="*/ 214272 h 344138"/>
              <a:gd name="connsiteX3" fmla="*/ 1917372 w 1925519"/>
              <a:gd name="connsiteY3" fmla="*/ 341272 h 344138"/>
              <a:gd name="connsiteX4" fmla="*/ 1779789 w 1925519"/>
              <a:gd name="connsiteY4" fmla="*/ 294705 h 344138"/>
              <a:gd name="connsiteX5" fmla="*/ 1415722 w 1925519"/>
              <a:gd name="connsiteY5" fmla="*/ 201572 h 344138"/>
              <a:gd name="connsiteX6" fmla="*/ 960639 w 1925519"/>
              <a:gd name="connsiteY6" fmla="*/ 97855 h 344138"/>
              <a:gd name="connsiteX7" fmla="*/ 621972 w 1925519"/>
              <a:gd name="connsiteY7" fmla="*/ 68222 h 344138"/>
              <a:gd name="connsiteX8" fmla="*/ 238856 w 1925519"/>
              <a:gd name="connsiteY8" fmla="*/ 34355 h 344138"/>
              <a:gd name="connsiteX9" fmla="*/ 22956 w 1925519"/>
              <a:gd name="connsiteY9" fmla="*/ 489 h 3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5519" h="344138">
                <a:moveTo>
                  <a:pt x="22956" y="489"/>
                </a:moveTo>
                <a:cubicBezTo>
                  <a:pt x="116089" y="5075"/>
                  <a:pt x="540834" y="26242"/>
                  <a:pt x="797656" y="61872"/>
                </a:cubicBezTo>
                <a:cubicBezTo>
                  <a:pt x="1054478" y="97502"/>
                  <a:pt x="1377270" y="167705"/>
                  <a:pt x="1563889" y="214272"/>
                </a:cubicBezTo>
                <a:cubicBezTo>
                  <a:pt x="1750508" y="260839"/>
                  <a:pt x="1881389" y="327866"/>
                  <a:pt x="1917372" y="341272"/>
                </a:cubicBezTo>
                <a:cubicBezTo>
                  <a:pt x="1953355" y="354678"/>
                  <a:pt x="1863397" y="317988"/>
                  <a:pt x="1779789" y="294705"/>
                </a:cubicBezTo>
                <a:cubicBezTo>
                  <a:pt x="1696181" y="271422"/>
                  <a:pt x="1552247" y="234380"/>
                  <a:pt x="1415722" y="201572"/>
                </a:cubicBezTo>
                <a:cubicBezTo>
                  <a:pt x="1279197" y="168764"/>
                  <a:pt x="1092931" y="120080"/>
                  <a:pt x="960639" y="97855"/>
                </a:cubicBezTo>
                <a:cubicBezTo>
                  <a:pt x="828347" y="75630"/>
                  <a:pt x="621972" y="68222"/>
                  <a:pt x="621972" y="68222"/>
                </a:cubicBezTo>
                <a:lnTo>
                  <a:pt x="238856" y="34355"/>
                </a:lnTo>
                <a:cubicBezTo>
                  <a:pt x="143959" y="24830"/>
                  <a:pt x="-70177" y="-4097"/>
                  <a:pt x="22956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858364C-2480-4F39-A4A0-B852102275DB}"/>
              </a:ext>
            </a:extLst>
          </p:cNvPr>
          <p:cNvSpPr/>
          <p:nvPr/>
        </p:nvSpPr>
        <p:spPr>
          <a:xfrm>
            <a:off x="8021134" y="1271477"/>
            <a:ext cx="925478" cy="615184"/>
          </a:xfrm>
          <a:custGeom>
            <a:avLst/>
            <a:gdLst>
              <a:gd name="connsiteX0" fmla="*/ 504 w 925478"/>
              <a:gd name="connsiteY0" fmla="*/ 111 h 615184"/>
              <a:gd name="connsiteX1" fmla="*/ 394204 w 925478"/>
              <a:gd name="connsiteY1" fmla="*/ 222361 h 615184"/>
              <a:gd name="connsiteX2" fmla="*/ 887916 w 925478"/>
              <a:gd name="connsiteY2" fmla="*/ 589073 h 615184"/>
              <a:gd name="connsiteX3" fmla="*/ 870454 w 925478"/>
              <a:gd name="connsiteY3" fmla="*/ 573198 h 615184"/>
              <a:gd name="connsiteX4" fmla="*/ 705354 w 925478"/>
              <a:gd name="connsiteY4" fmla="*/ 474773 h 615184"/>
              <a:gd name="connsiteX5" fmla="*/ 481516 w 925478"/>
              <a:gd name="connsiteY5" fmla="*/ 312848 h 615184"/>
              <a:gd name="connsiteX6" fmla="*/ 314829 w 925478"/>
              <a:gd name="connsiteY6" fmla="*/ 193786 h 615184"/>
              <a:gd name="connsiteX7" fmla="*/ 504 w 925478"/>
              <a:gd name="connsiteY7" fmla="*/ 111 h 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478" h="615184">
                <a:moveTo>
                  <a:pt x="504" y="111"/>
                </a:moveTo>
                <a:cubicBezTo>
                  <a:pt x="13733" y="4873"/>
                  <a:pt x="246302" y="124201"/>
                  <a:pt x="394204" y="222361"/>
                </a:cubicBezTo>
                <a:cubicBezTo>
                  <a:pt x="542106" y="320521"/>
                  <a:pt x="808541" y="530600"/>
                  <a:pt x="887916" y="589073"/>
                </a:cubicBezTo>
                <a:cubicBezTo>
                  <a:pt x="967291" y="647546"/>
                  <a:pt x="900881" y="592248"/>
                  <a:pt x="870454" y="573198"/>
                </a:cubicBezTo>
                <a:cubicBezTo>
                  <a:pt x="840027" y="554148"/>
                  <a:pt x="770177" y="518165"/>
                  <a:pt x="705354" y="474773"/>
                </a:cubicBezTo>
                <a:cubicBezTo>
                  <a:pt x="640531" y="431381"/>
                  <a:pt x="481516" y="312848"/>
                  <a:pt x="481516" y="312848"/>
                </a:cubicBezTo>
                <a:cubicBezTo>
                  <a:pt x="416429" y="266017"/>
                  <a:pt x="391558" y="243792"/>
                  <a:pt x="314829" y="193786"/>
                </a:cubicBezTo>
                <a:cubicBezTo>
                  <a:pt x="238100" y="143780"/>
                  <a:pt x="-12725" y="-4651"/>
                  <a:pt x="50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8A09532E-C622-4027-A34D-4AF6381E326B}"/>
              </a:ext>
            </a:extLst>
          </p:cNvPr>
          <p:cNvSpPr/>
          <p:nvPr/>
        </p:nvSpPr>
        <p:spPr>
          <a:xfrm>
            <a:off x="8072393" y="1271417"/>
            <a:ext cx="1014886" cy="767959"/>
          </a:xfrm>
          <a:custGeom>
            <a:avLst/>
            <a:gdLst>
              <a:gd name="connsiteX0" fmla="*/ 45 w 1014886"/>
              <a:gd name="connsiteY0" fmla="*/ 171 h 767959"/>
              <a:gd name="connsiteX1" fmla="*/ 325482 w 1014886"/>
              <a:gd name="connsiteY1" fmla="*/ 165271 h 767959"/>
              <a:gd name="connsiteX2" fmla="*/ 812845 w 1014886"/>
              <a:gd name="connsiteY2" fmla="*/ 509758 h 767959"/>
              <a:gd name="connsiteX3" fmla="*/ 1004932 w 1014886"/>
              <a:gd name="connsiteY3" fmla="*/ 757408 h 767959"/>
              <a:gd name="connsiteX4" fmla="*/ 963657 w 1014886"/>
              <a:gd name="connsiteY4" fmla="*/ 698671 h 767959"/>
              <a:gd name="connsiteX5" fmla="*/ 760457 w 1014886"/>
              <a:gd name="connsiteY5" fmla="*/ 484358 h 767959"/>
              <a:gd name="connsiteX6" fmla="*/ 474707 w 1014886"/>
              <a:gd name="connsiteY6" fmla="*/ 285921 h 767959"/>
              <a:gd name="connsiteX7" fmla="*/ 346120 w 1014886"/>
              <a:gd name="connsiteY7" fmla="*/ 192258 h 767959"/>
              <a:gd name="connsiteX8" fmla="*/ 45 w 1014886"/>
              <a:gd name="connsiteY8" fmla="*/ 171 h 7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886" h="767959">
                <a:moveTo>
                  <a:pt x="45" y="171"/>
                </a:moveTo>
                <a:cubicBezTo>
                  <a:pt x="-3395" y="-4327"/>
                  <a:pt x="190015" y="80340"/>
                  <a:pt x="325482" y="165271"/>
                </a:cubicBezTo>
                <a:cubicBezTo>
                  <a:pt x="460949" y="250202"/>
                  <a:pt x="699603" y="411069"/>
                  <a:pt x="812845" y="509758"/>
                </a:cubicBezTo>
                <a:cubicBezTo>
                  <a:pt x="926087" y="608448"/>
                  <a:pt x="979797" y="725923"/>
                  <a:pt x="1004932" y="757408"/>
                </a:cubicBezTo>
                <a:cubicBezTo>
                  <a:pt x="1030067" y="788893"/>
                  <a:pt x="1004403" y="744179"/>
                  <a:pt x="963657" y="698671"/>
                </a:cubicBezTo>
                <a:cubicBezTo>
                  <a:pt x="922911" y="653163"/>
                  <a:pt x="841949" y="553150"/>
                  <a:pt x="760457" y="484358"/>
                </a:cubicBezTo>
                <a:cubicBezTo>
                  <a:pt x="678965" y="415566"/>
                  <a:pt x="543763" y="334604"/>
                  <a:pt x="474707" y="285921"/>
                </a:cubicBezTo>
                <a:cubicBezTo>
                  <a:pt x="405651" y="237238"/>
                  <a:pt x="424966" y="237766"/>
                  <a:pt x="346120" y="192258"/>
                </a:cubicBezTo>
                <a:cubicBezTo>
                  <a:pt x="267274" y="146750"/>
                  <a:pt x="3485" y="4669"/>
                  <a:pt x="45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F6B278A0-6308-44B0-BA95-1BF609178FDA}"/>
              </a:ext>
            </a:extLst>
          </p:cNvPr>
          <p:cNvSpPr/>
          <p:nvPr/>
        </p:nvSpPr>
        <p:spPr>
          <a:xfrm>
            <a:off x="9084346" y="2037409"/>
            <a:ext cx="226142" cy="980814"/>
          </a:xfrm>
          <a:custGeom>
            <a:avLst/>
            <a:gdLst>
              <a:gd name="connsiteX0" fmla="*/ 387 w 226142"/>
              <a:gd name="connsiteY0" fmla="*/ 941 h 980814"/>
              <a:gd name="connsiteX1" fmla="*/ 140087 w 226142"/>
              <a:gd name="connsiteY1" fmla="*/ 257058 h 980814"/>
              <a:gd name="connsiteX2" fmla="*/ 218404 w 226142"/>
              <a:gd name="connsiteY2" fmla="*/ 498358 h 980814"/>
              <a:gd name="connsiteX3" fmla="*/ 214171 w 226142"/>
              <a:gd name="connsiteY3" fmla="*/ 703674 h 980814"/>
              <a:gd name="connsiteX4" fmla="*/ 137971 w 226142"/>
              <a:gd name="connsiteY4" fmla="*/ 978841 h 980814"/>
              <a:gd name="connsiteX5" fmla="*/ 222637 w 226142"/>
              <a:gd name="connsiteY5" fmla="*/ 553391 h 980814"/>
              <a:gd name="connsiteX6" fmla="*/ 186654 w 226142"/>
              <a:gd name="connsiteY6" fmla="*/ 352308 h 980814"/>
              <a:gd name="connsiteX7" fmla="*/ 387 w 226142"/>
              <a:gd name="connsiteY7" fmla="*/ 941 h 9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142" h="980814">
                <a:moveTo>
                  <a:pt x="387" y="941"/>
                </a:moveTo>
                <a:cubicBezTo>
                  <a:pt x="-7374" y="-14934"/>
                  <a:pt x="103751" y="174155"/>
                  <a:pt x="140087" y="257058"/>
                </a:cubicBezTo>
                <a:cubicBezTo>
                  <a:pt x="176423" y="339961"/>
                  <a:pt x="206057" y="423922"/>
                  <a:pt x="218404" y="498358"/>
                </a:cubicBezTo>
                <a:cubicBezTo>
                  <a:pt x="230751" y="572794"/>
                  <a:pt x="227576" y="623594"/>
                  <a:pt x="214171" y="703674"/>
                </a:cubicBezTo>
                <a:cubicBezTo>
                  <a:pt x="200766" y="783754"/>
                  <a:pt x="136560" y="1003888"/>
                  <a:pt x="137971" y="978841"/>
                </a:cubicBezTo>
                <a:cubicBezTo>
                  <a:pt x="139382" y="953794"/>
                  <a:pt x="214523" y="657813"/>
                  <a:pt x="222637" y="553391"/>
                </a:cubicBezTo>
                <a:cubicBezTo>
                  <a:pt x="230751" y="448969"/>
                  <a:pt x="220168" y="444736"/>
                  <a:pt x="186654" y="352308"/>
                </a:cubicBezTo>
                <a:cubicBezTo>
                  <a:pt x="153140" y="259880"/>
                  <a:pt x="8148" y="16816"/>
                  <a:pt x="387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23FE208-45FA-4948-BEF6-BD62262D4CE3}"/>
              </a:ext>
            </a:extLst>
          </p:cNvPr>
          <p:cNvSpPr/>
          <p:nvPr/>
        </p:nvSpPr>
        <p:spPr>
          <a:xfrm>
            <a:off x="9029700" y="1993814"/>
            <a:ext cx="221093" cy="950476"/>
          </a:xfrm>
          <a:custGeom>
            <a:avLst/>
            <a:gdLst>
              <a:gd name="connsiteX0" fmla="*/ 0 w 221093"/>
              <a:gd name="connsiteY0" fmla="*/ 86 h 950476"/>
              <a:gd name="connsiteX1" fmla="*/ 184150 w 221093"/>
              <a:gd name="connsiteY1" fmla="*/ 374736 h 950476"/>
              <a:gd name="connsiteX2" fmla="*/ 192617 w 221093"/>
              <a:gd name="connsiteY2" fmla="*/ 658369 h 950476"/>
              <a:gd name="connsiteX3" fmla="*/ 146050 w 221093"/>
              <a:gd name="connsiteY3" fmla="*/ 950469 h 950476"/>
              <a:gd name="connsiteX4" fmla="*/ 213783 w 221093"/>
              <a:gd name="connsiteY4" fmla="*/ 649903 h 950476"/>
              <a:gd name="connsiteX5" fmla="*/ 215900 w 221093"/>
              <a:gd name="connsiteY5" fmla="*/ 446703 h 950476"/>
              <a:gd name="connsiteX6" fmla="*/ 184150 w 221093"/>
              <a:gd name="connsiteY6" fmla="*/ 340869 h 950476"/>
              <a:gd name="connsiteX7" fmla="*/ 0 w 221093"/>
              <a:gd name="connsiteY7" fmla="*/ 86 h 9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093" h="950476">
                <a:moveTo>
                  <a:pt x="0" y="86"/>
                </a:moveTo>
                <a:cubicBezTo>
                  <a:pt x="0" y="5730"/>
                  <a:pt x="152047" y="265022"/>
                  <a:pt x="184150" y="374736"/>
                </a:cubicBezTo>
                <a:cubicBezTo>
                  <a:pt x="216253" y="484450"/>
                  <a:pt x="198967" y="562414"/>
                  <a:pt x="192617" y="658369"/>
                </a:cubicBezTo>
                <a:cubicBezTo>
                  <a:pt x="186267" y="754325"/>
                  <a:pt x="142522" y="951880"/>
                  <a:pt x="146050" y="950469"/>
                </a:cubicBezTo>
                <a:cubicBezTo>
                  <a:pt x="149578" y="949058"/>
                  <a:pt x="202141" y="733864"/>
                  <a:pt x="213783" y="649903"/>
                </a:cubicBezTo>
                <a:cubicBezTo>
                  <a:pt x="225425" y="565942"/>
                  <a:pt x="220839" y="498209"/>
                  <a:pt x="215900" y="446703"/>
                </a:cubicBezTo>
                <a:cubicBezTo>
                  <a:pt x="210961" y="395197"/>
                  <a:pt x="217664" y="414247"/>
                  <a:pt x="184150" y="340869"/>
                </a:cubicBezTo>
                <a:cubicBezTo>
                  <a:pt x="150636" y="267491"/>
                  <a:pt x="0" y="-5558"/>
                  <a:pt x="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206A4C6-556A-4DF8-9330-550D00B2888A}"/>
              </a:ext>
            </a:extLst>
          </p:cNvPr>
          <p:cNvSpPr/>
          <p:nvPr/>
        </p:nvSpPr>
        <p:spPr>
          <a:xfrm>
            <a:off x="9120684" y="2671649"/>
            <a:ext cx="212153" cy="722480"/>
          </a:xfrm>
          <a:custGeom>
            <a:avLst/>
            <a:gdLst>
              <a:gd name="connsiteX0" fmla="*/ 211699 w 212153"/>
              <a:gd name="connsiteY0" fmla="*/ 3818 h 722480"/>
              <a:gd name="connsiteX1" fmla="*/ 139733 w 212153"/>
              <a:gd name="connsiteY1" fmla="*/ 427151 h 722480"/>
              <a:gd name="connsiteX2" fmla="*/ 120683 w 212153"/>
              <a:gd name="connsiteY2" fmla="*/ 492768 h 722480"/>
              <a:gd name="connsiteX3" fmla="*/ 33 w 212153"/>
              <a:gd name="connsiteY3" fmla="*/ 721368 h 722480"/>
              <a:gd name="connsiteX4" fmla="*/ 133383 w 212153"/>
              <a:gd name="connsiteY4" fmla="*/ 386934 h 722480"/>
              <a:gd name="connsiteX5" fmla="*/ 169366 w 212153"/>
              <a:gd name="connsiteY5" fmla="*/ 226068 h 722480"/>
              <a:gd name="connsiteX6" fmla="*/ 211699 w 212153"/>
              <a:gd name="connsiteY6" fmla="*/ 3818 h 72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153" h="722480">
                <a:moveTo>
                  <a:pt x="211699" y="3818"/>
                </a:moveTo>
                <a:cubicBezTo>
                  <a:pt x="206760" y="37332"/>
                  <a:pt x="154902" y="345659"/>
                  <a:pt x="139733" y="427151"/>
                </a:cubicBezTo>
                <a:cubicBezTo>
                  <a:pt x="124564" y="508643"/>
                  <a:pt x="143966" y="443732"/>
                  <a:pt x="120683" y="492768"/>
                </a:cubicBezTo>
                <a:cubicBezTo>
                  <a:pt x="97400" y="541804"/>
                  <a:pt x="-2084" y="739007"/>
                  <a:pt x="33" y="721368"/>
                </a:cubicBezTo>
                <a:cubicBezTo>
                  <a:pt x="2150" y="703729"/>
                  <a:pt x="105161" y="469484"/>
                  <a:pt x="133383" y="386934"/>
                </a:cubicBezTo>
                <a:cubicBezTo>
                  <a:pt x="161605" y="304384"/>
                  <a:pt x="158783" y="285335"/>
                  <a:pt x="169366" y="226068"/>
                </a:cubicBezTo>
                <a:cubicBezTo>
                  <a:pt x="179949" y="166801"/>
                  <a:pt x="216638" y="-29696"/>
                  <a:pt x="211699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A11CCB6-F59B-489C-BB0C-A5E2B1C70C61}"/>
              </a:ext>
            </a:extLst>
          </p:cNvPr>
          <p:cNvSpPr/>
          <p:nvPr/>
        </p:nvSpPr>
        <p:spPr>
          <a:xfrm>
            <a:off x="8693108" y="2986617"/>
            <a:ext cx="476393" cy="548216"/>
          </a:xfrm>
          <a:custGeom>
            <a:avLst/>
            <a:gdLst>
              <a:gd name="connsiteX0" fmla="*/ 476292 w 476393"/>
              <a:gd name="connsiteY0" fmla="*/ 0 h 548216"/>
              <a:gd name="connsiteX1" fmla="*/ 311192 w 476393"/>
              <a:gd name="connsiteY1" fmla="*/ 292100 h 548216"/>
              <a:gd name="connsiteX2" fmla="*/ 42 w 476393"/>
              <a:gd name="connsiteY2" fmla="*/ 548216 h 548216"/>
              <a:gd name="connsiteX3" fmla="*/ 290025 w 476393"/>
              <a:gd name="connsiteY3" fmla="*/ 289983 h 548216"/>
              <a:gd name="connsiteX4" fmla="*/ 476292 w 476393"/>
              <a:gd name="connsiteY4" fmla="*/ 0 h 54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93" h="548216">
                <a:moveTo>
                  <a:pt x="476292" y="0"/>
                </a:moveTo>
                <a:cubicBezTo>
                  <a:pt x="479820" y="353"/>
                  <a:pt x="390567" y="200731"/>
                  <a:pt x="311192" y="292100"/>
                </a:cubicBezTo>
                <a:cubicBezTo>
                  <a:pt x="231817" y="383469"/>
                  <a:pt x="3570" y="548569"/>
                  <a:pt x="42" y="548216"/>
                </a:cubicBezTo>
                <a:cubicBezTo>
                  <a:pt x="-3486" y="547863"/>
                  <a:pt x="213119" y="381000"/>
                  <a:pt x="290025" y="289983"/>
                </a:cubicBezTo>
                <a:cubicBezTo>
                  <a:pt x="366930" y="198966"/>
                  <a:pt x="472764" y="-353"/>
                  <a:pt x="4762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CFFC080-53B5-48E2-98AB-AA4DF01B007C}"/>
              </a:ext>
            </a:extLst>
          </p:cNvPr>
          <p:cNvSpPr/>
          <p:nvPr/>
        </p:nvSpPr>
        <p:spPr>
          <a:xfrm>
            <a:off x="8667716" y="3203838"/>
            <a:ext cx="317706" cy="361080"/>
          </a:xfrm>
          <a:custGeom>
            <a:avLst/>
            <a:gdLst>
              <a:gd name="connsiteX0" fmla="*/ 317534 w 317706"/>
              <a:gd name="connsiteY0" fmla="*/ 795 h 361080"/>
              <a:gd name="connsiteX1" fmla="*/ 220167 w 317706"/>
              <a:gd name="connsiteY1" fmla="*/ 123562 h 361080"/>
              <a:gd name="connsiteX2" fmla="*/ 34 w 317706"/>
              <a:gd name="connsiteY2" fmla="*/ 360629 h 361080"/>
              <a:gd name="connsiteX3" fmla="*/ 237101 w 317706"/>
              <a:gd name="connsiteY3" fmla="*/ 178595 h 361080"/>
              <a:gd name="connsiteX4" fmla="*/ 317534 w 317706"/>
              <a:gd name="connsiteY4" fmla="*/ 795 h 36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06" h="361080">
                <a:moveTo>
                  <a:pt x="317534" y="795"/>
                </a:moveTo>
                <a:cubicBezTo>
                  <a:pt x="314712" y="-8377"/>
                  <a:pt x="273084" y="63590"/>
                  <a:pt x="220167" y="123562"/>
                </a:cubicBezTo>
                <a:cubicBezTo>
                  <a:pt x="167250" y="183534"/>
                  <a:pt x="-2788" y="351457"/>
                  <a:pt x="34" y="360629"/>
                </a:cubicBezTo>
                <a:cubicBezTo>
                  <a:pt x="2856" y="369801"/>
                  <a:pt x="185948" y="236803"/>
                  <a:pt x="237101" y="178595"/>
                </a:cubicBezTo>
                <a:cubicBezTo>
                  <a:pt x="288254" y="120387"/>
                  <a:pt x="320356" y="9967"/>
                  <a:pt x="31753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0B0E228-DBA5-42EA-B3D0-2DE4AF0DDF6C}"/>
              </a:ext>
            </a:extLst>
          </p:cNvPr>
          <p:cNvSpPr/>
          <p:nvPr/>
        </p:nvSpPr>
        <p:spPr>
          <a:xfrm>
            <a:off x="8194372" y="3398827"/>
            <a:ext cx="921488" cy="748763"/>
          </a:xfrm>
          <a:custGeom>
            <a:avLst/>
            <a:gdLst>
              <a:gd name="connsiteX0" fmla="*/ 919995 w 921488"/>
              <a:gd name="connsiteY0" fmla="*/ 540 h 748763"/>
              <a:gd name="connsiteX1" fmla="*/ 678695 w 921488"/>
              <a:gd name="connsiteY1" fmla="*/ 286290 h 748763"/>
              <a:gd name="connsiteX2" fmla="*/ 522061 w 921488"/>
              <a:gd name="connsiteY2" fmla="*/ 432340 h 748763"/>
              <a:gd name="connsiteX3" fmla="*/ 7711 w 921488"/>
              <a:gd name="connsiteY3" fmla="*/ 745606 h 748763"/>
              <a:gd name="connsiteX4" fmla="*/ 236311 w 921488"/>
              <a:gd name="connsiteY4" fmla="*/ 580506 h 748763"/>
              <a:gd name="connsiteX5" fmla="*/ 555928 w 921488"/>
              <a:gd name="connsiteY5" fmla="*/ 364606 h 748763"/>
              <a:gd name="connsiteX6" fmla="*/ 919995 w 921488"/>
              <a:gd name="connsiteY6" fmla="*/ 540 h 7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88" h="748763">
                <a:moveTo>
                  <a:pt x="919995" y="540"/>
                </a:moveTo>
                <a:cubicBezTo>
                  <a:pt x="940456" y="-12513"/>
                  <a:pt x="745017" y="214323"/>
                  <a:pt x="678695" y="286290"/>
                </a:cubicBezTo>
                <a:cubicBezTo>
                  <a:pt x="612373" y="358257"/>
                  <a:pt x="633892" y="355787"/>
                  <a:pt x="522061" y="432340"/>
                </a:cubicBezTo>
                <a:cubicBezTo>
                  <a:pt x="410230" y="508893"/>
                  <a:pt x="55336" y="720912"/>
                  <a:pt x="7711" y="745606"/>
                </a:cubicBezTo>
                <a:cubicBezTo>
                  <a:pt x="-39914" y="770300"/>
                  <a:pt x="144942" y="644006"/>
                  <a:pt x="236311" y="580506"/>
                </a:cubicBezTo>
                <a:cubicBezTo>
                  <a:pt x="327680" y="517006"/>
                  <a:pt x="442334" y="463031"/>
                  <a:pt x="555928" y="364606"/>
                </a:cubicBezTo>
                <a:cubicBezTo>
                  <a:pt x="669522" y="266181"/>
                  <a:pt x="899534" y="13593"/>
                  <a:pt x="919995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A182457-B096-4FF0-86D0-1F063C1F9FEA}"/>
              </a:ext>
            </a:extLst>
          </p:cNvPr>
          <p:cNvSpPr/>
          <p:nvPr/>
        </p:nvSpPr>
        <p:spPr>
          <a:xfrm>
            <a:off x="7825255" y="3556330"/>
            <a:ext cx="895391" cy="486779"/>
          </a:xfrm>
          <a:custGeom>
            <a:avLst/>
            <a:gdLst>
              <a:gd name="connsiteX0" fmla="*/ 891178 w 895391"/>
              <a:gd name="connsiteY0" fmla="*/ 3903 h 486779"/>
              <a:gd name="connsiteX1" fmla="*/ 736662 w 895391"/>
              <a:gd name="connsiteY1" fmla="*/ 124553 h 486779"/>
              <a:gd name="connsiteX2" fmla="*/ 410695 w 895391"/>
              <a:gd name="connsiteY2" fmla="*/ 351037 h 486779"/>
              <a:gd name="connsiteX3" fmla="*/ 62 w 895391"/>
              <a:gd name="connsiteY3" fmla="*/ 486503 h 486779"/>
              <a:gd name="connsiteX4" fmla="*/ 381062 w 895391"/>
              <a:gd name="connsiteY4" fmla="*/ 382787 h 486779"/>
              <a:gd name="connsiteX5" fmla="*/ 580028 w 895391"/>
              <a:gd name="connsiteY5" fmla="*/ 264253 h 486779"/>
              <a:gd name="connsiteX6" fmla="*/ 891178 w 895391"/>
              <a:gd name="connsiteY6" fmla="*/ 3903 h 48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91" h="486779">
                <a:moveTo>
                  <a:pt x="891178" y="3903"/>
                </a:moveTo>
                <a:cubicBezTo>
                  <a:pt x="917284" y="-19380"/>
                  <a:pt x="816742" y="66697"/>
                  <a:pt x="736662" y="124553"/>
                </a:cubicBezTo>
                <a:cubicBezTo>
                  <a:pt x="656581" y="182409"/>
                  <a:pt x="533462" y="290712"/>
                  <a:pt x="410695" y="351037"/>
                </a:cubicBezTo>
                <a:cubicBezTo>
                  <a:pt x="287928" y="411362"/>
                  <a:pt x="5001" y="481211"/>
                  <a:pt x="62" y="486503"/>
                </a:cubicBezTo>
                <a:cubicBezTo>
                  <a:pt x="-4877" y="491795"/>
                  <a:pt x="284401" y="419829"/>
                  <a:pt x="381062" y="382787"/>
                </a:cubicBezTo>
                <a:cubicBezTo>
                  <a:pt x="477723" y="345745"/>
                  <a:pt x="492892" y="326342"/>
                  <a:pt x="580028" y="264253"/>
                </a:cubicBezTo>
                <a:cubicBezTo>
                  <a:pt x="667164" y="202164"/>
                  <a:pt x="865072" y="27186"/>
                  <a:pt x="891178" y="3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0EDE01A-3C1B-4595-8A26-BD1CA342231E}"/>
              </a:ext>
            </a:extLst>
          </p:cNvPr>
          <p:cNvSpPr/>
          <p:nvPr/>
        </p:nvSpPr>
        <p:spPr>
          <a:xfrm>
            <a:off x="7753043" y="3550448"/>
            <a:ext cx="928684" cy="517790"/>
          </a:xfrm>
          <a:custGeom>
            <a:avLst/>
            <a:gdLst>
              <a:gd name="connsiteX0" fmla="*/ 927407 w 928684"/>
              <a:gd name="connsiteY0" fmla="*/ 1319 h 517790"/>
              <a:gd name="connsiteX1" fmla="*/ 658590 w 928684"/>
              <a:gd name="connsiteY1" fmla="*/ 191819 h 517790"/>
              <a:gd name="connsiteX2" fmla="*/ 485024 w 928684"/>
              <a:gd name="connsiteY2" fmla="*/ 304002 h 517790"/>
              <a:gd name="connsiteX3" fmla="*/ 214090 w 928684"/>
              <a:gd name="connsiteY3" fmla="*/ 414069 h 517790"/>
              <a:gd name="connsiteX4" fmla="*/ 307 w 928684"/>
              <a:gd name="connsiteY4" fmla="*/ 517785 h 517790"/>
              <a:gd name="connsiteX5" fmla="*/ 260657 w 928684"/>
              <a:gd name="connsiteY5" fmla="*/ 418302 h 517790"/>
              <a:gd name="connsiteX6" fmla="*/ 540057 w 928684"/>
              <a:gd name="connsiteY6" fmla="*/ 295535 h 517790"/>
              <a:gd name="connsiteX7" fmla="*/ 927407 w 928684"/>
              <a:gd name="connsiteY7" fmla="*/ 1319 h 5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684" h="517790">
                <a:moveTo>
                  <a:pt x="927407" y="1319"/>
                </a:moveTo>
                <a:cubicBezTo>
                  <a:pt x="947162" y="-15967"/>
                  <a:pt x="732320" y="141372"/>
                  <a:pt x="658590" y="191819"/>
                </a:cubicBezTo>
                <a:cubicBezTo>
                  <a:pt x="584860" y="242266"/>
                  <a:pt x="559107" y="266960"/>
                  <a:pt x="485024" y="304002"/>
                </a:cubicBezTo>
                <a:cubicBezTo>
                  <a:pt x="410941" y="341044"/>
                  <a:pt x="294876" y="378439"/>
                  <a:pt x="214090" y="414069"/>
                </a:cubicBezTo>
                <a:cubicBezTo>
                  <a:pt x="133304" y="449699"/>
                  <a:pt x="-7454" y="517080"/>
                  <a:pt x="307" y="517785"/>
                </a:cubicBezTo>
                <a:cubicBezTo>
                  <a:pt x="8068" y="518490"/>
                  <a:pt x="170699" y="455344"/>
                  <a:pt x="260657" y="418302"/>
                </a:cubicBezTo>
                <a:cubicBezTo>
                  <a:pt x="350615" y="381260"/>
                  <a:pt x="425052" y="364679"/>
                  <a:pt x="540057" y="295535"/>
                </a:cubicBezTo>
                <a:cubicBezTo>
                  <a:pt x="655062" y="226391"/>
                  <a:pt x="907652" y="18605"/>
                  <a:pt x="92740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C9F3C48-F487-4D31-96D7-D6854FF4B8A4}"/>
              </a:ext>
            </a:extLst>
          </p:cNvPr>
          <p:cNvSpPr/>
          <p:nvPr/>
        </p:nvSpPr>
        <p:spPr>
          <a:xfrm>
            <a:off x="5975349" y="4069682"/>
            <a:ext cx="1840689" cy="286760"/>
          </a:xfrm>
          <a:custGeom>
            <a:avLst/>
            <a:gdLst>
              <a:gd name="connsiteX0" fmla="*/ 1 w 1840689"/>
              <a:gd name="connsiteY0" fmla="*/ 286418 h 286760"/>
              <a:gd name="connsiteX1" fmla="*/ 929218 w 1840689"/>
              <a:gd name="connsiteY1" fmla="*/ 229268 h 286760"/>
              <a:gd name="connsiteX2" fmla="*/ 1206501 w 1840689"/>
              <a:gd name="connsiteY2" fmla="*/ 172118 h 286760"/>
              <a:gd name="connsiteX3" fmla="*/ 1839384 w 1840689"/>
              <a:gd name="connsiteY3" fmla="*/ 668 h 286760"/>
              <a:gd name="connsiteX4" fmla="*/ 1384301 w 1840689"/>
              <a:gd name="connsiteY4" fmla="*/ 108618 h 286760"/>
              <a:gd name="connsiteX5" fmla="*/ 935568 w 1840689"/>
              <a:gd name="connsiteY5" fmla="*/ 201751 h 286760"/>
              <a:gd name="connsiteX6" fmla="*/ 1 w 1840689"/>
              <a:gd name="connsiteY6" fmla="*/ 286418 h 28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689" h="286760">
                <a:moveTo>
                  <a:pt x="1" y="286418"/>
                </a:moveTo>
                <a:cubicBezTo>
                  <a:pt x="-1057" y="291004"/>
                  <a:pt x="728135" y="248318"/>
                  <a:pt x="929218" y="229268"/>
                </a:cubicBezTo>
                <a:cubicBezTo>
                  <a:pt x="1130301" y="210218"/>
                  <a:pt x="1054807" y="210218"/>
                  <a:pt x="1206501" y="172118"/>
                </a:cubicBezTo>
                <a:cubicBezTo>
                  <a:pt x="1358195" y="134018"/>
                  <a:pt x="1809751" y="11251"/>
                  <a:pt x="1839384" y="668"/>
                </a:cubicBezTo>
                <a:cubicBezTo>
                  <a:pt x="1869017" y="-9915"/>
                  <a:pt x="1384301" y="108618"/>
                  <a:pt x="1384301" y="108618"/>
                </a:cubicBezTo>
                <a:cubicBezTo>
                  <a:pt x="1233665" y="142132"/>
                  <a:pt x="1167696" y="171412"/>
                  <a:pt x="935568" y="201751"/>
                </a:cubicBezTo>
                <a:cubicBezTo>
                  <a:pt x="703440" y="232090"/>
                  <a:pt x="1059" y="281832"/>
                  <a:pt x="1" y="286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23E19BDA-D3F9-4F91-8590-4644AB07DC90}"/>
              </a:ext>
            </a:extLst>
          </p:cNvPr>
          <p:cNvSpPr/>
          <p:nvPr/>
        </p:nvSpPr>
        <p:spPr>
          <a:xfrm>
            <a:off x="6051543" y="4127422"/>
            <a:ext cx="2196775" cy="459014"/>
          </a:xfrm>
          <a:custGeom>
            <a:avLst/>
            <a:gdLst>
              <a:gd name="connsiteX0" fmla="*/ 4240 w 2196775"/>
              <a:gd name="connsiteY0" fmla="*/ 450928 h 459014"/>
              <a:gd name="connsiteX1" fmla="*/ 480490 w 2196775"/>
              <a:gd name="connsiteY1" fmla="*/ 440345 h 459014"/>
              <a:gd name="connsiteX2" fmla="*/ 1388540 w 2196775"/>
              <a:gd name="connsiteY2" fmla="*/ 287945 h 459014"/>
              <a:gd name="connsiteX3" fmla="*/ 1932524 w 2196775"/>
              <a:gd name="connsiteY3" fmla="*/ 101678 h 459014"/>
              <a:gd name="connsiteX4" fmla="*/ 2194990 w 2196775"/>
              <a:gd name="connsiteY4" fmla="*/ 78 h 459014"/>
              <a:gd name="connsiteX5" fmla="*/ 1813990 w 2196775"/>
              <a:gd name="connsiteY5" fmla="*/ 116495 h 459014"/>
              <a:gd name="connsiteX6" fmla="*/ 1322924 w 2196775"/>
              <a:gd name="connsiteY6" fmla="*/ 275245 h 459014"/>
              <a:gd name="connsiteX7" fmla="*/ 736607 w 2196775"/>
              <a:gd name="connsiteY7" fmla="*/ 389545 h 459014"/>
              <a:gd name="connsiteX8" fmla="*/ 4240 w 2196775"/>
              <a:gd name="connsiteY8" fmla="*/ 450928 h 45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775" h="459014">
                <a:moveTo>
                  <a:pt x="4240" y="450928"/>
                </a:moveTo>
                <a:cubicBezTo>
                  <a:pt x="-38446" y="459395"/>
                  <a:pt x="249773" y="467509"/>
                  <a:pt x="480490" y="440345"/>
                </a:cubicBezTo>
                <a:cubicBezTo>
                  <a:pt x="711207" y="413181"/>
                  <a:pt x="1146534" y="344390"/>
                  <a:pt x="1388540" y="287945"/>
                </a:cubicBezTo>
                <a:cubicBezTo>
                  <a:pt x="1630546" y="231500"/>
                  <a:pt x="1798116" y="149656"/>
                  <a:pt x="1932524" y="101678"/>
                </a:cubicBezTo>
                <a:cubicBezTo>
                  <a:pt x="2066932" y="53700"/>
                  <a:pt x="2214746" y="-2391"/>
                  <a:pt x="2194990" y="78"/>
                </a:cubicBezTo>
                <a:cubicBezTo>
                  <a:pt x="2175234" y="2547"/>
                  <a:pt x="1959334" y="70634"/>
                  <a:pt x="1813990" y="116495"/>
                </a:cubicBezTo>
                <a:cubicBezTo>
                  <a:pt x="1668646" y="162356"/>
                  <a:pt x="1502488" y="229737"/>
                  <a:pt x="1322924" y="275245"/>
                </a:cubicBezTo>
                <a:cubicBezTo>
                  <a:pt x="1143360" y="320753"/>
                  <a:pt x="954976" y="358501"/>
                  <a:pt x="736607" y="389545"/>
                </a:cubicBezTo>
                <a:cubicBezTo>
                  <a:pt x="518238" y="420589"/>
                  <a:pt x="46926" y="442461"/>
                  <a:pt x="4240" y="450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627871E5-D2B1-4CE6-808F-8089E2C9AC33}"/>
              </a:ext>
            </a:extLst>
          </p:cNvPr>
          <p:cNvSpPr/>
          <p:nvPr/>
        </p:nvSpPr>
        <p:spPr>
          <a:xfrm>
            <a:off x="7138204" y="3355940"/>
            <a:ext cx="2053728" cy="2423128"/>
          </a:xfrm>
          <a:custGeom>
            <a:avLst/>
            <a:gdLst>
              <a:gd name="connsiteX0" fmla="*/ 2052363 w 2053728"/>
              <a:gd name="connsiteY0" fmla="*/ 1093 h 2423128"/>
              <a:gd name="connsiteX1" fmla="*/ 1798363 w 2053728"/>
              <a:gd name="connsiteY1" fmla="*/ 695360 h 2423128"/>
              <a:gd name="connsiteX2" fmla="*/ 1442763 w 2053728"/>
              <a:gd name="connsiteY2" fmla="*/ 1338827 h 2423128"/>
              <a:gd name="connsiteX3" fmla="*/ 659596 w 2053728"/>
              <a:gd name="connsiteY3" fmla="*/ 2083893 h 2423128"/>
              <a:gd name="connsiteX4" fmla="*/ 3429 w 2053728"/>
              <a:gd name="connsiteY4" fmla="*/ 2422560 h 2423128"/>
              <a:gd name="connsiteX5" fmla="*/ 443696 w 2053728"/>
              <a:gd name="connsiteY5" fmla="*/ 2143160 h 2423128"/>
              <a:gd name="connsiteX6" fmla="*/ 1336929 w 2053728"/>
              <a:gd name="connsiteY6" fmla="*/ 1406560 h 2423128"/>
              <a:gd name="connsiteX7" fmla="*/ 1688296 w 2053728"/>
              <a:gd name="connsiteY7" fmla="*/ 860460 h 2423128"/>
              <a:gd name="connsiteX8" fmla="*/ 2052363 w 2053728"/>
              <a:gd name="connsiteY8" fmla="*/ 1093 h 24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28" h="2423128">
                <a:moveTo>
                  <a:pt x="2052363" y="1093"/>
                </a:moveTo>
                <a:cubicBezTo>
                  <a:pt x="2070708" y="-26424"/>
                  <a:pt x="1899963" y="472404"/>
                  <a:pt x="1798363" y="695360"/>
                </a:cubicBezTo>
                <a:cubicBezTo>
                  <a:pt x="1696763" y="918316"/>
                  <a:pt x="1632557" y="1107405"/>
                  <a:pt x="1442763" y="1338827"/>
                </a:cubicBezTo>
                <a:cubicBezTo>
                  <a:pt x="1252969" y="1570249"/>
                  <a:pt x="899485" y="1903271"/>
                  <a:pt x="659596" y="2083893"/>
                </a:cubicBezTo>
                <a:cubicBezTo>
                  <a:pt x="419707" y="2264515"/>
                  <a:pt x="39412" y="2412682"/>
                  <a:pt x="3429" y="2422560"/>
                </a:cubicBezTo>
                <a:cubicBezTo>
                  <a:pt x="-32554" y="2432438"/>
                  <a:pt x="221446" y="2312493"/>
                  <a:pt x="443696" y="2143160"/>
                </a:cubicBezTo>
                <a:cubicBezTo>
                  <a:pt x="665946" y="1973827"/>
                  <a:pt x="1129496" y="1620343"/>
                  <a:pt x="1336929" y="1406560"/>
                </a:cubicBezTo>
                <a:cubicBezTo>
                  <a:pt x="1544362" y="1192777"/>
                  <a:pt x="1566940" y="1090471"/>
                  <a:pt x="1688296" y="860460"/>
                </a:cubicBezTo>
                <a:cubicBezTo>
                  <a:pt x="1809652" y="630449"/>
                  <a:pt x="2034018" y="28610"/>
                  <a:pt x="2052363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E1057FDD-733D-4EAF-AC65-3C699C0804C4}"/>
              </a:ext>
            </a:extLst>
          </p:cNvPr>
          <p:cNvSpPr/>
          <p:nvPr/>
        </p:nvSpPr>
        <p:spPr>
          <a:xfrm>
            <a:off x="8631234" y="3455842"/>
            <a:ext cx="506435" cy="641515"/>
          </a:xfrm>
          <a:custGeom>
            <a:avLst/>
            <a:gdLst>
              <a:gd name="connsiteX0" fmla="*/ 506416 w 506435"/>
              <a:gd name="connsiteY0" fmla="*/ 146 h 641515"/>
              <a:gd name="connsiteX1" fmla="*/ 373066 w 506435"/>
              <a:gd name="connsiteY1" fmla="*/ 200171 h 641515"/>
              <a:gd name="connsiteX2" fmla="*/ 282579 w 506435"/>
              <a:gd name="connsiteY2" fmla="*/ 306533 h 641515"/>
              <a:gd name="connsiteX3" fmla="*/ 174629 w 506435"/>
              <a:gd name="connsiteY3" fmla="*/ 395433 h 641515"/>
              <a:gd name="connsiteX4" fmla="*/ 119066 w 506435"/>
              <a:gd name="connsiteY4" fmla="*/ 408133 h 641515"/>
              <a:gd name="connsiteX5" fmla="*/ 12704 w 506435"/>
              <a:gd name="connsiteY5" fmla="*/ 538308 h 641515"/>
              <a:gd name="connsiteX6" fmla="*/ 4766 w 506435"/>
              <a:gd name="connsiteY6" fmla="*/ 641496 h 641515"/>
              <a:gd name="connsiteX7" fmla="*/ 38104 w 506435"/>
              <a:gd name="connsiteY7" fmla="*/ 530371 h 641515"/>
              <a:gd name="connsiteX8" fmla="*/ 171454 w 506435"/>
              <a:gd name="connsiteY8" fmla="*/ 414483 h 641515"/>
              <a:gd name="connsiteX9" fmla="*/ 227016 w 506435"/>
              <a:gd name="connsiteY9" fmla="*/ 382733 h 641515"/>
              <a:gd name="connsiteX10" fmla="*/ 363541 w 506435"/>
              <a:gd name="connsiteY10" fmla="*/ 233508 h 641515"/>
              <a:gd name="connsiteX11" fmla="*/ 506416 w 506435"/>
              <a:gd name="connsiteY11" fmla="*/ 146 h 6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35" h="641515">
                <a:moveTo>
                  <a:pt x="506416" y="146"/>
                </a:moveTo>
                <a:cubicBezTo>
                  <a:pt x="508003" y="-5410"/>
                  <a:pt x="410372" y="149107"/>
                  <a:pt x="373066" y="200171"/>
                </a:cubicBezTo>
                <a:cubicBezTo>
                  <a:pt x="335760" y="251236"/>
                  <a:pt x="315652" y="273989"/>
                  <a:pt x="282579" y="306533"/>
                </a:cubicBezTo>
                <a:cubicBezTo>
                  <a:pt x="249506" y="339077"/>
                  <a:pt x="201881" y="378500"/>
                  <a:pt x="174629" y="395433"/>
                </a:cubicBezTo>
                <a:cubicBezTo>
                  <a:pt x="147377" y="412366"/>
                  <a:pt x="146053" y="384321"/>
                  <a:pt x="119066" y="408133"/>
                </a:cubicBezTo>
                <a:cubicBezTo>
                  <a:pt x="92079" y="431945"/>
                  <a:pt x="31754" y="499414"/>
                  <a:pt x="12704" y="538308"/>
                </a:cubicBezTo>
                <a:cubicBezTo>
                  <a:pt x="-6346" y="577202"/>
                  <a:pt x="533" y="642819"/>
                  <a:pt x="4766" y="641496"/>
                </a:cubicBezTo>
                <a:cubicBezTo>
                  <a:pt x="8999" y="640173"/>
                  <a:pt x="10323" y="568207"/>
                  <a:pt x="38104" y="530371"/>
                </a:cubicBezTo>
                <a:cubicBezTo>
                  <a:pt x="65885" y="492536"/>
                  <a:pt x="139969" y="439089"/>
                  <a:pt x="171454" y="414483"/>
                </a:cubicBezTo>
                <a:cubicBezTo>
                  <a:pt x="202939" y="389877"/>
                  <a:pt x="195002" y="412895"/>
                  <a:pt x="227016" y="382733"/>
                </a:cubicBezTo>
                <a:cubicBezTo>
                  <a:pt x="259030" y="352571"/>
                  <a:pt x="316710" y="294098"/>
                  <a:pt x="363541" y="233508"/>
                </a:cubicBezTo>
                <a:cubicBezTo>
                  <a:pt x="410372" y="172919"/>
                  <a:pt x="504829" y="5702"/>
                  <a:pt x="50641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8327819F-31C7-4F78-8C00-EAC58A85BAE3}"/>
              </a:ext>
            </a:extLst>
          </p:cNvPr>
          <p:cNvSpPr/>
          <p:nvPr/>
        </p:nvSpPr>
        <p:spPr>
          <a:xfrm>
            <a:off x="8776722" y="3789351"/>
            <a:ext cx="218237" cy="368309"/>
          </a:xfrm>
          <a:custGeom>
            <a:avLst/>
            <a:gdLst>
              <a:gd name="connsiteX0" fmla="*/ 218053 w 218237"/>
              <a:gd name="connsiteY0" fmla="*/ 12 h 368309"/>
              <a:gd name="connsiteX1" fmla="*/ 145028 w 218237"/>
              <a:gd name="connsiteY1" fmla="*/ 138124 h 368309"/>
              <a:gd name="connsiteX2" fmla="*/ 124391 w 218237"/>
              <a:gd name="connsiteY2" fmla="*/ 196862 h 368309"/>
              <a:gd name="connsiteX3" fmla="*/ 86291 w 218237"/>
              <a:gd name="connsiteY3" fmla="*/ 209562 h 368309"/>
              <a:gd name="connsiteX4" fmla="*/ 79941 w 218237"/>
              <a:gd name="connsiteY4" fmla="*/ 255599 h 368309"/>
              <a:gd name="connsiteX5" fmla="*/ 27553 w 218237"/>
              <a:gd name="connsiteY5" fmla="*/ 301637 h 368309"/>
              <a:gd name="connsiteX6" fmla="*/ 566 w 218237"/>
              <a:gd name="connsiteY6" fmla="*/ 366724 h 368309"/>
              <a:gd name="connsiteX7" fmla="*/ 51366 w 218237"/>
              <a:gd name="connsiteY7" fmla="*/ 230199 h 368309"/>
              <a:gd name="connsiteX8" fmla="*/ 89466 w 218237"/>
              <a:gd name="connsiteY8" fmla="*/ 179399 h 368309"/>
              <a:gd name="connsiteX9" fmla="*/ 121216 w 218237"/>
              <a:gd name="connsiteY9" fmla="*/ 146062 h 368309"/>
              <a:gd name="connsiteX10" fmla="*/ 218053 w 218237"/>
              <a:gd name="connsiteY10" fmla="*/ 12 h 3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37" h="368309">
                <a:moveTo>
                  <a:pt x="218053" y="12"/>
                </a:moveTo>
                <a:cubicBezTo>
                  <a:pt x="222022" y="-1311"/>
                  <a:pt x="160638" y="105316"/>
                  <a:pt x="145028" y="138124"/>
                </a:cubicBezTo>
                <a:cubicBezTo>
                  <a:pt x="129418" y="170932"/>
                  <a:pt x="134180" y="184956"/>
                  <a:pt x="124391" y="196862"/>
                </a:cubicBezTo>
                <a:cubicBezTo>
                  <a:pt x="114602" y="208768"/>
                  <a:pt x="93699" y="199773"/>
                  <a:pt x="86291" y="209562"/>
                </a:cubicBezTo>
                <a:cubicBezTo>
                  <a:pt x="78883" y="219351"/>
                  <a:pt x="89731" y="240253"/>
                  <a:pt x="79941" y="255599"/>
                </a:cubicBezTo>
                <a:cubicBezTo>
                  <a:pt x="70151" y="270945"/>
                  <a:pt x="40782" y="283116"/>
                  <a:pt x="27553" y="301637"/>
                </a:cubicBezTo>
                <a:cubicBezTo>
                  <a:pt x="14324" y="320158"/>
                  <a:pt x="-3403" y="378630"/>
                  <a:pt x="566" y="366724"/>
                </a:cubicBezTo>
                <a:cubicBezTo>
                  <a:pt x="4535" y="354818"/>
                  <a:pt x="36549" y="261420"/>
                  <a:pt x="51366" y="230199"/>
                </a:cubicBezTo>
                <a:cubicBezTo>
                  <a:pt x="66183" y="198978"/>
                  <a:pt x="77824" y="193422"/>
                  <a:pt x="89466" y="179399"/>
                </a:cubicBezTo>
                <a:cubicBezTo>
                  <a:pt x="101108" y="165376"/>
                  <a:pt x="97933" y="177283"/>
                  <a:pt x="121216" y="146062"/>
                </a:cubicBezTo>
                <a:cubicBezTo>
                  <a:pt x="144499" y="114841"/>
                  <a:pt x="214084" y="1335"/>
                  <a:pt x="21805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A87998D8-465E-4AC8-A8C9-394CC5513FFC}"/>
              </a:ext>
            </a:extLst>
          </p:cNvPr>
          <p:cNvSpPr/>
          <p:nvPr/>
        </p:nvSpPr>
        <p:spPr>
          <a:xfrm>
            <a:off x="8649418" y="3973373"/>
            <a:ext cx="125691" cy="193888"/>
          </a:xfrm>
          <a:custGeom>
            <a:avLst/>
            <a:gdLst>
              <a:gd name="connsiteX0" fmla="*/ 116757 w 125691"/>
              <a:gd name="connsiteY0" fmla="*/ 193815 h 193888"/>
              <a:gd name="connsiteX1" fmla="*/ 123107 w 125691"/>
              <a:gd name="connsiteY1" fmla="*/ 52527 h 193888"/>
              <a:gd name="connsiteX2" fmla="*/ 85007 w 125691"/>
              <a:gd name="connsiteY2" fmla="*/ 149365 h 193888"/>
              <a:gd name="connsiteX3" fmla="*/ 43732 w 125691"/>
              <a:gd name="connsiteY3" fmla="*/ 185877 h 193888"/>
              <a:gd name="connsiteX4" fmla="*/ 45320 w 125691"/>
              <a:gd name="connsiteY4" fmla="*/ 120790 h 193888"/>
              <a:gd name="connsiteX5" fmla="*/ 62782 w 125691"/>
              <a:gd name="connsiteY5" fmla="*/ 25540 h 193888"/>
              <a:gd name="connsiteX6" fmla="*/ 27857 w 125691"/>
              <a:gd name="connsiteY6" fmla="*/ 89040 h 193888"/>
              <a:gd name="connsiteX7" fmla="*/ 2457 w 125691"/>
              <a:gd name="connsiteY7" fmla="*/ 147777 h 193888"/>
              <a:gd name="connsiteX8" fmla="*/ 4045 w 125691"/>
              <a:gd name="connsiteY8" fmla="*/ 84277 h 193888"/>
              <a:gd name="connsiteX9" fmla="*/ 29445 w 125691"/>
              <a:gd name="connsiteY9" fmla="*/ 33477 h 193888"/>
              <a:gd name="connsiteX10" fmla="*/ 80245 w 125691"/>
              <a:gd name="connsiteY10" fmla="*/ 4902 h 193888"/>
              <a:gd name="connsiteX11" fmla="*/ 59607 w 125691"/>
              <a:gd name="connsiteY11" fmla="*/ 136665 h 193888"/>
              <a:gd name="connsiteX12" fmla="*/ 96120 w 125691"/>
              <a:gd name="connsiteY12" fmla="*/ 73165 h 193888"/>
              <a:gd name="connsiteX13" fmla="*/ 124695 w 125691"/>
              <a:gd name="connsiteY13" fmla="*/ 30302 h 193888"/>
              <a:gd name="connsiteX14" fmla="*/ 116757 w 125691"/>
              <a:gd name="connsiteY14" fmla="*/ 193815 h 1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91" h="193888">
                <a:moveTo>
                  <a:pt x="116757" y="193815"/>
                </a:moveTo>
                <a:cubicBezTo>
                  <a:pt x="116492" y="197519"/>
                  <a:pt x="128399" y="59935"/>
                  <a:pt x="123107" y="52527"/>
                </a:cubicBezTo>
                <a:cubicBezTo>
                  <a:pt x="117815" y="45119"/>
                  <a:pt x="98236" y="127140"/>
                  <a:pt x="85007" y="149365"/>
                </a:cubicBezTo>
                <a:cubicBezTo>
                  <a:pt x="71778" y="171590"/>
                  <a:pt x="50346" y="190639"/>
                  <a:pt x="43732" y="185877"/>
                </a:cubicBezTo>
                <a:cubicBezTo>
                  <a:pt x="37118" y="181115"/>
                  <a:pt x="42145" y="147513"/>
                  <a:pt x="45320" y="120790"/>
                </a:cubicBezTo>
                <a:cubicBezTo>
                  <a:pt x="48495" y="94067"/>
                  <a:pt x="65692" y="30832"/>
                  <a:pt x="62782" y="25540"/>
                </a:cubicBezTo>
                <a:cubicBezTo>
                  <a:pt x="59872" y="20248"/>
                  <a:pt x="37911" y="68667"/>
                  <a:pt x="27857" y="89040"/>
                </a:cubicBezTo>
                <a:cubicBezTo>
                  <a:pt x="17803" y="109413"/>
                  <a:pt x="6426" y="148571"/>
                  <a:pt x="2457" y="147777"/>
                </a:cubicBezTo>
                <a:cubicBezTo>
                  <a:pt x="-1512" y="146983"/>
                  <a:pt x="-453" y="103327"/>
                  <a:pt x="4045" y="84277"/>
                </a:cubicBezTo>
                <a:cubicBezTo>
                  <a:pt x="8543" y="65227"/>
                  <a:pt x="16745" y="46706"/>
                  <a:pt x="29445" y="33477"/>
                </a:cubicBezTo>
                <a:cubicBezTo>
                  <a:pt x="42145" y="20248"/>
                  <a:pt x="75218" y="-12296"/>
                  <a:pt x="80245" y="4902"/>
                </a:cubicBezTo>
                <a:cubicBezTo>
                  <a:pt x="85272" y="22100"/>
                  <a:pt x="56961" y="125288"/>
                  <a:pt x="59607" y="136665"/>
                </a:cubicBezTo>
                <a:cubicBezTo>
                  <a:pt x="62253" y="148042"/>
                  <a:pt x="85272" y="90892"/>
                  <a:pt x="96120" y="73165"/>
                </a:cubicBezTo>
                <a:cubicBezTo>
                  <a:pt x="106968" y="55438"/>
                  <a:pt x="120197" y="12840"/>
                  <a:pt x="124695" y="30302"/>
                </a:cubicBezTo>
                <a:cubicBezTo>
                  <a:pt x="129193" y="47764"/>
                  <a:pt x="117022" y="190111"/>
                  <a:pt x="116757" y="19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AE73A154-F829-494F-B7A0-3F5AD767B60F}"/>
              </a:ext>
            </a:extLst>
          </p:cNvPr>
          <p:cNvSpPr/>
          <p:nvPr/>
        </p:nvSpPr>
        <p:spPr>
          <a:xfrm>
            <a:off x="8701482" y="4114412"/>
            <a:ext cx="93269" cy="329518"/>
          </a:xfrm>
          <a:custGeom>
            <a:avLst/>
            <a:gdLst>
              <a:gd name="connsiteX0" fmla="*/ 93268 w 93269"/>
              <a:gd name="connsiteY0" fmla="*/ 388 h 329518"/>
              <a:gd name="connsiteX1" fmla="*/ 50406 w 93269"/>
              <a:gd name="connsiteY1" fmla="*/ 95638 h 329518"/>
              <a:gd name="connsiteX2" fmla="*/ 42468 w 93269"/>
              <a:gd name="connsiteY2" fmla="*/ 159138 h 329518"/>
              <a:gd name="connsiteX3" fmla="*/ 21831 w 93269"/>
              <a:gd name="connsiteY3" fmla="*/ 221051 h 329518"/>
              <a:gd name="connsiteX4" fmla="*/ 26593 w 93269"/>
              <a:gd name="connsiteY4" fmla="*/ 329001 h 329518"/>
              <a:gd name="connsiteX5" fmla="*/ 2781 w 93269"/>
              <a:gd name="connsiteY5" fmla="*/ 259151 h 329518"/>
              <a:gd name="connsiteX6" fmla="*/ 2781 w 93269"/>
              <a:gd name="connsiteY6" fmla="*/ 194063 h 329518"/>
              <a:gd name="connsiteX7" fmla="*/ 23418 w 93269"/>
              <a:gd name="connsiteY7" fmla="*/ 122626 h 329518"/>
              <a:gd name="connsiteX8" fmla="*/ 48818 w 93269"/>
              <a:gd name="connsiteY8" fmla="*/ 63888 h 329518"/>
              <a:gd name="connsiteX9" fmla="*/ 93268 w 93269"/>
              <a:gd name="connsiteY9" fmla="*/ 388 h 3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69" h="329518">
                <a:moveTo>
                  <a:pt x="93268" y="388"/>
                </a:moveTo>
                <a:cubicBezTo>
                  <a:pt x="93533" y="5680"/>
                  <a:pt x="58873" y="69180"/>
                  <a:pt x="50406" y="95638"/>
                </a:cubicBezTo>
                <a:cubicBezTo>
                  <a:pt x="41939" y="122096"/>
                  <a:pt x="47230" y="138236"/>
                  <a:pt x="42468" y="159138"/>
                </a:cubicBezTo>
                <a:cubicBezTo>
                  <a:pt x="37706" y="180040"/>
                  <a:pt x="24477" y="192741"/>
                  <a:pt x="21831" y="221051"/>
                </a:cubicBezTo>
                <a:cubicBezTo>
                  <a:pt x="19185" y="249361"/>
                  <a:pt x="29768" y="322651"/>
                  <a:pt x="26593" y="329001"/>
                </a:cubicBezTo>
                <a:cubicBezTo>
                  <a:pt x="23418" y="335351"/>
                  <a:pt x="6750" y="281641"/>
                  <a:pt x="2781" y="259151"/>
                </a:cubicBezTo>
                <a:cubicBezTo>
                  <a:pt x="-1188" y="236661"/>
                  <a:pt x="-658" y="216817"/>
                  <a:pt x="2781" y="194063"/>
                </a:cubicBezTo>
                <a:cubicBezTo>
                  <a:pt x="6220" y="171309"/>
                  <a:pt x="15745" y="144322"/>
                  <a:pt x="23418" y="122626"/>
                </a:cubicBezTo>
                <a:cubicBezTo>
                  <a:pt x="31091" y="100930"/>
                  <a:pt x="37705" y="82409"/>
                  <a:pt x="48818" y="63888"/>
                </a:cubicBezTo>
                <a:cubicBezTo>
                  <a:pt x="59930" y="45367"/>
                  <a:pt x="93003" y="-4904"/>
                  <a:pt x="93268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C76D01F1-4411-47A4-9BCF-C8EFA254C863}"/>
              </a:ext>
            </a:extLst>
          </p:cNvPr>
          <p:cNvSpPr/>
          <p:nvPr/>
        </p:nvSpPr>
        <p:spPr>
          <a:xfrm>
            <a:off x="8429549" y="4379501"/>
            <a:ext cx="151285" cy="134999"/>
          </a:xfrm>
          <a:custGeom>
            <a:avLst/>
            <a:gdLst>
              <a:gd name="connsiteX0" fmla="*/ 150889 w 151285"/>
              <a:gd name="connsiteY0" fmla="*/ 30574 h 134999"/>
              <a:gd name="connsiteX1" fmla="*/ 79451 w 151285"/>
              <a:gd name="connsiteY1" fmla="*/ 1999 h 134999"/>
              <a:gd name="connsiteX2" fmla="*/ 14364 w 151285"/>
              <a:gd name="connsiteY2" fmla="*/ 89312 h 134999"/>
              <a:gd name="connsiteX3" fmla="*/ 42939 w 151285"/>
              <a:gd name="connsiteY3" fmla="*/ 78199 h 134999"/>
              <a:gd name="connsiteX4" fmla="*/ 76 w 151285"/>
              <a:gd name="connsiteY4" fmla="*/ 125824 h 134999"/>
              <a:gd name="connsiteX5" fmla="*/ 55639 w 151285"/>
              <a:gd name="connsiteY5" fmla="*/ 132174 h 134999"/>
              <a:gd name="connsiteX6" fmla="*/ 84214 w 151285"/>
              <a:gd name="connsiteY6" fmla="*/ 92487 h 134999"/>
              <a:gd name="connsiteX7" fmla="*/ 36589 w 151285"/>
              <a:gd name="connsiteY7" fmla="*/ 106774 h 134999"/>
              <a:gd name="connsiteX8" fmla="*/ 46114 w 151285"/>
              <a:gd name="connsiteY8" fmla="*/ 59149 h 134999"/>
              <a:gd name="connsiteX9" fmla="*/ 150889 w 151285"/>
              <a:gd name="connsiteY9" fmla="*/ 30574 h 1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85" h="134999">
                <a:moveTo>
                  <a:pt x="150889" y="30574"/>
                </a:moveTo>
                <a:cubicBezTo>
                  <a:pt x="156445" y="21049"/>
                  <a:pt x="102205" y="-7791"/>
                  <a:pt x="79451" y="1999"/>
                </a:cubicBezTo>
                <a:cubicBezTo>
                  <a:pt x="56697" y="11789"/>
                  <a:pt x="20449" y="76612"/>
                  <a:pt x="14364" y="89312"/>
                </a:cubicBezTo>
                <a:cubicBezTo>
                  <a:pt x="8279" y="102012"/>
                  <a:pt x="45320" y="72114"/>
                  <a:pt x="42939" y="78199"/>
                </a:cubicBezTo>
                <a:cubicBezTo>
                  <a:pt x="40558" y="84284"/>
                  <a:pt x="-2041" y="116828"/>
                  <a:pt x="76" y="125824"/>
                </a:cubicBezTo>
                <a:cubicBezTo>
                  <a:pt x="2193" y="134820"/>
                  <a:pt x="41616" y="137730"/>
                  <a:pt x="55639" y="132174"/>
                </a:cubicBezTo>
                <a:cubicBezTo>
                  <a:pt x="69662" y="126618"/>
                  <a:pt x="87389" y="96720"/>
                  <a:pt x="84214" y="92487"/>
                </a:cubicBezTo>
                <a:cubicBezTo>
                  <a:pt x="81039" y="88254"/>
                  <a:pt x="42939" y="112330"/>
                  <a:pt x="36589" y="106774"/>
                </a:cubicBezTo>
                <a:cubicBezTo>
                  <a:pt x="30239" y="101218"/>
                  <a:pt x="34208" y="73172"/>
                  <a:pt x="46114" y="59149"/>
                </a:cubicBezTo>
                <a:cubicBezTo>
                  <a:pt x="58020" y="45126"/>
                  <a:pt x="145333" y="40099"/>
                  <a:pt x="150889" y="30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CA07ED1-B069-4F56-BC03-BAD6532DE076}"/>
              </a:ext>
            </a:extLst>
          </p:cNvPr>
          <p:cNvSpPr/>
          <p:nvPr/>
        </p:nvSpPr>
        <p:spPr>
          <a:xfrm>
            <a:off x="8454995" y="4427535"/>
            <a:ext cx="108241" cy="151166"/>
          </a:xfrm>
          <a:custGeom>
            <a:avLst/>
            <a:gdLst>
              <a:gd name="connsiteX0" fmla="*/ 107980 w 108241"/>
              <a:gd name="connsiteY0" fmla="*/ 3 h 151166"/>
              <a:gd name="connsiteX1" fmla="*/ 30193 w 108241"/>
              <a:gd name="connsiteY1" fmla="*/ 79378 h 151166"/>
              <a:gd name="connsiteX2" fmla="*/ 7968 w 108241"/>
              <a:gd name="connsiteY2" fmla="*/ 107953 h 151166"/>
              <a:gd name="connsiteX3" fmla="*/ 3205 w 108241"/>
              <a:gd name="connsiteY3" fmla="*/ 150815 h 151166"/>
              <a:gd name="connsiteX4" fmla="*/ 54005 w 108241"/>
              <a:gd name="connsiteY4" fmla="*/ 82553 h 151166"/>
              <a:gd name="connsiteX5" fmla="*/ 107980 w 108241"/>
              <a:gd name="connsiteY5" fmla="*/ 3 h 1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41" h="151166">
                <a:moveTo>
                  <a:pt x="107980" y="3"/>
                </a:moveTo>
                <a:cubicBezTo>
                  <a:pt x="104011" y="-526"/>
                  <a:pt x="46862" y="61386"/>
                  <a:pt x="30193" y="79378"/>
                </a:cubicBezTo>
                <a:cubicBezTo>
                  <a:pt x="13524" y="97370"/>
                  <a:pt x="12466" y="96047"/>
                  <a:pt x="7968" y="107953"/>
                </a:cubicBezTo>
                <a:cubicBezTo>
                  <a:pt x="3470" y="119859"/>
                  <a:pt x="-4468" y="155048"/>
                  <a:pt x="3205" y="150815"/>
                </a:cubicBezTo>
                <a:cubicBezTo>
                  <a:pt x="10878" y="146582"/>
                  <a:pt x="38395" y="104513"/>
                  <a:pt x="54005" y="82553"/>
                </a:cubicBezTo>
                <a:cubicBezTo>
                  <a:pt x="69615" y="60593"/>
                  <a:pt x="111949" y="532"/>
                  <a:pt x="1079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D9CF1BA-363A-4A90-8E40-D82BE7788644}"/>
              </a:ext>
            </a:extLst>
          </p:cNvPr>
          <p:cNvSpPr/>
          <p:nvPr/>
        </p:nvSpPr>
        <p:spPr>
          <a:xfrm>
            <a:off x="8544962" y="4247991"/>
            <a:ext cx="107002" cy="155753"/>
          </a:xfrm>
          <a:custGeom>
            <a:avLst/>
            <a:gdLst>
              <a:gd name="connsiteX0" fmla="*/ 551 w 107002"/>
              <a:gd name="connsiteY0" fmla="*/ 146209 h 155753"/>
              <a:gd name="connsiteX1" fmla="*/ 38651 w 107002"/>
              <a:gd name="connsiteY1" fmla="*/ 28734 h 155753"/>
              <a:gd name="connsiteX2" fmla="*/ 75163 w 107002"/>
              <a:gd name="connsiteY2" fmla="*/ 39847 h 155753"/>
              <a:gd name="connsiteX3" fmla="*/ 92626 w 107002"/>
              <a:gd name="connsiteY3" fmla="*/ 159 h 155753"/>
              <a:gd name="connsiteX4" fmla="*/ 81513 w 107002"/>
              <a:gd name="connsiteY4" fmla="*/ 57309 h 155753"/>
              <a:gd name="connsiteX5" fmla="*/ 68813 w 107002"/>
              <a:gd name="connsiteY5" fmla="*/ 116047 h 155753"/>
              <a:gd name="connsiteX6" fmla="*/ 106913 w 107002"/>
              <a:gd name="connsiteY6" fmla="*/ 155734 h 155753"/>
              <a:gd name="connsiteX7" fmla="*/ 56113 w 107002"/>
              <a:gd name="connsiteY7" fmla="*/ 111284 h 155753"/>
              <a:gd name="connsiteX8" fmla="*/ 79926 w 107002"/>
              <a:gd name="connsiteY8" fmla="*/ 47784 h 155753"/>
              <a:gd name="connsiteX9" fmla="*/ 68813 w 107002"/>
              <a:gd name="connsiteY9" fmla="*/ 12859 h 155753"/>
              <a:gd name="connsiteX10" fmla="*/ 551 w 107002"/>
              <a:gd name="connsiteY10" fmla="*/ 146209 h 15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02" h="155753">
                <a:moveTo>
                  <a:pt x="551" y="146209"/>
                </a:moveTo>
                <a:cubicBezTo>
                  <a:pt x="-4476" y="148855"/>
                  <a:pt x="26216" y="46461"/>
                  <a:pt x="38651" y="28734"/>
                </a:cubicBezTo>
                <a:cubicBezTo>
                  <a:pt x="51086" y="11007"/>
                  <a:pt x="66167" y="44609"/>
                  <a:pt x="75163" y="39847"/>
                </a:cubicBezTo>
                <a:cubicBezTo>
                  <a:pt x="84159" y="35085"/>
                  <a:pt x="91568" y="-2751"/>
                  <a:pt x="92626" y="159"/>
                </a:cubicBezTo>
                <a:cubicBezTo>
                  <a:pt x="93684" y="3069"/>
                  <a:pt x="85482" y="37994"/>
                  <a:pt x="81513" y="57309"/>
                </a:cubicBezTo>
                <a:cubicBezTo>
                  <a:pt x="77544" y="76624"/>
                  <a:pt x="64580" y="99643"/>
                  <a:pt x="68813" y="116047"/>
                </a:cubicBezTo>
                <a:cubicBezTo>
                  <a:pt x="73046" y="132451"/>
                  <a:pt x="109030" y="156528"/>
                  <a:pt x="106913" y="155734"/>
                </a:cubicBezTo>
                <a:cubicBezTo>
                  <a:pt x="104796" y="154940"/>
                  <a:pt x="60611" y="129276"/>
                  <a:pt x="56113" y="111284"/>
                </a:cubicBezTo>
                <a:cubicBezTo>
                  <a:pt x="51615" y="93292"/>
                  <a:pt x="77809" y="64188"/>
                  <a:pt x="79926" y="47784"/>
                </a:cubicBezTo>
                <a:cubicBezTo>
                  <a:pt x="82043" y="31380"/>
                  <a:pt x="80719" y="1747"/>
                  <a:pt x="68813" y="12859"/>
                </a:cubicBezTo>
                <a:cubicBezTo>
                  <a:pt x="56907" y="23971"/>
                  <a:pt x="5578" y="143563"/>
                  <a:pt x="551" y="146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CF2376AA-9D21-4097-912F-61A12879427B}"/>
              </a:ext>
            </a:extLst>
          </p:cNvPr>
          <p:cNvSpPr/>
          <p:nvPr/>
        </p:nvSpPr>
        <p:spPr>
          <a:xfrm>
            <a:off x="8612474" y="4276572"/>
            <a:ext cx="79184" cy="111644"/>
          </a:xfrm>
          <a:custGeom>
            <a:avLst/>
            <a:gdLst>
              <a:gd name="connsiteX0" fmla="*/ 79089 w 79184"/>
              <a:gd name="connsiteY0" fmla="*/ 153 h 111644"/>
              <a:gd name="connsiteX1" fmla="*/ 18764 w 79184"/>
              <a:gd name="connsiteY1" fmla="*/ 77941 h 111644"/>
              <a:gd name="connsiteX2" fmla="*/ 18764 w 79184"/>
              <a:gd name="connsiteY2" fmla="*/ 111278 h 111644"/>
              <a:gd name="connsiteX3" fmla="*/ 2889 w 79184"/>
              <a:gd name="connsiteY3" fmla="*/ 58891 h 111644"/>
              <a:gd name="connsiteX4" fmla="*/ 79089 w 79184"/>
              <a:gd name="connsiteY4" fmla="*/ 153 h 11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84" h="111644">
                <a:moveTo>
                  <a:pt x="79089" y="153"/>
                </a:moveTo>
                <a:cubicBezTo>
                  <a:pt x="81735" y="3328"/>
                  <a:pt x="28818" y="59420"/>
                  <a:pt x="18764" y="77941"/>
                </a:cubicBezTo>
                <a:cubicBezTo>
                  <a:pt x="8710" y="96462"/>
                  <a:pt x="21410" y="114453"/>
                  <a:pt x="18764" y="111278"/>
                </a:cubicBezTo>
                <a:cubicBezTo>
                  <a:pt x="16118" y="108103"/>
                  <a:pt x="-8224" y="73972"/>
                  <a:pt x="2889" y="58891"/>
                </a:cubicBezTo>
                <a:cubicBezTo>
                  <a:pt x="14002" y="43810"/>
                  <a:pt x="76443" y="-3022"/>
                  <a:pt x="7908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801C71CC-6E04-4968-9451-9D0060DACFA9}"/>
              </a:ext>
            </a:extLst>
          </p:cNvPr>
          <p:cNvSpPr/>
          <p:nvPr/>
        </p:nvSpPr>
        <p:spPr>
          <a:xfrm>
            <a:off x="8470789" y="4414838"/>
            <a:ext cx="112962" cy="174625"/>
          </a:xfrm>
          <a:custGeom>
            <a:avLst/>
            <a:gdLst>
              <a:gd name="connsiteX0" fmla="*/ 111 w 112962"/>
              <a:gd name="connsiteY0" fmla="*/ 174625 h 174625"/>
              <a:gd name="connsiteX1" fmla="*/ 89011 w 112962"/>
              <a:gd name="connsiteY1" fmla="*/ 52387 h 174625"/>
              <a:gd name="connsiteX2" fmla="*/ 89011 w 112962"/>
              <a:gd name="connsiteY2" fmla="*/ 0 h 174625"/>
              <a:gd name="connsiteX3" fmla="*/ 109649 w 112962"/>
              <a:gd name="connsiteY3" fmla="*/ 52387 h 174625"/>
              <a:gd name="connsiteX4" fmla="*/ 111 w 112962"/>
              <a:gd name="connsiteY4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2" h="174625">
                <a:moveTo>
                  <a:pt x="111" y="174625"/>
                </a:moveTo>
                <a:cubicBezTo>
                  <a:pt x="-3329" y="174625"/>
                  <a:pt x="74194" y="81491"/>
                  <a:pt x="89011" y="52387"/>
                </a:cubicBezTo>
                <a:cubicBezTo>
                  <a:pt x="103828" y="23283"/>
                  <a:pt x="85571" y="0"/>
                  <a:pt x="89011" y="0"/>
                </a:cubicBezTo>
                <a:cubicBezTo>
                  <a:pt x="92451" y="0"/>
                  <a:pt x="122878" y="28310"/>
                  <a:pt x="109649" y="52387"/>
                </a:cubicBezTo>
                <a:cubicBezTo>
                  <a:pt x="96420" y="76464"/>
                  <a:pt x="3551" y="174625"/>
                  <a:pt x="111" y="174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3AFC8760-5155-48B2-A1F3-5EA844FA4C69}"/>
              </a:ext>
            </a:extLst>
          </p:cNvPr>
          <p:cNvSpPr/>
          <p:nvPr/>
        </p:nvSpPr>
        <p:spPr>
          <a:xfrm>
            <a:off x="8549427" y="4372966"/>
            <a:ext cx="116811" cy="105378"/>
          </a:xfrm>
          <a:custGeom>
            <a:avLst/>
            <a:gdLst>
              <a:gd name="connsiteX0" fmla="*/ 848 w 116811"/>
              <a:gd name="connsiteY0" fmla="*/ 597 h 105378"/>
              <a:gd name="connsiteX1" fmla="*/ 113561 w 116811"/>
              <a:gd name="connsiteY1" fmla="*/ 3772 h 105378"/>
              <a:gd name="connsiteX2" fmla="*/ 84986 w 116811"/>
              <a:gd name="connsiteY2" fmla="*/ 22822 h 105378"/>
              <a:gd name="connsiteX3" fmla="*/ 70698 w 116811"/>
              <a:gd name="connsiteY3" fmla="*/ 67272 h 105378"/>
              <a:gd name="connsiteX4" fmla="*/ 34186 w 116811"/>
              <a:gd name="connsiteY4" fmla="*/ 100609 h 105378"/>
              <a:gd name="connsiteX5" fmla="*/ 19898 w 116811"/>
              <a:gd name="connsiteY5" fmla="*/ 99022 h 105378"/>
              <a:gd name="connsiteX6" fmla="*/ 67523 w 116811"/>
              <a:gd name="connsiteY6" fmla="*/ 43459 h 105378"/>
              <a:gd name="connsiteX7" fmla="*/ 61173 w 116811"/>
              <a:gd name="connsiteY7" fmla="*/ 11709 h 105378"/>
              <a:gd name="connsiteX8" fmla="*/ 848 w 116811"/>
              <a:gd name="connsiteY8" fmla="*/ 597 h 10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11" h="105378">
                <a:moveTo>
                  <a:pt x="848" y="597"/>
                </a:moveTo>
                <a:cubicBezTo>
                  <a:pt x="9579" y="-726"/>
                  <a:pt x="99538" y="68"/>
                  <a:pt x="113561" y="3772"/>
                </a:cubicBezTo>
                <a:cubicBezTo>
                  <a:pt x="127584" y="7476"/>
                  <a:pt x="92130" y="12239"/>
                  <a:pt x="84986" y="22822"/>
                </a:cubicBezTo>
                <a:cubicBezTo>
                  <a:pt x="77842" y="33405"/>
                  <a:pt x="79165" y="54308"/>
                  <a:pt x="70698" y="67272"/>
                </a:cubicBezTo>
                <a:cubicBezTo>
                  <a:pt x="62231" y="80236"/>
                  <a:pt x="42653" y="95317"/>
                  <a:pt x="34186" y="100609"/>
                </a:cubicBezTo>
                <a:cubicBezTo>
                  <a:pt x="25719" y="105901"/>
                  <a:pt x="14342" y="108547"/>
                  <a:pt x="19898" y="99022"/>
                </a:cubicBezTo>
                <a:cubicBezTo>
                  <a:pt x="25454" y="89497"/>
                  <a:pt x="60644" y="58011"/>
                  <a:pt x="67523" y="43459"/>
                </a:cubicBezTo>
                <a:cubicBezTo>
                  <a:pt x="74402" y="28907"/>
                  <a:pt x="68846" y="18059"/>
                  <a:pt x="61173" y="11709"/>
                </a:cubicBezTo>
                <a:cubicBezTo>
                  <a:pt x="53500" y="5359"/>
                  <a:pt x="-7883" y="1920"/>
                  <a:pt x="848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BC7BCBCE-CA31-44B7-9B40-903F271D5670}"/>
              </a:ext>
            </a:extLst>
          </p:cNvPr>
          <p:cNvSpPr/>
          <p:nvPr/>
        </p:nvSpPr>
        <p:spPr>
          <a:xfrm>
            <a:off x="8427816" y="4493902"/>
            <a:ext cx="235799" cy="273362"/>
          </a:xfrm>
          <a:custGeom>
            <a:avLst/>
            <a:gdLst>
              <a:gd name="connsiteX0" fmla="*/ 235172 w 235799"/>
              <a:gd name="connsiteY0" fmla="*/ 311 h 273362"/>
              <a:gd name="connsiteX1" fmla="*/ 114522 w 235799"/>
              <a:gd name="connsiteY1" fmla="*/ 87623 h 273362"/>
              <a:gd name="connsiteX2" fmla="*/ 133572 w 235799"/>
              <a:gd name="connsiteY2" fmla="*/ 135248 h 273362"/>
              <a:gd name="connsiteX3" fmla="*/ 63722 w 235799"/>
              <a:gd name="connsiteY3" fmla="*/ 141598 h 273362"/>
              <a:gd name="connsiteX4" fmla="*/ 44672 w 235799"/>
              <a:gd name="connsiteY4" fmla="*/ 176523 h 273362"/>
              <a:gd name="connsiteX5" fmla="*/ 84359 w 235799"/>
              <a:gd name="connsiteY5" fmla="*/ 168586 h 273362"/>
              <a:gd name="connsiteX6" fmla="*/ 46259 w 235799"/>
              <a:gd name="connsiteY6" fmla="*/ 193986 h 273362"/>
              <a:gd name="connsiteX7" fmla="*/ 19272 w 235799"/>
              <a:gd name="connsiteY7" fmla="*/ 224148 h 273362"/>
              <a:gd name="connsiteX8" fmla="*/ 222 w 235799"/>
              <a:gd name="connsiteY8" fmla="*/ 271773 h 273362"/>
              <a:gd name="connsiteX9" fmla="*/ 31972 w 235799"/>
              <a:gd name="connsiteY9" fmla="*/ 160648 h 273362"/>
              <a:gd name="connsiteX10" fmla="*/ 54197 w 235799"/>
              <a:gd name="connsiteY10" fmla="*/ 120961 h 273362"/>
              <a:gd name="connsiteX11" fmla="*/ 235172 w 235799"/>
              <a:gd name="connsiteY11" fmla="*/ 311 h 2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799" h="273362">
                <a:moveTo>
                  <a:pt x="235172" y="311"/>
                </a:moveTo>
                <a:cubicBezTo>
                  <a:pt x="245226" y="-5245"/>
                  <a:pt x="131455" y="65134"/>
                  <a:pt x="114522" y="87623"/>
                </a:cubicBezTo>
                <a:cubicBezTo>
                  <a:pt x="97589" y="110113"/>
                  <a:pt x="142039" y="126252"/>
                  <a:pt x="133572" y="135248"/>
                </a:cubicBezTo>
                <a:cubicBezTo>
                  <a:pt x="125105" y="144244"/>
                  <a:pt x="78539" y="134719"/>
                  <a:pt x="63722" y="141598"/>
                </a:cubicBezTo>
                <a:cubicBezTo>
                  <a:pt x="48905" y="148477"/>
                  <a:pt x="41233" y="172025"/>
                  <a:pt x="44672" y="176523"/>
                </a:cubicBezTo>
                <a:cubicBezTo>
                  <a:pt x="48111" y="181021"/>
                  <a:pt x="84095" y="165676"/>
                  <a:pt x="84359" y="168586"/>
                </a:cubicBezTo>
                <a:cubicBezTo>
                  <a:pt x="84623" y="171496"/>
                  <a:pt x="57107" y="184726"/>
                  <a:pt x="46259" y="193986"/>
                </a:cubicBezTo>
                <a:cubicBezTo>
                  <a:pt x="35411" y="203246"/>
                  <a:pt x="26945" y="211184"/>
                  <a:pt x="19272" y="224148"/>
                </a:cubicBezTo>
                <a:cubicBezTo>
                  <a:pt x="11599" y="237112"/>
                  <a:pt x="-1895" y="282356"/>
                  <a:pt x="222" y="271773"/>
                </a:cubicBezTo>
                <a:cubicBezTo>
                  <a:pt x="2339" y="261190"/>
                  <a:pt x="22976" y="185783"/>
                  <a:pt x="31972" y="160648"/>
                </a:cubicBezTo>
                <a:cubicBezTo>
                  <a:pt x="40968" y="135513"/>
                  <a:pt x="21124" y="146361"/>
                  <a:pt x="54197" y="120961"/>
                </a:cubicBezTo>
                <a:cubicBezTo>
                  <a:pt x="87270" y="95561"/>
                  <a:pt x="225118" y="5867"/>
                  <a:pt x="235172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F47FE17B-2C89-4F9A-B1AF-2A06F420F385}"/>
              </a:ext>
            </a:extLst>
          </p:cNvPr>
          <p:cNvSpPr/>
          <p:nvPr/>
        </p:nvSpPr>
        <p:spPr>
          <a:xfrm>
            <a:off x="8059735" y="4671601"/>
            <a:ext cx="209606" cy="180130"/>
          </a:xfrm>
          <a:custGeom>
            <a:avLst/>
            <a:gdLst>
              <a:gd name="connsiteX0" fmla="*/ 3 w 209606"/>
              <a:gd name="connsiteY0" fmla="*/ 179799 h 180130"/>
              <a:gd name="connsiteX1" fmla="*/ 152403 w 209606"/>
              <a:gd name="connsiteY1" fmla="*/ 63912 h 180130"/>
              <a:gd name="connsiteX2" fmla="*/ 209553 w 209606"/>
              <a:gd name="connsiteY2" fmla="*/ 9937 h 180130"/>
              <a:gd name="connsiteX3" fmla="*/ 144465 w 209606"/>
              <a:gd name="connsiteY3" fmla="*/ 1999 h 180130"/>
              <a:gd name="connsiteX4" fmla="*/ 106365 w 209606"/>
              <a:gd name="connsiteY4" fmla="*/ 33749 h 180130"/>
              <a:gd name="connsiteX5" fmla="*/ 157165 w 209606"/>
              <a:gd name="connsiteY5" fmla="*/ 24224 h 180130"/>
              <a:gd name="connsiteX6" fmla="*/ 3 w 209606"/>
              <a:gd name="connsiteY6" fmla="*/ 179799 h 18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06" h="180130">
                <a:moveTo>
                  <a:pt x="3" y="179799"/>
                </a:moveTo>
                <a:cubicBezTo>
                  <a:pt x="-791" y="186414"/>
                  <a:pt x="117478" y="92222"/>
                  <a:pt x="152403" y="63912"/>
                </a:cubicBezTo>
                <a:cubicBezTo>
                  <a:pt x="187328" y="35602"/>
                  <a:pt x="210876" y="20256"/>
                  <a:pt x="209553" y="9937"/>
                </a:cubicBezTo>
                <a:cubicBezTo>
                  <a:pt x="208230" y="-382"/>
                  <a:pt x="161663" y="-1970"/>
                  <a:pt x="144465" y="1999"/>
                </a:cubicBezTo>
                <a:cubicBezTo>
                  <a:pt x="127267" y="5968"/>
                  <a:pt x="104248" y="30045"/>
                  <a:pt x="106365" y="33749"/>
                </a:cubicBezTo>
                <a:cubicBezTo>
                  <a:pt x="108482" y="37453"/>
                  <a:pt x="171452" y="2793"/>
                  <a:pt x="157165" y="24224"/>
                </a:cubicBezTo>
                <a:cubicBezTo>
                  <a:pt x="142878" y="45655"/>
                  <a:pt x="797" y="173184"/>
                  <a:pt x="3" y="179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4D0FAFDC-25A2-4876-A25F-712E4FC8E465}"/>
              </a:ext>
            </a:extLst>
          </p:cNvPr>
          <p:cNvSpPr/>
          <p:nvPr/>
        </p:nvSpPr>
        <p:spPr>
          <a:xfrm>
            <a:off x="7899353" y="4691679"/>
            <a:ext cx="300919" cy="207484"/>
          </a:xfrm>
          <a:custGeom>
            <a:avLst/>
            <a:gdLst>
              <a:gd name="connsiteX0" fmla="*/ 300085 w 300919"/>
              <a:gd name="connsiteY0" fmla="*/ 4146 h 207484"/>
              <a:gd name="connsiteX1" fmla="*/ 188960 w 300919"/>
              <a:gd name="connsiteY1" fmla="*/ 145434 h 207484"/>
              <a:gd name="connsiteX2" fmla="*/ 149272 w 300919"/>
              <a:gd name="connsiteY2" fmla="*/ 193059 h 207484"/>
              <a:gd name="connsiteX3" fmla="*/ 61960 w 300919"/>
              <a:gd name="connsiteY3" fmla="*/ 207346 h 207484"/>
              <a:gd name="connsiteX4" fmla="*/ 47 w 300919"/>
              <a:gd name="connsiteY4" fmla="*/ 186709 h 207484"/>
              <a:gd name="connsiteX5" fmla="*/ 52435 w 300919"/>
              <a:gd name="connsiteY5" fmla="*/ 167659 h 207484"/>
              <a:gd name="connsiteX6" fmla="*/ 92122 w 300919"/>
              <a:gd name="connsiteY6" fmla="*/ 124796 h 207484"/>
              <a:gd name="connsiteX7" fmla="*/ 193722 w 300919"/>
              <a:gd name="connsiteY7" fmla="*/ 116859 h 207484"/>
              <a:gd name="connsiteX8" fmla="*/ 104822 w 300919"/>
              <a:gd name="connsiteY8" fmla="*/ 132734 h 207484"/>
              <a:gd name="connsiteX9" fmla="*/ 54022 w 300919"/>
              <a:gd name="connsiteY9" fmla="*/ 177184 h 207484"/>
              <a:gd name="connsiteX10" fmla="*/ 138160 w 300919"/>
              <a:gd name="connsiteY10" fmla="*/ 178771 h 207484"/>
              <a:gd name="connsiteX11" fmla="*/ 236585 w 300919"/>
              <a:gd name="connsiteY11" fmla="*/ 48596 h 207484"/>
              <a:gd name="connsiteX12" fmla="*/ 300085 w 300919"/>
              <a:gd name="connsiteY12" fmla="*/ 4146 h 20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919" h="207484">
                <a:moveTo>
                  <a:pt x="300085" y="4146"/>
                </a:moveTo>
                <a:cubicBezTo>
                  <a:pt x="292148" y="20286"/>
                  <a:pt x="214095" y="113949"/>
                  <a:pt x="188960" y="145434"/>
                </a:cubicBezTo>
                <a:cubicBezTo>
                  <a:pt x="163824" y="176920"/>
                  <a:pt x="170439" y="182740"/>
                  <a:pt x="149272" y="193059"/>
                </a:cubicBezTo>
                <a:cubicBezTo>
                  <a:pt x="128105" y="203378"/>
                  <a:pt x="86831" y="208404"/>
                  <a:pt x="61960" y="207346"/>
                </a:cubicBezTo>
                <a:cubicBezTo>
                  <a:pt x="37089" y="206288"/>
                  <a:pt x="1634" y="193323"/>
                  <a:pt x="47" y="186709"/>
                </a:cubicBezTo>
                <a:cubicBezTo>
                  <a:pt x="-1540" y="180095"/>
                  <a:pt x="37089" y="177978"/>
                  <a:pt x="52435" y="167659"/>
                </a:cubicBezTo>
                <a:cubicBezTo>
                  <a:pt x="67781" y="157340"/>
                  <a:pt x="68574" y="133263"/>
                  <a:pt x="92122" y="124796"/>
                </a:cubicBezTo>
                <a:cubicBezTo>
                  <a:pt x="115670" y="116329"/>
                  <a:pt x="191605" y="115536"/>
                  <a:pt x="193722" y="116859"/>
                </a:cubicBezTo>
                <a:cubicBezTo>
                  <a:pt x="195839" y="118182"/>
                  <a:pt x="128105" y="122680"/>
                  <a:pt x="104822" y="132734"/>
                </a:cubicBezTo>
                <a:cubicBezTo>
                  <a:pt x="81539" y="142788"/>
                  <a:pt x="48466" y="169511"/>
                  <a:pt x="54022" y="177184"/>
                </a:cubicBezTo>
                <a:cubicBezTo>
                  <a:pt x="59578" y="184857"/>
                  <a:pt x="107733" y="200202"/>
                  <a:pt x="138160" y="178771"/>
                </a:cubicBezTo>
                <a:cubicBezTo>
                  <a:pt x="168587" y="157340"/>
                  <a:pt x="215947" y="74790"/>
                  <a:pt x="236585" y="48596"/>
                </a:cubicBezTo>
                <a:cubicBezTo>
                  <a:pt x="257222" y="22402"/>
                  <a:pt x="308022" y="-11994"/>
                  <a:pt x="300085" y="4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78C4EB51-070C-481A-92BF-EF554C37ACA2}"/>
              </a:ext>
            </a:extLst>
          </p:cNvPr>
          <p:cNvSpPr/>
          <p:nvPr/>
        </p:nvSpPr>
        <p:spPr>
          <a:xfrm>
            <a:off x="8050022" y="4748187"/>
            <a:ext cx="235172" cy="219101"/>
          </a:xfrm>
          <a:custGeom>
            <a:avLst/>
            <a:gdLst>
              <a:gd name="connsiteX0" fmla="*/ 191 w 235172"/>
              <a:gd name="connsiteY0" fmla="*/ 219101 h 219101"/>
              <a:gd name="connsiteX1" fmla="*/ 128778 w 235172"/>
              <a:gd name="connsiteY1" fmla="*/ 122263 h 219101"/>
              <a:gd name="connsiteX2" fmla="*/ 138303 w 235172"/>
              <a:gd name="connsiteY2" fmla="*/ 57176 h 219101"/>
              <a:gd name="connsiteX3" fmla="*/ 235141 w 235172"/>
              <a:gd name="connsiteY3" fmla="*/ 26 h 219101"/>
              <a:gd name="connsiteX4" fmla="*/ 127191 w 235172"/>
              <a:gd name="connsiteY4" fmla="*/ 50826 h 219101"/>
              <a:gd name="connsiteX5" fmla="*/ 100203 w 235172"/>
              <a:gd name="connsiteY5" fmla="*/ 123851 h 219101"/>
              <a:gd name="connsiteX6" fmla="*/ 191 w 235172"/>
              <a:gd name="connsiteY6" fmla="*/ 219101 h 2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72" h="219101">
                <a:moveTo>
                  <a:pt x="191" y="219101"/>
                </a:moveTo>
                <a:cubicBezTo>
                  <a:pt x="4953" y="218836"/>
                  <a:pt x="105759" y="149250"/>
                  <a:pt x="128778" y="122263"/>
                </a:cubicBezTo>
                <a:cubicBezTo>
                  <a:pt x="151797" y="95275"/>
                  <a:pt x="120576" y="77549"/>
                  <a:pt x="138303" y="57176"/>
                </a:cubicBezTo>
                <a:cubicBezTo>
                  <a:pt x="156030" y="36803"/>
                  <a:pt x="236993" y="1084"/>
                  <a:pt x="235141" y="26"/>
                </a:cubicBezTo>
                <a:cubicBezTo>
                  <a:pt x="233289" y="-1032"/>
                  <a:pt x="149681" y="30189"/>
                  <a:pt x="127191" y="50826"/>
                </a:cubicBezTo>
                <a:cubicBezTo>
                  <a:pt x="104701" y="71463"/>
                  <a:pt x="119518" y="97657"/>
                  <a:pt x="100203" y="123851"/>
                </a:cubicBezTo>
                <a:cubicBezTo>
                  <a:pt x="80888" y="150045"/>
                  <a:pt x="-4571" y="219366"/>
                  <a:pt x="191" y="219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4F1410A-B92B-4F15-9FD3-3D23F07F0F9D}"/>
              </a:ext>
            </a:extLst>
          </p:cNvPr>
          <p:cNvSpPr/>
          <p:nvPr/>
        </p:nvSpPr>
        <p:spPr>
          <a:xfrm>
            <a:off x="8081318" y="4921631"/>
            <a:ext cx="91434" cy="98328"/>
          </a:xfrm>
          <a:custGeom>
            <a:avLst/>
            <a:gdLst>
              <a:gd name="connsiteX0" fmla="*/ 2232 w 91434"/>
              <a:gd name="connsiteY0" fmla="*/ 98044 h 98328"/>
              <a:gd name="connsiteX1" fmla="*/ 91132 w 91434"/>
              <a:gd name="connsiteY1" fmla="*/ 2794 h 98328"/>
              <a:gd name="connsiteX2" fmla="*/ 30807 w 91434"/>
              <a:gd name="connsiteY2" fmla="*/ 31369 h 98328"/>
              <a:gd name="connsiteX3" fmla="*/ 2232 w 91434"/>
              <a:gd name="connsiteY3" fmla="*/ 98044 h 9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" h="98328">
                <a:moveTo>
                  <a:pt x="2232" y="98044"/>
                </a:moveTo>
                <a:cubicBezTo>
                  <a:pt x="12286" y="93281"/>
                  <a:pt x="86370" y="13906"/>
                  <a:pt x="91132" y="2794"/>
                </a:cubicBezTo>
                <a:cubicBezTo>
                  <a:pt x="95894" y="-8318"/>
                  <a:pt x="42978" y="16288"/>
                  <a:pt x="30807" y="31369"/>
                </a:cubicBezTo>
                <a:cubicBezTo>
                  <a:pt x="18636" y="46450"/>
                  <a:pt x="-7822" y="102807"/>
                  <a:pt x="2232" y="9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3B58BB7E-EA0D-45CF-B2B5-E768ED2D7174}"/>
              </a:ext>
            </a:extLst>
          </p:cNvPr>
          <p:cNvSpPr/>
          <p:nvPr/>
        </p:nvSpPr>
        <p:spPr>
          <a:xfrm>
            <a:off x="7691421" y="5012335"/>
            <a:ext cx="165615" cy="148211"/>
          </a:xfrm>
          <a:custGeom>
            <a:avLst/>
            <a:gdLst>
              <a:gd name="connsiteX0" fmla="*/ 17 w 165615"/>
              <a:gd name="connsiteY0" fmla="*/ 101003 h 148211"/>
              <a:gd name="connsiteX1" fmla="*/ 92092 w 165615"/>
              <a:gd name="connsiteY1" fmla="*/ 127990 h 148211"/>
              <a:gd name="connsiteX2" fmla="*/ 103204 w 165615"/>
              <a:gd name="connsiteY2" fmla="*/ 145453 h 148211"/>
              <a:gd name="connsiteX3" fmla="*/ 125429 w 165615"/>
              <a:gd name="connsiteY3" fmla="*/ 67665 h 148211"/>
              <a:gd name="connsiteX4" fmla="*/ 165117 w 165615"/>
              <a:gd name="connsiteY4" fmla="*/ 2578 h 148211"/>
              <a:gd name="connsiteX5" fmla="*/ 95267 w 165615"/>
              <a:gd name="connsiteY5" fmla="*/ 13690 h 148211"/>
              <a:gd name="connsiteX6" fmla="*/ 134954 w 165615"/>
              <a:gd name="connsiteY6" fmla="*/ 20040 h 148211"/>
              <a:gd name="connsiteX7" fmla="*/ 103204 w 165615"/>
              <a:gd name="connsiteY7" fmla="*/ 77190 h 148211"/>
              <a:gd name="connsiteX8" fmla="*/ 100029 w 165615"/>
              <a:gd name="connsiteY8" fmla="*/ 120053 h 148211"/>
              <a:gd name="connsiteX9" fmla="*/ 17 w 165615"/>
              <a:gd name="connsiteY9" fmla="*/ 101003 h 1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15" h="148211">
                <a:moveTo>
                  <a:pt x="17" y="101003"/>
                </a:moveTo>
                <a:cubicBezTo>
                  <a:pt x="-1306" y="102326"/>
                  <a:pt x="74894" y="120582"/>
                  <a:pt x="92092" y="127990"/>
                </a:cubicBezTo>
                <a:cubicBezTo>
                  <a:pt x="109290" y="135398"/>
                  <a:pt x="97648" y="155507"/>
                  <a:pt x="103204" y="145453"/>
                </a:cubicBezTo>
                <a:cubicBezTo>
                  <a:pt x="108760" y="135399"/>
                  <a:pt x="115110" y="91477"/>
                  <a:pt x="125429" y="67665"/>
                </a:cubicBezTo>
                <a:cubicBezTo>
                  <a:pt x="135748" y="43853"/>
                  <a:pt x="170144" y="11574"/>
                  <a:pt x="165117" y="2578"/>
                </a:cubicBezTo>
                <a:cubicBezTo>
                  <a:pt x="160090" y="-6418"/>
                  <a:pt x="100294" y="10780"/>
                  <a:pt x="95267" y="13690"/>
                </a:cubicBezTo>
                <a:cubicBezTo>
                  <a:pt x="90240" y="16600"/>
                  <a:pt x="133631" y="9457"/>
                  <a:pt x="134954" y="20040"/>
                </a:cubicBezTo>
                <a:cubicBezTo>
                  <a:pt x="136277" y="30623"/>
                  <a:pt x="109025" y="60521"/>
                  <a:pt x="103204" y="77190"/>
                </a:cubicBezTo>
                <a:cubicBezTo>
                  <a:pt x="97383" y="93859"/>
                  <a:pt x="115639" y="117407"/>
                  <a:pt x="100029" y="120053"/>
                </a:cubicBezTo>
                <a:cubicBezTo>
                  <a:pt x="84419" y="122699"/>
                  <a:pt x="1340" y="99680"/>
                  <a:pt x="17" y="101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8A27B61-A2C4-4BCA-AF34-EA9D08829BC0}"/>
              </a:ext>
            </a:extLst>
          </p:cNvPr>
          <p:cNvSpPr/>
          <p:nvPr/>
        </p:nvSpPr>
        <p:spPr>
          <a:xfrm>
            <a:off x="7718832" y="5025977"/>
            <a:ext cx="90228" cy="82647"/>
          </a:xfrm>
          <a:custGeom>
            <a:avLst/>
            <a:gdLst>
              <a:gd name="connsiteX0" fmla="*/ 90081 w 90228"/>
              <a:gd name="connsiteY0" fmla="*/ 48 h 82647"/>
              <a:gd name="connsiteX1" fmla="*/ 23406 w 90228"/>
              <a:gd name="connsiteY1" fmla="*/ 44498 h 82647"/>
              <a:gd name="connsiteX2" fmla="*/ 15468 w 90228"/>
              <a:gd name="connsiteY2" fmla="*/ 82598 h 82647"/>
              <a:gd name="connsiteX3" fmla="*/ 2768 w 90228"/>
              <a:gd name="connsiteY3" fmla="*/ 36561 h 82647"/>
              <a:gd name="connsiteX4" fmla="*/ 90081 w 90228"/>
              <a:gd name="connsiteY4" fmla="*/ 48 h 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28" h="82647">
                <a:moveTo>
                  <a:pt x="90081" y="48"/>
                </a:moveTo>
                <a:cubicBezTo>
                  <a:pt x="93521" y="1371"/>
                  <a:pt x="35841" y="30740"/>
                  <a:pt x="23406" y="44498"/>
                </a:cubicBezTo>
                <a:cubicBezTo>
                  <a:pt x="10971" y="58256"/>
                  <a:pt x="18908" y="83921"/>
                  <a:pt x="15468" y="82598"/>
                </a:cubicBezTo>
                <a:cubicBezTo>
                  <a:pt x="12028" y="81275"/>
                  <a:pt x="-7022" y="48467"/>
                  <a:pt x="2768" y="36561"/>
                </a:cubicBezTo>
                <a:cubicBezTo>
                  <a:pt x="12558" y="24655"/>
                  <a:pt x="86641" y="-1275"/>
                  <a:pt x="9008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AEB187AD-0E6B-4219-B190-4BEC0869A01B}"/>
              </a:ext>
            </a:extLst>
          </p:cNvPr>
          <p:cNvSpPr/>
          <p:nvPr/>
        </p:nvSpPr>
        <p:spPr>
          <a:xfrm>
            <a:off x="7804150" y="4993583"/>
            <a:ext cx="162236" cy="177356"/>
          </a:xfrm>
          <a:custGeom>
            <a:avLst/>
            <a:gdLst>
              <a:gd name="connsiteX0" fmla="*/ 0 w 162236"/>
              <a:gd name="connsiteY0" fmla="*/ 176905 h 177356"/>
              <a:gd name="connsiteX1" fmla="*/ 80963 w 162236"/>
              <a:gd name="connsiteY1" fmla="*/ 156267 h 177356"/>
              <a:gd name="connsiteX2" fmla="*/ 103188 w 162236"/>
              <a:gd name="connsiteY2" fmla="*/ 119755 h 177356"/>
              <a:gd name="connsiteX3" fmla="*/ 112713 w 162236"/>
              <a:gd name="connsiteY3" fmla="*/ 80067 h 177356"/>
              <a:gd name="connsiteX4" fmla="*/ 127000 w 162236"/>
              <a:gd name="connsiteY4" fmla="*/ 61017 h 177356"/>
              <a:gd name="connsiteX5" fmla="*/ 161925 w 162236"/>
              <a:gd name="connsiteY5" fmla="*/ 2280 h 177356"/>
              <a:gd name="connsiteX6" fmla="*/ 104775 w 162236"/>
              <a:gd name="connsiteY6" fmla="*/ 18155 h 177356"/>
              <a:gd name="connsiteX7" fmla="*/ 20638 w 162236"/>
              <a:gd name="connsiteY7" fmla="*/ 75305 h 177356"/>
              <a:gd name="connsiteX8" fmla="*/ 136525 w 162236"/>
              <a:gd name="connsiteY8" fmla="*/ 37205 h 177356"/>
              <a:gd name="connsiteX9" fmla="*/ 61913 w 162236"/>
              <a:gd name="connsiteY9" fmla="*/ 94355 h 177356"/>
              <a:gd name="connsiteX10" fmla="*/ 100013 w 162236"/>
              <a:gd name="connsiteY10" fmla="*/ 99117 h 177356"/>
              <a:gd name="connsiteX11" fmla="*/ 79375 w 162236"/>
              <a:gd name="connsiteY11" fmla="*/ 137217 h 177356"/>
              <a:gd name="connsiteX12" fmla="*/ 0 w 162236"/>
              <a:gd name="connsiteY12" fmla="*/ 176905 h 1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236" h="177356">
                <a:moveTo>
                  <a:pt x="0" y="176905"/>
                </a:moveTo>
                <a:cubicBezTo>
                  <a:pt x="265" y="180080"/>
                  <a:pt x="63765" y="165792"/>
                  <a:pt x="80963" y="156267"/>
                </a:cubicBezTo>
                <a:cubicBezTo>
                  <a:pt x="98161" y="146742"/>
                  <a:pt x="97896" y="132455"/>
                  <a:pt x="103188" y="119755"/>
                </a:cubicBezTo>
                <a:cubicBezTo>
                  <a:pt x="108480" y="107055"/>
                  <a:pt x="108744" y="89857"/>
                  <a:pt x="112713" y="80067"/>
                </a:cubicBezTo>
                <a:cubicBezTo>
                  <a:pt x="116682" y="70277"/>
                  <a:pt x="118798" y="73981"/>
                  <a:pt x="127000" y="61017"/>
                </a:cubicBezTo>
                <a:cubicBezTo>
                  <a:pt x="135202" y="48053"/>
                  <a:pt x="165629" y="9424"/>
                  <a:pt x="161925" y="2280"/>
                </a:cubicBezTo>
                <a:cubicBezTo>
                  <a:pt x="158221" y="-4864"/>
                  <a:pt x="128323" y="5984"/>
                  <a:pt x="104775" y="18155"/>
                </a:cubicBezTo>
                <a:cubicBezTo>
                  <a:pt x="81227" y="30326"/>
                  <a:pt x="15346" y="72130"/>
                  <a:pt x="20638" y="75305"/>
                </a:cubicBezTo>
                <a:cubicBezTo>
                  <a:pt x="25930" y="78480"/>
                  <a:pt x="129646" y="34030"/>
                  <a:pt x="136525" y="37205"/>
                </a:cubicBezTo>
                <a:cubicBezTo>
                  <a:pt x="143404" y="40380"/>
                  <a:pt x="67998" y="84036"/>
                  <a:pt x="61913" y="94355"/>
                </a:cubicBezTo>
                <a:cubicBezTo>
                  <a:pt x="55828" y="104674"/>
                  <a:pt x="97103" y="91973"/>
                  <a:pt x="100013" y="99117"/>
                </a:cubicBezTo>
                <a:cubicBezTo>
                  <a:pt x="102923" y="106261"/>
                  <a:pt x="95250" y="126898"/>
                  <a:pt x="79375" y="137217"/>
                </a:cubicBezTo>
                <a:cubicBezTo>
                  <a:pt x="63500" y="147536"/>
                  <a:pt x="-265" y="173730"/>
                  <a:pt x="0" y="17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5CF7792D-D42E-4EE0-ABEA-C2B832B1309D}"/>
              </a:ext>
            </a:extLst>
          </p:cNvPr>
          <p:cNvSpPr/>
          <p:nvPr/>
        </p:nvSpPr>
        <p:spPr>
          <a:xfrm>
            <a:off x="7595114" y="5110162"/>
            <a:ext cx="197926" cy="163699"/>
          </a:xfrm>
          <a:custGeom>
            <a:avLst/>
            <a:gdLst>
              <a:gd name="connsiteX0" fmla="*/ 155061 w 197926"/>
              <a:gd name="connsiteY0" fmla="*/ 1 h 163699"/>
              <a:gd name="connsiteX1" fmla="*/ 4249 w 197926"/>
              <a:gd name="connsiteY1" fmla="*/ 66676 h 163699"/>
              <a:gd name="connsiteX2" fmla="*/ 43936 w 197926"/>
              <a:gd name="connsiteY2" fmla="*/ 106363 h 163699"/>
              <a:gd name="connsiteX3" fmla="*/ 69336 w 197926"/>
              <a:gd name="connsiteY3" fmla="*/ 115888 h 163699"/>
              <a:gd name="connsiteX4" fmla="*/ 37586 w 197926"/>
              <a:gd name="connsiteY4" fmla="*/ 163513 h 163699"/>
              <a:gd name="connsiteX5" fmla="*/ 113786 w 197926"/>
              <a:gd name="connsiteY5" fmla="*/ 131763 h 163699"/>
              <a:gd name="connsiteX6" fmla="*/ 166174 w 197926"/>
              <a:gd name="connsiteY6" fmla="*/ 114301 h 163699"/>
              <a:gd name="connsiteX7" fmla="*/ 197924 w 197926"/>
              <a:gd name="connsiteY7" fmla="*/ 36513 h 163699"/>
              <a:gd name="connsiteX8" fmla="*/ 164586 w 197926"/>
              <a:gd name="connsiteY8" fmla="*/ 100013 h 163699"/>
              <a:gd name="connsiteX9" fmla="*/ 88386 w 197926"/>
              <a:gd name="connsiteY9" fmla="*/ 123826 h 163699"/>
              <a:gd name="connsiteX10" fmla="*/ 66161 w 197926"/>
              <a:gd name="connsiteY10" fmla="*/ 133351 h 163699"/>
              <a:gd name="connsiteX11" fmla="*/ 47111 w 197926"/>
              <a:gd name="connsiteY11" fmla="*/ 84138 h 163699"/>
              <a:gd name="connsiteX12" fmla="*/ 28061 w 197926"/>
              <a:gd name="connsiteY12" fmla="*/ 68263 h 163699"/>
              <a:gd name="connsiteX13" fmla="*/ 155061 w 197926"/>
              <a:gd name="connsiteY13" fmla="*/ 1 h 1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26" h="163699">
                <a:moveTo>
                  <a:pt x="155061" y="1"/>
                </a:moveTo>
                <a:cubicBezTo>
                  <a:pt x="151092" y="-263"/>
                  <a:pt x="22770" y="48949"/>
                  <a:pt x="4249" y="66676"/>
                </a:cubicBezTo>
                <a:cubicBezTo>
                  <a:pt x="-14272" y="84403"/>
                  <a:pt x="33088" y="98161"/>
                  <a:pt x="43936" y="106363"/>
                </a:cubicBezTo>
                <a:cubicBezTo>
                  <a:pt x="54784" y="114565"/>
                  <a:pt x="70394" y="106363"/>
                  <a:pt x="69336" y="115888"/>
                </a:cubicBezTo>
                <a:cubicBezTo>
                  <a:pt x="68278" y="125413"/>
                  <a:pt x="30178" y="160867"/>
                  <a:pt x="37586" y="163513"/>
                </a:cubicBezTo>
                <a:cubicBezTo>
                  <a:pt x="44994" y="166159"/>
                  <a:pt x="92355" y="139965"/>
                  <a:pt x="113786" y="131763"/>
                </a:cubicBezTo>
                <a:cubicBezTo>
                  <a:pt x="135217" y="123561"/>
                  <a:pt x="152151" y="130176"/>
                  <a:pt x="166174" y="114301"/>
                </a:cubicBezTo>
                <a:cubicBezTo>
                  <a:pt x="180197" y="98426"/>
                  <a:pt x="198189" y="38894"/>
                  <a:pt x="197924" y="36513"/>
                </a:cubicBezTo>
                <a:cubicBezTo>
                  <a:pt x="197659" y="34132"/>
                  <a:pt x="182842" y="85461"/>
                  <a:pt x="164586" y="100013"/>
                </a:cubicBezTo>
                <a:cubicBezTo>
                  <a:pt x="146330" y="114565"/>
                  <a:pt x="104790" y="118270"/>
                  <a:pt x="88386" y="123826"/>
                </a:cubicBezTo>
                <a:cubicBezTo>
                  <a:pt x="71982" y="129382"/>
                  <a:pt x="73040" y="139966"/>
                  <a:pt x="66161" y="133351"/>
                </a:cubicBezTo>
                <a:cubicBezTo>
                  <a:pt x="59282" y="126736"/>
                  <a:pt x="53461" y="94986"/>
                  <a:pt x="47111" y="84138"/>
                </a:cubicBezTo>
                <a:cubicBezTo>
                  <a:pt x="40761" y="73290"/>
                  <a:pt x="10598" y="79640"/>
                  <a:pt x="28061" y="68263"/>
                </a:cubicBezTo>
                <a:cubicBezTo>
                  <a:pt x="45524" y="56886"/>
                  <a:pt x="159030" y="265"/>
                  <a:pt x="1550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9BD1C89E-A3FD-4A48-9DBF-73BEF5536F25}"/>
              </a:ext>
            </a:extLst>
          </p:cNvPr>
          <p:cNvSpPr/>
          <p:nvPr/>
        </p:nvSpPr>
        <p:spPr>
          <a:xfrm>
            <a:off x="7649192" y="5132384"/>
            <a:ext cx="152269" cy="104788"/>
          </a:xfrm>
          <a:custGeom>
            <a:avLst/>
            <a:gdLst>
              <a:gd name="connsiteX0" fmla="*/ 151783 w 152269"/>
              <a:gd name="connsiteY0" fmla="*/ 4 h 104788"/>
              <a:gd name="connsiteX1" fmla="*/ 56533 w 152269"/>
              <a:gd name="connsiteY1" fmla="*/ 66679 h 104788"/>
              <a:gd name="connsiteX2" fmla="*/ 12083 w 152269"/>
              <a:gd name="connsiteY2" fmla="*/ 104779 h 104788"/>
              <a:gd name="connsiteX3" fmla="*/ 12083 w 152269"/>
              <a:gd name="connsiteY3" fmla="*/ 63504 h 104788"/>
              <a:gd name="connsiteX4" fmla="*/ 151783 w 152269"/>
              <a:gd name="connsiteY4" fmla="*/ 4 h 1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69" h="104788">
                <a:moveTo>
                  <a:pt x="151783" y="4"/>
                </a:moveTo>
                <a:cubicBezTo>
                  <a:pt x="159191" y="533"/>
                  <a:pt x="79816" y="49217"/>
                  <a:pt x="56533" y="66679"/>
                </a:cubicBezTo>
                <a:cubicBezTo>
                  <a:pt x="33250" y="84142"/>
                  <a:pt x="19491" y="105308"/>
                  <a:pt x="12083" y="104779"/>
                </a:cubicBezTo>
                <a:cubicBezTo>
                  <a:pt x="4675" y="104250"/>
                  <a:pt x="-10936" y="79379"/>
                  <a:pt x="12083" y="63504"/>
                </a:cubicBezTo>
                <a:cubicBezTo>
                  <a:pt x="35102" y="47629"/>
                  <a:pt x="144375" y="-525"/>
                  <a:pt x="15178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7ACF68A-216C-49D8-81F2-9BEC3CA0BC9D}"/>
              </a:ext>
            </a:extLst>
          </p:cNvPr>
          <p:cNvSpPr/>
          <p:nvPr/>
        </p:nvSpPr>
        <p:spPr>
          <a:xfrm>
            <a:off x="7427726" y="5426774"/>
            <a:ext cx="253035" cy="116106"/>
          </a:xfrm>
          <a:custGeom>
            <a:avLst/>
            <a:gdLst>
              <a:gd name="connsiteX0" fmla="*/ 244662 w 253035"/>
              <a:gd name="connsiteY0" fmla="*/ 38989 h 116106"/>
              <a:gd name="connsiteX1" fmla="*/ 195449 w 253035"/>
              <a:gd name="connsiteY1" fmla="*/ 2476 h 116106"/>
              <a:gd name="connsiteX2" fmla="*/ 3362 w 253035"/>
              <a:gd name="connsiteY2" fmla="*/ 110426 h 116106"/>
              <a:gd name="connsiteX3" fmla="*/ 79562 w 253035"/>
              <a:gd name="connsiteY3" fmla="*/ 102489 h 116106"/>
              <a:gd name="connsiteX4" fmla="*/ 162112 w 253035"/>
              <a:gd name="connsiteY4" fmla="*/ 115189 h 116106"/>
              <a:gd name="connsiteX5" fmla="*/ 47812 w 253035"/>
              <a:gd name="connsiteY5" fmla="*/ 88201 h 116106"/>
              <a:gd name="connsiteX6" fmla="*/ 244662 w 253035"/>
              <a:gd name="connsiteY6" fmla="*/ 38989 h 11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35" h="116106">
                <a:moveTo>
                  <a:pt x="244662" y="38989"/>
                </a:moveTo>
                <a:cubicBezTo>
                  <a:pt x="269268" y="24701"/>
                  <a:pt x="235666" y="-9430"/>
                  <a:pt x="195449" y="2476"/>
                </a:cubicBezTo>
                <a:cubicBezTo>
                  <a:pt x="155232" y="14382"/>
                  <a:pt x="22676" y="93757"/>
                  <a:pt x="3362" y="110426"/>
                </a:cubicBezTo>
                <a:cubicBezTo>
                  <a:pt x="-15953" y="127095"/>
                  <a:pt x="53104" y="101695"/>
                  <a:pt x="79562" y="102489"/>
                </a:cubicBezTo>
                <a:cubicBezTo>
                  <a:pt x="106020" y="103283"/>
                  <a:pt x="167404" y="117570"/>
                  <a:pt x="162112" y="115189"/>
                </a:cubicBezTo>
                <a:cubicBezTo>
                  <a:pt x="156820" y="112808"/>
                  <a:pt x="40404" y="104341"/>
                  <a:pt x="47812" y="88201"/>
                </a:cubicBezTo>
                <a:cubicBezTo>
                  <a:pt x="55220" y="72061"/>
                  <a:pt x="220056" y="53277"/>
                  <a:pt x="244662" y="38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215BAB6C-40C8-4B86-A9BC-070B0154D316}"/>
              </a:ext>
            </a:extLst>
          </p:cNvPr>
          <p:cNvSpPr/>
          <p:nvPr/>
        </p:nvSpPr>
        <p:spPr>
          <a:xfrm>
            <a:off x="7553288" y="5207747"/>
            <a:ext cx="320876" cy="186870"/>
          </a:xfrm>
          <a:custGeom>
            <a:avLst/>
            <a:gdLst>
              <a:gd name="connsiteX0" fmla="*/ 37 w 320876"/>
              <a:gd name="connsiteY0" fmla="*/ 186578 h 186870"/>
              <a:gd name="connsiteX1" fmla="*/ 169900 w 320876"/>
              <a:gd name="connsiteY1" fmla="*/ 134191 h 186870"/>
              <a:gd name="connsiteX2" fmla="*/ 209587 w 320876"/>
              <a:gd name="connsiteY2" fmla="*/ 104028 h 186870"/>
              <a:gd name="connsiteX3" fmla="*/ 320712 w 320876"/>
              <a:gd name="connsiteY3" fmla="*/ 841 h 186870"/>
              <a:gd name="connsiteX4" fmla="*/ 233400 w 320876"/>
              <a:gd name="connsiteY4" fmla="*/ 57991 h 186870"/>
              <a:gd name="connsiteX5" fmla="*/ 185775 w 320876"/>
              <a:gd name="connsiteY5" fmla="*/ 108791 h 186870"/>
              <a:gd name="connsiteX6" fmla="*/ 37 w 320876"/>
              <a:gd name="connsiteY6" fmla="*/ 186578 h 1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76" h="186870">
                <a:moveTo>
                  <a:pt x="37" y="186578"/>
                </a:moveTo>
                <a:cubicBezTo>
                  <a:pt x="-2609" y="190811"/>
                  <a:pt x="134975" y="147949"/>
                  <a:pt x="169900" y="134191"/>
                </a:cubicBezTo>
                <a:cubicBezTo>
                  <a:pt x="204825" y="120433"/>
                  <a:pt x="184452" y="126253"/>
                  <a:pt x="209587" y="104028"/>
                </a:cubicBezTo>
                <a:cubicBezTo>
                  <a:pt x="234722" y="81803"/>
                  <a:pt x="316743" y="8514"/>
                  <a:pt x="320712" y="841"/>
                </a:cubicBezTo>
                <a:cubicBezTo>
                  <a:pt x="324681" y="-6832"/>
                  <a:pt x="255889" y="39999"/>
                  <a:pt x="233400" y="57991"/>
                </a:cubicBezTo>
                <a:cubicBezTo>
                  <a:pt x="210911" y="75983"/>
                  <a:pt x="223610" y="87889"/>
                  <a:pt x="185775" y="108791"/>
                </a:cubicBezTo>
                <a:cubicBezTo>
                  <a:pt x="147940" y="129693"/>
                  <a:pt x="2683" y="182345"/>
                  <a:pt x="37" y="186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D9FED640-E0E7-40A6-A255-1E6BA85993EF}"/>
              </a:ext>
            </a:extLst>
          </p:cNvPr>
          <p:cNvSpPr/>
          <p:nvPr/>
        </p:nvSpPr>
        <p:spPr>
          <a:xfrm>
            <a:off x="7528961" y="5202143"/>
            <a:ext cx="369765" cy="204937"/>
          </a:xfrm>
          <a:custGeom>
            <a:avLst/>
            <a:gdLst>
              <a:gd name="connsiteX0" fmla="*/ 2139 w 369765"/>
              <a:gd name="connsiteY0" fmla="*/ 204882 h 204937"/>
              <a:gd name="connsiteX1" fmla="*/ 143427 w 369765"/>
              <a:gd name="connsiteY1" fmla="*/ 109632 h 204937"/>
              <a:gd name="connsiteX2" fmla="*/ 225977 w 369765"/>
              <a:gd name="connsiteY2" fmla="*/ 106457 h 204937"/>
              <a:gd name="connsiteX3" fmla="*/ 359327 w 369765"/>
              <a:gd name="connsiteY3" fmla="*/ 41370 h 204937"/>
              <a:gd name="connsiteX4" fmla="*/ 356152 w 369765"/>
              <a:gd name="connsiteY4" fmla="*/ 95 h 204937"/>
              <a:gd name="connsiteX5" fmla="*/ 316464 w 369765"/>
              <a:gd name="connsiteY5" fmla="*/ 52482 h 204937"/>
              <a:gd name="connsiteX6" fmla="*/ 143427 w 369765"/>
              <a:gd name="connsiteY6" fmla="*/ 130270 h 204937"/>
              <a:gd name="connsiteX7" fmla="*/ 62464 w 369765"/>
              <a:gd name="connsiteY7" fmla="*/ 123920 h 204937"/>
              <a:gd name="connsiteX8" fmla="*/ 2139 w 369765"/>
              <a:gd name="connsiteY8" fmla="*/ 204882 h 2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65" h="204937">
                <a:moveTo>
                  <a:pt x="2139" y="204882"/>
                </a:moveTo>
                <a:cubicBezTo>
                  <a:pt x="15633" y="202501"/>
                  <a:pt x="106121" y="126036"/>
                  <a:pt x="143427" y="109632"/>
                </a:cubicBezTo>
                <a:cubicBezTo>
                  <a:pt x="180733" y="93228"/>
                  <a:pt x="189994" y="117834"/>
                  <a:pt x="225977" y="106457"/>
                </a:cubicBezTo>
                <a:cubicBezTo>
                  <a:pt x="261960" y="95080"/>
                  <a:pt x="337631" y="59097"/>
                  <a:pt x="359327" y="41370"/>
                </a:cubicBezTo>
                <a:cubicBezTo>
                  <a:pt x="381023" y="23643"/>
                  <a:pt x="363296" y="-1757"/>
                  <a:pt x="356152" y="95"/>
                </a:cubicBezTo>
                <a:cubicBezTo>
                  <a:pt x="349008" y="1947"/>
                  <a:pt x="351918" y="30786"/>
                  <a:pt x="316464" y="52482"/>
                </a:cubicBezTo>
                <a:cubicBezTo>
                  <a:pt x="281010" y="74178"/>
                  <a:pt x="185760" y="118364"/>
                  <a:pt x="143427" y="130270"/>
                </a:cubicBezTo>
                <a:cubicBezTo>
                  <a:pt x="101094" y="142176"/>
                  <a:pt x="82308" y="116247"/>
                  <a:pt x="62464" y="123920"/>
                </a:cubicBezTo>
                <a:cubicBezTo>
                  <a:pt x="42620" y="131593"/>
                  <a:pt x="-11355" y="207263"/>
                  <a:pt x="2139" y="204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0887AA5-EE08-4471-B478-99E0CFCCB419}"/>
              </a:ext>
            </a:extLst>
          </p:cNvPr>
          <p:cNvSpPr/>
          <p:nvPr/>
        </p:nvSpPr>
        <p:spPr>
          <a:xfrm>
            <a:off x="8169736" y="3676354"/>
            <a:ext cx="710878" cy="879247"/>
          </a:xfrm>
          <a:custGeom>
            <a:avLst/>
            <a:gdLst>
              <a:gd name="connsiteX0" fmla="*/ 705447 w 710878"/>
              <a:gd name="connsiteY0" fmla="*/ 4529 h 879247"/>
              <a:gd name="connsiteX1" fmla="*/ 576331 w 710878"/>
              <a:gd name="connsiteY1" fmla="*/ 188679 h 879247"/>
              <a:gd name="connsiteX2" fmla="*/ 451447 w 710878"/>
              <a:gd name="connsiteY2" fmla="*/ 319913 h 879247"/>
              <a:gd name="connsiteX3" fmla="*/ 411231 w 710878"/>
              <a:gd name="connsiteY3" fmla="*/ 391879 h 879247"/>
              <a:gd name="connsiteX4" fmla="*/ 150881 w 710878"/>
              <a:gd name="connsiteY4" fmla="*/ 743246 h 879247"/>
              <a:gd name="connsiteX5" fmla="*/ 597 w 710878"/>
              <a:gd name="connsiteY5" fmla="*/ 876596 h 879247"/>
              <a:gd name="connsiteX6" fmla="*/ 203797 w 710878"/>
              <a:gd name="connsiteY6" fmla="*/ 639529 h 879247"/>
              <a:gd name="connsiteX7" fmla="*/ 383714 w 710878"/>
              <a:gd name="connsiteY7" fmla="*/ 391879 h 879247"/>
              <a:gd name="connsiteX8" fmla="*/ 705447 w 710878"/>
              <a:gd name="connsiteY8" fmla="*/ 4529 h 87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878" h="879247">
                <a:moveTo>
                  <a:pt x="705447" y="4529"/>
                </a:moveTo>
                <a:cubicBezTo>
                  <a:pt x="737550" y="-29338"/>
                  <a:pt x="618664" y="136115"/>
                  <a:pt x="576331" y="188679"/>
                </a:cubicBezTo>
                <a:cubicBezTo>
                  <a:pt x="533998" y="241243"/>
                  <a:pt x="478964" y="286046"/>
                  <a:pt x="451447" y="319913"/>
                </a:cubicBezTo>
                <a:cubicBezTo>
                  <a:pt x="423930" y="353780"/>
                  <a:pt x="461325" y="321324"/>
                  <a:pt x="411231" y="391879"/>
                </a:cubicBezTo>
                <a:cubicBezTo>
                  <a:pt x="361137" y="462434"/>
                  <a:pt x="219320" y="662460"/>
                  <a:pt x="150881" y="743246"/>
                </a:cubicBezTo>
                <a:cubicBezTo>
                  <a:pt x="82442" y="824032"/>
                  <a:pt x="-8222" y="893882"/>
                  <a:pt x="597" y="876596"/>
                </a:cubicBezTo>
                <a:cubicBezTo>
                  <a:pt x="9416" y="859310"/>
                  <a:pt x="139944" y="720315"/>
                  <a:pt x="203797" y="639529"/>
                </a:cubicBezTo>
                <a:cubicBezTo>
                  <a:pt x="267650" y="558743"/>
                  <a:pt x="302928" y="495948"/>
                  <a:pt x="383714" y="391879"/>
                </a:cubicBezTo>
                <a:cubicBezTo>
                  <a:pt x="464500" y="287810"/>
                  <a:pt x="673344" y="38396"/>
                  <a:pt x="705447" y="4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B9FF83A3-3721-4554-BE70-28618F061DA9}"/>
              </a:ext>
            </a:extLst>
          </p:cNvPr>
          <p:cNvSpPr/>
          <p:nvPr/>
        </p:nvSpPr>
        <p:spPr>
          <a:xfrm>
            <a:off x="7671095" y="3941678"/>
            <a:ext cx="928928" cy="467488"/>
          </a:xfrm>
          <a:custGeom>
            <a:avLst/>
            <a:gdLst>
              <a:gd name="connsiteX0" fmla="*/ 39393 w 928928"/>
              <a:gd name="connsiteY0" fmla="*/ 454110 h 467488"/>
              <a:gd name="connsiteX1" fmla="*/ 602955 w 928928"/>
              <a:gd name="connsiteY1" fmla="*/ 206460 h 467488"/>
              <a:gd name="connsiteX2" fmla="*/ 928393 w 928928"/>
              <a:gd name="connsiteY2" fmla="*/ 85 h 467488"/>
              <a:gd name="connsiteX3" fmla="*/ 531518 w 928928"/>
              <a:gd name="connsiteY3" fmla="*/ 230272 h 467488"/>
              <a:gd name="connsiteX4" fmla="*/ 98130 w 928928"/>
              <a:gd name="connsiteY4" fmla="*/ 414422 h 467488"/>
              <a:gd name="connsiteX5" fmla="*/ 39393 w 928928"/>
              <a:gd name="connsiteY5" fmla="*/ 454110 h 4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8" h="467488">
                <a:moveTo>
                  <a:pt x="39393" y="454110"/>
                </a:moveTo>
                <a:cubicBezTo>
                  <a:pt x="123530" y="419450"/>
                  <a:pt x="454788" y="282131"/>
                  <a:pt x="602955" y="206460"/>
                </a:cubicBezTo>
                <a:cubicBezTo>
                  <a:pt x="751122" y="130789"/>
                  <a:pt x="940299" y="-3884"/>
                  <a:pt x="928393" y="85"/>
                </a:cubicBezTo>
                <a:cubicBezTo>
                  <a:pt x="916487" y="4054"/>
                  <a:pt x="669895" y="161216"/>
                  <a:pt x="531518" y="230272"/>
                </a:cubicBezTo>
                <a:cubicBezTo>
                  <a:pt x="393141" y="299328"/>
                  <a:pt x="175653" y="379762"/>
                  <a:pt x="98130" y="414422"/>
                </a:cubicBezTo>
                <a:cubicBezTo>
                  <a:pt x="20607" y="449082"/>
                  <a:pt x="-44744" y="488770"/>
                  <a:pt x="39393" y="454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DFA7B3E-AC23-4E59-8453-6ADDF1C11064}"/>
              </a:ext>
            </a:extLst>
          </p:cNvPr>
          <p:cNvSpPr/>
          <p:nvPr/>
        </p:nvSpPr>
        <p:spPr>
          <a:xfrm>
            <a:off x="7588904" y="4384322"/>
            <a:ext cx="168790" cy="702437"/>
          </a:xfrm>
          <a:custGeom>
            <a:avLst/>
            <a:gdLst>
              <a:gd name="connsiteX0" fmla="*/ 167621 w 168790"/>
              <a:gd name="connsiteY0" fmla="*/ 353 h 702437"/>
              <a:gd name="connsiteX1" fmla="*/ 99359 w 168790"/>
              <a:gd name="connsiteY1" fmla="*/ 311503 h 702437"/>
              <a:gd name="connsiteX2" fmla="*/ 2521 w 168790"/>
              <a:gd name="connsiteY2" fmla="*/ 686153 h 702437"/>
              <a:gd name="connsiteX3" fmla="*/ 37446 w 168790"/>
              <a:gd name="connsiteY3" fmla="*/ 597253 h 702437"/>
              <a:gd name="connsiteX4" fmla="*/ 134284 w 168790"/>
              <a:gd name="connsiteY4" fmla="*/ 257528 h 702437"/>
              <a:gd name="connsiteX5" fmla="*/ 167621 w 168790"/>
              <a:gd name="connsiteY5" fmla="*/ 353 h 70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90" h="702437">
                <a:moveTo>
                  <a:pt x="167621" y="353"/>
                </a:moveTo>
                <a:cubicBezTo>
                  <a:pt x="161800" y="9349"/>
                  <a:pt x="126876" y="197203"/>
                  <a:pt x="99359" y="311503"/>
                </a:cubicBezTo>
                <a:cubicBezTo>
                  <a:pt x="71842" y="425803"/>
                  <a:pt x="12840" y="638528"/>
                  <a:pt x="2521" y="686153"/>
                </a:cubicBezTo>
                <a:cubicBezTo>
                  <a:pt x="-7798" y="733778"/>
                  <a:pt x="15485" y="668691"/>
                  <a:pt x="37446" y="597253"/>
                </a:cubicBezTo>
                <a:cubicBezTo>
                  <a:pt x="59407" y="525815"/>
                  <a:pt x="111794" y="359128"/>
                  <a:pt x="134284" y="257528"/>
                </a:cubicBezTo>
                <a:cubicBezTo>
                  <a:pt x="156774" y="155928"/>
                  <a:pt x="173442" y="-8643"/>
                  <a:pt x="16762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1486214D-8855-4751-BEF5-F053240ABD03}"/>
              </a:ext>
            </a:extLst>
          </p:cNvPr>
          <p:cNvSpPr/>
          <p:nvPr/>
        </p:nvSpPr>
        <p:spPr>
          <a:xfrm>
            <a:off x="7577138" y="4516977"/>
            <a:ext cx="639750" cy="561436"/>
          </a:xfrm>
          <a:custGeom>
            <a:avLst/>
            <a:gdLst>
              <a:gd name="connsiteX0" fmla="*/ 0 w 639750"/>
              <a:gd name="connsiteY0" fmla="*/ 561436 h 561436"/>
              <a:gd name="connsiteX1" fmla="*/ 200025 w 639750"/>
              <a:gd name="connsiteY1" fmla="*/ 407448 h 561436"/>
              <a:gd name="connsiteX2" fmla="*/ 623887 w 639750"/>
              <a:gd name="connsiteY2" fmla="*/ 18511 h 561436"/>
              <a:gd name="connsiteX3" fmla="*/ 539750 w 639750"/>
              <a:gd name="connsiteY3" fmla="*/ 72486 h 561436"/>
              <a:gd name="connsiteX4" fmla="*/ 444500 w 639750"/>
              <a:gd name="connsiteY4" fmla="*/ 161386 h 561436"/>
              <a:gd name="connsiteX5" fmla="*/ 207962 w 639750"/>
              <a:gd name="connsiteY5" fmla="*/ 374111 h 561436"/>
              <a:gd name="connsiteX6" fmla="*/ 0 w 639750"/>
              <a:gd name="connsiteY6" fmla="*/ 561436 h 5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50" h="561436">
                <a:moveTo>
                  <a:pt x="0" y="561436"/>
                </a:moveTo>
                <a:cubicBezTo>
                  <a:pt x="48022" y="529685"/>
                  <a:pt x="96044" y="497935"/>
                  <a:pt x="200025" y="407448"/>
                </a:cubicBezTo>
                <a:cubicBezTo>
                  <a:pt x="304006" y="316960"/>
                  <a:pt x="567266" y="74338"/>
                  <a:pt x="623887" y="18511"/>
                </a:cubicBezTo>
                <a:cubicBezTo>
                  <a:pt x="680508" y="-37316"/>
                  <a:pt x="569648" y="48674"/>
                  <a:pt x="539750" y="72486"/>
                </a:cubicBezTo>
                <a:cubicBezTo>
                  <a:pt x="509852" y="96298"/>
                  <a:pt x="444500" y="161386"/>
                  <a:pt x="444500" y="161386"/>
                </a:cubicBezTo>
                <a:lnTo>
                  <a:pt x="207962" y="374111"/>
                </a:lnTo>
                <a:lnTo>
                  <a:pt x="0" y="5614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A0CB0607-0981-4B12-9667-D3F49EB79AA8}"/>
              </a:ext>
            </a:extLst>
          </p:cNvPr>
          <p:cNvSpPr/>
          <p:nvPr/>
        </p:nvSpPr>
        <p:spPr>
          <a:xfrm>
            <a:off x="7823814" y="4147158"/>
            <a:ext cx="620712" cy="529445"/>
          </a:xfrm>
          <a:custGeom>
            <a:avLst/>
            <a:gdLst>
              <a:gd name="connsiteX0" fmla="*/ 620099 w 620712"/>
              <a:gd name="connsiteY0" fmla="*/ 980 h 529445"/>
              <a:gd name="connsiteX1" fmla="*/ 451824 w 620712"/>
              <a:gd name="connsiteY1" fmla="*/ 161317 h 529445"/>
              <a:gd name="connsiteX2" fmla="*/ 386736 w 620712"/>
              <a:gd name="connsiteY2" fmla="*/ 224817 h 529445"/>
              <a:gd name="connsiteX3" fmla="*/ 377211 w 620712"/>
              <a:gd name="connsiteY3" fmla="*/ 262917 h 529445"/>
              <a:gd name="connsiteX4" fmla="*/ 329586 w 620712"/>
              <a:gd name="connsiteY4" fmla="*/ 370867 h 529445"/>
              <a:gd name="connsiteX5" fmla="*/ 251799 w 620712"/>
              <a:gd name="connsiteY5" fmla="*/ 435955 h 529445"/>
              <a:gd name="connsiteX6" fmla="*/ 145436 w 620712"/>
              <a:gd name="connsiteY6" fmla="*/ 504217 h 529445"/>
              <a:gd name="connsiteX7" fmla="*/ 62886 w 620712"/>
              <a:gd name="connsiteY7" fmla="*/ 528030 h 529445"/>
              <a:gd name="connsiteX8" fmla="*/ 4149 w 620712"/>
              <a:gd name="connsiteY8" fmla="*/ 521680 h 529445"/>
              <a:gd name="connsiteX9" fmla="*/ 180361 w 620712"/>
              <a:gd name="connsiteY9" fmla="*/ 480405 h 529445"/>
              <a:gd name="connsiteX10" fmla="*/ 377211 w 620712"/>
              <a:gd name="connsiteY10" fmla="*/ 254980 h 529445"/>
              <a:gd name="connsiteX11" fmla="*/ 620099 w 620712"/>
              <a:gd name="connsiteY11" fmla="*/ 980 h 5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712" h="529445">
                <a:moveTo>
                  <a:pt x="620099" y="980"/>
                </a:moveTo>
                <a:cubicBezTo>
                  <a:pt x="632534" y="-14630"/>
                  <a:pt x="451824" y="161317"/>
                  <a:pt x="451824" y="161317"/>
                </a:cubicBezTo>
                <a:cubicBezTo>
                  <a:pt x="412930" y="198623"/>
                  <a:pt x="399171" y="207884"/>
                  <a:pt x="386736" y="224817"/>
                </a:cubicBezTo>
                <a:cubicBezTo>
                  <a:pt x="374301" y="241750"/>
                  <a:pt x="386736" y="238575"/>
                  <a:pt x="377211" y="262917"/>
                </a:cubicBezTo>
                <a:cubicBezTo>
                  <a:pt x="367686" y="287259"/>
                  <a:pt x="350488" y="342027"/>
                  <a:pt x="329586" y="370867"/>
                </a:cubicBezTo>
                <a:cubicBezTo>
                  <a:pt x="308684" y="399707"/>
                  <a:pt x="282491" y="413730"/>
                  <a:pt x="251799" y="435955"/>
                </a:cubicBezTo>
                <a:cubicBezTo>
                  <a:pt x="221107" y="458180"/>
                  <a:pt x="176922" y="488871"/>
                  <a:pt x="145436" y="504217"/>
                </a:cubicBezTo>
                <a:cubicBezTo>
                  <a:pt x="113950" y="519563"/>
                  <a:pt x="86434" y="525120"/>
                  <a:pt x="62886" y="528030"/>
                </a:cubicBezTo>
                <a:cubicBezTo>
                  <a:pt x="39338" y="530940"/>
                  <a:pt x="-15430" y="529618"/>
                  <a:pt x="4149" y="521680"/>
                </a:cubicBezTo>
                <a:cubicBezTo>
                  <a:pt x="23728" y="513742"/>
                  <a:pt x="118184" y="524855"/>
                  <a:pt x="180361" y="480405"/>
                </a:cubicBezTo>
                <a:cubicBezTo>
                  <a:pt x="242538" y="435955"/>
                  <a:pt x="306303" y="331974"/>
                  <a:pt x="377211" y="254980"/>
                </a:cubicBezTo>
                <a:cubicBezTo>
                  <a:pt x="448119" y="177986"/>
                  <a:pt x="607664" y="16590"/>
                  <a:pt x="620099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FEEE9A28-1727-4F90-886F-65F6620AD3DB}"/>
              </a:ext>
            </a:extLst>
          </p:cNvPr>
          <p:cNvSpPr/>
          <p:nvPr/>
        </p:nvSpPr>
        <p:spPr>
          <a:xfrm>
            <a:off x="7737376" y="4133965"/>
            <a:ext cx="692888" cy="388262"/>
          </a:xfrm>
          <a:custGeom>
            <a:avLst/>
            <a:gdLst>
              <a:gd name="connsiteX0" fmla="*/ 99 w 692888"/>
              <a:gd name="connsiteY0" fmla="*/ 387235 h 388262"/>
              <a:gd name="connsiteX1" fmla="*/ 77887 w 692888"/>
              <a:gd name="connsiteY1" fmla="*/ 352310 h 388262"/>
              <a:gd name="connsiteX2" fmla="*/ 236637 w 692888"/>
              <a:gd name="connsiteY2" fmla="*/ 250710 h 388262"/>
              <a:gd name="connsiteX3" fmla="*/ 387449 w 692888"/>
              <a:gd name="connsiteY3" fmla="*/ 211023 h 388262"/>
              <a:gd name="connsiteX4" fmla="*/ 444599 w 692888"/>
              <a:gd name="connsiteY4" fmla="*/ 211023 h 388262"/>
              <a:gd name="connsiteX5" fmla="*/ 468412 w 692888"/>
              <a:gd name="connsiteY5" fmla="*/ 191973 h 388262"/>
              <a:gd name="connsiteX6" fmla="*/ 492224 w 692888"/>
              <a:gd name="connsiteY6" fmla="*/ 163398 h 388262"/>
              <a:gd name="connsiteX7" fmla="*/ 689074 w 692888"/>
              <a:gd name="connsiteY7" fmla="*/ 9410 h 388262"/>
              <a:gd name="connsiteX8" fmla="*/ 608112 w 692888"/>
              <a:gd name="connsiteY8" fmla="*/ 36398 h 388262"/>
              <a:gd name="connsiteX9" fmla="*/ 436662 w 692888"/>
              <a:gd name="connsiteY9" fmla="*/ 196735 h 388262"/>
              <a:gd name="connsiteX10" fmla="*/ 360462 w 692888"/>
              <a:gd name="connsiteY10" fmla="*/ 209435 h 388262"/>
              <a:gd name="connsiteX11" fmla="*/ 92174 w 692888"/>
              <a:gd name="connsiteY11" fmla="*/ 318973 h 388262"/>
              <a:gd name="connsiteX12" fmla="*/ 99 w 692888"/>
              <a:gd name="connsiteY12" fmla="*/ 387235 h 38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888" h="388262">
                <a:moveTo>
                  <a:pt x="99" y="387235"/>
                </a:moveTo>
                <a:cubicBezTo>
                  <a:pt x="-2282" y="392791"/>
                  <a:pt x="38464" y="375064"/>
                  <a:pt x="77887" y="352310"/>
                </a:cubicBezTo>
                <a:cubicBezTo>
                  <a:pt x="117310" y="329556"/>
                  <a:pt x="185043" y="274258"/>
                  <a:pt x="236637" y="250710"/>
                </a:cubicBezTo>
                <a:cubicBezTo>
                  <a:pt x="288231" y="227162"/>
                  <a:pt x="352789" y="217637"/>
                  <a:pt x="387449" y="211023"/>
                </a:cubicBezTo>
                <a:cubicBezTo>
                  <a:pt x="422109" y="204409"/>
                  <a:pt x="431105" y="214198"/>
                  <a:pt x="444599" y="211023"/>
                </a:cubicBezTo>
                <a:cubicBezTo>
                  <a:pt x="458093" y="207848"/>
                  <a:pt x="460475" y="199910"/>
                  <a:pt x="468412" y="191973"/>
                </a:cubicBezTo>
                <a:cubicBezTo>
                  <a:pt x="476349" y="184036"/>
                  <a:pt x="455447" y="193825"/>
                  <a:pt x="492224" y="163398"/>
                </a:cubicBezTo>
                <a:cubicBezTo>
                  <a:pt x="529001" y="132971"/>
                  <a:pt x="669759" y="30577"/>
                  <a:pt x="689074" y="9410"/>
                </a:cubicBezTo>
                <a:cubicBezTo>
                  <a:pt x="708389" y="-11757"/>
                  <a:pt x="650181" y="5177"/>
                  <a:pt x="608112" y="36398"/>
                </a:cubicBezTo>
                <a:cubicBezTo>
                  <a:pt x="566043" y="67619"/>
                  <a:pt x="477937" y="167896"/>
                  <a:pt x="436662" y="196735"/>
                </a:cubicBezTo>
                <a:cubicBezTo>
                  <a:pt x="395387" y="225574"/>
                  <a:pt x="417877" y="189062"/>
                  <a:pt x="360462" y="209435"/>
                </a:cubicBezTo>
                <a:cubicBezTo>
                  <a:pt x="303047" y="229808"/>
                  <a:pt x="149853" y="290663"/>
                  <a:pt x="92174" y="318973"/>
                </a:cubicBezTo>
                <a:cubicBezTo>
                  <a:pt x="34495" y="347283"/>
                  <a:pt x="2480" y="381679"/>
                  <a:pt x="99" y="387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9CEB713-EA3C-427A-9FDC-AD054A079483}"/>
              </a:ext>
            </a:extLst>
          </p:cNvPr>
          <p:cNvSpPr/>
          <p:nvPr/>
        </p:nvSpPr>
        <p:spPr>
          <a:xfrm>
            <a:off x="7736173" y="4393662"/>
            <a:ext cx="408023" cy="165888"/>
          </a:xfrm>
          <a:custGeom>
            <a:avLst/>
            <a:gdLst>
              <a:gd name="connsiteX0" fmla="*/ 1302 w 408023"/>
              <a:gd name="connsiteY0" fmla="*/ 165638 h 165888"/>
              <a:gd name="connsiteX1" fmla="*/ 214027 w 408023"/>
              <a:gd name="connsiteY1" fmla="*/ 51338 h 165888"/>
              <a:gd name="connsiteX2" fmla="*/ 375952 w 408023"/>
              <a:gd name="connsiteY2" fmla="*/ 29113 h 165888"/>
              <a:gd name="connsiteX3" fmla="*/ 390240 w 408023"/>
              <a:gd name="connsiteY3" fmla="*/ 40226 h 165888"/>
              <a:gd name="connsiteX4" fmla="*/ 380715 w 408023"/>
              <a:gd name="connsiteY4" fmla="*/ 95788 h 165888"/>
              <a:gd name="connsiteX5" fmla="*/ 406115 w 408023"/>
              <a:gd name="connsiteY5" fmla="*/ 10063 h 165888"/>
              <a:gd name="connsiteX6" fmla="*/ 320390 w 408023"/>
              <a:gd name="connsiteY6" fmla="*/ 16413 h 165888"/>
              <a:gd name="connsiteX7" fmla="*/ 1302 w 408023"/>
              <a:gd name="connsiteY7" fmla="*/ 165638 h 1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23" h="165888">
                <a:moveTo>
                  <a:pt x="1302" y="165638"/>
                </a:moveTo>
                <a:cubicBezTo>
                  <a:pt x="-16425" y="171459"/>
                  <a:pt x="151585" y="74092"/>
                  <a:pt x="214027" y="51338"/>
                </a:cubicBezTo>
                <a:cubicBezTo>
                  <a:pt x="276469" y="28584"/>
                  <a:pt x="346583" y="30965"/>
                  <a:pt x="375952" y="29113"/>
                </a:cubicBezTo>
                <a:cubicBezTo>
                  <a:pt x="405321" y="27261"/>
                  <a:pt x="389446" y="29114"/>
                  <a:pt x="390240" y="40226"/>
                </a:cubicBezTo>
                <a:cubicBezTo>
                  <a:pt x="391034" y="51338"/>
                  <a:pt x="378069" y="100815"/>
                  <a:pt x="380715" y="95788"/>
                </a:cubicBezTo>
                <a:cubicBezTo>
                  <a:pt x="383361" y="90761"/>
                  <a:pt x="416169" y="23292"/>
                  <a:pt x="406115" y="10063"/>
                </a:cubicBezTo>
                <a:cubicBezTo>
                  <a:pt x="396061" y="-3166"/>
                  <a:pt x="390505" y="-5548"/>
                  <a:pt x="320390" y="16413"/>
                </a:cubicBezTo>
                <a:cubicBezTo>
                  <a:pt x="250275" y="38374"/>
                  <a:pt x="19029" y="159817"/>
                  <a:pt x="1302" y="165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6FD7AF41-9620-4969-978D-F2F39C2F4566}"/>
              </a:ext>
            </a:extLst>
          </p:cNvPr>
          <p:cNvSpPr/>
          <p:nvPr/>
        </p:nvSpPr>
        <p:spPr>
          <a:xfrm>
            <a:off x="7811786" y="4496908"/>
            <a:ext cx="206684" cy="144958"/>
          </a:xfrm>
          <a:custGeom>
            <a:avLst/>
            <a:gdLst>
              <a:gd name="connsiteX0" fmla="*/ 206677 w 206684"/>
              <a:gd name="connsiteY0" fmla="*/ 480 h 144958"/>
              <a:gd name="connsiteX1" fmla="*/ 65389 w 206684"/>
              <a:gd name="connsiteY1" fmla="*/ 29055 h 144958"/>
              <a:gd name="connsiteX2" fmla="*/ 6652 w 206684"/>
              <a:gd name="connsiteY2" fmla="*/ 98905 h 144958"/>
              <a:gd name="connsiteX3" fmla="*/ 3477 w 206684"/>
              <a:gd name="connsiteY3" fmla="*/ 144942 h 144958"/>
              <a:gd name="connsiteX4" fmla="*/ 25702 w 206684"/>
              <a:gd name="connsiteY4" fmla="*/ 94142 h 144958"/>
              <a:gd name="connsiteX5" fmla="*/ 59039 w 206684"/>
              <a:gd name="connsiteY5" fmla="*/ 49692 h 144958"/>
              <a:gd name="connsiteX6" fmla="*/ 206677 w 206684"/>
              <a:gd name="connsiteY6" fmla="*/ 480 h 1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84" h="144958">
                <a:moveTo>
                  <a:pt x="206677" y="480"/>
                </a:moveTo>
                <a:cubicBezTo>
                  <a:pt x="207735" y="-2959"/>
                  <a:pt x="98727" y="12651"/>
                  <a:pt x="65389" y="29055"/>
                </a:cubicBezTo>
                <a:cubicBezTo>
                  <a:pt x="32051" y="45459"/>
                  <a:pt x="16971" y="79591"/>
                  <a:pt x="6652" y="98905"/>
                </a:cubicBezTo>
                <a:cubicBezTo>
                  <a:pt x="-3667" y="118220"/>
                  <a:pt x="302" y="145736"/>
                  <a:pt x="3477" y="144942"/>
                </a:cubicBezTo>
                <a:cubicBezTo>
                  <a:pt x="6652" y="144148"/>
                  <a:pt x="16442" y="110017"/>
                  <a:pt x="25702" y="94142"/>
                </a:cubicBezTo>
                <a:cubicBezTo>
                  <a:pt x="34962" y="78267"/>
                  <a:pt x="32052" y="63715"/>
                  <a:pt x="59039" y="49692"/>
                </a:cubicBezTo>
                <a:cubicBezTo>
                  <a:pt x="86026" y="35669"/>
                  <a:pt x="205619" y="3919"/>
                  <a:pt x="206677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35080890-FD10-4565-A9F1-614F3D203745}"/>
              </a:ext>
            </a:extLst>
          </p:cNvPr>
          <p:cNvSpPr/>
          <p:nvPr/>
        </p:nvSpPr>
        <p:spPr>
          <a:xfrm>
            <a:off x="7855609" y="4517969"/>
            <a:ext cx="214097" cy="118387"/>
          </a:xfrm>
          <a:custGeom>
            <a:avLst/>
            <a:gdLst>
              <a:gd name="connsiteX0" fmla="*/ 164441 w 214097"/>
              <a:gd name="connsiteY0" fmla="*/ 56 h 118387"/>
              <a:gd name="connsiteX1" fmla="*/ 37441 w 214097"/>
              <a:gd name="connsiteY1" fmla="*/ 60381 h 118387"/>
              <a:gd name="connsiteX2" fmla="*/ 26329 w 214097"/>
              <a:gd name="connsiteY2" fmla="*/ 106419 h 118387"/>
              <a:gd name="connsiteX3" fmla="*/ 96179 w 214097"/>
              <a:gd name="connsiteY3" fmla="*/ 101656 h 118387"/>
              <a:gd name="connsiteX4" fmla="*/ 212066 w 214097"/>
              <a:gd name="connsiteY4" fmla="*/ 27044 h 118387"/>
              <a:gd name="connsiteX5" fmla="*/ 162854 w 214097"/>
              <a:gd name="connsiteY5" fmla="*/ 76256 h 118387"/>
              <a:gd name="connsiteX6" fmla="*/ 72366 w 214097"/>
              <a:gd name="connsiteY6" fmla="*/ 117531 h 118387"/>
              <a:gd name="connsiteX7" fmla="*/ 5691 w 214097"/>
              <a:gd name="connsiteY7" fmla="*/ 101656 h 118387"/>
              <a:gd name="connsiteX8" fmla="*/ 21566 w 214097"/>
              <a:gd name="connsiteY8" fmla="*/ 71494 h 118387"/>
              <a:gd name="connsiteX9" fmla="*/ 164441 w 214097"/>
              <a:gd name="connsiteY9" fmla="*/ 56 h 1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97" h="118387">
                <a:moveTo>
                  <a:pt x="164441" y="56"/>
                </a:moveTo>
                <a:cubicBezTo>
                  <a:pt x="167087" y="-1796"/>
                  <a:pt x="60460" y="42654"/>
                  <a:pt x="37441" y="60381"/>
                </a:cubicBezTo>
                <a:cubicBezTo>
                  <a:pt x="14422" y="78108"/>
                  <a:pt x="16539" y="99540"/>
                  <a:pt x="26329" y="106419"/>
                </a:cubicBezTo>
                <a:cubicBezTo>
                  <a:pt x="36119" y="113298"/>
                  <a:pt x="65223" y="114885"/>
                  <a:pt x="96179" y="101656"/>
                </a:cubicBezTo>
                <a:cubicBezTo>
                  <a:pt x="127135" y="88427"/>
                  <a:pt x="200954" y="31277"/>
                  <a:pt x="212066" y="27044"/>
                </a:cubicBezTo>
                <a:cubicBezTo>
                  <a:pt x="223179" y="22811"/>
                  <a:pt x="186137" y="61175"/>
                  <a:pt x="162854" y="76256"/>
                </a:cubicBezTo>
                <a:cubicBezTo>
                  <a:pt x="139571" y="91337"/>
                  <a:pt x="98560" y="113298"/>
                  <a:pt x="72366" y="117531"/>
                </a:cubicBezTo>
                <a:cubicBezTo>
                  <a:pt x="46172" y="121764"/>
                  <a:pt x="14158" y="109329"/>
                  <a:pt x="5691" y="101656"/>
                </a:cubicBezTo>
                <a:cubicBezTo>
                  <a:pt x="-2776" y="93983"/>
                  <a:pt x="-4892" y="87898"/>
                  <a:pt x="21566" y="71494"/>
                </a:cubicBezTo>
                <a:cubicBezTo>
                  <a:pt x="48024" y="55090"/>
                  <a:pt x="161795" y="1908"/>
                  <a:pt x="16444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52ADE10-0051-449A-B941-360396EB9094}"/>
              </a:ext>
            </a:extLst>
          </p:cNvPr>
          <p:cNvSpPr/>
          <p:nvPr/>
        </p:nvSpPr>
        <p:spPr>
          <a:xfrm>
            <a:off x="7153133" y="5074897"/>
            <a:ext cx="444033" cy="719551"/>
          </a:xfrm>
          <a:custGeom>
            <a:avLst/>
            <a:gdLst>
              <a:gd name="connsiteX0" fmla="*/ 443584 w 444033"/>
              <a:gd name="connsiteY0" fmla="*/ 870 h 719551"/>
              <a:gd name="connsiteX1" fmla="*/ 341984 w 444033"/>
              <a:gd name="connsiteY1" fmla="*/ 276036 h 719551"/>
              <a:gd name="connsiteX2" fmla="*/ 259434 w 444033"/>
              <a:gd name="connsiteY2" fmla="*/ 400920 h 719551"/>
              <a:gd name="connsiteX3" fmla="*/ 9667 w 444033"/>
              <a:gd name="connsiteY3" fmla="*/ 705720 h 719551"/>
              <a:gd name="connsiteX4" fmla="*/ 75284 w 444033"/>
              <a:gd name="connsiteY4" fmla="*/ 637986 h 719551"/>
              <a:gd name="connsiteX5" fmla="*/ 299650 w 444033"/>
              <a:gd name="connsiteY5" fmla="*/ 375520 h 719551"/>
              <a:gd name="connsiteX6" fmla="*/ 443584 w 444033"/>
              <a:gd name="connsiteY6" fmla="*/ 870 h 71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33" h="719551">
                <a:moveTo>
                  <a:pt x="443584" y="870"/>
                </a:moveTo>
                <a:cubicBezTo>
                  <a:pt x="450640" y="-15710"/>
                  <a:pt x="372676" y="209361"/>
                  <a:pt x="341984" y="276036"/>
                </a:cubicBezTo>
                <a:cubicBezTo>
                  <a:pt x="311292" y="342711"/>
                  <a:pt x="314820" y="329306"/>
                  <a:pt x="259434" y="400920"/>
                </a:cubicBezTo>
                <a:cubicBezTo>
                  <a:pt x="204048" y="472534"/>
                  <a:pt x="40359" y="666209"/>
                  <a:pt x="9667" y="705720"/>
                </a:cubicBezTo>
                <a:cubicBezTo>
                  <a:pt x="-21025" y="745231"/>
                  <a:pt x="26953" y="693019"/>
                  <a:pt x="75284" y="637986"/>
                </a:cubicBezTo>
                <a:cubicBezTo>
                  <a:pt x="123614" y="582953"/>
                  <a:pt x="238620" y="478178"/>
                  <a:pt x="299650" y="375520"/>
                </a:cubicBezTo>
                <a:cubicBezTo>
                  <a:pt x="360680" y="272862"/>
                  <a:pt x="436528" y="17450"/>
                  <a:pt x="443584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A97B1239-F55B-43F5-95F2-6E4B2D39876C}"/>
              </a:ext>
            </a:extLst>
          </p:cNvPr>
          <p:cNvSpPr/>
          <p:nvPr/>
        </p:nvSpPr>
        <p:spPr>
          <a:xfrm>
            <a:off x="6093642" y="5742170"/>
            <a:ext cx="1104643" cy="217839"/>
          </a:xfrm>
          <a:custGeom>
            <a:avLst/>
            <a:gdLst>
              <a:gd name="connsiteX0" fmla="*/ 241 w 1104643"/>
              <a:gd name="connsiteY0" fmla="*/ 209897 h 217839"/>
              <a:gd name="connsiteX1" fmla="*/ 368541 w 1104643"/>
              <a:gd name="connsiteY1" fmla="*/ 190847 h 217839"/>
              <a:gd name="connsiteX2" fmla="*/ 688158 w 1104643"/>
              <a:gd name="connsiteY2" fmla="*/ 110413 h 217839"/>
              <a:gd name="connsiteX3" fmla="*/ 1100908 w 1104643"/>
              <a:gd name="connsiteY3" fmla="*/ 347 h 217839"/>
              <a:gd name="connsiteX4" fmla="*/ 872308 w 1104643"/>
              <a:gd name="connsiteY4" fmla="*/ 78663 h 217839"/>
              <a:gd name="connsiteX5" fmla="*/ 539991 w 1104643"/>
              <a:gd name="connsiteY5" fmla="*/ 163330 h 217839"/>
              <a:gd name="connsiteX6" fmla="*/ 315625 w 1104643"/>
              <a:gd name="connsiteY6" fmla="*/ 214130 h 217839"/>
              <a:gd name="connsiteX7" fmla="*/ 241 w 1104643"/>
              <a:gd name="connsiteY7" fmla="*/ 209897 h 2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643" h="217839">
                <a:moveTo>
                  <a:pt x="241" y="209897"/>
                </a:moveTo>
                <a:cubicBezTo>
                  <a:pt x="9060" y="206016"/>
                  <a:pt x="253888" y="207428"/>
                  <a:pt x="368541" y="190847"/>
                </a:cubicBezTo>
                <a:cubicBezTo>
                  <a:pt x="483194" y="174266"/>
                  <a:pt x="688158" y="110413"/>
                  <a:pt x="688158" y="110413"/>
                </a:cubicBezTo>
                <a:lnTo>
                  <a:pt x="1100908" y="347"/>
                </a:lnTo>
                <a:cubicBezTo>
                  <a:pt x="1131600" y="-4945"/>
                  <a:pt x="965794" y="51499"/>
                  <a:pt x="872308" y="78663"/>
                </a:cubicBezTo>
                <a:cubicBezTo>
                  <a:pt x="778822" y="105827"/>
                  <a:pt x="539991" y="163330"/>
                  <a:pt x="539991" y="163330"/>
                </a:cubicBezTo>
                <a:cubicBezTo>
                  <a:pt x="447210" y="185908"/>
                  <a:pt x="404878" y="205310"/>
                  <a:pt x="315625" y="214130"/>
                </a:cubicBezTo>
                <a:cubicBezTo>
                  <a:pt x="226372" y="222950"/>
                  <a:pt x="-8578" y="213778"/>
                  <a:pt x="241" y="209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C7F577E1-DE69-4A55-9BB8-176900F36F0A}"/>
              </a:ext>
            </a:extLst>
          </p:cNvPr>
          <p:cNvSpPr/>
          <p:nvPr/>
        </p:nvSpPr>
        <p:spPr>
          <a:xfrm>
            <a:off x="6002867" y="4941942"/>
            <a:ext cx="1099612" cy="976673"/>
          </a:xfrm>
          <a:custGeom>
            <a:avLst/>
            <a:gdLst>
              <a:gd name="connsiteX0" fmla="*/ 80433 w 1099612"/>
              <a:gd name="connsiteY0" fmla="*/ 2591 h 976673"/>
              <a:gd name="connsiteX1" fmla="*/ 378883 w 1099612"/>
              <a:gd name="connsiteY1" fmla="*/ 25875 h 976673"/>
              <a:gd name="connsiteX2" fmla="*/ 711200 w 1099612"/>
              <a:gd name="connsiteY2" fmla="*/ 95725 h 976673"/>
              <a:gd name="connsiteX3" fmla="*/ 935566 w 1099612"/>
              <a:gd name="connsiteY3" fmla="*/ 218491 h 976673"/>
              <a:gd name="connsiteX4" fmla="*/ 1073150 w 1099612"/>
              <a:gd name="connsiteY4" fmla="*/ 358191 h 976673"/>
              <a:gd name="connsiteX5" fmla="*/ 1098550 w 1099612"/>
              <a:gd name="connsiteY5" fmla="*/ 474608 h 976673"/>
              <a:gd name="connsiteX6" fmla="*/ 1056216 w 1099612"/>
              <a:gd name="connsiteY6" fmla="*/ 614308 h 976673"/>
              <a:gd name="connsiteX7" fmla="*/ 996950 w 1099612"/>
              <a:gd name="connsiteY7" fmla="*/ 696858 h 976673"/>
              <a:gd name="connsiteX8" fmla="*/ 802216 w 1099612"/>
              <a:gd name="connsiteY8" fmla="*/ 832325 h 976673"/>
              <a:gd name="connsiteX9" fmla="*/ 533400 w 1099612"/>
              <a:gd name="connsiteY9" fmla="*/ 927575 h 976673"/>
              <a:gd name="connsiteX10" fmla="*/ 0 w 1099612"/>
              <a:gd name="connsiteY10" fmla="*/ 976258 h 976673"/>
              <a:gd name="connsiteX11" fmla="*/ 535516 w 1099612"/>
              <a:gd name="connsiteY11" fmla="*/ 902175 h 976673"/>
              <a:gd name="connsiteX12" fmla="*/ 965200 w 1099612"/>
              <a:gd name="connsiteY12" fmla="*/ 711675 h 976673"/>
              <a:gd name="connsiteX13" fmla="*/ 1096433 w 1099612"/>
              <a:gd name="connsiteY13" fmla="*/ 396291 h 976673"/>
              <a:gd name="connsiteX14" fmla="*/ 980016 w 1099612"/>
              <a:gd name="connsiteY14" fmla="*/ 256591 h 976673"/>
              <a:gd name="connsiteX15" fmla="*/ 702733 w 1099612"/>
              <a:gd name="connsiteY15" fmla="*/ 80908 h 976673"/>
              <a:gd name="connsiteX16" fmla="*/ 80433 w 1099612"/>
              <a:gd name="connsiteY16" fmla="*/ 2591 h 97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9612" h="976673">
                <a:moveTo>
                  <a:pt x="80433" y="2591"/>
                </a:moveTo>
                <a:cubicBezTo>
                  <a:pt x="26458" y="-6581"/>
                  <a:pt x="273755" y="10353"/>
                  <a:pt x="378883" y="25875"/>
                </a:cubicBezTo>
                <a:cubicBezTo>
                  <a:pt x="484011" y="41397"/>
                  <a:pt x="618420" y="63622"/>
                  <a:pt x="711200" y="95725"/>
                </a:cubicBezTo>
                <a:cubicBezTo>
                  <a:pt x="803980" y="127828"/>
                  <a:pt x="875241" y="174747"/>
                  <a:pt x="935566" y="218491"/>
                </a:cubicBezTo>
                <a:cubicBezTo>
                  <a:pt x="995891" y="262235"/>
                  <a:pt x="1045986" y="315505"/>
                  <a:pt x="1073150" y="358191"/>
                </a:cubicBezTo>
                <a:cubicBezTo>
                  <a:pt x="1100314" y="400877"/>
                  <a:pt x="1101372" y="431922"/>
                  <a:pt x="1098550" y="474608"/>
                </a:cubicBezTo>
                <a:cubicBezTo>
                  <a:pt x="1095728" y="517294"/>
                  <a:pt x="1073149" y="577266"/>
                  <a:pt x="1056216" y="614308"/>
                </a:cubicBezTo>
                <a:cubicBezTo>
                  <a:pt x="1039283" y="651350"/>
                  <a:pt x="1039283" y="660522"/>
                  <a:pt x="996950" y="696858"/>
                </a:cubicBezTo>
                <a:cubicBezTo>
                  <a:pt x="954617" y="733194"/>
                  <a:pt x="879474" y="793872"/>
                  <a:pt x="802216" y="832325"/>
                </a:cubicBezTo>
                <a:cubicBezTo>
                  <a:pt x="724958" y="870778"/>
                  <a:pt x="667103" y="903586"/>
                  <a:pt x="533400" y="927575"/>
                </a:cubicBezTo>
                <a:cubicBezTo>
                  <a:pt x="399697" y="951564"/>
                  <a:pt x="-353" y="980491"/>
                  <a:pt x="0" y="976258"/>
                </a:cubicBezTo>
                <a:cubicBezTo>
                  <a:pt x="353" y="972025"/>
                  <a:pt x="374649" y="946272"/>
                  <a:pt x="535516" y="902175"/>
                </a:cubicBezTo>
                <a:cubicBezTo>
                  <a:pt x="696383" y="858078"/>
                  <a:pt x="871714" y="795989"/>
                  <a:pt x="965200" y="711675"/>
                </a:cubicBezTo>
                <a:cubicBezTo>
                  <a:pt x="1058686" y="627361"/>
                  <a:pt x="1093964" y="472138"/>
                  <a:pt x="1096433" y="396291"/>
                </a:cubicBezTo>
                <a:cubicBezTo>
                  <a:pt x="1098902" y="320444"/>
                  <a:pt x="1045633" y="309155"/>
                  <a:pt x="980016" y="256591"/>
                </a:cubicBezTo>
                <a:cubicBezTo>
                  <a:pt x="914399" y="204027"/>
                  <a:pt x="853722" y="122889"/>
                  <a:pt x="702733" y="80908"/>
                </a:cubicBezTo>
                <a:cubicBezTo>
                  <a:pt x="551744" y="38928"/>
                  <a:pt x="134408" y="11763"/>
                  <a:pt x="80433" y="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7F8C64D-239D-4AF5-A794-E0A0C9957778}"/>
              </a:ext>
            </a:extLst>
          </p:cNvPr>
          <p:cNvSpPr/>
          <p:nvPr/>
        </p:nvSpPr>
        <p:spPr>
          <a:xfrm>
            <a:off x="6084781" y="5847835"/>
            <a:ext cx="764756" cy="155043"/>
          </a:xfrm>
          <a:custGeom>
            <a:avLst/>
            <a:gdLst>
              <a:gd name="connsiteX0" fmla="*/ 636 w 764756"/>
              <a:gd name="connsiteY0" fmla="*/ 155032 h 155043"/>
              <a:gd name="connsiteX1" fmla="*/ 402802 w 764756"/>
              <a:gd name="connsiteY1" fmla="*/ 110582 h 155043"/>
              <a:gd name="connsiteX2" fmla="*/ 561552 w 764756"/>
              <a:gd name="connsiteY2" fmla="*/ 74598 h 155043"/>
              <a:gd name="connsiteX3" fmla="*/ 758402 w 764756"/>
              <a:gd name="connsiteY3" fmla="*/ 515 h 155043"/>
              <a:gd name="connsiteX4" fmla="*/ 697019 w 764756"/>
              <a:gd name="connsiteY4" fmla="*/ 44965 h 155043"/>
              <a:gd name="connsiteX5" fmla="*/ 504402 w 764756"/>
              <a:gd name="connsiteY5" fmla="*/ 106348 h 155043"/>
              <a:gd name="connsiteX6" fmla="*/ 636 w 764756"/>
              <a:gd name="connsiteY6" fmla="*/ 155032 h 1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756" h="155043">
                <a:moveTo>
                  <a:pt x="636" y="155032"/>
                </a:moveTo>
                <a:cubicBezTo>
                  <a:pt x="-16297" y="155738"/>
                  <a:pt x="309316" y="123988"/>
                  <a:pt x="402802" y="110582"/>
                </a:cubicBezTo>
                <a:cubicBezTo>
                  <a:pt x="496288" y="97176"/>
                  <a:pt x="502285" y="92942"/>
                  <a:pt x="561552" y="74598"/>
                </a:cubicBezTo>
                <a:cubicBezTo>
                  <a:pt x="620819" y="56254"/>
                  <a:pt x="735824" y="5454"/>
                  <a:pt x="758402" y="515"/>
                </a:cubicBezTo>
                <a:cubicBezTo>
                  <a:pt x="780980" y="-4424"/>
                  <a:pt x="739352" y="27326"/>
                  <a:pt x="697019" y="44965"/>
                </a:cubicBezTo>
                <a:cubicBezTo>
                  <a:pt x="654686" y="62604"/>
                  <a:pt x="617291" y="87298"/>
                  <a:pt x="504402" y="106348"/>
                </a:cubicBezTo>
                <a:cubicBezTo>
                  <a:pt x="391513" y="125398"/>
                  <a:pt x="17569" y="154326"/>
                  <a:pt x="636" y="155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9145CF8-F302-426B-B565-071A78CF01FC}"/>
              </a:ext>
            </a:extLst>
          </p:cNvPr>
          <p:cNvSpPr/>
          <p:nvPr/>
        </p:nvSpPr>
        <p:spPr>
          <a:xfrm>
            <a:off x="6036646" y="5786919"/>
            <a:ext cx="1024554" cy="282823"/>
          </a:xfrm>
          <a:custGeom>
            <a:avLst/>
            <a:gdLst>
              <a:gd name="connsiteX0" fmla="*/ 6437 w 1024554"/>
              <a:gd name="connsiteY0" fmla="*/ 275214 h 282823"/>
              <a:gd name="connsiteX1" fmla="*/ 256204 w 1024554"/>
              <a:gd name="connsiteY1" fmla="*/ 275214 h 282823"/>
              <a:gd name="connsiteX2" fmla="*/ 512321 w 1024554"/>
              <a:gd name="connsiteY2" fmla="*/ 226531 h 282823"/>
              <a:gd name="connsiteX3" fmla="*/ 783254 w 1024554"/>
              <a:gd name="connsiteY3" fmla="*/ 135514 h 282823"/>
              <a:gd name="connsiteX4" fmla="*/ 927187 w 1024554"/>
              <a:gd name="connsiteY4" fmla="*/ 67781 h 282823"/>
              <a:gd name="connsiteX5" fmla="*/ 1024554 w 1024554"/>
              <a:gd name="connsiteY5" fmla="*/ 48 h 282823"/>
              <a:gd name="connsiteX6" fmla="*/ 927187 w 1024554"/>
              <a:gd name="connsiteY6" fmla="*/ 78364 h 282823"/>
              <a:gd name="connsiteX7" fmla="*/ 736687 w 1024554"/>
              <a:gd name="connsiteY7" fmla="*/ 143981 h 282823"/>
              <a:gd name="connsiteX8" fmla="*/ 643554 w 1024554"/>
              <a:gd name="connsiteY8" fmla="*/ 160914 h 282823"/>
              <a:gd name="connsiteX9" fmla="*/ 531371 w 1024554"/>
              <a:gd name="connsiteY9" fmla="*/ 203248 h 282823"/>
              <a:gd name="connsiteX10" fmla="*/ 6437 w 1024554"/>
              <a:gd name="connsiteY10" fmla="*/ 275214 h 2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554" h="282823">
                <a:moveTo>
                  <a:pt x="6437" y="275214"/>
                </a:moveTo>
                <a:cubicBezTo>
                  <a:pt x="-39424" y="287208"/>
                  <a:pt x="171890" y="283328"/>
                  <a:pt x="256204" y="275214"/>
                </a:cubicBezTo>
                <a:cubicBezTo>
                  <a:pt x="340518" y="267100"/>
                  <a:pt x="424479" y="249814"/>
                  <a:pt x="512321" y="226531"/>
                </a:cubicBezTo>
                <a:cubicBezTo>
                  <a:pt x="600163" y="203248"/>
                  <a:pt x="714110" y="161972"/>
                  <a:pt x="783254" y="135514"/>
                </a:cubicBezTo>
                <a:cubicBezTo>
                  <a:pt x="852398" y="109056"/>
                  <a:pt x="886970" y="90359"/>
                  <a:pt x="927187" y="67781"/>
                </a:cubicBezTo>
                <a:cubicBezTo>
                  <a:pt x="967404" y="45203"/>
                  <a:pt x="1024554" y="-1716"/>
                  <a:pt x="1024554" y="48"/>
                </a:cubicBezTo>
                <a:cubicBezTo>
                  <a:pt x="1024554" y="1812"/>
                  <a:pt x="975165" y="54375"/>
                  <a:pt x="927187" y="78364"/>
                </a:cubicBezTo>
                <a:cubicBezTo>
                  <a:pt x="879209" y="102353"/>
                  <a:pt x="783959" y="130223"/>
                  <a:pt x="736687" y="143981"/>
                </a:cubicBezTo>
                <a:cubicBezTo>
                  <a:pt x="689415" y="157739"/>
                  <a:pt x="677773" y="151036"/>
                  <a:pt x="643554" y="160914"/>
                </a:cubicBezTo>
                <a:cubicBezTo>
                  <a:pt x="609335" y="170792"/>
                  <a:pt x="630854" y="183845"/>
                  <a:pt x="531371" y="203248"/>
                </a:cubicBezTo>
                <a:cubicBezTo>
                  <a:pt x="431888" y="222651"/>
                  <a:pt x="52298" y="263220"/>
                  <a:pt x="6437" y="275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59085137-33E1-4ADE-A29A-A9E30FC9C42C}"/>
              </a:ext>
            </a:extLst>
          </p:cNvPr>
          <p:cNvSpPr/>
          <p:nvPr/>
        </p:nvSpPr>
        <p:spPr>
          <a:xfrm>
            <a:off x="6002664" y="5742910"/>
            <a:ext cx="1187581" cy="384874"/>
          </a:xfrm>
          <a:custGeom>
            <a:avLst/>
            <a:gdLst>
              <a:gd name="connsiteX0" fmla="*/ 203 w 1187581"/>
              <a:gd name="connsiteY0" fmla="*/ 372140 h 384874"/>
              <a:gd name="connsiteX1" fmla="*/ 277486 w 1187581"/>
              <a:gd name="connsiteY1" fmla="*/ 357323 h 384874"/>
              <a:gd name="connsiteX2" fmla="*/ 467986 w 1187581"/>
              <a:gd name="connsiteY2" fmla="*/ 319223 h 384874"/>
              <a:gd name="connsiteX3" fmla="*/ 679653 w 1187581"/>
              <a:gd name="connsiteY3" fmla="*/ 266307 h 384874"/>
              <a:gd name="connsiteX4" fmla="*/ 904019 w 1187581"/>
              <a:gd name="connsiteY4" fmla="*/ 179523 h 384874"/>
              <a:gd name="connsiteX5" fmla="*/ 1177069 w 1187581"/>
              <a:gd name="connsiteY5" fmla="*/ 3840 h 384874"/>
              <a:gd name="connsiteX6" fmla="*/ 1117803 w 1187581"/>
              <a:gd name="connsiteY6" fmla="*/ 65223 h 384874"/>
              <a:gd name="connsiteX7" fmla="*/ 990803 w 1187581"/>
              <a:gd name="connsiteY7" fmla="*/ 145657 h 384874"/>
              <a:gd name="connsiteX8" fmla="*/ 787603 w 1187581"/>
              <a:gd name="connsiteY8" fmla="*/ 251490 h 384874"/>
              <a:gd name="connsiteX9" fmla="*/ 499736 w 1187581"/>
              <a:gd name="connsiteY9" fmla="*/ 338273 h 384874"/>
              <a:gd name="connsiteX10" fmla="*/ 237269 w 1187581"/>
              <a:gd name="connsiteY10" fmla="*/ 382723 h 384874"/>
              <a:gd name="connsiteX11" fmla="*/ 203 w 1187581"/>
              <a:gd name="connsiteY11" fmla="*/ 372140 h 3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7581" h="384874">
                <a:moveTo>
                  <a:pt x="203" y="372140"/>
                </a:moveTo>
                <a:cubicBezTo>
                  <a:pt x="6906" y="367907"/>
                  <a:pt x="199522" y="366142"/>
                  <a:pt x="277486" y="357323"/>
                </a:cubicBezTo>
                <a:cubicBezTo>
                  <a:pt x="355450" y="348504"/>
                  <a:pt x="400958" y="334392"/>
                  <a:pt x="467986" y="319223"/>
                </a:cubicBezTo>
                <a:cubicBezTo>
                  <a:pt x="535014" y="304054"/>
                  <a:pt x="606981" y="289590"/>
                  <a:pt x="679653" y="266307"/>
                </a:cubicBezTo>
                <a:cubicBezTo>
                  <a:pt x="752325" y="243024"/>
                  <a:pt x="821116" y="223267"/>
                  <a:pt x="904019" y="179523"/>
                </a:cubicBezTo>
                <a:cubicBezTo>
                  <a:pt x="986922" y="135779"/>
                  <a:pt x="1141438" y="22890"/>
                  <a:pt x="1177069" y="3840"/>
                </a:cubicBezTo>
                <a:cubicBezTo>
                  <a:pt x="1212700" y="-15210"/>
                  <a:pt x="1148847" y="41587"/>
                  <a:pt x="1117803" y="65223"/>
                </a:cubicBezTo>
                <a:cubicBezTo>
                  <a:pt x="1086759" y="88859"/>
                  <a:pt x="1045836" y="114613"/>
                  <a:pt x="990803" y="145657"/>
                </a:cubicBezTo>
                <a:cubicBezTo>
                  <a:pt x="935770" y="176701"/>
                  <a:pt x="869447" y="219387"/>
                  <a:pt x="787603" y="251490"/>
                </a:cubicBezTo>
                <a:cubicBezTo>
                  <a:pt x="705759" y="283593"/>
                  <a:pt x="591458" y="316401"/>
                  <a:pt x="499736" y="338273"/>
                </a:cubicBezTo>
                <a:cubicBezTo>
                  <a:pt x="408014" y="360145"/>
                  <a:pt x="320525" y="375315"/>
                  <a:pt x="237269" y="382723"/>
                </a:cubicBezTo>
                <a:cubicBezTo>
                  <a:pt x="154014" y="390131"/>
                  <a:pt x="-6500" y="376373"/>
                  <a:pt x="203" y="372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514725C-35D8-4E69-A6E0-D24AE79AB33E}"/>
              </a:ext>
            </a:extLst>
          </p:cNvPr>
          <p:cNvSpPr/>
          <p:nvPr/>
        </p:nvSpPr>
        <p:spPr>
          <a:xfrm>
            <a:off x="5945708" y="5741092"/>
            <a:ext cx="1276629" cy="441729"/>
          </a:xfrm>
          <a:custGeom>
            <a:avLst/>
            <a:gdLst>
              <a:gd name="connsiteX0" fmla="*/ 1272125 w 1276629"/>
              <a:gd name="connsiteY0" fmla="*/ 1425 h 441729"/>
              <a:gd name="connsiteX1" fmla="*/ 1121842 w 1276629"/>
              <a:gd name="connsiteY1" fmla="*/ 149591 h 441729"/>
              <a:gd name="connsiteX2" fmla="*/ 937692 w 1276629"/>
              <a:gd name="connsiteY2" fmla="*/ 259658 h 441729"/>
              <a:gd name="connsiteX3" fmla="*/ 757775 w 1276629"/>
              <a:gd name="connsiteY3" fmla="*/ 331625 h 441729"/>
              <a:gd name="connsiteX4" fmla="*/ 482609 w 1276629"/>
              <a:gd name="connsiteY4" fmla="*/ 414175 h 441729"/>
              <a:gd name="connsiteX5" fmla="*/ 330209 w 1276629"/>
              <a:gd name="connsiteY5" fmla="*/ 441691 h 441729"/>
              <a:gd name="connsiteX6" fmla="*/ 9 w 1276629"/>
              <a:gd name="connsiteY6" fmla="*/ 420525 h 441729"/>
              <a:gd name="connsiteX7" fmla="*/ 319625 w 1276629"/>
              <a:gd name="connsiteY7" fmla="*/ 433225 h 441729"/>
              <a:gd name="connsiteX8" fmla="*/ 535525 w 1276629"/>
              <a:gd name="connsiteY8" fmla="*/ 382425 h 441729"/>
              <a:gd name="connsiteX9" fmla="*/ 944042 w 1276629"/>
              <a:gd name="connsiteY9" fmla="*/ 244841 h 441729"/>
              <a:gd name="connsiteX10" fmla="*/ 1272125 w 1276629"/>
              <a:gd name="connsiteY10" fmla="*/ 1425 h 44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6629" h="441729">
                <a:moveTo>
                  <a:pt x="1272125" y="1425"/>
                </a:moveTo>
                <a:cubicBezTo>
                  <a:pt x="1301758" y="-14450"/>
                  <a:pt x="1177581" y="106552"/>
                  <a:pt x="1121842" y="149591"/>
                </a:cubicBezTo>
                <a:cubicBezTo>
                  <a:pt x="1066103" y="192630"/>
                  <a:pt x="998370" y="229319"/>
                  <a:pt x="937692" y="259658"/>
                </a:cubicBezTo>
                <a:cubicBezTo>
                  <a:pt x="877014" y="289997"/>
                  <a:pt x="833622" y="305872"/>
                  <a:pt x="757775" y="331625"/>
                </a:cubicBezTo>
                <a:cubicBezTo>
                  <a:pt x="681928" y="357378"/>
                  <a:pt x="553870" y="395831"/>
                  <a:pt x="482609" y="414175"/>
                </a:cubicBezTo>
                <a:cubicBezTo>
                  <a:pt x="411348" y="432519"/>
                  <a:pt x="410642" y="440633"/>
                  <a:pt x="330209" y="441691"/>
                </a:cubicBezTo>
                <a:cubicBezTo>
                  <a:pt x="249776" y="442749"/>
                  <a:pt x="1773" y="421936"/>
                  <a:pt x="9" y="420525"/>
                </a:cubicBezTo>
                <a:cubicBezTo>
                  <a:pt x="-1755" y="419114"/>
                  <a:pt x="230372" y="439575"/>
                  <a:pt x="319625" y="433225"/>
                </a:cubicBezTo>
                <a:cubicBezTo>
                  <a:pt x="408878" y="426875"/>
                  <a:pt x="431456" y="413822"/>
                  <a:pt x="535525" y="382425"/>
                </a:cubicBezTo>
                <a:cubicBezTo>
                  <a:pt x="639594" y="351028"/>
                  <a:pt x="821981" y="305519"/>
                  <a:pt x="944042" y="244841"/>
                </a:cubicBezTo>
                <a:cubicBezTo>
                  <a:pt x="1066103" y="184163"/>
                  <a:pt x="1242492" y="17300"/>
                  <a:pt x="1272125" y="1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2513CF6C-7853-422C-AE54-56399C54B50B}"/>
              </a:ext>
            </a:extLst>
          </p:cNvPr>
          <p:cNvSpPr/>
          <p:nvPr/>
        </p:nvSpPr>
        <p:spPr>
          <a:xfrm>
            <a:off x="5809672" y="5714921"/>
            <a:ext cx="1480579" cy="546187"/>
          </a:xfrm>
          <a:custGeom>
            <a:avLst/>
            <a:gdLst>
              <a:gd name="connsiteX0" fmla="*/ 1480128 w 1480579"/>
              <a:gd name="connsiteY0" fmla="*/ 2196 h 546187"/>
              <a:gd name="connsiteX1" fmla="*/ 1361595 w 1480579"/>
              <a:gd name="connsiteY1" fmla="*/ 148246 h 546187"/>
              <a:gd name="connsiteX2" fmla="*/ 1111828 w 1480579"/>
              <a:gd name="connsiteY2" fmla="*/ 330279 h 546187"/>
              <a:gd name="connsiteX3" fmla="*/ 777395 w 1480579"/>
              <a:gd name="connsiteY3" fmla="*/ 465746 h 546187"/>
              <a:gd name="connsiteX4" fmla="*/ 508578 w 1480579"/>
              <a:gd name="connsiteY4" fmla="*/ 522896 h 546187"/>
              <a:gd name="connsiteX5" fmla="*/ 208011 w 1480579"/>
              <a:gd name="connsiteY5" fmla="*/ 546179 h 546187"/>
              <a:gd name="connsiteX6" fmla="*/ 4811 w 1480579"/>
              <a:gd name="connsiteY6" fmla="*/ 520779 h 546187"/>
              <a:gd name="connsiteX7" fmla="*/ 411211 w 1480579"/>
              <a:gd name="connsiteY7" fmla="*/ 512312 h 546187"/>
              <a:gd name="connsiteX8" fmla="*/ 1080078 w 1480579"/>
              <a:gd name="connsiteY8" fmla="*/ 340862 h 546187"/>
              <a:gd name="connsiteX9" fmla="*/ 1389111 w 1480579"/>
              <a:gd name="connsiteY9" fmla="*/ 78396 h 546187"/>
              <a:gd name="connsiteX10" fmla="*/ 1480128 w 1480579"/>
              <a:gd name="connsiteY10" fmla="*/ 2196 h 5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0579" h="546187">
                <a:moveTo>
                  <a:pt x="1480128" y="2196"/>
                </a:moveTo>
                <a:cubicBezTo>
                  <a:pt x="1475542" y="13838"/>
                  <a:pt x="1422978" y="93566"/>
                  <a:pt x="1361595" y="148246"/>
                </a:cubicBezTo>
                <a:cubicBezTo>
                  <a:pt x="1300212" y="202926"/>
                  <a:pt x="1209195" y="277362"/>
                  <a:pt x="1111828" y="330279"/>
                </a:cubicBezTo>
                <a:cubicBezTo>
                  <a:pt x="1014461" y="383196"/>
                  <a:pt x="877937" y="433643"/>
                  <a:pt x="777395" y="465746"/>
                </a:cubicBezTo>
                <a:cubicBezTo>
                  <a:pt x="676853" y="497849"/>
                  <a:pt x="603475" y="509491"/>
                  <a:pt x="508578" y="522896"/>
                </a:cubicBezTo>
                <a:cubicBezTo>
                  <a:pt x="413681" y="536301"/>
                  <a:pt x="291972" y="546532"/>
                  <a:pt x="208011" y="546179"/>
                </a:cubicBezTo>
                <a:cubicBezTo>
                  <a:pt x="124050" y="545826"/>
                  <a:pt x="-29056" y="526423"/>
                  <a:pt x="4811" y="520779"/>
                </a:cubicBezTo>
                <a:cubicBezTo>
                  <a:pt x="38678" y="515135"/>
                  <a:pt x="232000" y="542298"/>
                  <a:pt x="411211" y="512312"/>
                </a:cubicBezTo>
                <a:cubicBezTo>
                  <a:pt x="590422" y="482326"/>
                  <a:pt x="917095" y="413181"/>
                  <a:pt x="1080078" y="340862"/>
                </a:cubicBezTo>
                <a:cubicBezTo>
                  <a:pt x="1243061" y="268543"/>
                  <a:pt x="1323847" y="130254"/>
                  <a:pt x="1389111" y="78396"/>
                </a:cubicBezTo>
                <a:cubicBezTo>
                  <a:pt x="1454375" y="26538"/>
                  <a:pt x="1484714" y="-9446"/>
                  <a:pt x="1480128" y="2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8A13D7C9-3B31-41E9-8DA5-D8FF7E42A02E}"/>
              </a:ext>
            </a:extLst>
          </p:cNvPr>
          <p:cNvSpPr/>
          <p:nvPr/>
        </p:nvSpPr>
        <p:spPr>
          <a:xfrm>
            <a:off x="5747915" y="5085791"/>
            <a:ext cx="1102032" cy="732864"/>
          </a:xfrm>
          <a:custGeom>
            <a:avLst/>
            <a:gdLst>
              <a:gd name="connsiteX0" fmla="*/ 189335 w 1102032"/>
              <a:gd name="connsiteY0" fmla="*/ 6909 h 732864"/>
              <a:gd name="connsiteX1" fmla="*/ 610552 w 1102032"/>
              <a:gd name="connsiteY1" fmla="*/ 9026 h 732864"/>
              <a:gd name="connsiteX2" fmla="*/ 915352 w 1102032"/>
              <a:gd name="connsiteY2" fmla="*/ 110626 h 732864"/>
              <a:gd name="connsiteX3" fmla="*/ 1044468 w 1102032"/>
              <a:gd name="connsiteY3" fmla="*/ 216459 h 732864"/>
              <a:gd name="connsiteX4" fmla="*/ 1099502 w 1102032"/>
              <a:gd name="connsiteY4" fmla="*/ 318059 h 732864"/>
              <a:gd name="connsiteX5" fmla="*/ 1086802 w 1102032"/>
              <a:gd name="connsiteY5" fmla="*/ 432359 h 732864"/>
              <a:gd name="connsiteX6" fmla="*/ 1033885 w 1102032"/>
              <a:gd name="connsiteY6" fmla="*/ 525492 h 732864"/>
              <a:gd name="connsiteX7" fmla="*/ 932285 w 1102032"/>
              <a:gd name="connsiteY7" fmla="*/ 603809 h 732864"/>
              <a:gd name="connsiteX8" fmla="*/ 767185 w 1102032"/>
              <a:gd name="connsiteY8" fmla="*/ 663076 h 732864"/>
              <a:gd name="connsiteX9" fmla="*/ 676168 w 1102032"/>
              <a:gd name="connsiteY9" fmla="*/ 680009 h 732864"/>
              <a:gd name="connsiteX10" fmla="*/ 952 w 1102032"/>
              <a:gd name="connsiteY10" fmla="*/ 730809 h 732864"/>
              <a:gd name="connsiteX11" fmla="*/ 538585 w 1102032"/>
              <a:gd name="connsiteY11" fmla="*/ 709642 h 732864"/>
              <a:gd name="connsiteX12" fmla="*/ 980968 w 1102032"/>
              <a:gd name="connsiteY12" fmla="*/ 591109 h 732864"/>
              <a:gd name="connsiteX13" fmla="*/ 1086802 w 1102032"/>
              <a:gd name="connsiteY13" fmla="*/ 294776 h 732864"/>
              <a:gd name="connsiteX14" fmla="*/ 877252 w 1102032"/>
              <a:gd name="connsiteY14" fmla="*/ 112742 h 732864"/>
              <a:gd name="connsiteX15" fmla="*/ 608435 w 1102032"/>
              <a:gd name="connsiteY15" fmla="*/ 25959 h 732864"/>
              <a:gd name="connsiteX16" fmla="*/ 189335 w 1102032"/>
              <a:gd name="connsiteY16" fmla="*/ 6909 h 73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2032" h="732864">
                <a:moveTo>
                  <a:pt x="189335" y="6909"/>
                </a:moveTo>
                <a:cubicBezTo>
                  <a:pt x="189688" y="4087"/>
                  <a:pt x="489549" y="-8260"/>
                  <a:pt x="610552" y="9026"/>
                </a:cubicBezTo>
                <a:cubicBezTo>
                  <a:pt x="731555" y="26312"/>
                  <a:pt x="843033" y="76054"/>
                  <a:pt x="915352" y="110626"/>
                </a:cubicBezTo>
                <a:cubicBezTo>
                  <a:pt x="987671" y="145198"/>
                  <a:pt x="1013776" y="181887"/>
                  <a:pt x="1044468" y="216459"/>
                </a:cubicBezTo>
                <a:cubicBezTo>
                  <a:pt x="1075160" y="251031"/>
                  <a:pt x="1092446" y="282076"/>
                  <a:pt x="1099502" y="318059"/>
                </a:cubicBezTo>
                <a:cubicBezTo>
                  <a:pt x="1106558" y="354042"/>
                  <a:pt x="1097738" y="397787"/>
                  <a:pt x="1086802" y="432359"/>
                </a:cubicBezTo>
                <a:cubicBezTo>
                  <a:pt x="1075866" y="466931"/>
                  <a:pt x="1059638" y="496917"/>
                  <a:pt x="1033885" y="525492"/>
                </a:cubicBezTo>
                <a:cubicBezTo>
                  <a:pt x="1008132" y="554067"/>
                  <a:pt x="976735" y="580878"/>
                  <a:pt x="932285" y="603809"/>
                </a:cubicBezTo>
                <a:cubicBezTo>
                  <a:pt x="887835" y="626740"/>
                  <a:pt x="809871" y="650376"/>
                  <a:pt x="767185" y="663076"/>
                </a:cubicBezTo>
                <a:cubicBezTo>
                  <a:pt x="724499" y="675776"/>
                  <a:pt x="803873" y="668720"/>
                  <a:pt x="676168" y="680009"/>
                </a:cubicBezTo>
                <a:cubicBezTo>
                  <a:pt x="548463" y="691298"/>
                  <a:pt x="23882" y="725870"/>
                  <a:pt x="952" y="730809"/>
                </a:cubicBezTo>
                <a:cubicBezTo>
                  <a:pt x="-21978" y="735748"/>
                  <a:pt x="375249" y="732925"/>
                  <a:pt x="538585" y="709642"/>
                </a:cubicBezTo>
                <a:cubicBezTo>
                  <a:pt x="701921" y="686359"/>
                  <a:pt x="889599" y="660253"/>
                  <a:pt x="980968" y="591109"/>
                </a:cubicBezTo>
                <a:cubicBezTo>
                  <a:pt x="1072337" y="521965"/>
                  <a:pt x="1104088" y="374504"/>
                  <a:pt x="1086802" y="294776"/>
                </a:cubicBezTo>
                <a:cubicBezTo>
                  <a:pt x="1069516" y="215048"/>
                  <a:pt x="956980" y="157545"/>
                  <a:pt x="877252" y="112742"/>
                </a:cubicBezTo>
                <a:cubicBezTo>
                  <a:pt x="797524" y="67939"/>
                  <a:pt x="717443" y="43951"/>
                  <a:pt x="608435" y="25959"/>
                </a:cubicBezTo>
                <a:cubicBezTo>
                  <a:pt x="499427" y="7967"/>
                  <a:pt x="188982" y="9731"/>
                  <a:pt x="189335" y="6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89B23C7D-0AAE-4D09-B235-F4E01E9249D5}"/>
              </a:ext>
            </a:extLst>
          </p:cNvPr>
          <p:cNvSpPr/>
          <p:nvPr/>
        </p:nvSpPr>
        <p:spPr>
          <a:xfrm>
            <a:off x="5844116" y="5024356"/>
            <a:ext cx="1164966" cy="845818"/>
          </a:xfrm>
          <a:custGeom>
            <a:avLst/>
            <a:gdLst>
              <a:gd name="connsiteX0" fmla="*/ 175684 w 1164966"/>
              <a:gd name="connsiteY0" fmla="*/ 2727 h 845818"/>
              <a:gd name="connsiteX1" fmla="*/ 258234 w 1164966"/>
              <a:gd name="connsiteY1" fmla="*/ 15427 h 845818"/>
              <a:gd name="connsiteX2" fmla="*/ 624417 w 1164966"/>
              <a:gd name="connsiteY2" fmla="*/ 42944 h 845818"/>
              <a:gd name="connsiteX3" fmla="*/ 1001184 w 1164966"/>
              <a:gd name="connsiteY3" fmla="*/ 182644 h 845818"/>
              <a:gd name="connsiteX4" fmla="*/ 1147234 w 1164966"/>
              <a:gd name="connsiteY4" fmla="*/ 332927 h 845818"/>
              <a:gd name="connsiteX5" fmla="*/ 1155701 w 1164966"/>
              <a:gd name="connsiteY5" fmla="*/ 462044 h 845818"/>
              <a:gd name="connsiteX6" fmla="*/ 1085851 w 1164966"/>
              <a:gd name="connsiteY6" fmla="*/ 580577 h 845818"/>
              <a:gd name="connsiteX7" fmla="*/ 1018117 w 1164966"/>
              <a:gd name="connsiteY7" fmla="*/ 648311 h 845818"/>
              <a:gd name="connsiteX8" fmla="*/ 797984 w 1164966"/>
              <a:gd name="connsiteY8" fmla="*/ 762611 h 845818"/>
              <a:gd name="connsiteX9" fmla="*/ 601134 w 1164966"/>
              <a:gd name="connsiteY9" fmla="*/ 798594 h 845818"/>
              <a:gd name="connsiteX10" fmla="*/ 332317 w 1164966"/>
              <a:gd name="connsiteY10" fmla="*/ 845161 h 845818"/>
              <a:gd name="connsiteX11" fmla="*/ 1 w 1164966"/>
              <a:gd name="connsiteY11" fmla="*/ 826111 h 845818"/>
              <a:gd name="connsiteX12" fmla="*/ 336551 w 1164966"/>
              <a:gd name="connsiteY12" fmla="*/ 828227 h 845818"/>
              <a:gd name="connsiteX13" fmla="*/ 867834 w 1164966"/>
              <a:gd name="connsiteY13" fmla="*/ 718161 h 845818"/>
              <a:gd name="connsiteX14" fmla="*/ 1115484 w 1164966"/>
              <a:gd name="connsiteY14" fmla="*/ 491677 h 845818"/>
              <a:gd name="connsiteX15" fmla="*/ 1085851 w 1164966"/>
              <a:gd name="connsiteY15" fmla="*/ 286361 h 845818"/>
              <a:gd name="connsiteX16" fmla="*/ 973667 w 1164966"/>
              <a:gd name="connsiteY16" fmla="*/ 165711 h 845818"/>
              <a:gd name="connsiteX17" fmla="*/ 924984 w 1164966"/>
              <a:gd name="connsiteY17" fmla="*/ 125494 h 845818"/>
              <a:gd name="connsiteX18" fmla="*/ 793751 w 1164966"/>
              <a:gd name="connsiteY18" fmla="*/ 68344 h 845818"/>
              <a:gd name="connsiteX19" fmla="*/ 175684 w 1164966"/>
              <a:gd name="connsiteY19" fmla="*/ 2727 h 8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4966" h="845818">
                <a:moveTo>
                  <a:pt x="175684" y="2727"/>
                </a:moveTo>
                <a:cubicBezTo>
                  <a:pt x="86431" y="-6093"/>
                  <a:pt x="183445" y="8724"/>
                  <a:pt x="258234" y="15427"/>
                </a:cubicBezTo>
                <a:cubicBezTo>
                  <a:pt x="333023" y="22130"/>
                  <a:pt x="500592" y="15075"/>
                  <a:pt x="624417" y="42944"/>
                </a:cubicBezTo>
                <a:cubicBezTo>
                  <a:pt x="748242" y="70813"/>
                  <a:pt x="914048" y="134314"/>
                  <a:pt x="1001184" y="182644"/>
                </a:cubicBezTo>
                <a:cubicBezTo>
                  <a:pt x="1088320" y="230974"/>
                  <a:pt x="1121481" y="286360"/>
                  <a:pt x="1147234" y="332927"/>
                </a:cubicBezTo>
                <a:cubicBezTo>
                  <a:pt x="1172987" y="379494"/>
                  <a:pt x="1165931" y="420769"/>
                  <a:pt x="1155701" y="462044"/>
                </a:cubicBezTo>
                <a:cubicBezTo>
                  <a:pt x="1145471" y="503319"/>
                  <a:pt x="1108782" y="549533"/>
                  <a:pt x="1085851" y="580577"/>
                </a:cubicBezTo>
                <a:cubicBezTo>
                  <a:pt x="1062920" y="611622"/>
                  <a:pt x="1066095" y="617972"/>
                  <a:pt x="1018117" y="648311"/>
                </a:cubicBezTo>
                <a:cubicBezTo>
                  <a:pt x="970139" y="678650"/>
                  <a:pt x="867481" y="737564"/>
                  <a:pt x="797984" y="762611"/>
                </a:cubicBezTo>
                <a:cubicBezTo>
                  <a:pt x="728487" y="787658"/>
                  <a:pt x="601134" y="798594"/>
                  <a:pt x="601134" y="798594"/>
                </a:cubicBezTo>
                <a:cubicBezTo>
                  <a:pt x="523523" y="812352"/>
                  <a:pt x="432506" y="840575"/>
                  <a:pt x="332317" y="845161"/>
                </a:cubicBezTo>
                <a:cubicBezTo>
                  <a:pt x="232128" y="849747"/>
                  <a:pt x="-705" y="828933"/>
                  <a:pt x="1" y="826111"/>
                </a:cubicBezTo>
                <a:cubicBezTo>
                  <a:pt x="707" y="823289"/>
                  <a:pt x="191912" y="846219"/>
                  <a:pt x="336551" y="828227"/>
                </a:cubicBezTo>
                <a:cubicBezTo>
                  <a:pt x="481190" y="810235"/>
                  <a:pt x="738012" y="774253"/>
                  <a:pt x="867834" y="718161"/>
                </a:cubicBezTo>
                <a:cubicBezTo>
                  <a:pt x="997656" y="662069"/>
                  <a:pt x="1079148" y="563644"/>
                  <a:pt x="1115484" y="491677"/>
                </a:cubicBezTo>
                <a:cubicBezTo>
                  <a:pt x="1151820" y="419710"/>
                  <a:pt x="1109487" y="340689"/>
                  <a:pt x="1085851" y="286361"/>
                </a:cubicBezTo>
                <a:cubicBezTo>
                  <a:pt x="1062215" y="232033"/>
                  <a:pt x="1000478" y="192522"/>
                  <a:pt x="973667" y="165711"/>
                </a:cubicBezTo>
                <a:cubicBezTo>
                  <a:pt x="946856" y="138900"/>
                  <a:pt x="954970" y="141722"/>
                  <a:pt x="924984" y="125494"/>
                </a:cubicBezTo>
                <a:cubicBezTo>
                  <a:pt x="894998" y="109266"/>
                  <a:pt x="916165" y="90569"/>
                  <a:pt x="793751" y="68344"/>
                </a:cubicBezTo>
                <a:cubicBezTo>
                  <a:pt x="671337" y="46119"/>
                  <a:pt x="264937" y="11547"/>
                  <a:pt x="175684" y="2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976DBECF-945E-4D68-8652-988D34362552}"/>
              </a:ext>
            </a:extLst>
          </p:cNvPr>
          <p:cNvSpPr/>
          <p:nvPr/>
        </p:nvSpPr>
        <p:spPr>
          <a:xfrm>
            <a:off x="6051541" y="5481588"/>
            <a:ext cx="277852" cy="32153"/>
          </a:xfrm>
          <a:custGeom>
            <a:avLst/>
            <a:gdLst>
              <a:gd name="connsiteX0" fmla="*/ 9 w 277852"/>
              <a:gd name="connsiteY0" fmla="*/ 7987 h 32153"/>
              <a:gd name="connsiteX1" fmla="*/ 185747 w 277852"/>
              <a:gd name="connsiteY1" fmla="*/ 17512 h 32153"/>
              <a:gd name="connsiteX2" fmla="*/ 277822 w 277852"/>
              <a:gd name="connsiteY2" fmla="*/ 31800 h 32153"/>
              <a:gd name="connsiteX3" fmla="*/ 193684 w 277852"/>
              <a:gd name="connsiteY3" fmla="*/ 1637 h 32153"/>
              <a:gd name="connsiteX4" fmla="*/ 9 w 277852"/>
              <a:gd name="connsiteY4" fmla="*/ 7987 h 3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52" h="32153">
                <a:moveTo>
                  <a:pt x="9" y="7987"/>
                </a:moveTo>
                <a:cubicBezTo>
                  <a:pt x="-1314" y="10633"/>
                  <a:pt x="139445" y="13543"/>
                  <a:pt x="185747" y="17512"/>
                </a:cubicBezTo>
                <a:cubicBezTo>
                  <a:pt x="232049" y="21481"/>
                  <a:pt x="276499" y="34446"/>
                  <a:pt x="277822" y="31800"/>
                </a:cubicBezTo>
                <a:cubicBezTo>
                  <a:pt x="279145" y="29154"/>
                  <a:pt x="237076" y="6929"/>
                  <a:pt x="193684" y="1637"/>
                </a:cubicBezTo>
                <a:cubicBezTo>
                  <a:pt x="150292" y="-3655"/>
                  <a:pt x="1332" y="5341"/>
                  <a:pt x="9" y="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198CF90-75B2-44CE-B1CA-9C0D515E9912}"/>
              </a:ext>
            </a:extLst>
          </p:cNvPr>
          <p:cNvSpPr/>
          <p:nvPr/>
        </p:nvSpPr>
        <p:spPr>
          <a:xfrm>
            <a:off x="6076141" y="5453045"/>
            <a:ext cx="302835" cy="42928"/>
          </a:xfrm>
          <a:custGeom>
            <a:avLst/>
            <a:gdLst>
              <a:gd name="connsiteX0" fmla="*/ 809 w 302835"/>
              <a:gd name="connsiteY0" fmla="*/ 18 h 42928"/>
              <a:gd name="connsiteX1" fmla="*/ 213534 w 302835"/>
              <a:gd name="connsiteY1" fmla="*/ 15893 h 42928"/>
              <a:gd name="connsiteX2" fmla="*/ 302434 w 302835"/>
              <a:gd name="connsiteY2" fmla="*/ 42880 h 42928"/>
              <a:gd name="connsiteX3" fmla="*/ 242109 w 302835"/>
              <a:gd name="connsiteY3" fmla="*/ 22243 h 42928"/>
              <a:gd name="connsiteX4" fmla="*/ 143684 w 302835"/>
              <a:gd name="connsiteY4" fmla="*/ 12718 h 42928"/>
              <a:gd name="connsiteX5" fmla="*/ 809 w 302835"/>
              <a:gd name="connsiteY5" fmla="*/ 18 h 4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35" h="42928">
                <a:moveTo>
                  <a:pt x="809" y="18"/>
                </a:moveTo>
                <a:cubicBezTo>
                  <a:pt x="12451" y="547"/>
                  <a:pt x="163263" y="8749"/>
                  <a:pt x="213534" y="15893"/>
                </a:cubicBezTo>
                <a:cubicBezTo>
                  <a:pt x="263805" y="23037"/>
                  <a:pt x="297672" y="41822"/>
                  <a:pt x="302434" y="42880"/>
                </a:cubicBezTo>
                <a:cubicBezTo>
                  <a:pt x="307196" y="43938"/>
                  <a:pt x="268567" y="27270"/>
                  <a:pt x="242109" y="22243"/>
                </a:cubicBezTo>
                <a:cubicBezTo>
                  <a:pt x="215651" y="17216"/>
                  <a:pt x="180990" y="15099"/>
                  <a:pt x="143684" y="12718"/>
                </a:cubicBezTo>
                <a:cubicBezTo>
                  <a:pt x="106378" y="10337"/>
                  <a:pt x="-10833" y="-511"/>
                  <a:pt x="80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4C4DC452-1726-4EBE-999F-F3ABFAF40C95}"/>
              </a:ext>
            </a:extLst>
          </p:cNvPr>
          <p:cNvSpPr/>
          <p:nvPr/>
        </p:nvSpPr>
        <p:spPr>
          <a:xfrm>
            <a:off x="6188388" y="5581450"/>
            <a:ext cx="216417" cy="172225"/>
          </a:xfrm>
          <a:custGeom>
            <a:avLst/>
            <a:gdLst>
              <a:gd name="connsiteX0" fmla="*/ 2862 w 216417"/>
              <a:gd name="connsiteY0" fmla="*/ 170063 h 172225"/>
              <a:gd name="connsiteX1" fmla="*/ 90175 w 216417"/>
              <a:gd name="connsiteY1" fmla="*/ 144663 h 172225"/>
              <a:gd name="connsiteX2" fmla="*/ 193362 w 216417"/>
              <a:gd name="connsiteY2" fmla="*/ 82750 h 172225"/>
              <a:gd name="connsiteX3" fmla="*/ 199712 w 216417"/>
              <a:gd name="connsiteY3" fmla="*/ 46238 h 172225"/>
              <a:gd name="connsiteX4" fmla="*/ 206062 w 216417"/>
              <a:gd name="connsiteY4" fmla="*/ 200 h 172225"/>
              <a:gd name="connsiteX5" fmla="*/ 210825 w 216417"/>
              <a:gd name="connsiteY5" fmla="*/ 65288 h 172225"/>
              <a:gd name="connsiteX6" fmla="*/ 199712 w 216417"/>
              <a:gd name="connsiteY6" fmla="*/ 92275 h 172225"/>
              <a:gd name="connsiteX7" fmla="*/ 2862 w 216417"/>
              <a:gd name="connsiteY7" fmla="*/ 170063 h 17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17" h="172225">
                <a:moveTo>
                  <a:pt x="2862" y="170063"/>
                </a:moveTo>
                <a:cubicBezTo>
                  <a:pt x="-15394" y="178794"/>
                  <a:pt x="58425" y="159215"/>
                  <a:pt x="90175" y="144663"/>
                </a:cubicBezTo>
                <a:cubicBezTo>
                  <a:pt x="121925" y="130111"/>
                  <a:pt x="175106" y="99154"/>
                  <a:pt x="193362" y="82750"/>
                </a:cubicBezTo>
                <a:cubicBezTo>
                  <a:pt x="211618" y="66346"/>
                  <a:pt x="197595" y="59996"/>
                  <a:pt x="199712" y="46238"/>
                </a:cubicBezTo>
                <a:cubicBezTo>
                  <a:pt x="201829" y="32480"/>
                  <a:pt x="204210" y="-2975"/>
                  <a:pt x="206062" y="200"/>
                </a:cubicBezTo>
                <a:cubicBezTo>
                  <a:pt x="207914" y="3375"/>
                  <a:pt x="211883" y="49942"/>
                  <a:pt x="210825" y="65288"/>
                </a:cubicBezTo>
                <a:cubicBezTo>
                  <a:pt x="209767" y="80634"/>
                  <a:pt x="229875" y="76929"/>
                  <a:pt x="199712" y="92275"/>
                </a:cubicBezTo>
                <a:cubicBezTo>
                  <a:pt x="169550" y="107621"/>
                  <a:pt x="21118" y="161332"/>
                  <a:pt x="2862" y="170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C0DEB1C2-8AFE-40D9-9001-254C1401F311}"/>
              </a:ext>
            </a:extLst>
          </p:cNvPr>
          <p:cNvSpPr/>
          <p:nvPr/>
        </p:nvSpPr>
        <p:spPr>
          <a:xfrm>
            <a:off x="6224420" y="5595859"/>
            <a:ext cx="145156" cy="110046"/>
          </a:xfrm>
          <a:custGeom>
            <a:avLst/>
            <a:gdLst>
              <a:gd name="connsiteX0" fmla="*/ 135105 w 145156"/>
              <a:gd name="connsiteY0" fmla="*/ 79 h 110046"/>
              <a:gd name="connsiteX1" fmla="*/ 120818 w 145156"/>
              <a:gd name="connsiteY1" fmla="*/ 49291 h 110046"/>
              <a:gd name="connsiteX2" fmla="*/ 90655 w 145156"/>
              <a:gd name="connsiteY2" fmla="*/ 61991 h 110046"/>
              <a:gd name="connsiteX3" fmla="*/ 168 w 145156"/>
              <a:gd name="connsiteY3" fmla="*/ 109616 h 110046"/>
              <a:gd name="connsiteX4" fmla="*/ 70018 w 145156"/>
              <a:gd name="connsiteY4" fmla="*/ 84216 h 110046"/>
              <a:gd name="connsiteX5" fmla="*/ 139868 w 145156"/>
              <a:gd name="connsiteY5" fmla="*/ 61991 h 110046"/>
              <a:gd name="connsiteX6" fmla="*/ 135105 w 145156"/>
              <a:gd name="connsiteY6" fmla="*/ 79 h 1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56" h="110046">
                <a:moveTo>
                  <a:pt x="135105" y="79"/>
                </a:moveTo>
                <a:cubicBezTo>
                  <a:pt x="131930" y="-2038"/>
                  <a:pt x="128226" y="38972"/>
                  <a:pt x="120818" y="49291"/>
                </a:cubicBezTo>
                <a:cubicBezTo>
                  <a:pt x="113410" y="59610"/>
                  <a:pt x="110763" y="51937"/>
                  <a:pt x="90655" y="61991"/>
                </a:cubicBezTo>
                <a:cubicBezTo>
                  <a:pt x="70547" y="72045"/>
                  <a:pt x="3607" y="105912"/>
                  <a:pt x="168" y="109616"/>
                </a:cubicBezTo>
                <a:cubicBezTo>
                  <a:pt x="-3271" y="113320"/>
                  <a:pt x="46735" y="92154"/>
                  <a:pt x="70018" y="84216"/>
                </a:cubicBezTo>
                <a:cubicBezTo>
                  <a:pt x="93301" y="76279"/>
                  <a:pt x="126904" y="73368"/>
                  <a:pt x="139868" y="61991"/>
                </a:cubicBezTo>
                <a:cubicBezTo>
                  <a:pt x="152832" y="50614"/>
                  <a:pt x="138280" y="2196"/>
                  <a:pt x="135105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7CF43EE-0E32-4E40-9575-69D41722FEDB}"/>
              </a:ext>
            </a:extLst>
          </p:cNvPr>
          <p:cNvSpPr/>
          <p:nvPr/>
        </p:nvSpPr>
        <p:spPr>
          <a:xfrm>
            <a:off x="6057467" y="5645079"/>
            <a:ext cx="210605" cy="111853"/>
          </a:xfrm>
          <a:custGeom>
            <a:avLst/>
            <a:gdLst>
              <a:gd name="connsiteX0" fmla="*/ 2021 w 210605"/>
              <a:gd name="connsiteY0" fmla="*/ 109609 h 111853"/>
              <a:gd name="connsiteX1" fmla="*/ 205221 w 210605"/>
              <a:gd name="connsiteY1" fmla="*/ 108021 h 111853"/>
              <a:gd name="connsiteX2" fmla="*/ 151246 w 210605"/>
              <a:gd name="connsiteY2" fmla="*/ 92146 h 111853"/>
              <a:gd name="connsiteX3" fmla="*/ 144896 w 210605"/>
              <a:gd name="connsiteY3" fmla="*/ 58809 h 111853"/>
              <a:gd name="connsiteX4" fmla="*/ 141721 w 210605"/>
              <a:gd name="connsiteY4" fmla="*/ 71 h 111853"/>
              <a:gd name="connsiteX5" fmla="*/ 129021 w 210605"/>
              <a:gd name="connsiteY5" fmla="*/ 71509 h 111853"/>
              <a:gd name="connsiteX6" fmla="*/ 102033 w 210605"/>
              <a:gd name="connsiteY6" fmla="*/ 81034 h 111853"/>
              <a:gd name="connsiteX7" fmla="*/ 2021 w 210605"/>
              <a:gd name="connsiteY7" fmla="*/ 109609 h 11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605" h="111853">
                <a:moveTo>
                  <a:pt x="2021" y="109609"/>
                </a:moveTo>
                <a:cubicBezTo>
                  <a:pt x="19219" y="114107"/>
                  <a:pt x="180350" y="110932"/>
                  <a:pt x="205221" y="108021"/>
                </a:cubicBezTo>
                <a:cubicBezTo>
                  <a:pt x="230092" y="105110"/>
                  <a:pt x="161300" y="100348"/>
                  <a:pt x="151246" y="92146"/>
                </a:cubicBezTo>
                <a:cubicBezTo>
                  <a:pt x="141192" y="83944"/>
                  <a:pt x="146484" y="74155"/>
                  <a:pt x="144896" y="58809"/>
                </a:cubicBezTo>
                <a:cubicBezTo>
                  <a:pt x="143309" y="43463"/>
                  <a:pt x="144367" y="-2046"/>
                  <a:pt x="141721" y="71"/>
                </a:cubicBezTo>
                <a:cubicBezTo>
                  <a:pt x="139075" y="2188"/>
                  <a:pt x="135636" y="58015"/>
                  <a:pt x="129021" y="71509"/>
                </a:cubicBezTo>
                <a:cubicBezTo>
                  <a:pt x="122406" y="85003"/>
                  <a:pt x="121612" y="76536"/>
                  <a:pt x="102033" y="81034"/>
                </a:cubicBezTo>
                <a:cubicBezTo>
                  <a:pt x="82454" y="85532"/>
                  <a:pt x="-15177" y="105111"/>
                  <a:pt x="2021" y="109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D4CF69D-505D-4A0D-B347-2128DF754EF7}"/>
              </a:ext>
            </a:extLst>
          </p:cNvPr>
          <p:cNvSpPr/>
          <p:nvPr/>
        </p:nvSpPr>
        <p:spPr>
          <a:xfrm>
            <a:off x="6200615" y="5189835"/>
            <a:ext cx="452799" cy="474365"/>
          </a:xfrm>
          <a:custGeom>
            <a:avLst/>
            <a:gdLst>
              <a:gd name="connsiteX0" fmla="*/ 225585 w 452799"/>
              <a:gd name="connsiteY0" fmla="*/ 1290 h 474365"/>
              <a:gd name="connsiteX1" fmla="*/ 347823 w 452799"/>
              <a:gd name="connsiteY1" fmla="*/ 36215 h 474365"/>
              <a:gd name="connsiteX2" fmla="*/ 433548 w 452799"/>
              <a:gd name="connsiteY2" fmla="*/ 98128 h 474365"/>
              <a:gd name="connsiteX3" fmla="*/ 452598 w 452799"/>
              <a:gd name="connsiteY3" fmla="*/ 158453 h 474365"/>
              <a:gd name="connsiteX4" fmla="*/ 427198 w 452799"/>
              <a:gd name="connsiteY4" fmla="*/ 233065 h 474365"/>
              <a:gd name="connsiteX5" fmla="*/ 322423 w 452799"/>
              <a:gd name="connsiteY5" fmla="*/ 337840 h 474365"/>
              <a:gd name="connsiteX6" fmla="*/ 231935 w 452799"/>
              <a:gd name="connsiteY6" fmla="*/ 382290 h 474365"/>
              <a:gd name="connsiteX7" fmla="*/ 168435 w 452799"/>
              <a:gd name="connsiteY7" fmla="*/ 402928 h 474365"/>
              <a:gd name="connsiteX8" fmla="*/ 160 w 452799"/>
              <a:gd name="connsiteY8" fmla="*/ 474365 h 474365"/>
              <a:gd name="connsiteX9" fmla="*/ 141448 w 452799"/>
              <a:gd name="connsiteY9" fmla="*/ 402928 h 474365"/>
              <a:gd name="connsiteX10" fmla="*/ 328773 w 452799"/>
              <a:gd name="connsiteY10" fmla="*/ 315615 h 474365"/>
              <a:gd name="connsiteX11" fmla="*/ 431960 w 452799"/>
              <a:gd name="connsiteY11" fmla="*/ 185440 h 474365"/>
              <a:gd name="connsiteX12" fmla="*/ 435135 w 452799"/>
              <a:gd name="connsiteY12" fmla="*/ 131465 h 474365"/>
              <a:gd name="connsiteX13" fmla="*/ 390685 w 452799"/>
              <a:gd name="connsiteY13" fmla="*/ 80665 h 474365"/>
              <a:gd name="connsiteX14" fmla="*/ 225585 w 452799"/>
              <a:gd name="connsiteY14" fmla="*/ 1290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799" h="474365">
                <a:moveTo>
                  <a:pt x="225585" y="1290"/>
                </a:moveTo>
                <a:cubicBezTo>
                  <a:pt x="218441" y="-6118"/>
                  <a:pt x="313163" y="20075"/>
                  <a:pt x="347823" y="36215"/>
                </a:cubicBezTo>
                <a:cubicBezTo>
                  <a:pt x="382483" y="52355"/>
                  <a:pt x="416086" y="77755"/>
                  <a:pt x="433548" y="98128"/>
                </a:cubicBezTo>
                <a:cubicBezTo>
                  <a:pt x="451011" y="118501"/>
                  <a:pt x="453656" y="135964"/>
                  <a:pt x="452598" y="158453"/>
                </a:cubicBezTo>
                <a:cubicBezTo>
                  <a:pt x="451540" y="180942"/>
                  <a:pt x="448894" y="203167"/>
                  <a:pt x="427198" y="233065"/>
                </a:cubicBezTo>
                <a:cubicBezTo>
                  <a:pt x="405502" y="262963"/>
                  <a:pt x="354967" y="312969"/>
                  <a:pt x="322423" y="337840"/>
                </a:cubicBezTo>
                <a:cubicBezTo>
                  <a:pt x="289879" y="362711"/>
                  <a:pt x="257600" y="371442"/>
                  <a:pt x="231935" y="382290"/>
                </a:cubicBezTo>
                <a:cubicBezTo>
                  <a:pt x="206270" y="393138"/>
                  <a:pt x="207064" y="387582"/>
                  <a:pt x="168435" y="402928"/>
                </a:cubicBezTo>
                <a:cubicBezTo>
                  <a:pt x="129806" y="418274"/>
                  <a:pt x="4658" y="474365"/>
                  <a:pt x="160" y="474365"/>
                </a:cubicBezTo>
                <a:cubicBezTo>
                  <a:pt x="-4338" y="474365"/>
                  <a:pt x="86679" y="429386"/>
                  <a:pt x="141448" y="402928"/>
                </a:cubicBezTo>
                <a:cubicBezTo>
                  <a:pt x="196217" y="376470"/>
                  <a:pt x="280354" y="351863"/>
                  <a:pt x="328773" y="315615"/>
                </a:cubicBezTo>
                <a:cubicBezTo>
                  <a:pt x="377192" y="279367"/>
                  <a:pt x="414233" y="216132"/>
                  <a:pt x="431960" y="185440"/>
                </a:cubicBezTo>
                <a:cubicBezTo>
                  <a:pt x="449687" y="154748"/>
                  <a:pt x="442014" y="148927"/>
                  <a:pt x="435135" y="131465"/>
                </a:cubicBezTo>
                <a:cubicBezTo>
                  <a:pt x="428256" y="114003"/>
                  <a:pt x="424552" y="101832"/>
                  <a:pt x="390685" y="80665"/>
                </a:cubicBezTo>
                <a:cubicBezTo>
                  <a:pt x="356818" y="59498"/>
                  <a:pt x="232729" y="8698"/>
                  <a:pt x="225585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549FE262-E8CB-4770-B786-A7651CBFED90}"/>
              </a:ext>
            </a:extLst>
          </p:cNvPr>
          <p:cNvSpPr/>
          <p:nvPr/>
        </p:nvSpPr>
        <p:spPr>
          <a:xfrm>
            <a:off x="6090299" y="5192698"/>
            <a:ext cx="480123" cy="454216"/>
          </a:xfrm>
          <a:custGeom>
            <a:avLst/>
            <a:gdLst>
              <a:gd name="connsiteX0" fmla="*/ 939 w 480123"/>
              <a:gd name="connsiteY0" fmla="*/ 454040 h 454216"/>
              <a:gd name="connsiteX1" fmla="*/ 197789 w 480123"/>
              <a:gd name="connsiteY1" fmla="*/ 349265 h 454216"/>
              <a:gd name="connsiteX2" fmla="*/ 318439 w 480123"/>
              <a:gd name="connsiteY2" fmla="*/ 293702 h 454216"/>
              <a:gd name="connsiteX3" fmla="*/ 427976 w 480123"/>
              <a:gd name="connsiteY3" fmla="*/ 223852 h 454216"/>
              <a:gd name="connsiteX4" fmla="*/ 459726 w 480123"/>
              <a:gd name="connsiteY4" fmla="*/ 146065 h 454216"/>
              <a:gd name="connsiteX5" fmla="*/ 454964 w 480123"/>
              <a:gd name="connsiteY5" fmla="*/ 85740 h 454216"/>
              <a:gd name="connsiteX6" fmla="*/ 343839 w 480123"/>
              <a:gd name="connsiteY6" fmla="*/ 15 h 454216"/>
              <a:gd name="connsiteX7" fmla="*/ 464489 w 480123"/>
              <a:gd name="connsiteY7" fmla="*/ 79390 h 454216"/>
              <a:gd name="connsiteX8" fmla="*/ 478776 w 480123"/>
              <a:gd name="connsiteY8" fmla="*/ 161940 h 454216"/>
              <a:gd name="connsiteX9" fmla="*/ 466076 w 480123"/>
              <a:gd name="connsiteY9" fmla="*/ 198452 h 454216"/>
              <a:gd name="connsiteX10" fmla="*/ 400989 w 480123"/>
              <a:gd name="connsiteY10" fmla="*/ 255602 h 454216"/>
              <a:gd name="connsiteX11" fmla="*/ 285101 w 480123"/>
              <a:gd name="connsiteY11" fmla="*/ 322277 h 454216"/>
              <a:gd name="connsiteX12" fmla="*/ 939 w 480123"/>
              <a:gd name="connsiteY12" fmla="*/ 454040 h 4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123" h="454216">
                <a:moveTo>
                  <a:pt x="939" y="454040"/>
                </a:moveTo>
                <a:cubicBezTo>
                  <a:pt x="-13613" y="458538"/>
                  <a:pt x="144872" y="375988"/>
                  <a:pt x="197789" y="349265"/>
                </a:cubicBezTo>
                <a:cubicBezTo>
                  <a:pt x="250706" y="322542"/>
                  <a:pt x="280075" y="314604"/>
                  <a:pt x="318439" y="293702"/>
                </a:cubicBezTo>
                <a:cubicBezTo>
                  <a:pt x="356803" y="272800"/>
                  <a:pt x="404428" y="248458"/>
                  <a:pt x="427976" y="223852"/>
                </a:cubicBezTo>
                <a:cubicBezTo>
                  <a:pt x="451524" y="199246"/>
                  <a:pt x="455228" y="169084"/>
                  <a:pt x="459726" y="146065"/>
                </a:cubicBezTo>
                <a:cubicBezTo>
                  <a:pt x="464224" y="123046"/>
                  <a:pt x="474279" y="110082"/>
                  <a:pt x="454964" y="85740"/>
                </a:cubicBezTo>
                <a:cubicBezTo>
                  <a:pt x="435650" y="61398"/>
                  <a:pt x="342251" y="1073"/>
                  <a:pt x="343839" y="15"/>
                </a:cubicBezTo>
                <a:cubicBezTo>
                  <a:pt x="345427" y="-1043"/>
                  <a:pt x="442000" y="52403"/>
                  <a:pt x="464489" y="79390"/>
                </a:cubicBezTo>
                <a:cubicBezTo>
                  <a:pt x="486978" y="106377"/>
                  <a:pt x="478512" y="142096"/>
                  <a:pt x="478776" y="161940"/>
                </a:cubicBezTo>
                <a:cubicBezTo>
                  <a:pt x="479041" y="181784"/>
                  <a:pt x="479040" y="182842"/>
                  <a:pt x="466076" y="198452"/>
                </a:cubicBezTo>
                <a:cubicBezTo>
                  <a:pt x="453112" y="214062"/>
                  <a:pt x="431151" y="234965"/>
                  <a:pt x="400989" y="255602"/>
                </a:cubicBezTo>
                <a:cubicBezTo>
                  <a:pt x="370827" y="276239"/>
                  <a:pt x="347807" y="291585"/>
                  <a:pt x="285101" y="322277"/>
                </a:cubicBezTo>
                <a:cubicBezTo>
                  <a:pt x="222395" y="352969"/>
                  <a:pt x="15491" y="449542"/>
                  <a:pt x="939" y="454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97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CDAFDB7-16AE-404E-BFEB-AE56EA6F7BA1}"/>
              </a:ext>
            </a:extLst>
          </p:cNvPr>
          <p:cNvSpPr/>
          <p:nvPr/>
        </p:nvSpPr>
        <p:spPr>
          <a:xfrm>
            <a:off x="5887216" y="3522242"/>
            <a:ext cx="975108" cy="793227"/>
          </a:xfrm>
          <a:custGeom>
            <a:avLst/>
            <a:gdLst>
              <a:gd name="connsiteX0" fmla="*/ 2409 w 975108"/>
              <a:gd name="connsiteY0" fmla="*/ 789408 h 793227"/>
              <a:gd name="connsiteX1" fmla="*/ 94484 w 975108"/>
              <a:gd name="connsiteY1" fmla="*/ 675108 h 793227"/>
              <a:gd name="connsiteX2" fmla="*/ 196084 w 975108"/>
              <a:gd name="connsiteY2" fmla="*/ 471908 h 793227"/>
              <a:gd name="connsiteX3" fmla="*/ 358009 w 975108"/>
              <a:gd name="connsiteY3" fmla="*/ 316333 h 793227"/>
              <a:gd name="connsiteX4" fmla="*/ 967609 w 975108"/>
              <a:gd name="connsiteY4" fmla="*/ 5183 h 793227"/>
              <a:gd name="connsiteX5" fmla="*/ 688209 w 975108"/>
              <a:gd name="connsiteY5" fmla="*/ 125833 h 793227"/>
              <a:gd name="connsiteX6" fmla="*/ 542159 w 975108"/>
              <a:gd name="connsiteY6" fmla="*/ 179808 h 793227"/>
              <a:gd name="connsiteX7" fmla="*/ 367534 w 975108"/>
              <a:gd name="connsiteY7" fmla="*/ 303633 h 793227"/>
              <a:gd name="connsiteX8" fmla="*/ 196084 w 975108"/>
              <a:gd name="connsiteY8" fmla="*/ 538583 h 793227"/>
              <a:gd name="connsiteX9" fmla="*/ 2409 w 975108"/>
              <a:gd name="connsiteY9" fmla="*/ 789408 h 7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5108" h="793227">
                <a:moveTo>
                  <a:pt x="2409" y="789408"/>
                </a:moveTo>
                <a:cubicBezTo>
                  <a:pt x="-14524" y="812162"/>
                  <a:pt x="62205" y="728024"/>
                  <a:pt x="94484" y="675108"/>
                </a:cubicBezTo>
                <a:cubicBezTo>
                  <a:pt x="126763" y="622192"/>
                  <a:pt x="152163" y="531704"/>
                  <a:pt x="196084" y="471908"/>
                </a:cubicBezTo>
                <a:cubicBezTo>
                  <a:pt x="240005" y="412112"/>
                  <a:pt x="229422" y="394120"/>
                  <a:pt x="358009" y="316333"/>
                </a:cubicBezTo>
                <a:cubicBezTo>
                  <a:pt x="486597" y="238545"/>
                  <a:pt x="912576" y="36933"/>
                  <a:pt x="967609" y="5183"/>
                </a:cubicBezTo>
                <a:cubicBezTo>
                  <a:pt x="1022642" y="-26567"/>
                  <a:pt x="759117" y="96729"/>
                  <a:pt x="688209" y="125833"/>
                </a:cubicBezTo>
                <a:cubicBezTo>
                  <a:pt x="617301" y="154937"/>
                  <a:pt x="595605" y="150175"/>
                  <a:pt x="542159" y="179808"/>
                </a:cubicBezTo>
                <a:cubicBezTo>
                  <a:pt x="488713" y="209441"/>
                  <a:pt x="425213" y="243837"/>
                  <a:pt x="367534" y="303633"/>
                </a:cubicBezTo>
                <a:cubicBezTo>
                  <a:pt x="309855" y="363429"/>
                  <a:pt x="251646" y="459208"/>
                  <a:pt x="196084" y="538583"/>
                </a:cubicBezTo>
                <a:cubicBezTo>
                  <a:pt x="140522" y="617958"/>
                  <a:pt x="19342" y="766654"/>
                  <a:pt x="2409" y="789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A3072CF-4A6B-4271-A8FA-83ED7AFF9137}"/>
              </a:ext>
            </a:extLst>
          </p:cNvPr>
          <p:cNvSpPr/>
          <p:nvPr/>
        </p:nvSpPr>
        <p:spPr>
          <a:xfrm>
            <a:off x="6513254" y="3835844"/>
            <a:ext cx="743465" cy="454448"/>
          </a:xfrm>
          <a:custGeom>
            <a:avLst/>
            <a:gdLst>
              <a:gd name="connsiteX0" fmla="*/ 259 w 743465"/>
              <a:gd name="connsiteY0" fmla="*/ 453581 h 454448"/>
              <a:gd name="connsiteX1" fmla="*/ 197109 w 743465"/>
              <a:gd name="connsiteY1" fmla="*/ 442469 h 454448"/>
              <a:gd name="connsiteX2" fmla="*/ 182821 w 743465"/>
              <a:gd name="connsiteY2" fmla="*/ 418656 h 454448"/>
              <a:gd name="connsiteX3" fmla="*/ 173296 w 743465"/>
              <a:gd name="connsiteY3" fmla="*/ 380556 h 454448"/>
              <a:gd name="connsiteX4" fmla="*/ 371734 w 743465"/>
              <a:gd name="connsiteY4" fmla="*/ 245619 h 454448"/>
              <a:gd name="connsiteX5" fmla="*/ 740034 w 743465"/>
              <a:gd name="connsiteY5" fmla="*/ 4319 h 454448"/>
              <a:gd name="connsiteX6" fmla="*/ 540009 w 743465"/>
              <a:gd name="connsiteY6" fmla="*/ 104331 h 454448"/>
              <a:gd name="connsiteX7" fmla="*/ 276484 w 743465"/>
              <a:gd name="connsiteY7" fmla="*/ 275781 h 454448"/>
              <a:gd name="connsiteX8" fmla="*/ 138371 w 743465"/>
              <a:gd name="connsiteY8" fmla="*/ 410719 h 454448"/>
              <a:gd name="connsiteX9" fmla="*/ 154246 w 743465"/>
              <a:gd name="connsiteY9" fmla="*/ 420244 h 454448"/>
              <a:gd name="connsiteX10" fmla="*/ 259 w 743465"/>
              <a:gd name="connsiteY10" fmla="*/ 453581 h 45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465" h="454448">
                <a:moveTo>
                  <a:pt x="259" y="453581"/>
                </a:moveTo>
                <a:cubicBezTo>
                  <a:pt x="7403" y="457285"/>
                  <a:pt x="166682" y="448290"/>
                  <a:pt x="197109" y="442469"/>
                </a:cubicBezTo>
                <a:cubicBezTo>
                  <a:pt x="227536" y="436648"/>
                  <a:pt x="186790" y="428975"/>
                  <a:pt x="182821" y="418656"/>
                </a:cubicBezTo>
                <a:cubicBezTo>
                  <a:pt x="178852" y="408337"/>
                  <a:pt x="141811" y="409395"/>
                  <a:pt x="173296" y="380556"/>
                </a:cubicBezTo>
                <a:cubicBezTo>
                  <a:pt x="204781" y="351717"/>
                  <a:pt x="371734" y="245619"/>
                  <a:pt x="371734" y="245619"/>
                </a:cubicBezTo>
                <a:cubicBezTo>
                  <a:pt x="466190" y="182913"/>
                  <a:pt x="711988" y="27867"/>
                  <a:pt x="740034" y="4319"/>
                </a:cubicBezTo>
                <a:cubicBezTo>
                  <a:pt x="768080" y="-19229"/>
                  <a:pt x="617267" y="59087"/>
                  <a:pt x="540009" y="104331"/>
                </a:cubicBezTo>
                <a:cubicBezTo>
                  <a:pt x="462751" y="149575"/>
                  <a:pt x="343424" y="224716"/>
                  <a:pt x="276484" y="275781"/>
                </a:cubicBezTo>
                <a:cubicBezTo>
                  <a:pt x="209544" y="326846"/>
                  <a:pt x="158744" y="386642"/>
                  <a:pt x="138371" y="410719"/>
                </a:cubicBezTo>
                <a:cubicBezTo>
                  <a:pt x="117998" y="434796"/>
                  <a:pt x="173031" y="412307"/>
                  <a:pt x="154246" y="420244"/>
                </a:cubicBezTo>
                <a:cubicBezTo>
                  <a:pt x="135461" y="428181"/>
                  <a:pt x="-6885" y="449877"/>
                  <a:pt x="259" y="453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89BEE131-F118-4D2C-85CF-C51C9E7EE90F}"/>
              </a:ext>
            </a:extLst>
          </p:cNvPr>
          <p:cNvSpPr/>
          <p:nvPr/>
        </p:nvSpPr>
        <p:spPr>
          <a:xfrm>
            <a:off x="6847280" y="3450126"/>
            <a:ext cx="537664" cy="97956"/>
          </a:xfrm>
          <a:custGeom>
            <a:avLst/>
            <a:gdLst>
              <a:gd name="connsiteX0" fmla="*/ 7545 w 537664"/>
              <a:gd name="connsiteY0" fmla="*/ 97937 h 97956"/>
              <a:gd name="connsiteX1" fmla="*/ 217095 w 537664"/>
              <a:gd name="connsiteY1" fmla="*/ 42374 h 97956"/>
              <a:gd name="connsiteX2" fmla="*/ 432995 w 537664"/>
              <a:gd name="connsiteY2" fmla="*/ 9037 h 97956"/>
              <a:gd name="connsiteX3" fmla="*/ 534595 w 537664"/>
              <a:gd name="connsiteY3" fmla="*/ 7449 h 97956"/>
              <a:gd name="connsiteX4" fmla="*/ 323458 w 537664"/>
              <a:gd name="connsiteY4" fmla="*/ 1099 h 97956"/>
              <a:gd name="connsiteX5" fmla="*/ 234558 w 537664"/>
              <a:gd name="connsiteY5" fmla="*/ 32849 h 97956"/>
              <a:gd name="connsiteX6" fmla="*/ 61520 w 537664"/>
              <a:gd name="connsiteY6" fmla="*/ 48724 h 97956"/>
              <a:gd name="connsiteX7" fmla="*/ 7545 w 537664"/>
              <a:gd name="connsiteY7" fmla="*/ 97937 h 9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664" h="97956">
                <a:moveTo>
                  <a:pt x="7545" y="97937"/>
                </a:moveTo>
                <a:cubicBezTo>
                  <a:pt x="33474" y="96879"/>
                  <a:pt x="146187" y="57191"/>
                  <a:pt x="217095" y="42374"/>
                </a:cubicBezTo>
                <a:cubicBezTo>
                  <a:pt x="288003" y="27557"/>
                  <a:pt x="380078" y="14858"/>
                  <a:pt x="432995" y="9037"/>
                </a:cubicBezTo>
                <a:cubicBezTo>
                  <a:pt x="485912" y="3216"/>
                  <a:pt x="552851" y="8772"/>
                  <a:pt x="534595" y="7449"/>
                </a:cubicBezTo>
                <a:cubicBezTo>
                  <a:pt x="516339" y="6126"/>
                  <a:pt x="373464" y="-3134"/>
                  <a:pt x="323458" y="1099"/>
                </a:cubicBezTo>
                <a:cubicBezTo>
                  <a:pt x="273452" y="5332"/>
                  <a:pt x="278214" y="24912"/>
                  <a:pt x="234558" y="32849"/>
                </a:cubicBezTo>
                <a:cubicBezTo>
                  <a:pt x="190902" y="40786"/>
                  <a:pt x="94857" y="41316"/>
                  <a:pt x="61520" y="48724"/>
                </a:cubicBezTo>
                <a:cubicBezTo>
                  <a:pt x="28183" y="56132"/>
                  <a:pt x="-18384" y="98995"/>
                  <a:pt x="7545" y="9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96E906C-DA5D-4602-8E67-A4B911672B50}"/>
              </a:ext>
            </a:extLst>
          </p:cNvPr>
          <p:cNvSpPr/>
          <p:nvPr/>
        </p:nvSpPr>
        <p:spPr>
          <a:xfrm>
            <a:off x="7354849" y="3448892"/>
            <a:ext cx="298849" cy="211832"/>
          </a:xfrm>
          <a:custGeom>
            <a:avLst/>
            <a:gdLst>
              <a:gd name="connsiteX0" fmla="*/ 39 w 298849"/>
              <a:gd name="connsiteY0" fmla="*/ 746 h 211832"/>
              <a:gd name="connsiteX1" fmla="*/ 230226 w 298849"/>
              <a:gd name="connsiteY1" fmla="*/ 26146 h 211832"/>
              <a:gd name="connsiteX2" fmla="*/ 269914 w 298849"/>
              <a:gd name="connsiteY2" fmla="*/ 53133 h 211832"/>
              <a:gd name="connsiteX3" fmla="*/ 298489 w 298849"/>
              <a:gd name="connsiteY3" fmla="*/ 126158 h 211832"/>
              <a:gd name="connsiteX4" fmla="*/ 285789 w 298849"/>
              <a:gd name="connsiteY4" fmla="*/ 191246 h 211832"/>
              <a:gd name="connsiteX5" fmla="*/ 282614 w 298849"/>
              <a:gd name="connsiteY5" fmla="*/ 208708 h 211832"/>
              <a:gd name="connsiteX6" fmla="*/ 284201 w 298849"/>
              <a:gd name="connsiteY6" fmla="*/ 135683 h 211832"/>
              <a:gd name="connsiteX7" fmla="*/ 249276 w 298849"/>
              <a:gd name="connsiteY7" fmla="*/ 56308 h 211832"/>
              <a:gd name="connsiteX8" fmla="*/ 39 w 298849"/>
              <a:gd name="connsiteY8" fmla="*/ 746 h 21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49" h="211832">
                <a:moveTo>
                  <a:pt x="39" y="746"/>
                </a:moveTo>
                <a:cubicBezTo>
                  <a:pt x="-3136" y="-4281"/>
                  <a:pt x="185247" y="17415"/>
                  <a:pt x="230226" y="26146"/>
                </a:cubicBezTo>
                <a:cubicBezTo>
                  <a:pt x="275205" y="34877"/>
                  <a:pt x="258537" y="36464"/>
                  <a:pt x="269914" y="53133"/>
                </a:cubicBezTo>
                <a:cubicBezTo>
                  <a:pt x="281291" y="69802"/>
                  <a:pt x="295843" y="103139"/>
                  <a:pt x="298489" y="126158"/>
                </a:cubicBezTo>
                <a:cubicBezTo>
                  <a:pt x="301135" y="149177"/>
                  <a:pt x="288435" y="177488"/>
                  <a:pt x="285789" y="191246"/>
                </a:cubicBezTo>
                <a:cubicBezTo>
                  <a:pt x="283143" y="205004"/>
                  <a:pt x="282879" y="217968"/>
                  <a:pt x="282614" y="208708"/>
                </a:cubicBezTo>
                <a:cubicBezTo>
                  <a:pt x="282349" y="199448"/>
                  <a:pt x="289757" y="161083"/>
                  <a:pt x="284201" y="135683"/>
                </a:cubicBezTo>
                <a:cubicBezTo>
                  <a:pt x="278645" y="110283"/>
                  <a:pt x="293461" y="76945"/>
                  <a:pt x="249276" y="56308"/>
                </a:cubicBezTo>
                <a:cubicBezTo>
                  <a:pt x="205091" y="35671"/>
                  <a:pt x="3214" y="5773"/>
                  <a:pt x="39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067180A-97D4-4E50-9FC5-802469D24590}"/>
              </a:ext>
            </a:extLst>
          </p:cNvPr>
          <p:cNvSpPr/>
          <p:nvPr/>
        </p:nvSpPr>
        <p:spPr>
          <a:xfrm>
            <a:off x="7166015" y="3649605"/>
            <a:ext cx="442586" cy="200112"/>
          </a:xfrm>
          <a:custGeom>
            <a:avLst/>
            <a:gdLst>
              <a:gd name="connsiteX0" fmla="*/ 1548 w 442586"/>
              <a:gd name="connsiteY0" fmla="*/ 200083 h 200112"/>
              <a:gd name="connsiteX1" fmla="*/ 165060 w 442586"/>
              <a:gd name="connsiteY1" fmla="*/ 82608 h 200112"/>
              <a:gd name="connsiteX2" fmla="*/ 441285 w 442586"/>
              <a:gd name="connsiteY2" fmla="*/ 58 h 200112"/>
              <a:gd name="connsiteX3" fmla="*/ 258723 w 442586"/>
              <a:gd name="connsiteY3" fmla="*/ 71495 h 200112"/>
              <a:gd name="connsiteX4" fmla="*/ 1548 w 442586"/>
              <a:gd name="connsiteY4" fmla="*/ 200083 h 2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86" h="200112">
                <a:moveTo>
                  <a:pt x="1548" y="200083"/>
                </a:moveTo>
                <a:cubicBezTo>
                  <a:pt x="-14062" y="201935"/>
                  <a:pt x="91771" y="115945"/>
                  <a:pt x="165060" y="82608"/>
                </a:cubicBezTo>
                <a:cubicBezTo>
                  <a:pt x="238350" y="49270"/>
                  <a:pt x="425675" y="1910"/>
                  <a:pt x="441285" y="58"/>
                </a:cubicBezTo>
                <a:cubicBezTo>
                  <a:pt x="456895" y="-1794"/>
                  <a:pt x="328308" y="41068"/>
                  <a:pt x="258723" y="71495"/>
                </a:cubicBezTo>
                <a:cubicBezTo>
                  <a:pt x="189138" y="101922"/>
                  <a:pt x="17158" y="198231"/>
                  <a:pt x="1548" y="200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3" name="グループ化 1122">
            <a:extLst>
              <a:ext uri="{FF2B5EF4-FFF2-40B4-BE49-F238E27FC236}">
                <a16:creationId xmlns:a16="http://schemas.microsoft.com/office/drawing/2014/main" id="{28D5D81B-E54A-4210-9109-8E52BD0FC708}"/>
              </a:ext>
            </a:extLst>
          </p:cNvPr>
          <p:cNvGrpSpPr/>
          <p:nvPr/>
        </p:nvGrpSpPr>
        <p:grpSpPr>
          <a:xfrm>
            <a:off x="2883962" y="1044432"/>
            <a:ext cx="6448875" cy="5351430"/>
            <a:chOff x="2883962" y="1044432"/>
            <a:chExt cx="6448875" cy="5351430"/>
          </a:xfrm>
        </p:grpSpPr>
        <p:grpSp>
          <p:nvGrpSpPr>
            <p:cNvPr id="1120" name="グループ化 1119">
              <a:extLst>
                <a:ext uri="{FF2B5EF4-FFF2-40B4-BE49-F238E27FC236}">
                  <a16:creationId xmlns:a16="http://schemas.microsoft.com/office/drawing/2014/main" id="{4243608F-12A9-41B7-A2F8-FE8DE5C6328C}"/>
                </a:ext>
              </a:extLst>
            </p:cNvPr>
            <p:cNvGrpSpPr/>
            <p:nvPr/>
          </p:nvGrpSpPr>
          <p:grpSpPr>
            <a:xfrm>
              <a:off x="5711380" y="1044432"/>
              <a:ext cx="3621457" cy="5351430"/>
              <a:chOff x="5711380" y="909678"/>
              <a:chExt cx="3621457" cy="5351430"/>
            </a:xfrm>
          </p:grpSpPr>
          <p:grpSp>
            <p:nvGrpSpPr>
              <p:cNvPr id="1077" name="うつわ">
                <a:extLst>
                  <a:ext uri="{FF2B5EF4-FFF2-40B4-BE49-F238E27FC236}">
                    <a16:creationId xmlns:a16="http://schemas.microsoft.com/office/drawing/2014/main" id="{DC4F39E6-A577-4EF7-8817-F9C7DA3B7398}"/>
                  </a:ext>
                </a:extLst>
              </p:cNvPr>
              <p:cNvGrpSpPr/>
              <p:nvPr/>
            </p:nvGrpSpPr>
            <p:grpSpPr>
              <a:xfrm>
                <a:off x="5747915" y="909678"/>
                <a:ext cx="3584922" cy="5351430"/>
                <a:chOff x="5747915" y="909678"/>
                <a:chExt cx="3584922" cy="53514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" name="フリーフォーム: 図形 1">
                  <a:extLst>
                    <a:ext uri="{FF2B5EF4-FFF2-40B4-BE49-F238E27FC236}">
                      <a16:creationId xmlns:a16="http://schemas.microsoft.com/office/drawing/2014/main" id="{626C8155-42FD-4F35-8C74-BCD9E2A907E2}"/>
                    </a:ext>
                  </a:extLst>
                </p:cNvPr>
                <p:cNvSpPr/>
                <p:nvPr/>
              </p:nvSpPr>
              <p:spPr>
                <a:xfrm>
                  <a:off x="5988886" y="1127810"/>
                  <a:ext cx="324187" cy="325797"/>
                </a:xfrm>
                <a:custGeom>
                  <a:avLst/>
                  <a:gdLst>
                    <a:gd name="connsiteX0" fmla="*/ 323014 w 324187"/>
                    <a:gd name="connsiteY0" fmla="*/ 373 h 325797"/>
                    <a:gd name="connsiteX1" fmla="*/ 174847 w 324187"/>
                    <a:gd name="connsiteY1" fmla="*/ 150657 h 325797"/>
                    <a:gd name="connsiteX2" fmla="*/ 16097 w 324187"/>
                    <a:gd name="connsiteY2" fmla="*/ 317873 h 325797"/>
                    <a:gd name="connsiteX3" fmla="*/ 13981 w 324187"/>
                    <a:gd name="connsiteY3" fmla="*/ 288240 h 325797"/>
                    <a:gd name="connsiteX4" fmla="*/ 92297 w 324187"/>
                    <a:gd name="connsiteY4" fmla="*/ 195107 h 325797"/>
                    <a:gd name="connsiteX5" fmla="*/ 323014 w 324187"/>
                    <a:gd name="connsiteY5" fmla="*/ 373 h 3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187" h="325797">
                      <a:moveTo>
                        <a:pt x="323014" y="373"/>
                      </a:moveTo>
                      <a:cubicBezTo>
                        <a:pt x="336772" y="-7035"/>
                        <a:pt x="226000" y="97740"/>
                        <a:pt x="174847" y="150657"/>
                      </a:cubicBezTo>
                      <a:cubicBezTo>
                        <a:pt x="123694" y="203574"/>
                        <a:pt x="42908" y="294943"/>
                        <a:pt x="16097" y="317873"/>
                      </a:cubicBezTo>
                      <a:cubicBezTo>
                        <a:pt x="-10714" y="340803"/>
                        <a:pt x="1281" y="308701"/>
                        <a:pt x="13981" y="288240"/>
                      </a:cubicBezTo>
                      <a:cubicBezTo>
                        <a:pt x="26681" y="267779"/>
                        <a:pt x="44319" y="242732"/>
                        <a:pt x="92297" y="195107"/>
                      </a:cubicBezTo>
                      <a:cubicBezTo>
                        <a:pt x="140275" y="147482"/>
                        <a:pt x="309256" y="7781"/>
                        <a:pt x="323014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: 図形 2">
                  <a:extLst>
                    <a:ext uri="{FF2B5EF4-FFF2-40B4-BE49-F238E27FC236}">
                      <a16:creationId xmlns:a16="http://schemas.microsoft.com/office/drawing/2014/main" id="{11899B86-395D-4364-9331-2666E84ECD23}"/>
                    </a:ext>
                  </a:extLst>
                </p:cNvPr>
                <p:cNvSpPr/>
                <p:nvPr/>
              </p:nvSpPr>
              <p:spPr>
                <a:xfrm>
                  <a:off x="5985861" y="1148566"/>
                  <a:ext cx="148590" cy="136333"/>
                </a:xfrm>
                <a:custGeom>
                  <a:avLst/>
                  <a:gdLst>
                    <a:gd name="connsiteX0" fmla="*/ 72 w 148590"/>
                    <a:gd name="connsiteY0" fmla="*/ 784 h 136333"/>
                    <a:gd name="connsiteX1" fmla="*/ 137656 w 148590"/>
                    <a:gd name="connsiteY1" fmla="*/ 132017 h 136333"/>
                    <a:gd name="connsiteX2" fmla="*/ 137656 w 148590"/>
                    <a:gd name="connsiteY2" fmla="*/ 102384 h 136333"/>
                    <a:gd name="connsiteX3" fmla="*/ 118606 w 148590"/>
                    <a:gd name="connsiteY3" fmla="*/ 79101 h 136333"/>
                    <a:gd name="connsiteX4" fmla="*/ 72 w 148590"/>
                    <a:gd name="connsiteY4" fmla="*/ 784 h 13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590" h="136333">
                      <a:moveTo>
                        <a:pt x="72" y="784"/>
                      </a:moveTo>
                      <a:cubicBezTo>
                        <a:pt x="3247" y="9603"/>
                        <a:pt x="114725" y="115084"/>
                        <a:pt x="137656" y="132017"/>
                      </a:cubicBezTo>
                      <a:cubicBezTo>
                        <a:pt x="160587" y="148950"/>
                        <a:pt x="140831" y="111203"/>
                        <a:pt x="137656" y="102384"/>
                      </a:cubicBezTo>
                      <a:cubicBezTo>
                        <a:pt x="134481" y="93565"/>
                        <a:pt x="138714" y="98151"/>
                        <a:pt x="118606" y="79101"/>
                      </a:cubicBezTo>
                      <a:cubicBezTo>
                        <a:pt x="98498" y="60051"/>
                        <a:pt x="-3103" y="-8035"/>
                        <a:pt x="72" y="7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DCD6386A-57E3-43D8-89F6-14AA9C8FD9C7}"/>
                    </a:ext>
                  </a:extLst>
                </p:cNvPr>
                <p:cNvSpPr/>
                <p:nvPr/>
              </p:nvSpPr>
              <p:spPr>
                <a:xfrm>
                  <a:off x="5843951" y="1153370"/>
                  <a:ext cx="154790" cy="157573"/>
                </a:xfrm>
                <a:custGeom>
                  <a:avLst/>
                  <a:gdLst>
                    <a:gd name="connsiteX0" fmla="*/ 154682 w 154790"/>
                    <a:gd name="connsiteY0" fmla="*/ 213 h 157573"/>
                    <a:gd name="connsiteX1" fmla="*/ 34032 w 154790"/>
                    <a:gd name="connsiteY1" fmla="*/ 146263 h 157573"/>
                    <a:gd name="connsiteX2" fmla="*/ 14982 w 154790"/>
                    <a:gd name="connsiteY2" fmla="*/ 144147 h 157573"/>
                    <a:gd name="connsiteX3" fmla="*/ 10749 w 154790"/>
                    <a:gd name="connsiteY3" fmla="*/ 114513 h 157573"/>
                    <a:gd name="connsiteX4" fmla="*/ 154682 w 154790"/>
                    <a:gd name="connsiteY4" fmla="*/ 213 h 1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90" h="157573">
                      <a:moveTo>
                        <a:pt x="154682" y="213"/>
                      </a:moveTo>
                      <a:cubicBezTo>
                        <a:pt x="158562" y="5505"/>
                        <a:pt x="57315" y="122274"/>
                        <a:pt x="34032" y="146263"/>
                      </a:cubicBezTo>
                      <a:cubicBezTo>
                        <a:pt x="10749" y="170252"/>
                        <a:pt x="18862" y="149439"/>
                        <a:pt x="14982" y="144147"/>
                      </a:cubicBezTo>
                      <a:cubicBezTo>
                        <a:pt x="11102" y="138855"/>
                        <a:pt x="-13945" y="139560"/>
                        <a:pt x="10749" y="114513"/>
                      </a:cubicBezTo>
                      <a:cubicBezTo>
                        <a:pt x="35443" y="89466"/>
                        <a:pt x="150802" y="-5079"/>
                        <a:pt x="154682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9BAA9935-F997-4403-90C3-498F4C8E4A35}"/>
                    </a:ext>
                  </a:extLst>
                </p:cNvPr>
                <p:cNvSpPr/>
                <p:nvPr/>
              </p:nvSpPr>
              <p:spPr>
                <a:xfrm>
                  <a:off x="6017868" y="1198175"/>
                  <a:ext cx="400373" cy="377095"/>
                </a:xfrm>
                <a:custGeom>
                  <a:avLst/>
                  <a:gdLst>
                    <a:gd name="connsiteX0" fmla="*/ 399865 w 400373"/>
                    <a:gd name="connsiteY0" fmla="*/ 1975 h 377095"/>
                    <a:gd name="connsiteX1" fmla="*/ 175499 w 400373"/>
                    <a:gd name="connsiteY1" fmla="*/ 213642 h 377095"/>
                    <a:gd name="connsiteX2" fmla="*/ 31565 w 400373"/>
                    <a:gd name="connsiteY2" fmla="*/ 366042 h 377095"/>
                    <a:gd name="connsiteX3" fmla="*/ 4049 w 400373"/>
                    <a:gd name="connsiteY3" fmla="*/ 359692 h 377095"/>
                    <a:gd name="connsiteX4" fmla="*/ 25215 w 400373"/>
                    <a:gd name="connsiteY4" fmla="*/ 315242 h 377095"/>
                    <a:gd name="connsiteX5" fmla="*/ 230532 w 400373"/>
                    <a:gd name="connsiteY5" fmla="*/ 120508 h 377095"/>
                    <a:gd name="connsiteX6" fmla="*/ 399865 w 400373"/>
                    <a:gd name="connsiteY6" fmla="*/ 1975 h 37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0373" h="377095">
                      <a:moveTo>
                        <a:pt x="399865" y="1975"/>
                      </a:moveTo>
                      <a:cubicBezTo>
                        <a:pt x="390693" y="17497"/>
                        <a:pt x="236882" y="152964"/>
                        <a:pt x="175499" y="213642"/>
                      </a:cubicBezTo>
                      <a:cubicBezTo>
                        <a:pt x="114116" y="274320"/>
                        <a:pt x="60140" y="341700"/>
                        <a:pt x="31565" y="366042"/>
                      </a:cubicBezTo>
                      <a:cubicBezTo>
                        <a:pt x="2990" y="390384"/>
                        <a:pt x="5107" y="368159"/>
                        <a:pt x="4049" y="359692"/>
                      </a:cubicBezTo>
                      <a:cubicBezTo>
                        <a:pt x="2991" y="351225"/>
                        <a:pt x="-12532" y="355106"/>
                        <a:pt x="25215" y="315242"/>
                      </a:cubicBezTo>
                      <a:cubicBezTo>
                        <a:pt x="62962" y="275378"/>
                        <a:pt x="169149" y="175189"/>
                        <a:pt x="230532" y="120508"/>
                      </a:cubicBezTo>
                      <a:cubicBezTo>
                        <a:pt x="291915" y="65827"/>
                        <a:pt x="409037" y="-13547"/>
                        <a:pt x="399865" y="19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BEA6CDD8-06A3-42C1-9BAB-5CAB1D44043D}"/>
                    </a:ext>
                  </a:extLst>
                </p:cNvPr>
                <p:cNvSpPr/>
                <p:nvPr/>
              </p:nvSpPr>
              <p:spPr>
                <a:xfrm>
                  <a:off x="5886450" y="1599407"/>
                  <a:ext cx="794026" cy="45258"/>
                </a:xfrm>
                <a:custGeom>
                  <a:avLst/>
                  <a:gdLst>
                    <a:gd name="connsiteX0" fmla="*/ 0 w 794026"/>
                    <a:gd name="connsiteY0" fmla="*/ 7143 h 45258"/>
                    <a:gd name="connsiteX1" fmla="*/ 283633 w 794026"/>
                    <a:gd name="connsiteY1" fmla="*/ 793 h 45258"/>
                    <a:gd name="connsiteX2" fmla="*/ 662517 w 794026"/>
                    <a:gd name="connsiteY2" fmla="*/ 19843 h 45258"/>
                    <a:gd name="connsiteX3" fmla="*/ 793750 w 794026"/>
                    <a:gd name="connsiteY3" fmla="*/ 36776 h 45258"/>
                    <a:gd name="connsiteX4" fmla="*/ 694267 w 794026"/>
                    <a:gd name="connsiteY4" fmla="*/ 45243 h 45258"/>
                    <a:gd name="connsiteX5" fmla="*/ 596900 w 794026"/>
                    <a:gd name="connsiteY5" fmla="*/ 38893 h 45258"/>
                    <a:gd name="connsiteX6" fmla="*/ 281517 w 794026"/>
                    <a:gd name="connsiteY6" fmla="*/ 38893 h 45258"/>
                    <a:gd name="connsiteX7" fmla="*/ 0 w 794026"/>
                    <a:gd name="connsiteY7" fmla="*/ 7143 h 4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4026" h="45258">
                      <a:moveTo>
                        <a:pt x="0" y="7143"/>
                      </a:moveTo>
                      <a:cubicBezTo>
                        <a:pt x="353" y="793"/>
                        <a:pt x="173214" y="-1324"/>
                        <a:pt x="283633" y="793"/>
                      </a:cubicBezTo>
                      <a:cubicBezTo>
                        <a:pt x="394052" y="2910"/>
                        <a:pt x="577498" y="13846"/>
                        <a:pt x="662517" y="19843"/>
                      </a:cubicBezTo>
                      <a:cubicBezTo>
                        <a:pt x="747536" y="25840"/>
                        <a:pt x="788458" y="32543"/>
                        <a:pt x="793750" y="36776"/>
                      </a:cubicBezTo>
                      <a:cubicBezTo>
                        <a:pt x="799042" y="41009"/>
                        <a:pt x="727075" y="44890"/>
                        <a:pt x="694267" y="45243"/>
                      </a:cubicBezTo>
                      <a:cubicBezTo>
                        <a:pt x="661459" y="45596"/>
                        <a:pt x="665692" y="39951"/>
                        <a:pt x="596900" y="38893"/>
                      </a:cubicBezTo>
                      <a:cubicBezTo>
                        <a:pt x="528108" y="37835"/>
                        <a:pt x="377472" y="39951"/>
                        <a:pt x="281517" y="38893"/>
                      </a:cubicBezTo>
                      <a:cubicBezTo>
                        <a:pt x="185562" y="37835"/>
                        <a:pt x="-353" y="13493"/>
                        <a:pt x="0" y="7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97970BA9-8AB6-4850-91E1-928B53DC522D}"/>
                    </a:ext>
                  </a:extLst>
                </p:cNvPr>
                <p:cNvSpPr/>
                <p:nvPr/>
              </p:nvSpPr>
              <p:spPr>
                <a:xfrm>
                  <a:off x="6421365" y="1168367"/>
                  <a:ext cx="422193" cy="438771"/>
                </a:xfrm>
                <a:custGeom>
                  <a:avLst/>
                  <a:gdLst>
                    <a:gd name="connsiteX0" fmla="*/ 73 w 422193"/>
                    <a:gd name="connsiteY0" fmla="*/ 33 h 438771"/>
                    <a:gd name="connsiteX1" fmla="*/ 309635 w 422193"/>
                    <a:gd name="connsiteY1" fmla="*/ 288958 h 438771"/>
                    <a:gd name="connsiteX2" fmla="*/ 417585 w 422193"/>
                    <a:gd name="connsiteY2" fmla="*/ 428658 h 438771"/>
                    <a:gd name="connsiteX3" fmla="*/ 398535 w 422193"/>
                    <a:gd name="connsiteY3" fmla="*/ 425483 h 438771"/>
                    <a:gd name="connsiteX4" fmla="*/ 363610 w 422193"/>
                    <a:gd name="connsiteY4" fmla="*/ 406433 h 438771"/>
                    <a:gd name="connsiteX5" fmla="*/ 281060 w 422193"/>
                    <a:gd name="connsiteY5" fmla="*/ 308008 h 438771"/>
                    <a:gd name="connsiteX6" fmla="*/ 73 w 422193"/>
                    <a:gd name="connsiteY6" fmla="*/ 33 h 438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193" h="438771">
                      <a:moveTo>
                        <a:pt x="73" y="33"/>
                      </a:moveTo>
                      <a:cubicBezTo>
                        <a:pt x="4835" y="-3142"/>
                        <a:pt x="240050" y="217521"/>
                        <a:pt x="309635" y="288958"/>
                      </a:cubicBezTo>
                      <a:cubicBezTo>
                        <a:pt x="379220" y="360395"/>
                        <a:pt x="402768" y="405904"/>
                        <a:pt x="417585" y="428658"/>
                      </a:cubicBezTo>
                      <a:cubicBezTo>
                        <a:pt x="432402" y="451412"/>
                        <a:pt x="407531" y="429187"/>
                        <a:pt x="398535" y="425483"/>
                      </a:cubicBezTo>
                      <a:cubicBezTo>
                        <a:pt x="389539" y="421779"/>
                        <a:pt x="383189" y="426012"/>
                        <a:pt x="363610" y="406433"/>
                      </a:cubicBezTo>
                      <a:cubicBezTo>
                        <a:pt x="344031" y="386854"/>
                        <a:pt x="339798" y="371508"/>
                        <a:pt x="281060" y="308008"/>
                      </a:cubicBezTo>
                      <a:cubicBezTo>
                        <a:pt x="222323" y="244508"/>
                        <a:pt x="-4689" y="3208"/>
                        <a:pt x="7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BA0D5567-1139-4501-BFC8-0366FE10ADF6}"/>
                    </a:ext>
                  </a:extLst>
                </p:cNvPr>
                <p:cNvSpPr/>
                <p:nvPr/>
              </p:nvSpPr>
              <p:spPr>
                <a:xfrm>
                  <a:off x="6092194" y="1302894"/>
                  <a:ext cx="623759" cy="341106"/>
                </a:xfrm>
                <a:custGeom>
                  <a:avLst/>
                  <a:gdLst>
                    <a:gd name="connsiteX0" fmla="*/ 3806 w 623759"/>
                    <a:gd name="connsiteY0" fmla="*/ 290956 h 341106"/>
                    <a:gd name="connsiteX1" fmla="*/ 195894 w 623759"/>
                    <a:gd name="connsiteY1" fmla="*/ 100456 h 341106"/>
                    <a:gd name="connsiteX2" fmla="*/ 307019 w 623759"/>
                    <a:gd name="connsiteY2" fmla="*/ 9969 h 341106"/>
                    <a:gd name="connsiteX3" fmla="*/ 332419 w 623759"/>
                    <a:gd name="connsiteY3" fmla="*/ 9969 h 341106"/>
                    <a:gd name="connsiteX4" fmla="*/ 394331 w 623759"/>
                    <a:gd name="connsiteY4" fmla="*/ 78231 h 341106"/>
                    <a:gd name="connsiteX5" fmla="*/ 614994 w 623759"/>
                    <a:gd name="connsiteY5" fmla="*/ 325881 h 341106"/>
                    <a:gd name="connsiteX6" fmla="*/ 572131 w 623759"/>
                    <a:gd name="connsiteY6" fmla="*/ 303656 h 341106"/>
                    <a:gd name="connsiteX7" fmla="*/ 500694 w 623759"/>
                    <a:gd name="connsiteY7" fmla="*/ 216344 h 341106"/>
                    <a:gd name="connsiteX8" fmla="*/ 408619 w 623759"/>
                    <a:gd name="connsiteY8" fmla="*/ 108394 h 341106"/>
                    <a:gd name="connsiteX9" fmla="*/ 334006 w 623759"/>
                    <a:gd name="connsiteY9" fmla="*/ 24256 h 341106"/>
                    <a:gd name="connsiteX10" fmla="*/ 287969 w 623759"/>
                    <a:gd name="connsiteY10" fmla="*/ 68706 h 341106"/>
                    <a:gd name="connsiteX11" fmla="*/ 197481 w 623759"/>
                    <a:gd name="connsiteY11" fmla="*/ 140144 h 341106"/>
                    <a:gd name="connsiteX12" fmla="*/ 75244 w 623759"/>
                    <a:gd name="connsiteY12" fmla="*/ 267144 h 341106"/>
                    <a:gd name="connsiteX13" fmla="*/ 3806 w 623759"/>
                    <a:gd name="connsiteY13" fmla="*/ 290956 h 341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3759" h="341106">
                      <a:moveTo>
                        <a:pt x="3806" y="290956"/>
                      </a:moveTo>
                      <a:cubicBezTo>
                        <a:pt x="23914" y="263175"/>
                        <a:pt x="145359" y="147287"/>
                        <a:pt x="195894" y="100456"/>
                      </a:cubicBezTo>
                      <a:cubicBezTo>
                        <a:pt x="246429" y="53625"/>
                        <a:pt x="284265" y="25050"/>
                        <a:pt x="307019" y="9969"/>
                      </a:cubicBezTo>
                      <a:cubicBezTo>
                        <a:pt x="329773" y="-5112"/>
                        <a:pt x="317867" y="-1408"/>
                        <a:pt x="332419" y="9969"/>
                      </a:cubicBezTo>
                      <a:cubicBezTo>
                        <a:pt x="346971" y="21346"/>
                        <a:pt x="394331" y="78231"/>
                        <a:pt x="394331" y="78231"/>
                      </a:cubicBezTo>
                      <a:cubicBezTo>
                        <a:pt x="441427" y="130883"/>
                        <a:pt x="585361" y="288310"/>
                        <a:pt x="614994" y="325881"/>
                      </a:cubicBezTo>
                      <a:cubicBezTo>
                        <a:pt x="644627" y="363452"/>
                        <a:pt x="591181" y="321912"/>
                        <a:pt x="572131" y="303656"/>
                      </a:cubicBezTo>
                      <a:cubicBezTo>
                        <a:pt x="553081" y="285400"/>
                        <a:pt x="527946" y="248888"/>
                        <a:pt x="500694" y="216344"/>
                      </a:cubicBezTo>
                      <a:cubicBezTo>
                        <a:pt x="473442" y="183800"/>
                        <a:pt x="436400" y="140409"/>
                        <a:pt x="408619" y="108394"/>
                      </a:cubicBezTo>
                      <a:cubicBezTo>
                        <a:pt x="380838" y="76379"/>
                        <a:pt x="354114" y="30871"/>
                        <a:pt x="334006" y="24256"/>
                      </a:cubicBezTo>
                      <a:cubicBezTo>
                        <a:pt x="313898" y="17641"/>
                        <a:pt x="310723" y="49391"/>
                        <a:pt x="287969" y="68706"/>
                      </a:cubicBezTo>
                      <a:cubicBezTo>
                        <a:pt x="265215" y="88021"/>
                        <a:pt x="232935" y="107071"/>
                        <a:pt x="197481" y="140144"/>
                      </a:cubicBezTo>
                      <a:cubicBezTo>
                        <a:pt x="162027" y="173217"/>
                        <a:pt x="101967" y="241215"/>
                        <a:pt x="75244" y="267144"/>
                      </a:cubicBezTo>
                      <a:cubicBezTo>
                        <a:pt x="48521" y="293073"/>
                        <a:pt x="-16302" y="318737"/>
                        <a:pt x="3806" y="2909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8067AAAA-24F3-457B-A7D1-04C1E69B8737}"/>
                    </a:ext>
                  </a:extLst>
                </p:cNvPr>
                <p:cNvSpPr/>
                <p:nvPr/>
              </p:nvSpPr>
              <p:spPr>
                <a:xfrm>
                  <a:off x="6270165" y="1416549"/>
                  <a:ext cx="303769" cy="190732"/>
                </a:xfrm>
                <a:custGeom>
                  <a:avLst/>
                  <a:gdLst>
                    <a:gd name="connsiteX0" fmla="*/ 303673 w 303769"/>
                    <a:gd name="connsiteY0" fmla="*/ 75701 h 190732"/>
                    <a:gd name="connsiteX1" fmla="*/ 190960 w 303769"/>
                    <a:gd name="connsiteY1" fmla="*/ 153489 h 190732"/>
                    <a:gd name="connsiteX2" fmla="*/ 146510 w 303769"/>
                    <a:gd name="connsiteY2" fmla="*/ 190001 h 190732"/>
                    <a:gd name="connsiteX3" fmla="*/ 132223 w 303769"/>
                    <a:gd name="connsiteY3" fmla="*/ 174126 h 190732"/>
                    <a:gd name="connsiteX4" fmla="*/ 95710 w 303769"/>
                    <a:gd name="connsiteY4" fmla="*/ 129676 h 190732"/>
                    <a:gd name="connsiteX5" fmla="*/ 2048 w 303769"/>
                    <a:gd name="connsiteY5" fmla="*/ 12201 h 190732"/>
                    <a:gd name="connsiteX6" fmla="*/ 33798 w 303769"/>
                    <a:gd name="connsiteY6" fmla="*/ 7439 h 190732"/>
                    <a:gd name="connsiteX7" fmla="*/ 65548 w 303769"/>
                    <a:gd name="connsiteY7" fmla="*/ 45539 h 190732"/>
                    <a:gd name="connsiteX8" fmla="*/ 146510 w 303769"/>
                    <a:gd name="connsiteY8" fmla="*/ 143964 h 190732"/>
                    <a:gd name="connsiteX9" fmla="*/ 170323 w 303769"/>
                    <a:gd name="connsiteY9" fmla="*/ 116976 h 190732"/>
                    <a:gd name="connsiteX10" fmla="*/ 303673 w 303769"/>
                    <a:gd name="connsiteY10" fmla="*/ 75701 h 19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769" h="190732">
                      <a:moveTo>
                        <a:pt x="303673" y="75701"/>
                      </a:moveTo>
                      <a:cubicBezTo>
                        <a:pt x="307113" y="81787"/>
                        <a:pt x="217154" y="134439"/>
                        <a:pt x="190960" y="153489"/>
                      </a:cubicBezTo>
                      <a:cubicBezTo>
                        <a:pt x="164766" y="172539"/>
                        <a:pt x="156299" y="186562"/>
                        <a:pt x="146510" y="190001"/>
                      </a:cubicBezTo>
                      <a:cubicBezTo>
                        <a:pt x="136721" y="193440"/>
                        <a:pt x="140690" y="184180"/>
                        <a:pt x="132223" y="174126"/>
                      </a:cubicBezTo>
                      <a:cubicBezTo>
                        <a:pt x="123756" y="164072"/>
                        <a:pt x="95710" y="129676"/>
                        <a:pt x="95710" y="129676"/>
                      </a:cubicBezTo>
                      <a:cubicBezTo>
                        <a:pt x="74014" y="102689"/>
                        <a:pt x="12367" y="32574"/>
                        <a:pt x="2048" y="12201"/>
                      </a:cubicBezTo>
                      <a:cubicBezTo>
                        <a:pt x="-8271" y="-8172"/>
                        <a:pt x="23215" y="1883"/>
                        <a:pt x="33798" y="7439"/>
                      </a:cubicBezTo>
                      <a:cubicBezTo>
                        <a:pt x="44381" y="12995"/>
                        <a:pt x="46763" y="22785"/>
                        <a:pt x="65548" y="45539"/>
                      </a:cubicBezTo>
                      <a:cubicBezTo>
                        <a:pt x="84333" y="68293"/>
                        <a:pt x="129048" y="132058"/>
                        <a:pt x="146510" y="143964"/>
                      </a:cubicBezTo>
                      <a:cubicBezTo>
                        <a:pt x="163972" y="155870"/>
                        <a:pt x="147569" y="131528"/>
                        <a:pt x="170323" y="116976"/>
                      </a:cubicBezTo>
                      <a:cubicBezTo>
                        <a:pt x="193077" y="102424"/>
                        <a:pt x="300233" y="69615"/>
                        <a:pt x="303673" y="757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85BE9ACB-2299-41C6-9D47-7DFF931BAD7A}"/>
                    </a:ext>
                  </a:extLst>
                </p:cNvPr>
                <p:cNvSpPr/>
                <p:nvPr/>
              </p:nvSpPr>
              <p:spPr>
                <a:xfrm>
                  <a:off x="5898648" y="1105354"/>
                  <a:ext cx="1482993" cy="185335"/>
                </a:xfrm>
                <a:custGeom>
                  <a:avLst/>
                  <a:gdLst>
                    <a:gd name="connsiteX0" fmla="*/ 3677 w 1482993"/>
                    <a:gd name="connsiteY0" fmla="*/ 40821 h 185335"/>
                    <a:gd name="connsiteX1" fmla="*/ 402140 w 1482993"/>
                    <a:gd name="connsiteY1" fmla="*/ 40821 h 185335"/>
                    <a:gd name="connsiteX2" fmla="*/ 992690 w 1482993"/>
                    <a:gd name="connsiteY2" fmla="*/ 85271 h 185335"/>
                    <a:gd name="connsiteX3" fmla="*/ 1456240 w 1482993"/>
                    <a:gd name="connsiteY3" fmla="*/ 182109 h 185335"/>
                    <a:gd name="connsiteX4" fmla="*/ 1419727 w 1482993"/>
                    <a:gd name="connsiteY4" fmla="*/ 159884 h 185335"/>
                    <a:gd name="connsiteX5" fmla="*/ 1359402 w 1482993"/>
                    <a:gd name="connsiteY5" fmla="*/ 136071 h 185335"/>
                    <a:gd name="connsiteX6" fmla="*/ 1170490 w 1482993"/>
                    <a:gd name="connsiteY6" fmla="*/ 90034 h 185335"/>
                    <a:gd name="connsiteX7" fmla="*/ 859340 w 1482993"/>
                    <a:gd name="connsiteY7" fmla="*/ 36059 h 185335"/>
                    <a:gd name="connsiteX8" fmla="*/ 476752 w 1482993"/>
                    <a:gd name="connsiteY8" fmla="*/ 2721 h 185335"/>
                    <a:gd name="connsiteX9" fmla="*/ 217990 w 1482993"/>
                    <a:gd name="connsiteY9" fmla="*/ 2721 h 185335"/>
                    <a:gd name="connsiteX10" fmla="*/ 3677 w 1482993"/>
                    <a:gd name="connsiteY10" fmla="*/ 40821 h 18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93" h="185335">
                      <a:moveTo>
                        <a:pt x="3677" y="40821"/>
                      </a:moveTo>
                      <a:cubicBezTo>
                        <a:pt x="34369" y="47171"/>
                        <a:pt x="237305" y="33413"/>
                        <a:pt x="402140" y="40821"/>
                      </a:cubicBezTo>
                      <a:cubicBezTo>
                        <a:pt x="566976" y="48229"/>
                        <a:pt x="817007" y="61723"/>
                        <a:pt x="992690" y="85271"/>
                      </a:cubicBezTo>
                      <a:cubicBezTo>
                        <a:pt x="1168373" y="108819"/>
                        <a:pt x="1385067" y="169674"/>
                        <a:pt x="1456240" y="182109"/>
                      </a:cubicBezTo>
                      <a:cubicBezTo>
                        <a:pt x="1527413" y="194545"/>
                        <a:pt x="1435867" y="167557"/>
                        <a:pt x="1419727" y="159884"/>
                      </a:cubicBezTo>
                      <a:cubicBezTo>
                        <a:pt x="1403587" y="152211"/>
                        <a:pt x="1400942" y="147713"/>
                        <a:pt x="1359402" y="136071"/>
                      </a:cubicBezTo>
                      <a:cubicBezTo>
                        <a:pt x="1317863" y="124429"/>
                        <a:pt x="1253834" y="106703"/>
                        <a:pt x="1170490" y="90034"/>
                      </a:cubicBezTo>
                      <a:cubicBezTo>
                        <a:pt x="1087146" y="73365"/>
                        <a:pt x="974963" y="50611"/>
                        <a:pt x="859340" y="36059"/>
                      </a:cubicBezTo>
                      <a:cubicBezTo>
                        <a:pt x="743717" y="21507"/>
                        <a:pt x="583644" y="8277"/>
                        <a:pt x="476752" y="2721"/>
                      </a:cubicBezTo>
                      <a:cubicBezTo>
                        <a:pt x="369860" y="-2835"/>
                        <a:pt x="293661" y="1663"/>
                        <a:pt x="217990" y="2721"/>
                      </a:cubicBezTo>
                      <a:cubicBezTo>
                        <a:pt x="142319" y="3779"/>
                        <a:pt x="-27015" y="34471"/>
                        <a:pt x="3677" y="408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2F5126C7-2924-4442-BDF9-49899524407C}"/>
                    </a:ext>
                  </a:extLst>
                </p:cNvPr>
                <p:cNvSpPr/>
                <p:nvPr/>
              </p:nvSpPr>
              <p:spPr>
                <a:xfrm>
                  <a:off x="6594392" y="1150826"/>
                  <a:ext cx="564239" cy="339756"/>
                </a:xfrm>
                <a:custGeom>
                  <a:avLst/>
                  <a:gdLst>
                    <a:gd name="connsiteX0" fmla="*/ 83 w 564239"/>
                    <a:gd name="connsiteY0" fmla="*/ 112 h 339756"/>
                    <a:gd name="connsiteX1" fmla="*/ 162008 w 564239"/>
                    <a:gd name="connsiteY1" fmla="*/ 196962 h 339756"/>
                    <a:gd name="connsiteX2" fmla="*/ 246146 w 564239"/>
                    <a:gd name="connsiteY2" fmla="*/ 296974 h 339756"/>
                    <a:gd name="connsiteX3" fmla="*/ 265196 w 564239"/>
                    <a:gd name="connsiteY3" fmla="*/ 281099 h 339756"/>
                    <a:gd name="connsiteX4" fmla="*/ 333458 w 564239"/>
                    <a:gd name="connsiteY4" fmla="*/ 228712 h 339756"/>
                    <a:gd name="connsiteX5" fmla="*/ 538246 w 564239"/>
                    <a:gd name="connsiteY5" fmla="*/ 71549 h 339756"/>
                    <a:gd name="connsiteX6" fmla="*/ 562058 w 564239"/>
                    <a:gd name="connsiteY6" fmla="*/ 74724 h 339756"/>
                    <a:gd name="connsiteX7" fmla="*/ 544596 w 564239"/>
                    <a:gd name="connsiteY7" fmla="*/ 104887 h 339756"/>
                    <a:gd name="connsiteX8" fmla="*/ 439821 w 564239"/>
                    <a:gd name="connsiteY8" fmla="*/ 192199 h 339756"/>
                    <a:gd name="connsiteX9" fmla="*/ 247733 w 564239"/>
                    <a:gd name="connsiteY9" fmla="*/ 333487 h 339756"/>
                    <a:gd name="connsiteX10" fmla="*/ 220746 w 564239"/>
                    <a:gd name="connsiteY10" fmla="*/ 306499 h 339756"/>
                    <a:gd name="connsiteX11" fmla="*/ 141371 w 564239"/>
                    <a:gd name="connsiteY11" fmla="*/ 230299 h 339756"/>
                    <a:gd name="connsiteX12" fmla="*/ 83 w 564239"/>
                    <a:gd name="connsiteY12" fmla="*/ 112 h 33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4239" h="339756">
                      <a:moveTo>
                        <a:pt x="83" y="112"/>
                      </a:moveTo>
                      <a:cubicBezTo>
                        <a:pt x="3522" y="-5444"/>
                        <a:pt x="162008" y="196962"/>
                        <a:pt x="162008" y="196962"/>
                      </a:cubicBezTo>
                      <a:cubicBezTo>
                        <a:pt x="203019" y="246439"/>
                        <a:pt x="228948" y="282951"/>
                        <a:pt x="246146" y="296974"/>
                      </a:cubicBezTo>
                      <a:cubicBezTo>
                        <a:pt x="263344" y="310997"/>
                        <a:pt x="250644" y="292476"/>
                        <a:pt x="265196" y="281099"/>
                      </a:cubicBezTo>
                      <a:cubicBezTo>
                        <a:pt x="279748" y="269722"/>
                        <a:pt x="333458" y="228712"/>
                        <a:pt x="333458" y="228712"/>
                      </a:cubicBezTo>
                      <a:cubicBezTo>
                        <a:pt x="378966" y="193787"/>
                        <a:pt x="500146" y="97214"/>
                        <a:pt x="538246" y="71549"/>
                      </a:cubicBezTo>
                      <a:cubicBezTo>
                        <a:pt x="576346" y="45884"/>
                        <a:pt x="561000" y="69168"/>
                        <a:pt x="562058" y="74724"/>
                      </a:cubicBezTo>
                      <a:cubicBezTo>
                        <a:pt x="563116" y="80280"/>
                        <a:pt x="564969" y="85308"/>
                        <a:pt x="544596" y="104887"/>
                      </a:cubicBezTo>
                      <a:cubicBezTo>
                        <a:pt x="524223" y="124466"/>
                        <a:pt x="489298" y="154099"/>
                        <a:pt x="439821" y="192199"/>
                      </a:cubicBezTo>
                      <a:cubicBezTo>
                        <a:pt x="390344" y="230299"/>
                        <a:pt x="284245" y="314437"/>
                        <a:pt x="247733" y="333487"/>
                      </a:cubicBezTo>
                      <a:cubicBezTo>
                        <a:pt x="211221" y="352537"/>
                        <a:pt x="238473" y="323697"/>
                        <a:pt x="220746" y="306499"/>
                      </a:cubicBezTo>
                      <a:cubicBezTo>
                        <a:pt x="203019" y="289301"/>
                        <a:pt x="182117" y="282422"/>
                        <a:pt x="141371" y="230299"/>
                      </a:cubicBezTo>
                      <a:cubicBezTo>
                        <a:pt x="100625" y="178176"/>
                        <a:pt x="-3356" y="5668"/>
                        <a:pt x="8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33E5879D-B21A-48EC-BFBC-A1A8ACBD1477}"/>
                    </a:ext>
                  </a:extLst>
                </p:cNvPr>
                <p:cNvSpPr/>
                <p:nvPr/>
              </p:nvSpPr>
              <p:spPr>
                <a:xfrm>
                  <a:off x="6694446" y="1177876"/>
                  <a:ext cx="283488" cy="189146"/>
                </a:xfrm>
                <a:custGeom>
                  <a:avLst/>
                  <a:gdLst>
                    <a:gd name="connsiteX0" fmla="*/ 42 w 283488"/>
                    <a:gd name="connsiteY0" fmla="*/ 114349 h 189146"/>
                    <a:gd name="connsiteX1" fmla="*/ 109579 w 283488"/>
                    <a:gd name="connsiteY1" fmla="*/ 46087 h 189146"/>
                    <a:gd name="connsiteX2" fmla="*/ 160379 w 283488"/>
                    <a:gd name="connsiteY2" fmla="*/ 49 h 189146"/>
                    <a:gd name="connsiteX3" fmla="*/ 192129 w 283488"/>
                    <a:gd name="connsiteY3" fmla="*/ 38149 h 189146"/>
                    <a:gd name="connsiteX4" fmla="*/ 211179 w 283488"/>
                    <a:gd name="connsiteY4" fmla="*/ 84187 h 189146"/>
                    <a:gd name="connsiteX5" fmla="*/ 282617 w 283488"/>
                    <a:gd name="connsiteY5" fmla="*/ 182612 h 189146"/>
                    <a:gd name="connsiteX6" fmla="*/ 246104 w 283488"/>
                    <a:gd name="connsiteY6" fmla="*/ 169912 h 189146"/>
                    <a:gd name="connsiteX7" fmla="*/ 176254 w 283488"/>
                    <a:gd name="connsiteY7" fmla="*/ 88949 h 189146"/>
                    <a:gd name="connsiteX8" fmla="*/ 160379 w 283488"/>
                    <a:gd name="connsiteY8" fmla="*/ 38149 h 189146"/>
                    <a:gd name="connsiteX9" fmla="*/ 96879 w 283488"/>
                    <a:gd name="connsiteY9" fmla="*/ 95299 h 189146"/>
                    <a:gd name="connsiteX10" fmla="*/ 42 w 283488"/>
                    <a:gd name="connsiteY10" fmla="*/ 114349 h 18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3488" h="189146">
                      <a:moveTo>
                        <a:pt x="42" y="114349"/>
                      </a:moveTo>
                      <a:cubicBezTo>
                        <a:pt x="2159" y="106147"/>
                        <a:pt x="82856" y="65137"/>
                        <a:pt x="109579" y="46087"/>
                      </a:cubicBezTo>
                      <a:cubicBezTo>
                        <a:pt x="136302" y="27037"/>
                        <a:pt x="146621" y="1372"/>
                        <a:pt x="160379" y="49"/>
                      </a:cubicBezTo>
                      <a:cubicBezTo>
                        <a:pt x="174137" y="-1274"/>
                        <a:pt x="183662" y="24126"/>
                        <a:pt x="192129" y="38149"/>
                      </a:cubicBezTo>
                      <a:cubicBezTo>
                        <a:pt x="200596" y="52172"/>
                        <a:pt x="196098" y="60110"/>
                        <a:pt x="211179" y="84187"/>
                      </a:cubicBezTo>
                      <a:cubicBezTo>
                        <a:pt x="226260" y="108264"/>
                        <a:pt x="276796" y="168325"/>
                        <a:pt x="282617" y="182612"/>
                      </a:cubicBezTo>
                      <a:cubicBezTo>
                        <a:pt x="288438" y="196899"/>
                        <a:pt x="263831" y="185523"/>
                        <a:pt x="246104" y="169912"/>
                      </a:cubicBezTo>
                      <a:cubicBezTo>
                        <a:pt x="228377" y="154302"/>
                        <a:pt x="190541" y="110909"/>
                        <a:pt x="176254" y="88949"/>
                      </a:cubicBezTo>
                      <a:cubicBezTo>
                        <a:pt x="161967" y="66989"/>
                        <a:pt x="173608" y="37091"/>
                        <a:pt x="160379" y="38149"/>
                      </a:cubicBezTo>
                      <a:cubicBezTo>
                        <a:pt x="147150" y="39207"/>
                        <a:pt x="118310" y="78101"/>
                        <a:pt x="96879" y="95299"/>
                      </a:cubicBezTo>
                      <a:cubicBezTo>
                        <a:pt x="75448" y="112497"/>
                        <a:pt x="-2075" y="122551"/>
                        <a:pt x="42" y="1143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00208000-A668-4F8C-94D5-B92FEC480CF6}"/>
                    </a:ext>
                  </a:extLst>
                </p:cNvPr>
                <p:cNvSpPr/>
                <p:nvPr/>
              </p:nvSpPr>
              <p:spPr>
                <a:xfrm>
                  <a:off x="5911295" y="1665626"/>
                  <a:ext cx="1801959" cy="294188"/>
                </a:xfrm>
                <a:custGeom>
                  <a:avLst/>
                  <a:gdLst>
                    <a:gd name="connsiteX0" fmla="*/ 70405 w 1801959"/>
                    <a:gd name="connsiteY0" fmla="*/ 191 h 294188"/>
                    <a:gd name="connsiteX1" fmla="*/ 751972 w 1801959"/>
                    <a:gd name="connsiteY1" fmla="*/ 38291 h 294188"/>
                    <a:gd name="connsiteX2" fmla="*/ 1268438 w 1801959"/>
                    <a:gd name="connsiteY2" fmla="*/ 112374 h 294188"/>
                    <a:gd name="connsiteX3" fmla="*/ 1609222 w 1801959"/>
                    <a:gd name="connsiteY3" fmla="*/ 209741 h 294188"/>
                    <a:gd name="connsiteX4" fmla="*/ 1793372 w 1801959"/>
                    <a:gd name="connsiteY4" fmla="*/ 283824 h 294188"/>
                    <a:gd name="connsiteX5" fmla="*/ 1763738 w 1801959"/>
                    <a:gd name="connsiteY5" fmla="*/ 292291 h 294188"/>
                    <a:gd name="connsiteX6" fmla="*/ 1693888 w 1801959"/>
                    <a:gd name="connsiteY6" fmla="*/ 271124 h 294188"/>
                    <a:gd name="connsiteX7" fmla="*/ 1473755 w 1801959"/>
                    <a:gd name="connsiteY7" fmla="*/ 194924 h 294188"/>
                    <a:gd name="connsiteX8" fmla="*/ 1171072 w 1801959"/>
                    <a:gd name="connsiteY8" fmla="*/ 127191 h 294188"/>
                    <a:gd name="connsiteX9" fmla="*/ 1069472 w 1801959"/>
                    <a:gd name="connsiteY9" fmla="*/ 95441 h 294188"/>
                    <a:gd name="connsiteX10" fmla="*/ 709638 w 1801959"/>
                    <a:gd name="connsiteY10" fmla="*/ 53107 h 294188"/>
                    <a:gd name="connsiteX11" fmla="*/ 455638 w 1801959"/>
                    <a:gd name="connsiteY11" fmla="*/ 34057 h 294188"/>
                    <a:gd name="connsiteX12" fmla="*/ 66172 w 1801959"/>
                    <a:gd name="connsiteY12" fmla="*/ 53107 h 294188"/>
                    <a:gd name="connsiteX13" fmla="*/ 70405 w 1801959"/>
                    <a:gd name="connsiteY13" fmla="*/ 191 h 29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01959" h="294188">
                      <a:moveTo>
                        <a:pt x="70405" y="191"/>
                      </a:moveTo>
                      <a:cubicBezTo>
                        <a:pt x="184705" y="-2278"/>
                        <a:pt x="552300" y="19594"/>
                        <a:pt x="751972" y="38291"/>
                      </a:cubicBezTo>
                      <a:cubicBezTo>
                        <a:pt x="951644" y="56988"/>
                        <a:pt x="1125563" y="83799"/>
                        <a:pt x="1268438" y="112374"/>
                      </a:cubicBezTo>
                      <a:cubicBezTo>
                        <a:pt x="1411313" y="140949"/>
                        <a:pt x="1521733" y="181166"/>
                        <a:pt x="1609222" y="209741"/>
                      </a:cubicBezTo>
                      <a:cubicBezTo>
                        <a:pt x="1696711" y="238316"/>
                        <a:pt x="1767619" y="270066"/>
                        <a:pt x="1793372" y="283824"/>
                      </a:cubicBezTo>
                      <a:cubicBezTo>
                        <a:pt x="1819125" y="297582"/>
                        <a:pt x="1780319" y="294408"/>
                        <a:pt x="1763738" y="292291"/>
                      </a:cubicBezTo>
                      <a:cubicBezTo>
                        <a:pt x="1747157" y="290174"/>
                        <a:pt x="1693888" y="271124"/>
                        <a:pt x="1693888" y="271124"/>
                      </a:cubicBezTo>
                      <a:cubicBezTo>
                        <a:pt x="1645558" y="254896"/>
                        <a:pt x="1560891" y="218913"/>
                        <a:pt x="1473755" y="194924"/>
                      </a:cubicBezTo>
                      <a:cubicBezTo>
                        <a:pt x="1386619" y="170935"/>
                        <a:pt x="1238453" y="143772"/>
                        <a:pt x="1171072" y="127191"/>
                      </a:cubicBezTo>
                      <a:cubicBezTo>
                        <a:pt x="1103691" y="110610"/>
                        <a:pt x="1146378" y="107788"/>
                        <a:pt x="1069472" y="95441"/>
                      </a:cubicBezTo>
                      <a:cubicBezTo>
                        <a:pt x="992566" y="83094"/>
                        <a:pt x="811944" y="63338"/>
                        <a:pt x="709638" y="53107"/>
                      </a:cubicBezTo>
                      <a:cubicBezTo>
                        <a:pt x="607332" y="42876"/>
                        <a:pt x="562882" y="34057"/>
                        <a:pt x="455638" y="34057"/>
                      </a:cubicBezTo>
                      <a:cubicBezTo>
                        <a:pt x="348394" y="34057"/>
                        <a:pt x="131789" y="53107"/>
                        <a:pt x="66172" y="53107"/>
                      </a:cubicBezTo>
                      <a:cubicBezTo>
                        <a:pt x="555" y="53107"/>
                        <a:pt x="-43895" y="2660"/>
                        <a:pt x="7040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A4DAC3EA-7B0A-4CED-ADC5-A7E7972E8130}"/>
                    </a:ext>
                  </a:extLst>
                </p:cNvPr>
                <p:cNvSpPr/>
                <p:nvPr/>
              </p:nvSpPr>
              <p:spPr>
                <a:xfrm>
                  <a:off x="6840538" y="1240749"/>
                  <a:ext cx="1087462" cy="548401"/>
                </a:xfrm>
                <a:custGeom>
                  <a:avLst/>
                  <a:gdLst>
                    <a:gd name="connsiteX0" fmla="*/ 0 w 1087462"/>
                    <a:gd name="connsiteY0" fmla="*/ 370564 h 548401"/>
                    <a:gd name="connsiteX1" fmla="*/ 301625 w 1087462"/>
                    <a:gd name="connsiteY1" fmla="*/ 126089 h 548401"/>
                    <a:gd name="connsiteX2" fmla="*/ 381000 w 1087462"/>
                    <a:gd name="connsiteY2" fmla="*/ 73701 h 548401"/>
                    <a:gd name="connsiteX3" fmla="*/ 419100 w 1087462"/>
                    <a:gd name="connsiteY3" fmla="*/ 126089 h 548401"/>
                    <a:gd name="connsiteX4" fmla="*/ 596900 w 1087462"/>
                    <a:gd name="connsiteY4" fmla="*/ 354689 h 548401"/>
                    <a:gd name="connsiteX5" fmla="*/ 719137 w 1087462"/>
                    <a:gd name="connsiteY5" fmla="*/ 538839 h 548401"/>
                    <a:gd name="connsiteX6" fmla="*/ 781050 w 1087462"/>
                    <a:gd name="connsiteY6" fmla="*/ 511851 h 548401"/>
                    <a:gd name="connsiteX7" fmla="*/ 881062 w 1087462"/>
                    <a:gd name="connsiteY7" fmla="*/ 422951 h 548401"/>
                    <a:gd name="connsiteX8" fmla="*/ 1084262 w 1087462"/>
                    <a:gd name="connsiteY8" fmla="*/ 278489 h 548401"/>
                    <a:gd name="connsiteX9" fmla="*/ 996950 w 1087462"/>
                    <a:gd name="connsiteY9" fmla="*/ 302301 h 548401"/>
                    <a:gd name="connsiteX10" fmla="*/ 882650 w 1087462"/>
                    <a:gd name="connsiteY10" fmla="*/ 395964 h 548401"/>
                    <a:gd name="connsiteX11" fmla="*/ 730250 w 1087462"/>
                    <a:gd name="connsiteY11" fmla="*/ 499151 h 548401"/>
                    <a:gd name="connsiteX12" fmla="*/ 703262 w 1087462"/>
                    <a:gd name="connsiteY12" fmla="*/ 468989 h 548401"/>
                    <a:gd name="connsiteX13" fmla="*/ 665162 w 1087462"/>
                    <a:gd name="connsiteY13" fmla="*/ 426126 h 548401"/>
                    <a:gd name="connsiteX14" fmla="*/ 541337 w 1087462"/>
                    <a:gd name="connsiteY14" fmla="*/ 249914 h 548401"/>
                    <a:gd name="connsiteX15" fmla="*/ 434975 w 1087462"/>
                    <a:gd name="connsiteY15" fmla="*/ 95926 h 548401"/>
                    <a:gd name="connsiteX16" fmla="*/ 403225 w 1087462"/>
                    <a:gd name="connsiteY16" fmla="*/ 64176 h 548401"/>
                    <a:gd name="connsiteX17" fmla="*/ 411162 w 1087462"/>
                    <a:gd name="connsiteY17" fmla="*/ 8614 h 548401"/>
                    <a:gd name="connsiteX18" fmla="*/ 354012 w 1087462"/>
                    <a:gd name="connsiteY18" fmla="*/ 3851 h 548401"/>
                    <a:gd name="connsiteX19" fmla="*/ 369887 w 1087462"/>
                    <a:gd name="connsiteY19" fmla="*/ 45126 h 548401"/>
                    <a:gd name="connsiteX20" fmla="*/ 271462 w 1087462"/>
                    <a:gd name="connsiteY20" fmla="*/ 126089 h 548401"/>
                    <a:gd name="connsiteX21" fmla="*/ 0 w 1087462"/>
                    <a:gd name="connsiteY21" fmla="*/ 370564 h 548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87462" h="548401">
                      <a:moveTo>
                        <a:pt x="0" y="370564"/>
                      </a:moveTo>
                      <a:lnTo>
                        <a:pt x="301625" y="126089"/>
                      </a:lnTo>
                      <a:cubicBezTo>
                        <a:pt x="365125" y="76612"/>
                        <a:pt x="361421" y="73701"/>
                        <a:pt x="381000" y="73701"/>
                      </a:cubicBezTo>
                      <a:cubicBezTo>
                        <a:pt x="400579" y="73701"/>
                        <a:pt x="383117" y="79258"/>
                        <a:pt x="419100" y="126089"/>
                      </a:cubicBezTo>
                      <a:cubicBezTo>
                        <a:pt x="455083" y="172920"/>
                        <a:pt x="546894" y="285897"/>
                        <a:pt x="596900" y="354689"/>
                      </a:cubicBezTo>
                      <a:cubicBezTo>
                        <a:pt x="646906" y="423481"/>
                        <a:pt x="688445" y="512645"/>
                        <a:pt x="719137" y="538839"/>
                      </a:cubicBezTo>
                      <a:cubicBezTo>
                        <a:pt x="749829" y="565033"/>
                        <a:pt x="754063" y="531166"/>
                        <a:pt x="781050" y="511851"/>
                      </a:cubicBezTo>
                      <a:cubicBezTo>
                        <a:pt x="808038" y="492536"/>
                        <a:pt x="830527" y="461845"/>
                        <a:pt x="881062" y="422951"/>
                      </a:cubicBezTo>
                      <a:cubicBezTo>
                        <a:pt x="931597" y="384057"/>
                        <a:pt x="1064947" y="298597"/>
                        <a:pt x="1084262" y="278489"/>
                      </a:cubicBezTo>
                      <a:cubicBezTo>
                        <a:pt x="1103577" y="258381"/>
                        <a:pt x="1030552" y="282722"/>
                        <a:pt x="996950" y="302301"/>
                      </a:cubicBezTo>
                      <a:cubicBezTo>
                        <a:pt x="963348" y="321880"/>
                        <a:pt x="927100" y="363156"/>
                        <a:pt x="882650" y="395964"/>
                      </a:cubicBezTo>
                      <a:cubicBezTo>
                        <a:pt x="838200" y="428772"/>
                        <a:pt x="760148" y="486980"/>
                        <a:pt x="730250" y="499151"/>
                      </a:cubicBezTo>
                      <a:cubicBezTo>
                        <a:pt x="700352" y="511322"/>
                        <a:pt x="714110" y="481160"/>
                        <a:pt x="703262" y="468989"/>
                      </a:cubicBezTo>
                      <a:cubicBezTo>
                        <a:pt x="692414" y="456818"/>
                        <a:pt x="692150" y="462639"/>
                        <a:pt x="665162" y="426126"/>
                      </a:cubicBezTo>
                      <a:cubicBezTo>
                        <a:pt x="638174" y="389613"/>
                        <a:pt x="579701" y="304947"/>
                        <a:pt x="541337" y="249914"/>
                      </a:cubicBezTo>
                      <a:cubicBezTo>
                        <a:pt x="502973" y="194881"/>
                        <a:pt x="457994" y="126882"/>
                        <a:pt x="434975" y="95926"/>
                      </a:cubicBezTo>
                      <a:cubicBezTo>
                        <a:pt x="411956" y="64970"/>
                        <a:pt x="407194" y="78728"/>
                        <a:pt x="403225" y="64176"/>
                      </a:cubicBezTo>
                      <a:cubicBezTo>
                        <a:pt x="399256" y="49624"/>
                        <a:pt x="419364" y="18668"/>
                        <a:pt x="411162" y="8614"/>
                      </a:cubicBezTo>
                      <a:cubicBezTo>
                        <a:pt x="402960" y="-1440"/>
                        <a:pt x="360891" y="-2234"/>
                        <a:pt x="354012" y="3851"/>
                      </a:cubicBezTo>
                      <a:cubicBezTo>
                        <a:pt x="347133" y="9936"/>
                        <a:pt x="383645" y="24753"/>
                        <a:pt x="369887" y="45126"/>
                      </a:cubicBezTo>
                      <a:cubicBezTo>
                        <a:pt x="356129" y="65499"/>
                        <a:pt x="271462" y="126089"/>
                        <a:pt x="271462" y="126089"/>
                      </a:cubicBezTo>
                      <a:lnTo>
                        <a:pt x="0" y="3705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7D97FAFE-9675-4E2D-A0D9-82C0136E1F71}"/>
                    </a:ext>
                  </a:extLst>
                </p:cNvPr>
                <p:cNvSpPr/>
                <p:nvPr/>
              </p:nvSpPr>
              <p:spPr>
                <a:xfrm>
                  <a:off x="6664193" y="1633959"/>
                  <a:ext cx="1230001" cy="323566"/>
                </a:xfrm>
                <a:custGeom>
                  <a:avLst/>
                  <a:gdLst>
                    <a:gd name="connsiteX0" fmla="*/ 23945 w 1230001"/>
                    <a:gd name="connsiteY0" fmla="*/ 2754 h 323566"/>
                    <a:gd name="connsiteX1" fmla="*/ 855795 w 1230001"/>
                    <a:gd name="connsiteY1" fmla="*/ 172616 h 323566"/>
                    <a:gd name="connsiteX2" fmla="*/ 1212982 w 1230001"/>
                    <a:gd name="connsiteY2" fmla="*/ 312316 h 323566"/>
                    <a:gd name="connsiteX3" fmla="*/ 1149482 w 1230001"/>
                    <a:gd name="connsiteY3" fmla="*/ 305966 h 323566"/>
                    <a:gd name="connsiteX4" fmla="*/ 944695 w 1230001"/>
                    <a:gd name="connsiteY4" fmla="*/ 232941 h 323566"/>
                    <a:gd name="connsiteX5" fmla="*/ 693870 w 1230001"/>
                    <a:gd name="connsiteY5" fmla="*/ 140866 h 323566"/>
                    <a:gd name="connsiteX6" fmla="*/ 587507 w 1230001"/>
                    <a:gd name="connsiteY6" fmla="*/ 128166 h 323566"/>
                    <a:gd name="connsiteX7" fmla="*/ 257307 w 1230001"/>
                    <a:gd name="connsiteY7" fmla="*/ 71016 h 323566"/>
                    <a:gd name="connsiteX8" fmla="*/ 23945 w 1230001"/>
                    <a:gd name="connsiteY8" fmla="*/ 2754 h 323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0001" h="323566">
                      <a:moveTo>
                        <a:pt x="23945" y="2754"/>
                      </a:moveTo>
                      <a:cubicBezTo>
                        <a:pt x="123693" y="19687"/>
                        <a:pt x="657622" y="121022"/>
                        <a:pt x="855795" y="172616"/>
                      </a:cubicBezTo>
                      <a:cubicBezTo>
                        <a:pt x="1053968" y="224210"/>
                        <a:pt x="1164034" y="290091"/>
                        <a:pt x="1212982" y="312316"/>
                      </a:cubicBezTo>
                      <a:cubicBezTo>
                        <a:pt x="1261930" y="334541"/>
                        <a:pt x="1194196" y="319195"/>
                        <a:pt x="1149482" y="305966"/>
                      </a:cubicBezTo>
                      <a:cubicBezTo>
                        <a:pt x="1104768" y="292737"/>
                        <a:pt x="944695" y="232941"/>
                        <a:pt x="944695" y="232941"/>
                      </a:cubicBezTo>
                      <a:cubicBezTo>
                        <a:pt x="868760" y="205424"/>
                        <a:pt x="753401" y="158328"/>
                        <a:pt x="693870" y="140866"/>
                      </a:cubicBezTo>
                      <a:cubicBezTo>
                        <a:pt x="634339" y="123404"/>
                        <a:pt x="660268" y="139808"/>
                        <a:pt x="587507" y="128166"/>
                      </a:cubicBezTo>
                      <a:cubicBezTo>
                        <a:pt x="514747" y="116524"/>
                        <a:pt x="352292" y="90330"/>
                        <a:pt x="257307" y="71016"/>
                      </a:cubicBezTo>
                      <a:cubicBezTo>
                        <a:pt x="162322" y="51702"/>
                        <a:pt x="-75803" y="-14179"/>
                        <a:pt x="23945" y="27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62663304-6211-41C1-8775-51D67587E038}"/>
                    </a:ext>
                  </a:extLst>
                </p:cNvPr>
                <p:cNvSpPr/>
                <p:nvPr/>
              </p:nvSpPr>
              <p:spPr>
                <a:xfrm>
                  <a:off x="6926263" y="1392121"/>
                  <a:ext cx="572151" cy="409831"/>
                </a:xfrm>
                <a:custGeom>
                  <a:avLst/>
                  <a:gdLst>
                    <a:gd name="connsiteX0" fmla="*/ 0 w 572151"/>
                    <a:gd name="connsiteY0" fmla="*/ 279517 h 409831"/>
                    <a:gd name="connsiteX1" fmla="*/ 153987 w 572151"/>
                    <a:gd name="connsiteY1" fmla="*/ 149342 h 409831"/>
                    <a:gd name="connsiteX2" fmla="*/ 269875 w 572151"/>
                    <a:gd name="connsiteY2" fmla="*/ 50917 h 409831"/>
                    <a:gd name="connsiteX3" fmla="*/ 319087 w 572151"/>
                    <a:gd name="connsiteY3" fmla="*/ 119179 h 409831"/>
                    <a:gd name="connsiteX4" fmla="*/ 407987 w 572151"/>
                    <a:gd name="connsiteY4" fmla="*/ 223954 h 409831"/>
                    <a:gd name="connsiteX5" fmla="*/ 509587 w 572151"/>
                    <a:gd name="connsiteY5" fmla="*/ 368417 h 409831"/>
                    <a:gd name="connsiteX6" fmla="*/ 571500 w 572151"/>
                    <a:gd name="connsiteY6" fmla="*/ 409692 h 409831"/>
                    <a:gd name="connsiteX7" fmla="*/ 536575 w 572151"/>
                    <a:gd name="connsiteY7" fmla="*/ 358892 h 409831"/>
                    <a:gd name="connsiteX8" fmla="*/ 452437 w 572151"/>
                    <a:gd name="connsiteY8" fmla="*/ 260467 h 409831"/>
                    <a:gd name="connsiteX9" fmla="*/ 327025 w 572151"/>
                    <a:gd name="connsiteY9" fmla="*/ 47742 h 409831"/>
                    <a:gd name="connsiteX10" fmla="*/ 288925 w 572151"/>
                    <a:gd name="connsiteY10" fmla="*/ 117 h 409831"/>
                    <a:gd name="connsiteX11" fmla="*/ 215900 w 572151"/>
                    <a:gd name="connsiteY11" fmla="*/ 54092 h 409831"/>
                    <a:gd name="connsiteX12" fmla="*/ 90487 w 572151"/>
                    <a:gd name="connsiteY12" fmla="*/ 163629 h 409831"/>
                    <a:gd name="connsiteX13" fmla="*/ 0 w 572151"/>
                    <a:gd name="connsiteY13" fmla="*/ 279517 h 40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2151" h="409831">
                      <a:moveTo>
                        <a:pt x="0" y="279517"/>
                      </a:moveTo>
                      <a:lnTo>
                        <a:pt x="153987" y="149342"/>
                      </a:lnTo>
                      <a:cubicBezTo>
                        <a:pt x="198966" y="111242"/>
                        <a:pt x="242358" y="55944"/>
                        <a:pt x="269875" y="50917"/>
                      </a:cubicBezTo>
                      <a:cubicBezTo>
                        <a:pt x="297392" y="45890"/>
                        <a:pt x="296068" y="90340"/>
                        <a:pt x="319087" y="119179"/>
                      </a:cubicBezTo>
                      <a:cubicBezTo>
                        <a:pt x="342106" y="148018"/>
                        <a:pt x="376237" y="182414"/>
                        <a:pt x="407987" y="223954"/>
                      </a:cubicBezTo>
                      <a:cubicBezTo>
                        <a:pt x="439737" y="265494"/>
                        <a:pt x="482335" y="337461"/>
                        <a:pt x="509587" y="368417"/>
                      </a:cubicBezTo>
                      <a:cubicBezTo>
                        <a:pt x="536839" y="399373"/>
                        <a:pt x="567002" y="411280"/>
                        <a:pt x="571500" y="409692"/>
                      </a:cubicBezTo>
                      <a:cubicBezTo>
                        <a:pt x="575998" y="408105"/>
                        <a:pt x="556419" y="383763"/>
                        <a:pt x="536575" y="358892"/>
                      </a:cubicBezTo>
                      <a:cubicBezTo>
                        <a:pt x="516731" y="334021"/>
                        <a:pt x="487362" y="312325"/>
                        <a:pt x="452437" y="260467"/>
                      </a:cubicBezTo>
                      <a:cubicBezTo>
                        <a:pt x="417512" y="208609"/>
                        <a:pt x="354277" y="91134"/>
                        <a:pt x="327025" y="47742"/>
                      </a:cubicBezTo>
                      <a:cubicBezTo>
                        <a:pt x="299773" y="4350"/>
                        <a:pt x="307446" y="-941"/>
                        <a:pt x="288925" y="117"/>
                      </a:cubicBezTo>
                      <a:cubicBezTo>
                        <a:pt x="270404" y="1175"/>
                        <a:pt x="248973" y="26840"/>
                        <a:pt x="215900" y="54092"/>
                      </a:cubicBezTo>
                      <a:cubicBezTo>
                        <a:pt x="182827" y="81344"/>
                        <a:pt x="90487" y="163629"/>
                        <a:pt x="90487" y="163629"/>
                      </a:cubicBezTo>
                      <a:lnTo>
                        <a:pt x="0" y="2795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26AEBADD-084E-4614-95C0-05373FC3F6ED}"/>
                    </a:ext>
                  </a:extLst>
                </p:cNvPr>
                <p:cNvSpPr/>
                <p:nvPr/>
              </p:nvSpPr>
              <p:spPr>
                <a:xfrm>
                  <a:off x="7077027" y="1533751"/>
                  <a:ext cx="268699" cy="207021"/>
                </a:xfrm>
                <a:custGeom>
                  <a:avLst/>
                  <a:gdLst>
                    <a:gd name="connsiteX0" fmla="*/ 48 w 268699"/>
                    <a:gd name="connsiteY0" fmla="*/ 2949 h 207021"/>
                    <a:gd name="connsiteX1" fmla="*/ 92123 w 268699"/>
                    <a:gd name="connsiteY1" fmla="*/ 183924 h 207021"/>
                    <a:gd name="connsiteX2" fmla="*/ 109586 w 268699"/>
                    <a:gd name="connsiteY2" fmla="*/ 204562 h 207021"/>
                    <a:gd name="connsiteX3" fmla="*/ 112761 w 268699"/>
                    <a:gd name="connsiteY3" fmla="*/ 183924 h 207021"/>
                    <a:gd name="connsiteX4" fmla="*/ 258811 w 268699"/>
                    <a:gd name="connsiteY4" fmla="*/ 75974 h 207021"/>
                    <a:gd name="connsiteX5" fmla="*/ 244523 w 268699"/>
                    <a:gd name="connsiteY5" fmla="*/ 55337 h 207021"/>
                    <a:gd name="connsiteX6" fmla="*/ 155623 w 268699"/>
                    <a:gd name="connsiteY6" fmla="*/ 110899 h 207021"/>
                    <a:gd name="connsiteX7" fmla="*/ 112761 w 268699"/>
                    <a:gd name="connsiteY7" fmla="*/ 142649 h 207021"/>
                    <a:gd name="connsiteX8" fmla="*/ 79423 w 268699"/>
                    <a:gd name="connsiteY8" fmla="*/ 79149 h 207021"/>
                    <a:gd name="connsiteX9" fmla="*/ 48 w 268699"/>
                    <a:gd name="connsiteY9" fmla="*/ 2949 h 20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699" h="207021">
                      <a:moveTo>
                        <a:pt x="48" y="2949"/>
                      </a:moveTo>
                      <a:cubicBezTo>
                        <a:pt x="2165" y="20411"/>
                        <a:pt x="73867" y="150322"/>
                        <a:pt x="92123" y="183924"/>
                      </a:cubicBezTo>
                      <a:cubicBezTo>
                        <a:pt x="110379" y="217526"/>
                        <a:pt x="106146" y="204562"/>
                        <a:pt x="109586" y="204562"/>
                      </a:cubicBezTo>
                      <a:cubicBezTo>
                        <a:pt x="113026" y="204562"/>
                        <a:pt x="87890" y="205355"/>
                        <a:pt x="112761" y="183924"/>
                      </a:cubicBezTo>
                      <a:cubicBezTo>
                        <a:pt x="137632" y="162493"/>
                        <a:pt x="236851" y="97405"/>
                        <a:pt x="258811" y="75974"/>
                      </a:cubicBezTo>
                      <a:cubicBezTo>
                        <a:pt x="280771" y="54543"/>
                        <a:pt x="261721" y="49516"/>
                        <a:pt x="244523" y="55337"/>
                      </a:cubicBezTo>
                      <a:cubicBezTo>
                        <a:pt x="227325" y="61158"/>
                        <a:pt x="177583" y="96347"/>
                        <a:pt x="155623" y="110899"/>
                      </a:cubicBezTo>
                      <a:cubicBezTo>
                        <a:pt x="133663" y="125451"/>
                        <a:pt x="125461" y="147941"/>
                        <a:pt x="112761" y="142649"/>
                      </a:cubicBezTo>
                      <a:cubicBezTo>
                        <a:pt x="100061" y="137357"/>
                        <a:pt x="93446" y="108253"/>
                        <a:pt x="79423" y="79149"/>
                      </a:cubicBezTo>
                      <a:cubicBezTo>
                        <a:pt x="65400" y="50045"/>
                        <a:pt x="-2069" y="-14513"/>
                        <a:pt x="48" y="2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F8D903CC-4871-4A38-9DE1-130EA553EC98}"/>
                    </a:ext>
                  </a:extLst>
                </p:cNvPr>
                <p:cNvSpPr/>
                <p:nvPr/>
              </p:nvSpPr>
              <p:spPr>
                <a:xfrm>
                  <a:off x="7331059" y="1252407"/>
                  <a:ext cx="535004" cy="370125"/>
                </a:xfrm>
                <a:custGeom>
                  <a:avLst/>
                  <a:gdLst>
                    <a:gd name="connsiteX0" fmla="*/ 535004 w 535004"/>
                    <a:gd name="connsiteY0" fmla="*/ 177931 h 370125"/>
                    <a:gd name="connsiteX1" fmla="*/ 276241 w 535004"/>
                    <a:gd name="connsiteY1" fmla="*/ 341443 h 370125"/>
                    <a:gd name="connsiteX2" fmla="*/ 227029 w 535004"/>
                    <a:gd name="connsiteY2" fmla="*/ 370018 h 370125"/>
                    <a:gd name="connsiteX3" fmla="*/ 196866 w 535004"/>
                    <a:gd name="connsiteY3" fmla="*/ 341443 h 370125"/>
                    <a:gd name="connsiteX4" fmla="*/ 134954 w 535004"/>
                    <a:gd name="connsiteY4" fmla="*/ 254131 h 370125"/>
                    <a:gd name="connsiteX5" fmla="*/ 4779 w 535004"/>
                    <a:gd name="connsiteY5" fmla="*/ 14418 h 370125"/>
                    <a:gd name="connsiteX6" fmla="*/ 30179 w 535004"/>
                    <a:gd name="connsiteY6" fmla="*/ 30293 h 370125"/>
                    <a:gd name="connsiteX7" fmla="*/ 49229 w 535004"/>
                    <a:gd name="connsiteY7" fmla="*/ 57281 h 370125"/>
                    <a:gd name="connsiteX8" fmla="*/ 117491 w 535004"/>
                    <a:gd name="connsiteY8" fmla="*/ 182693 h 370125"/>
                    <a:gd name="connsiteX9" fmla="*/ 227029 w 535004"/>
                    <a:gd name="connsiteY9" fmla="*/ 325568 h 370125"/>
                    <a:gd name="connsiteX10" fmla="*/ 255604 w 535004"/>
                    <a:gd name="connsiteY10" fmla="*/ 328743 h 370125"/>
                    <a:gd name="connsiteX11" fmla="*/ 317516 w 535004"/>
                    <a:gd name="connsiteY11" fmla="*/ 287468 h 370125"/>
                    <a:gd name="connsiteX12" fmla="*/ 535004 w 535004"/>
                    <a:gd name="connsiteY12" fmla="*/ 177931 h 3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004" h="370125">
                      <a:moveTo>
                        <a:pt x="535004" y="177931"/>
                      </a:moveTo>
                      <a:lnTo>
                        <a:pt x="276241" y="341443"/>
                      </a:lnTo>
                      <a:cubicBezTo>
                        <a:pt x="224912" y="373457"/>
                        <a:pt x="240258" y="370018"/>
                        <a:pt x="227029" y="370018"/>
                      </a:cubicBezTo>
                      <a:cubicBezTo>
                        <a:pt x="213800" y="370018"/>
                        <a:pt x="212212" y="360757"/>
                        <a:pt x="196866" y="341443"/>
                      </a:cubicBezTo>
                      <a:cubicBezTo>
                        <a:pt x="181520" y="322129"/>
                        <a:pt x="166969" y="308635"/>
                        <a:pt x="134954" y="254131"/>
                      </a:cubicBezTo>
                      <a:cubicBezTo>
                        <a:pt x="102939" y="199627"/>
                        <a:pt x="22241" y="51724"/>
                        <a:pt x="4779" y="14418"/>
                      </a:cubicBezTo>
                      <a:cubicBezTo>
                        <a:pt x="-12683" y="-22888"/>
                        <a:pt x="22771" y="23149"/>
                        <a:pt x="30179" y="30293"/>
                      </a:cubicBezTo>
                      <a:cubicBezTo>
                        <a:pt x="37587" y="37437"/>
                        <a:pt x="34677" y="31881"/>
                        <a:pt x="49229" y="57281"/>
                      </a:cubicBezTo>
                      <a:cubicBezTo>
                        <a:pt x="63781" y="82681"/>
                        <a:pt x="87858" y="137978"/>
                        <a:pt x="117491" y="182693"/>
                      </a:cubicBezTo>
                      <a:cubicBezTo>
                        <a:pt x="147124" y="227408"/>
                        <a:pt x="204010" y="301226"/>
                        <a:pt x="227029" y="325568"/>
                      </a:cubicBezTo>
                      <a:cubicBezTo>
                        <a:pt x="250048" y="349910"/>
                        <a:pt x="240523" y="335093"/>
                        <a:pt x="255604" y="328743"/>
                      </a:cubicBezTo>
                      <a:cubicBezTo>
                        <a:pt x="270685" y="322393"/>
                        <a:pt x="317516" y="287468"/>
                        <a:pt x="317516" y="287468"/>
                      </a:cubicBezTo>
                      <a:lnTo>
                        <a:pt x="535004" y="1779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97C0483A-40B3-431C-853B-69447DC44B06}"/>
                    </a:ext>
                  </a:extLst>
                </p:cNvPr>
                <p:cNvSpPr/>
                <p:nvPr/>
              </p:nvSpPr>
              <p:spPr>
                <a:xfrm>
                  <a:off x="7346950" y="1266825"/>
                  <a:ext cx="1304330" cy="619557"/>
                </a:xfrm>
                <a:custGeom>
                  <a:avLst/>
                  <a:gdLst>
                    <a:gd name="connsiteX0" fmla="*/ 0 w 1304330"/>
                    <a:gd name="connsiteY0" fmla="*/ 0 h 619557"/>
                    <a:gd name="connsiteX1" fmla="*/ 449263 w 1304330"/>
                    <a:gd name="connsiteY1" fmla="*/ 127000 h 619557"/>
                    <a:gd name="connsiteX2" fmla="*/ 908050 w 1304330"/>
                    <a:gd name="connsiteY2" fmla="*/ 320675 h 619557"/>
                    <a:gd name="connsiteX3" fmla="*/ 1103313 w 1304330"/>
                    <a:gd name="connsiteY3" fmla="*/ 460375 h 619557"/>
                    <a:gd name="connsiteX4" fmla="*/ 1293813 w 1304330"/>
                    <a:gd name="connsiteY4" fmla="*/ 606425 h 619557"/>
                    <a:gd name="connsiteX5" fmla="*/ 1252538 w 1304330"/>
                    <a:gd name="connsiteY5" fmla="*/ 593725 h 619557"/>
                    <a:gd name="connsiteX6" fmla="*/ 1025525 w 1304330"/>
                    <a:gd name="connsiteY6" fmla="*/ 439738 h 619557"/>
                    <a:gd name="connsiteX7" fmla="*/ 822325 w 1304330"/>
                    <a:gd name="connsiteY7" fmla="*/ 319088 h 619557"/>
                    <a:gd name="connsiteX8" fmla="*/ 592138 w 1304330"/>
                    <a:gd name="connsiteY8" fmla="*/ 206375 h 619557"/>
                    <a:gd name="connsiteX9" fmla="*/ 381000 w 1304330"/>
                    <a:gd name="connsiteY9" fmla="*/ 133350 h 619557"/>
                    <a:gd name="connsiteX10" fmla="*/ 0 w 1304330"/>
                    <a:gd name="connsiteY10" fmla="*/ 0 h 619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4330" h="619557">
                      <a:moveTo>
                        <a:pt x="0" y="0"/>
                      </a:moveTo>
                      <a:cubicBezTo>
                        <a:pt x="148960" y="36777"/>
                        <a:pt x="297921" y="73554"/>
                        <a:pt x="449263" y="127000"/>
                      </a:cubicBezTo>
                      <a:cubicBezTo>
                        <a:pt x="600605" y="180446"/>
                        <a:pt x="799042" y="265113"/>
                        <a:pt x="908050" y="320675"/>
                      </a:cubicBezTo>
                      <a:cubicBezTo>
                        <a:pt x="1017058" y="376238"/>
                        <a:pt x="1039019" y="412750"/>
                        <a:pt x="1103313" y="460375"/>
                      </a:cubicBezTo>
                      <a:cubicBezTo>
                        <a:pt x="1167607" y="508000"/>
                        <a:pt x="1268942" y="584200"/>
                        <a:pt x="1293813" y="606425"/>
                      </a:cubicBezTo>
                      <a:cubicBezTo>
                        <a:pt x="1318684" y="628650"/>
                        <a:pt x="1297253" y="621506"/>
                        <a:pt x="1252538" y="593725"/>
                      </a:cubicBezTo>
                      <a:cubicBezTo>
                        <a:pt x="1207823" y="565944"/>
                        <a:pt x="1097227" y="485511"/>
                        <a:pt x="1025525" y="439738"/>
                      </a:cubicBezTo>
                      <a:cubicBezTo>
                        <a:pt x="953823" y="393965"/>
                        <a:pt x="894556" y="357982"/>
                        <a:pt x="822325" y="319088"/>
                      </a:cubicBezTo>
                      <a:cubicBezTo>
                        <a:pt x="750094" y="280194"/>
                        <a:pt x="665692" y="237331"/>
                        <a:pt x="592138" y="206375"/>
                      </a:cubicBezTo>
                      <a:cubicBezTo>
                        <a:pt x="518584" y="175419"/>
                        <a:pt x="381000" y="133350"/>
                        <a:pt x="381000" y="1333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38ED3AD8-D255-426D-98E9-852F70AF8630}"/>
                    </a:ext>
                  </a:extLst>
                </p:cNvPr>
                <p:cNvSpPr/>
                <p:nvPr/>
              </p:nvSpPr>
              <p:spPr>
                <a:xfrm>
                  <a:off x="7456488" y="1341083"/>
                  <a:ext cx="242900" cy="180783"/>
                </a:xfrm>
                <a:custGeom>
                  <a:avLst/>
                  <a:gdLst>
                    <a:gd name="connsiteX0" fmla="*/ 0 w 242900"/>
                    <a:gd name="connsiteY0" fmla="*/ 117830 h 180783"/>
                    <a:gd name="connsiteX1" fmla="*/ 155575 w 242900"/>
                    <a:gd name="connsiteY1" fmla="*/ 5117 h 180783"/>
                    <a:gd name="connsiteX2" fmla="*/ 179387 w 242900"/>
                    <a:gd name="connsiteY2" fmla="*/ 22580 h 180783"/>
                    <a:gd name="connsiteX3" fmla="*/ 190500 w 242900"/>
                    <a:gd name="connsiteY3" fmla="*/ 52742 h 180783"/>
                    <a:gd name="connsiteX4" fmla="*/ 242887 w 242900"/>
                    <a:gd name="connsiteY4" fmla="*/ 176567 h 180783"/>
                    <a:gd name="connsiteX5" fmla="*/ 195262 w 242900"/>
                    <a:gd name="connsiteY5" fmla="*/ 141642 h 180783"/>
                    <a:gd name="connsiteX6" fmla="*/ 153987 w 242900"/>
                    <a:gd name="connsiteY6" fmla="*/ 41630 h 180783"/>
                    <a:gd name="connsiteX7" fmla="*/ 0 w 242900"/>
                    <a:gd name="connsiteY7" fmla="*/ 117830 h 18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900" h="180783">
                      <a:moveTo>
                        <a:pt x="0" y="117830"/>
                      </a:moveTo>
                      <a:cubicBezTo>
                        <a:pt x="265" y="111745"/>
                        <a:pt x="125677" y="20992"/>
                        <a:pt x="155575" y="5117"/>
                      </a:cubicBezTo>
                      <a:cubicBezTo>
                        <a:pt x="185473" y="-10758"/>
                        <a:pt x="173566" y="14643"/>
                        <a:pt x="179387" y="22580"/>
                      </a:cubicBezTo>
                      <a:cubicBezTo>
                        <a:pt x="185208" y="30517"/>
                        <a:pt x="179917" y="27077"/>
                        <a:pt x="190500" y="52742"/>
                      </a:cubicBezTo>
                      <a:cubicBezTo>
                        <a:pt x="201083" y="78406"/>
                        <a:pt x="242093" y="161750"/>
                        <a:pt x="242887" y="176567"/>
                      </a:cubicBezTo>
                      <a:cubicBezTo>
                        <a:pt x="243681" y="191384"/>
                        <a:pt x="210079" y="164131"/>
                        <a:pt x="195262" y="141642"/>
                      </a:cubicBezTo>
                      <a:cubicBezTo>
                        <a:pt x="180445" y="119153"/>
                        <a:pt x="183091" y="44540"/>
                        <a:pt x="153987" y="41630"/>
                      </a:cubicBezTo>
                      <a:cubicBezTo>
                        <a:pt x="124883" y="38720"/>
                        <a:pt x="-265" y="123915"/>
                        <a:pt x="0" y="1178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C74B8AB1-6825-4EDB-88AE-66223AF4EC94}"/>
                    </a:ext>
                  </a:extLst>
                </p:cNvPr>
                <p:cNvSpPr/>
                <p:nvPr/>
              </p:nvSpPr>
              <p:spPr>
                <a:xfrm>
                  <a:off x="7597537" y="1633587"/>
                  <a:ext cx="477876" cy="385890"/>
                </a:xfrm>
                <a:custGeom>
                  <a:avLst/>
                  <a:gdLst>
                    <a:gd name="connsiteX0" fmla="*/ 238 w 477876"/>
                    <a:gd name="connsiteY0" fmla="*/ 198388 h 385890"/>
                    <a:gd name="connsiteX1" fmla="*/ 166926 w 477876"/>
                    <a:gd name="connsiteY1" fmla="*/ 98376 h 385890"/>
                    <a:gd name="connsiteX2" fmla="*/ 293926 w 477876"/>
                    <a:gd name="connsiteY2" fmla="*/ 7888 h 385890"/>
                    <a:gd name="connsiteX3" fmla="*/ 309801 w 477876"/>
                    <a:gd name="connsiteY3" fmla="*/ 17413 h 385890"/>
                    <a:gd name="connsiteX4" fmla="*/ 374888 w 477876"/>
                    <a:gd name="connsiteY4" fmla="*/ 120601 h 385890"/>
                    <a:gd name="connsiteX5" fmla="*/ 465376 w 477876"/>
                    <a:gd name="connsiteY5" fmla="*/ 326976 h 385890"/>
                    <a:gd name="connsiteX6" fmla="*/ 471726 w 477876"/>
                    <a:gd name="connsiteY6" fmla="*/ 385713 h 385890"/>
                    <a:gd name="connsiteX7" fmla="*/ 414576 w 477876"/>
                    <a:gd name="connsiteY7" fmla="*/ 314276 h 385890"/>
                    <a:gd name="connsiteX8" fmla="*/ 368538 w 477876"/>
                    <a:gd name="connsiteY8" fmla="*/ 184101 h 385890"/>
                    <a:gd name="connsiteX9" fmla="*/ 308213 w 477876"/>
                    <a:gd name="connsiteY9" fmla="*/ 39638 h 385890"/>
                    <a:gd name="connsiteX10" fmla="*/ 246301 w 477876"/>
                    <a:gd name="connsiteY10" fmla="*/ 84088 h 385890"/>
                    <a:gd name="connsiteX11" fmla="*/ 132001 w 477876"/>
                    <a:gd name="connsiteY11" fmla="*/ 150763 h 385890"/>
                    <a:gd name="connsiteX12" fmla="*/ 238 w 477876"/>
                    <a:gd name="connsiteY12" fmla="*/ 198388 h 38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876" h="385890">
                      <a:moveTo>
                        <a:pt x="238" y="198388"/>
                      </a:moveTo>
                      <a:cubicBezTo>
                        <a:pt x="6059" y="189657"/>
                        <a:pt x="117978" y="130126"/>
                        <a:pt x="166926" y="98376"/>
                      </a:cubicBezTo>
                      <a:cubicBezTo>
                        <a:pt x="215874" y="66626"/>
                        <a:pt x="270114" y="21382"/>
                        <a:pt x="293926" y="7888"/>
                      </a:cubicBezTo>
                      <a:cubicBezTo>
                        <a:pt x="317738" y="-5606"/>
                        <a:pt x="296307" y="-1372"/>
                        <a:pt x="309801" y="17413"/>
                      </a:cubicBezTo>
                      <a:cubicBezTo>
                        <a:pt x="323295" y="36198"/>
                        <a:pt x="348959" y="69007"/>
                        <a:pt x="374888" y="120601"/>
                      </a:cubicBezTo>
                      <a:cubicBezTo>
                        <a:pt x="400817" y="172195"/>
                        <a:pt x="449236" y="282791"/>
                        <a:pt x="465376" y="326976"/>
                      </a:cubicBezTo>
                      <a:cubicBezTo>
                        <a:pt x="481516" y="371161"/>
                        <a:pt x="480193" y="387830"/>
                        <a:pt x="471726" y="385713"/>
                      </a:cubicBezTo>
                      <a:cubicBezTo>
                        <a:pt x="463259" y="383596"/>
                        <a:pt x="431774" y="347878"/>
                        <a:pt x="414576" y="314276"/>
                      </a:cubicBezTo>
                      <a:cubicBezTo>
                        <a:pt x="397378" y="280674"/>
                        <a:pt x="386265" y="229874"/>
                        <a:pt x="368538" y="184101"/>
                      </a:cubicBezTo>
                      <a:cubicBezTo>
                        <a:pt x="350811" y="138328"/>
                        <a:pt x="328586" y="56307"/>
                        <a:pt x="308213" y="39638"/>
                      </a:cubicBezTo>
                      <a:cubicBezTo>
                        <a:pt x="287840" y="22969"/>
                        <a:pt x="275670" y="65567"/>
                        <a:pt x="246301" y="84088"/>
                      </a:cubicBezTo>
                      <a:cubicBezTo>
                        <a:pt x="216932" y="102609"/>
                        <a:pt x="167191" y="128803"/>
                        <a:pt x="132001" y="150763"/>
                      </a:cubicBezTo>
                      <a:cubicBezTo>
                        <a:pt x="96811" y="172723"/>
                        <a:pt x="-5583" y="207119"/>
                        <a:pt x="238" y="198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E999545-8089-4291-95AC-3B0239FF6DC1}"/>
                    </a:ext>
                  </a:extLst>
                </p:cNvPr>
                <p:cNvSpPr/>
                <p:nvPr/>
              </p:nvSpPr>
              <p:spPr>
                <a:xfrm>
                  <a:off x="7791230" y="1727938"/>
                  <a:ext cx="195483" cy="209119"/>
                </a:xfrm>
                <a:custGeom>
                  <a:avLst/>
                  <a:gdLst>
                    <a:gd name="connsiteX0" fmla="*/ 195483 w 195483"/>
                    <a:gd name="connsiteY0" fmla="*/ 121500 h 209119"/>
                    <a:gd name="connsiteX1" fmla="*/ 79595 w 195483"/>
                    <a:gd name="connsiteY1" fmla="*/ 196112 h 209119"/>
                    <a:gd name="connsiteX2" fmla="*/ 60545 w 195483"/>
                    <a:gd name="connsiteY2" fmla="*/ 204050 h 209119"/>
                    <a:gd name="connsiteX3" fmla="*/ 27208 w 195483"/>
                    <a:gd name="connsiteY3" fmla="*/ 142137 h 209119"/>
                    <a:gd name="connsiteX4" fmla="*/ 220 w 195483"/>
                    <a:gd name="connsiteY4" fmla="*/ 10375 h 209119"/>
                    <a:gd name="connsiteX5" fmla="*/ 14508 w 195483"/>
                    <a:gd name="connsiteY5" fmla="*/ 10375 h 209119"/>
                    <a:gd name="connsiteX6" fmla="*/ 16095 w 195483"/>
                    <a:gd name="connsiteY6" fmla="*/ 26250 h 209119"/>
                    <a:gd name="connsiteX7" fmla="*/ 30383 w 195483"/>
                    <a:gd name="connsiteY7" fmla="*/ 77050 h 209119"/>
                    <a:gd name="connsiteX8" fmla="*/ 73245 w 195483"/>
                    <a:gd name="connsiteY8" fmla="*/ 159600 h 209119"/>
                    <a:gd name="connsiteX9" fmla="*/ 106583 w 195483"/>
                    <a:gd name="connsiteY9" fmla="*/ 143725 h 209119"/>
                    <a:gd name="connsiteX10" fmla="*/ 195483 w 195483"/>
                    <a:gd name="connsiteY10" fmla="*/ 121500 h 20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483" h="209119">
                      <a:moveTo>
                        <a:pt x="195483" y="121500"/>
                      </a:moveTo>
                      <a:lnTo>
                        <a:pt x="79595" y="196112"/>
                      </a:lnTo>
                      <a:cubicBezTo>
                        <a:pt x="57105" y="209870"/>
                        <a:pt x="69276" y="213046"/>
                        <a:pt x="60545" y="204050"/>
                      </a:cubicBezTo>
                      <a:cubicBezTo>
                        <a:pt x="51814" y="195054"/>
                        <a:pt x="37262" y="174416"/>
                        <a:pt x="27208" y="142137"/>
                      </a:cubicBezTo>
                      <a:cubicBezTo>
                        <a:pt x="17154" y="109858"/>
                        <a:pt x="2337" y="32335"/>
                        <a:pt x="220" y="10375"/>
                      </a:cubicBezTo>
                      <a:cubicBezTo>
                        <a:pt x="-1897" y="-11585"/>
                        <a:pt x="11862" y="7729"/>
                        <a:pt x="14508" y="10375"/>
                      </a:cubicBezTo>
                      <a:cubicBezTo>
                        <a:pt x="17154" y="13021"/>
                        <a:pt x="13449" y="15137"/>
                        <a:pt x="16095" y="26250"/>
                      </a:cubicBezTo>
                      <a:cubicBezTo>
                        <a:pt x="18741" y="37363"/>
                        <a:pt x="20858" y="54825"/>
                        <a:pt x="30383" y="77050"/>
                      </a:cubicBezTo>
                      <a:cubicBezTo>
                        <a:pt x="39908" y="99275"/>
                        <a:pt x="60545" y="148488"/>
                        <a:pt x="73245" y="159600"/>
                      </a:cubicBezTo>
                      <a:cubicBezTo>
                        <a:pt x="85945" y="170712"/>
                        <a:pt x="106583" y="143725"/>
                        <a:pt x="106583" y="143725"/>
                      </a:cubicBezTo>
                      <a:lnTo>
                        <a:pt x="195483" y="121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C595A55D-B887-477B-957C-9CB65F2469B1}"/>
                    </a:ext>
                  </a:extLst>
                </p:cNvPr>
                <p:cNvSpPr/>
                <p:nvPr/>
              </p:nvSpPr>
              <p:spPr>
                <a:xfrm>
                  <a:off x="7871351" y="1940794"/>
                  <a:ext cx="804771" cy="549348"/>
                </a:xfrm>
                <a:custGeom>
                  <a:avLst/>
                  <a:gdLst>
                    <a:gd name="connsiteX0" fmla="*/ 2649 w 804771"/>
                    <a:gd name="connsiteY0" fmla="*/ 719 h 549348"/>
                    <a:gd name="connsiteX1" fmla="*/ 355074 w 804771"/>
                    <a:gd name="connsiteY1" fmla="*/ 170581 h 549348"/>
                    <a:gd name="connsiteX2" fmla="*/ 591612 w 804771"/>
                    <a:gd name="connsiteY2" fmla="*/ 343619 h 549348"/>
                    <a:gd name="connsiteX3" fmla="*/ 793224 w 804771"/>
                    <a:gd name="connsiteY3" fmla="*/ 535706 h 549348"/>
                    <a:gd name="connsiteX4" fmla="*/ 761474 w 804771"/>
                    <a:gd name="connsiteY4" fmla="*/ 515069 h 549348"/>
                    <a:gd name="connsiteX5" fmla="*/ 605899 w 804771"/>
                    <a:gd name="connsiteY5" fmla="*/ 365844 h 549348"/>
                    <a:gd name="connsiteX6" fmla="*/ 378887 w 804771"/>
                    <a:gd name="connsiteY6" fmla="*/ 211856 h 549348"/>
                    <a:gd name="connsiteX7" fmla="*/ 204262 w 804771"/>
                    <a:gd name="connsiteY7" fmla="*/ 113431 h 549348"/>
                    <a:gd name="connsiteX8" fmla="*/ 2649 w 804771"/>
                    <a:gd name="connsiteY8" fmla="*/ 719 h 54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771" h="549348">
                      <a:moveTo>
                        <a:pt x="2649" y="719"/>
                      </a:moveTo>
                      <a:cubicBezTo>
                        <a:pt x="27784" y="10244"/>
                        <a:pt x="256913" y="113431"/>
                        <a:pt x="355074" y="170581"/>
                      </a:cubicBezTo>
                      <a:cubicBezTo>
                        <a:pt x="453235" y="227731"/>
                        <a:pt x="518587" y="282765"/>
                        <a:pt x="591612" y="343619"/>
                      </a:cubicBezTo>
                      <a:cubicBezTo>
                        <a:pt x="664637" y="404473"/>
                        <a:pt x="764914" y="507131"/>
                        <a:pt x="793224" y="535706"/>
                      </a:cubicBezTo>
                      <a:cubicBezTo>
                        <a:pt x="821534" y="564281"/>
                        <a:pt x="792695" y="543379"/>
                        <a:pt x="761474" y="515069"/>
                      </a:cubicBezTo>
                      <a:cubicBezTo>
                        <a:pt x="730253" y="486759"/>
                        <a:pt x="669663" y="416379"/>
                        <a:pt x="605899" y="365844"/>
                      </a:cubicBezTo>
                      <a:cubicBezTo>
                        <a:pt x="542135" y="315309"/>
                        <a:pt x="445827" y="253925"/>
                        <a:pt x="378887" y="211856"/>
                      </a:cubicBezTo>
                      <a:cubicBezTo>
                        <a:pt x="311948" y="169787"/>
                        <a:pt x="270672" y="148091"/>
                        <a:pt x="204262" y="113431"/>
                      </a:cubicBezTo>
                      <a:cubicBezTo>
                        <a:pt x="137852" y="78771"/>
                        <a:pt x="-22486" y="-8806"/>
                        <a:pt x="2649" y="7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23CC7CAD-37DA-4934-8F36-86ACD0FADEC3}"/>
                    </a:ext>
                  </a:extLst>
                </p:cNvPr>
                <p:cNvSpPr/>
                <p:nvPr/>
              </p:nvSpPr>
              <p:spPr>
                <a:xfrm>
                  <a:off x="7650327" y="1937322"/>
                  <a:ext cx="891657" cy="483266"/>
                </a:xfrm>
                <a:custGeom>
                  <a:avLst/>
                  <a:gdLst>
                    <a:gd name="connsiteX0" fmla="*/ 69686 w 891657"/>
                    <a:gd name="connsiteY0" fmla="*/ 7366 h 483266"/>
                    <a:gd name="connsiteX1" fmla="*/ 347498 w 891657"/>
                    <a:gd name="connsiteY1" fmla="*/ 121666 h 483266"/>
                    <a:gd name="connsiteX2" fmla="*/ 584036 w 891657"/>
                    <a:gd name="connsiteY2" fmla="*/ 247078 h 483266"/>
                    <a:gd name="connsiteX3" fmla="*/ 871373 w 891657"/>
                    <a:gd name="connsiteY3" fmla="*/ 466153 h 483266"/>
                    <a:gd name="connsiteX4" fmla="*/ 845973 w 891657"/>
                    <a:gd name="connsiteY4" fmla="*/ 456628 h 483266"/>
                    <a:gd name="connsiteX5" fmla="*/ 669761 w 891657"/>
                    <a:gd name="connsiteY5" fmla="*/ 358203 h 483266"/>
                    <a:gd name="connsiteX6" fmla="*/ 401473 w 891657"/>
                    <a:gd name="connsiteY6" fmla="*/ 188341 h 483266"/>
                    <a:gd name="connsiteX7" fmla="*/ 283998 w 891657"/>
                    <a:gd name="connsiteY7" fmla="*/ 128016 h 483266"/>
                    <a:gd name="connsiteX8" fmla="*/ 17298 w 891657"/>
                    <a:gd name="connsiteY8" fmla="*/ 24828 h 483266"/>
                    <a:gd name="connsiteX9" fmla="*/ 69686 w 891657"/>
                    <a:gd name="connsiteY9" fmla="*/ 7366 h 4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1657" h="483266">
                      <a:moveTo>
                        <a:pt x="69686" y="7366"/>
                      </a:moveTo>
                      <a:cubicBezTo>
                        <a:pt x="124719" y="23506"/>
                        <a:pt x="261773" y="81714"/>
                        <a:pt x="347498" y="121666"/>
                      </a:cubicBezTo>
                      <a:cubicBezTo>
                        <a:pt x="433223" y="161618"/>
                        <a:pt x="496724" y="189664"/>
                        <a:pt x="584036" y="247078"/>
                      </a:cubicBezTo>
                      <a:cubicBezTo>
                        <a:pt x="671348" y="304492"/>
                        <a:pt x="827717" y="431228"/>
                        <a:pt x="871373" y="466153"/>
                      </a:cubicBezTo>
                      <a:cubicBezTo>
                        <a:pt x="915029" y="501078"/>
                        <a:pt x="879575" y="474620"/>
                        <a:pt x="845973" y="456628"/>
                      </a:cubicBezTo>
                      <a:cubicBezTo>
                        <a:pt x="812371" y="438636"/>
                        <a:pt x="743844" y="402917"/>
                        <a:pt x="669761" y="358203"/>
                      </a:cubicBezTo>
                      <a:cubicBezTo>
                        <a:pt x="595678" y="313489"/>
                        <a:pt x="465767" y="226705"/>
                        <a:pt x="401473" y="188341"/>
                      </a:cubicBezTo>
                      <a:cubicBezTo>
                        <a:pt x="337179" y="149977"/>
                        <a:pt x="348027" y="155268"/>
                        <a:pt x="283998" y="128016"/>
                      </a:cubicBezTo>
                      <a:cubicBezTo>
                        <a:pt x="219969" y="100764"/>
                        <a:pt x="58573" y="45995"/>
                        <a:pt x="17298" y="24828"/>
                      </a:cubicBezTo>
                      <a:cubicBezTo>
                        <a:pt x="-23977" y="3661"/>
                        <a:pt x="14653" y="-8774"/>
                        <a:pt x="69686" y="73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4B4CF3BF-D437-4B82-80A7-0633165FDAE0}"/>
                    </a:ext>
                  </a:extLst>
                </p:cNvPr>
                <p:cNvSpPr/>
                <p:nvPr/>
              </p:nvSpPr>
              <p:spPr>
                <a:xfrm>
                  <a:off x="7903744" y="1450975"/>
                  <a:ext cx="605501" cy="600144"/>
                </a:xfrm>
                <a:custGeom>
                  <a:avLst/>
                  <a:gdLst>
                    <a:gd name="connsiteX0" fmla="*/ 25819 w 605501"/>
                    <a:gd name="connsiteY0" fmla="*/ 0 h 600144"/>
                    <a:gd name="connsiteX1" fmla="*/ 2006 w 605501"/>
                    <a:gd name="connsiteY1" fmla="*/ 65088 h 600144"/>
                    <a:gd name="connsiteX2" fmla="*/ 9944 w 605501"/>
                    <a:gd name="connsiteY2" fmla="*/ 65088 h 600144"/>
                    <a:gd name="connsiteX3" fmla="*/ 78206 w 605501"/>
                    <a:gd name="connsiteY3" fmla="*/ 187325 h 600144"/>
                    <a:gd name="connsiteX4" fmla="*/ 206794 w 605501"/>
                    <a:gd name="connsiteY4" fmla="*/ 442913 h 600144"/>
                    <a:gd name="connsiteX5" fmla="*/ 268706 w 605501"/>
                    <a:gd name="connsiteY5" fmla="*/ 593725 h 600144"/>
                    <a:gd name="connsiteX6" fmla="*/ 322681 w 605501"/>
                    <a:gd name="connsiteY6" fmla="*/ 569913 h 600144"/>
                    <a:gd name="connsiteX7" fmla="*/ 379831 w 605501"/>
                    <a:gd name="connsiteY7" fmla="*/ 547688 h 600144"/>
                    <a:gd name="connsiteX8" fmla="*/ 576681 w 605501"/>
                    <a:gd name="connsiteY8" fmla="*/ 422275 h 600144"/>
                    <a:gd name="connsiteX9" fmla="*/ 605256 w 605501"/>
                    <a:gd name="connsiteY9" fmla="*/ 392113 h 600144"/>
                    <a:gd name="connsiteX10" fmla="*/ 586206 w 605501"/>
                    <a:gd name="connsiteY10" fmla="*/ 387350 h 600144"/>
                    <a:gd name="connsiteX11" fmla="*/ 517944 w 605501"/>
                    <a:gd name="connsiteY11" fmla="*/ 423863 h 600144"/>
                    <a:gd name="connsiteX12" fmla="*/ 332206 w 605501"/>
                    <a:gd name="connsiteY12" fmla="*/ 528638 h 600144"/>
                    <a:gd name="connsiteX13" fmla="*/ 278231 w 605501"/>
                    <a:gd name="connsiteY13" fmla="*/ 538163 h 600144"/>
                    <a:gd name="connsiteX14" fmla="*/ 235369 w 605501"/>
                    <a:gd name="connsiteY14" fmla="*/ 460375 h 600144"/>
                    <a:gd name="connsiteX15" fmla="*/ 163931 w 605501"/>
                    <a:gd name="connsiteY15" fmla="*/ 323850 h 600144"/>
                    <a:gd name="connsiteX16" fmla="*/ 38519 w 605501"/>
                    <a:gd name="connsiteY16" fmla="*/ 66675 h 600144"/>
                    <a:gd name="connsiteX17" fmla="*/ 25819 w 605501"/>
                    <a:gd name="connsiteY17" fmla="*/ 0 h 60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5501" h="600144">
                      <a:moveTo>
                        <a:pt x="25819" y="0"/>
                      </a:moveTo>
                      <a:cubicBezTo>
                        <a:pt x="19734" y="-264"/>
                        <a:pt x="4652" y="54240"/>
                        <a:pt x="2006" y="65088"/>
                      </a:cubicBezTo>
                      <a:cubicBezTo>
                        <a:pt x="-640" y="75936"/>
                        <a:pt x="-2756" y="44715"/>
                        <a:pt x="9944" y="65088"/>
                      </a:cubicBezTo>
                      <a:cubicBezTo>
                        <a:pt x="22644" y="85461"/>
                        <a:pt x="45398" y="124354"/>
                        <a:pt x="78206" y="187325"/>
                      </a:cubicBezTo>
                      <a:cubicBezTo>
                        <a:pt x="111014" y="250296"/>
                        <a:pt x="175044" y="375180"/>
                        <a:pt x="206794" y="442913"/>
                      </a:cubicBezTo>
                      <a:cubicBezTo>
                        <a:pt x="238544" y="510646"/>
                        <a:pt x="249392" y="572558"/>
                        <a:pt x="268706" y="593725"/>
                      </a:cubicBezTo>
                      <a:cubicBezTo>
                        <a:pt x="288020" y="614892"/>
                        <a:pt x="304160" y="577586"/>
                        <a:pt x="322681" y="569913"/>
                      </a:cubicBezTo>
                      <a:cubicBezTo>
                        <a:pt x="341202" y="562240"/>
                        <a:pt x="337498" y="572294"/>
                        <a:pt x="379831" y="547688"/>
                      </a:cubicBezTo>
                      <a:cubicBezTo>
                        <a:pt x="422164" y="523082"/>
                        <a:pt x="539110" y="448204"/>
                        <a:pt x="576681" y="422275"/>
                      </a:cubicBezTo>
                      <a:cubicBezTo>
                        <a:pt x="614252" y="396346"/>
                        <a:pt x="603669" y="397934"/>
                        <a:pt x="605256" y="392113"/>
                      </a:cubicBezTo>
                      <a:cubicBezTo>
                        <a:pt x="606844" y="386292"/>
                        <a:pt x="600758" y="382058"/>
                        <a:pt x="586206" y="387350"/>
                      </a:cubicBezTo>
                      <a:cubicBezTo>
                        <a:pt x="571654" y="392642"/>
                        <a:pt x="517944" y="423863"/>
                        <a:pt x="517944" y="423863"/>
                      </a:cubicBezTo>
                      <a:cubicBezTo>
                        <a:pt x="475611" y="447411"/>
                        <a:pt x="372158" y="509588"/>
                        <a:pt x="332206" y="528638"/>
                      </a:cubicBezTo>
                      <a:cubicBezTo>
                        <a:pt x="292254" y="547688"/>
                        <a:pt x="294371" y="549540"/>
                        <a:pt x="278231" y="538163"/>
                      </a:cubicBezTo>
                      <a:cubicBezTo>
                        <a:pt x="262092" y="526786"/>
                        <a:pt x="235369" y="460375"/>
                        <a:pt x="235369" y="460375"/>
                      </a:cubicBezTo>
                      <a:cubicBezTo>
                        <a:pt x="216319" y="424656"/>
                        <a:pt x="196739" y="389467"/>
                        <a:pt x="163931" y="323850"/>
                      </a:cubicBezTo>
                      <a:cubicBezTo>
                        <a:pt x="131123" y="258233"/>
                        <a:pt x="60479" y="115094"/>
                        <a:pt x="38519" y="66675"/>
                      </a:cubicBezTo>
                      <a:cubicBezTo>
                        <a:pt x="16559" y="18256"/>
                        <a:pt x="31904" y="264"/>
                        <a:pt x="25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25808005-85F3-4F1D-BC57-56EBD18DCFC7}"/>
                    </a:ext>
                  </a:extLst>
                </p:cNvPr>
                <p:cNvSpPr/>
                <p:nvPr/>
              </p:nvSpPr>
              <p:spPr>
                <a:xfrm>
                  <a:off x="8024813" y="1504950"/>
                  <a:ext cx="438591" cy="408681"/>
                </a:xfrm>
                <a:custGeom>
                  <a:avLst/>
                  <a:gdLst>
                    <a:gd name="connsiteX0" fmla="*/ 0 w 438591"/>
                    <a:gd name="connsiteY0" fmla="*/ 0 h 408681"/>
                    <a:gd name="connsiteX1" fmla="*/ 52387 w 438591"/>
                    <a:gd name="connsiteY1" fmla="*/ 157163 h 408681"/>
                    <a:gd name="connsiteX2" fmla="*/ 169862 w 438591"/>
                    <a:gd name="connsiteY2" fmla="*/ 393700 h 408681"/>
                    <a:gd name="connsiteX3" fmla="*/ 198437 w 438591"/>
                    <a:gd name="connsiteY3" fmla="*/ 376238 h 408681"/>
                    <a:gd name="connsiteX4" fmla="*/ 327025 w 438591"/>
                    <a:gd name="connsiteY4" fmla="*/ 309563 h 408681"/>
                    <a:gd name="connsiteX5" fmla="*/ 431800 w 438591"/>
                    <a:gd name="connsiteY5" fmla="*/ 239713 h 408681"/>
                    <a:gd name="connsiteX6" fmla="*/ 420687 w 438591"/>
                    <a:gd name="connsiteY6" fmla="*/ 222250 h 408681"/>
                    <a:gd name="connsiteX7" fmla="*/ 358775 w 438591"/>
                    <a:gd name="connsiteY7" fmla="*/ 261938 h 408681"/>
                    <a:gd name="connsiteX8" fmla="*/ 177800 w 438591"/>
                    <a:gd name="connsiteY8" fmla="*/ 350838 h 408681"/>
                    <a:gd name="connsiteX9" fmla="*/ 161925 w 438591"/>
                    <a:gd name="connsiteY9" fmla="*/ 317500 h 408681"/>
                    <a:gd name="connsiteX10" fmla="*/ 0 w 438591"/>
                    <a:gd name="connsiteY10" fmla="*/ 0 h 40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591" h="408681">
                      <a:moveTo>
                        <a:pt x="0" y="0"/>
                      </a:moveTo>
                      <a:cubicBezTo>
                        <a:pt x="12038" y="45773"/>
                        <a:pt x="24077" y="91546"/>
                        <a:pt x="52387" y="157163"/>
                      </a:cubicBezTo>
                      <a:cubicBezTo>
                        <a:pt x="80697" y="222780"/>
                        <a:pt x="145520" y="357188"/>
                        <a:pt x="169862" y="393700"/>
                      </a:cubicBezTo>
                      <a:cubicBezTo>
                        <a:pt x="194204" y="430213"/>
                        <a:pt x="172243" y="390261"/>
                        <a:pt x="198437" y="376238"/>
                      </a:cubicBezTo>
                      <a:cubicBezTo>
                        <a:pt x="224631" y="362215"/>
                        <a:pt x="288131" y="332317"/>
                        <a:pt x="327025" y="309563"/>
                      </a:cubicBezTo>
                      <a:cubicBezTo>
                        <a:pt x="365919" y="286809"/>
                        <a:pt x="416190" y="254265"/>
                        <a:pt x="431800" y="239713"/>
                      </a:cubicBezTo>
                      <a:cubicBezTo>
                        <a:pt x="447410" y="225161"/>
                        <a:pt x="432858" y="218546"/>
                        <a:pt x="420687" y="222250"/>
                      </a:cubicBezTo>
                      <a:cubicBezTo>
                        <a:pt x="408516" y="225954"/>
                        <a:pt x="399256" y="240507"/>
                        <a:pt x="358775" y="261938"/>
                      </a:cubicBezTo>
                      <a:cubicBezTo>
                        <a:pt x="318294" y="283369"/>
                        <a:pt x="210608" y="341578"/>
                        <a:pt x="177800" y="350838"/>
                      </a:cubicBezTo>
                      <a:cubicBezTo>
                        <a:pt x="144992" y="360098"/>
                        <a:pt x="161925" y="317500"/>
                        <a:pt x="161925" y="3175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BC140864-3625-48BD-9856-79E875377867}"/>
                    </a:ext>
                  </a:extLst>
                </p:cNvPr>
                <p:cNvSpPr/>
                <p:nvPr/>
              </p:nvSpPr>
              <p:spPr>
                <a:xfrm>
                  <a:off x="8116744" y="1619658"/>
                  <a:ext cx="200200" cy="204056"/>
                </a:xfrm>
                <a:custGeom>
                  <a:avLst/>
                  <a:gdLst>
                    <a:gd name="connsiteX0" fmla="*/ 144 w 200200"/>
                    <a:gd name="connsiteY0" fmla="*/ 82142 h 204056"/>
                    <a:gd name="connsiteX1" fmla="*/ 122381 w 200200"/>
                    <a:gd name="connsiteY1" fmla="*/ 20230 h 204056"/>
                    <a:gd name="connsiteX2" fmla="*/ 150956 w 200200"/>
                    <a:gd name="connsiteY2" fmla="*/ 1180 h 204056"/>
                    <a:gd name="connsiteX3" fmla="*/ 166831 w 200200"/>
                    <a:gd name="connsiteY3" fmla="*/ 48805 h 204056"/>
                    <a:gd name="connsiteX4" fmla="*/ 200169 w 200200"/>
                    <a:gd name="connsiteY4" fmla="*/ 202792 h 204056"/>
                    <a:gd name="connsiteX5" fmla="*/ 160481 w 200200"/>
                    <a:gd name="connsiteY5" fmla="*/ 118655 h 204056"/>
                    <a:gd name="connsiteX6" fmla="*/ 149369 w 200200"/>
                    <a:gd name="connsiteY6" fmla="*/ 59917 h 204056"/>
                    <a:gd name="connsiteX7" fmla="*/ 144 w 200200"/>
                    <a:gd name="connsiteY7" fmla="*/ 82142 h 2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200" h="204056">
                      <a:moveTo>
                        <a:pt x="144" y="82142"/>
                      </a:moveTo>
                      <a:cubicBezTo>
                        <a:pt x="-4354" y="75528"/>
                        <a:pt x="97246" y="33724"/>
                        <a:pt x="122381" y="20230"/>
                      </a:cubicBezTo>
                      <a:cubicBezTo>
                        <a:pt x="147516" y="6736"/>
                        <a:pt x="143548" y="-3583"/>
                        <a:pt x="150956" y="1180"/>
                      </a:cubicBezTo>
                      <a:cubicBezTo>
                        <a:pt x="158364" y="5942"/>
                        <a:pt x="158629" y="15203"/>
                        <a:pt x="166831" y="48805"/>
                      </a:cubicBezTo>
                      <a:cubicBezTo>
                        <a:pt x="175033" y="82407"/>
                        <a:pt x="201227" y="191150"/>
                        <a:pt x="200169" y="202792"/>
                      </a:cubicBezTo>
                      <a:cubicBezTo>
                        <a:pt x="199111" y="214434"/>
                        <a:pt x="168948" y="142467"/>
                        <a:pt x="160481" y="118655"/>
                      </a:cubicBezTo>
                      <a:cubicBezTo>
                        <a:pt x="152014" y="94843"/>
                        <a:pt x="172917" y="61504"/>
                        <a:pt x="149369" y="59917"/>
                      </a:cubicBezTo>
                      <a:cubicBezTo>
                        <a:pt x="125821" y="58329"/>
                        <a:pt x="4642" y="88756"/>
                        <a:pt x="144" y="82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B6825992-BA6F-47CB-9F13-AA2D154B7298}"/>
                    </a:ext>
                  </a:extLst>
                </p:cNvPr>
                <p:cNvSpPr/>
                <p:nvPr/>
              </p:nvSpPr>
              <p:spPr>
                <a:xfrm>
                  <a:off x="8200933" y="1941201"/>
                  <a:ext cx="366819" cy="453110"/>
                </a:xfrm>
                <a:custGeom>
                  <a:avLst/>
                  <a:gdLst>
                    <a:gd name="connsiteX0" fmla="*/ 92 w 366819"/>
                    <a:gd name="connsiteY0" fmla="*/ 163824 h 453110"/>
                    <a:gd name="connsiteX1" fmla="*/ 142967 w 366819"/>
                    <a:gd name="connsiteY1" fmla="*/ 95562 h 453110"/>
                    <a:gd name="connsiteX2" fmla="*/ 266792 w 366819"/>
                    <a:gd name="connsiteY2" fmla="*/ 3487 h 453110"/>
                    <a:gd name="connsiteX3" fmla="*/ 274730 w 366819"/>
                    <a:gd name="connsiteY3" fmla="*/ 44762 h 453110"/>
                    <a:gd name="connsiteX4" fmla="*/ 338230 w 366819"/>
                    <a:gd name="connsiteY4" fmla="*/ 274949 h 453110"/>
                    <a:gd name="connsiteX5" fmla="*/ 366805 w 366819"/>
                    <a:gd name="connsiteY5" fmla="*/ 451162 h 453110"/>
                    <a:gd name="connsiteX6" fmla="*/ 335055 w 366819"/>
                    <a:gd name="connsiteY6" fmla="*/ 360674 h 453110"/>
                    <a:gd name="connsiteX7" fmla="*/ 298542 w 366819"/>
                    <a:gd name="connsiteY7" fmla="*/ 228912 h 453110"/>
                    <a:gd name="connsiteX8" fmla="*/ 257267 w 366819"/>
                    <a:gd name="connsiteY8" fmla="*/ 60637 h 453110"/>
                    <a:gd name="connsiteX9" fmla="*/ 220755 w 366819"/>
                    <a:gd name="connsiteY9" fmla="*/ 76512 h 453110"/>
                    <a:gd name="connsiteX10" fmla="*/ 122330 w 366819"/>
                    <a:gd name="connsiteY10" fmla="*/ 135249 h 453110"/>
                    <a:gd name="connsiteX11" fmla="*/ 92 w 366819"/>
                    <a:gd name="connsiteY11" fmla="*/ 163824 h 45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9" h="453110">
                      <a:moveTo>
                        <a:pt x="92" y="163824"/>
                      </a:moveTo>
                      <a:cubicBezTo>
                        <a:pt x="3531" y="157210"/>
                        <a:pt x="98517" y="122285"/>
                        <a:pt x="142967" y="95562"/>
                      </a:cubicBezTo>
                      <a:cubicBezTo>
                        <a:pt x="187417" y="68839"/>
                        <a:pt x="244832" y="11954"/>
                        <a:pt x="266792" y="3487"/>
                      </a:cubicBezTo>
                      <a:cubicBezTo>
                        <a:pt x="288752" y="-4980"/>
                        <a:pt x="262824" y="-482"/>
                        <a:pt x="274730" y="44762"/>
                      </a:cubicBezTo>
                      <a:cubicBezTo>
                        <a:pt x="286636" y="90006"/>
                        <a:pt x="322884" y="207216"/>
                        <a:pt x="338230" y="274949"/>
                      </a:cubicBezTo>
                      <a:cubicBezTo>
                        <a:pt x="353576" y="342682"/>
                        <a:pt x="367334" y="436875"/>
                        <a:pt x="366805" y="451162"/>
                      </a:cubicBezTo>
                      <a:cubicBezTo>
                        <a:pt x="366276" y="465450"/>
                        <a:pt x="346432" y="397716"/>
                        <a:pt x="335055" y="360674"/>
                      </a:cubicBezTo>
                      <a:cubicBezTo>
                        <a:pt x="323678" y="323632"/>
                        <a:pt x="311507" y="278918"/>
                        <a:pt x="298542" y="228912"/>
                      </a:cubicBezTo>
                      <a:cubicBezTo>
                        <a:pt x="285577" y="178906"/>
                        <a:pt x="270232" y="86037"/>
                        <a:pt x="257267" y="60637"/>
                      </a:cubicBezTo>
                      <a:cubicBezTo>
                        <a:pt x="244302" y="35237"/>
                        <a:pt x="243245" y="64077"/>
                        <a:pt x="220755" y="76512"/>
                      </a:cubicBezTo>
                      <a:cubicBezTo>
                        <a:pt x="198266" y="88947"/>
                        <a:pt x="154344" y="117787"/>
                        <a:pt x="122330" y="135249"/>
                      </a:cubicBezTo>
                      <a:cubicBezTo>
                        <a:pt x="90316" y="152711"/>
                        <a:pt x="-3347" y="170438"/>
                        <a:pt x="92" y="1638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C51780CC-6437-43EF-88A5-4DDC16FB225E}"/>
                    </a:ext>
                  </a:extLst>
                </p:cNvPr>
                <p:cNvSpPr/>
                <p:nvPr/>
              </p:nvSpPr>
              <p:spPr>
                <a:xfrm>
                  <a:off x="8358159" y="2042443"/>
                  <a:ext cx="160366" cy="208715"/>
                </a:xfrm>
                <a:custGeom>
                  <a:avLst/>
                  <a:gdLst>
                    <a:gd name="connsiteX0" fmla="*/ 29 w 160366"/>
                    <a:gd name="connsiteY0" fmla="*/ 670 h 208715"/>
                    <a:gd name="connsiteX1" fmla="*/ 34954 w 160366"/>
                    <a:gd name="connsiteY1" fmla="*/ 149895 h 208715"/>
                    <a:gd name="connsiteX2" fmla="*/ 50829 w 160366"/>
                    <a:gd name="connsiteY2" fmla="*/ 207045 h 208715"/>
                    <a:gd name="connsiteX3" fmla="*/ 79404 w 160366"/>
                    <a:gd name="connsiteY3" fmla="*/ 186407 h 208715"/>
                    <a:gd name="connsiteX4" fmla="*/ 160366 w 160366"/>
                    <a:gd name="connsiteY4" fmla="*/ 114970 h 208715"/>
                    <a:gd name="connsiteX5" fmla="*/ 80991 w 160366"/>
                    <a:gd name="connsiteY5" fmla="*/ 154657 h 208715"/>
                    <a:gd name="connsiteX6" fmla="*/ 60354 w 160366"/>
                    <a:gd name="connsiteY6" fmla="*/ 141957 h 208715"/>
                    <a:gd name="connsiteX7" fmla="*/ 41304 w 160366"/>
                    <a:gd name="connsiteY7" fmla="*/ 95920 h 208715"/>
                    <a:gd name="connsiteX8" fmla="*/ 29 w 160366"/>
                    <a:gd name="connsiteY8" fmla="*/ 670 h 20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366" h="208715">
                      <a:moveTo>
                        <a:pt x="29" y="670"/>
                      </a:moveTo>
                      <a:cubicBezTo>
                        <a:pt x="-1029" y="9666"/>
                        <a:pt x="26487" y="115499"/>
                        <a:pt x="34954" y="149895"/>
                      </a:cubicBezTo>
                      <a:cubicBezTo>
                        <a:pt x="43421" y="184291"/>
                        <a:pt x="43421" y="200960"/>
                        <a:pt x="50829" y="207045"/>
                      </a:cubicBezTo>
                      <a:cubicBezTo>
                        <a:pt x="58237" y="213130"/>
                        <a:pt x="61148" y="201753"/>
                        <a:pt x="79404" y="186407"/>
                      </a:cubicBezTo>
                      <a:cubicBezTo>
                        <a:pt x="97660" y="171061"/>
                        <a:pt x="160102" y="120262"/>
                        <a:pt x="160366" y="114970"/>
                      </a:cubicBezTo>
                      <a:cubicBezTo>
                        <a:pt x="160630" y="109678"/>
                        <a:pt x="97660" y="150159"/>
                        <a:pt x="80991" y="154657"/>
                      </a:cubicBezTo>
                      <a:cubicBezTo>
                        <a:pt x="64322" y="159155"/>
                        <a:pt x="66968" y="151746"/>
                        <a:pt x="60354" y="141957"/>
                      </a:cubicBezTo>
                      <a:cubicBezTo>
                        <a:pt x="53740" y="132168"/>
                        <a:pt x="48712" y="116028"/>
                        <a:pt x="41304" y="95920"/>
                      </a:cubicBezTo>
                      <a:cubicBezTo>
                        <a:pt x="33896" y="75812"/>
                        <a:pt x="1087" y="-8326"/>
                        <a:pt x="29" y="6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B06449F1-A913-4C86-99AF-CB8E47B1FC5B}"/>
                    </a:ext>
                  </a:extLst>
                </p:cNvPr>
                <p:cNvSpPr/>
                <p:nvPr/>
              </p:nvSpPr>
              <p:spPr>
                <a:xfrm>
                  <a:off x="8467802" y="2365086"/>
                  <a:ext cx="495651" cy="827493"/>
                </a:xfrm>
                <a:custGeom>
                  <a:avLst/>
                  <a:gdLst>
                    <a:gd name="connsiteX0" fmla="*/ 3098 w 495651"/>
                    <a:gd name="connsiteY0" fmla="*/ 289 h 827493"/>
                    <a:gd name="connsiteX1" fmla="*/ 152323 w 495651"/>
                    <a:gd name="connsiteY1" fmla="*/ 130464 h 827493"/>
                    <a:gd name="connsiteX2" fmla="*/ 392036 w 495651"/>
                    <a:gd name="connsiteY2" fmla="*/ 455902 h 827493"/>
                    <a:gd name="connsiteX3" fmla="*/ 474586 w 495651"/>
                    <a:gd name="connsiteY3" fmla="*/ 730539 h 827493"/>
                    <a:gd name="connsiteX4" fmla="*/ 495223 w 495651"/>
                    <a:gd name="connsiteY4" fmla="*/ 827377 h 827493"/>
                    <a:gd name="connsiteX5" fmla="*/ 461886 w 495651"/>
                    <a:gd name="connsiteY5" fmla="*/ 744827 h 827493"/>
                    <a:gd name="connsiteX6" fmla="*/ 371398 w 495651"/>
                    <a:gd name="connsiteY6" fmla="*/ 524164 h 827493"/>
                    <a:gd name="connsiteX7" fmla="*/ 260273 w 495651"/>
                    <a:gd name="connsiteY7" fmla="*/ 314614 h 827493"/>
                    <a:gd name="connsiteX8" fmla="*/ 71361 w 495651"/>
                    <a:gd name="connsiteY8" fmla="*/ 101889 h 827493"/>
                    <a:gd name="connsiteX9" fmla="*/ 3098 w 495651"/>
                    <a:gd name="connsiteY9" fmla="*/ 289 h 82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5651" h="827493">
                      <a:moveTo>
                        <a:pt x="3098" y="289"/>
                      </a:moveTo>
                      <a:cubicBezTo>
                        <a:pt x="16592" y="5052"/>
                        <a:pt x="87500" y="54528"/>
                        <a:pt x="152323" y="130464"/>
                      </a:cubicBezTo>
                      <a:cubicBezTo>
                        <a:pt x="217146" y="206400"/>
                        <a:pt x="338326" y="355890"/>
                        <a:pt x="392036" y="455902"/>
                      </a:cubicBezTo>
                      <a:cubicBezTo>
                        <a:pt x="445747" y="555915"/>
                        <a:pt x="457388" y="668627"/>
                        <a:pt x="474586" y="730539"/>
                      </a:cubicBezTo>
                      <a:cubicBezTo>
                        <a:pt x="491784" y="792451"/>
                        <a:pt x="497340" y="824996"/>
                        <a:pt x="495223" y="827377"/>
                      </a:cubicBezTo>
                      <a:cubicBezTo>
                        <a:pt x="493106" y="829758"/>
                        <a:pt x="482523" y="795362"/>
                        <a:pt x="461886" y="744827"/>
                      </a:cubicBezTo>
                      <a:cubicBezTo>
                        <a:pt x="441249" y="694292"/>
                        <a:pt x="405000" y="595866"/>
                        <a:pt x="371398" y="524164"/>
                      </a:cubicBezTo>
                      <a:cubicBezTo>
                        <a:pt x="337796" y="452462"/>
                        <a:pt x="310279" y="384993"/>
                        <a:pt x="260273" y="314614"/>
                      </a:cubicBezTo>
                      <a:cubicBezTo>
                        <a:pt x="210267" y="244235"/>
                        <a:pt x="121103" y="153483"/>
                        <a:pt x="71361" y="101889"/>
                      </a:cubicBezTo>
                      <a:cubicBezTo>
                        <a:pt x="21619" y="50295"/>
                        <a:pt x="-10396" y="-4474"/>
                        <a:pt x="3098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54940B3D-8D05-4142-B36F-DFD3DAD4E6F4}"/>
                    </a:ext>
                  </a:extLst>
                </p:cNvPr>
                <p:cNvSpPr/>
                <p:nvPr/>
              </p:nvSpPr>
              <p:spPr>
                <a:xfrm>
                  <a:off x="8644558" y="2455838"/>
                  <a:ext cx="310535" cy="749523"/>
                </a:xfrm>
                <a:custGeom>
                  <a:avLst/>
                  <a:gdLst>
                    <a:gd name="connsiteX0" fmla="*/ 967 w 310535"/>
                    <a:gd name="connsiteY0" fmla="*/ 25 h 749523"/>
                    <a:gd name="connsiteX1" fmla="*/ 113680 w 310535"/>
                    <a:gd name="connsiteY1" fmla="*/ 128612 h 749523"/>
                    <a:gd name="connsiteX2" fmla="*/ 240680 w 310535"/>
                    <a:gd name="connsiteY2" fmla="*/ 320700 h 749523"/>
                    <a:gd name="connsiteX3" fmla="*/ 297830 w 310535"/>
                    <a:gd name="connsiteY3" fmla="*/ 498500 h 749523"/>
                    <a:gd name="connsiteX4" fmla="*/ 308942 w 310535"/>
                    <a:gd name="connsiteY4" fmla="*/ 644550 h 749523"/>
                    <a:gd name="connsiteX5" fmla="*/ 308942 w 310535"/>
                    <a:gd name="connsiteY5" fmla="*/ 749325 h 749523"/>
                    <a:gd name="connsiteX6" fmla="*/ 294655 w 310535"/>
                    <a:gd name="connsiteY6" fmla="*/ 665187 h 749523"/>
                    <a:gd name="connsiteX7" fmla="*/ 251792 w 310535"/>
                    <a:gd name="connsiteY7" fmla="*/ 474687 h 749523"/>
                    <a:gd name="connsiteX8" fmla="*/ 191467 w 310535"/>
                    <a:gd name="connsiteY8" fmla="*/ 298475 h 749523"/>
                    <a:gd name="connsiteX9" fmla="*/ 66055 w 310535"/>
                    <a:gd name="connsiteY9" fmla="*/ 119087 h 749523"/>
                    <a:gd name="connsiteX10" fmla="*/ 967 w 310535"/>
                    <a:gd name="connsiteY10" fmla="*/ 25 h 749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0535" h="749523">
                      <a:moveTo>
                        <a:pt x="967" y="25"/>
                      </a:moveTo>
                      <a:cubicBezTo>
                        <a:pt x="8905" y="1613"/>
                        <a:pt x="73728" y="75166"/>
                        <a:pt x="113680" y="128612"/>
                      </a:cubicBezTo>
                      <a:cubicBezTo>
                        <a:pt x="153632" y="182058"/>
                        <a:pt x="209988" y="259052"/>
                        <a:pt x="240680" y="320700"/>
                      </a:cubicBezTo>
                      <a:cubicBezTo>
                        <a:pt x="271372" y="382348"/>
                        <a:pt x="286453" y="444525"/>
                        <a:pt x="297830" y="498500"/>
                      </a:cubicBezTo>
                      <a:cubicBezTo>
                        <a:pt x="309207" y="552475"/>
                        <a:pt x="307090" y="602746"/>
                        <a:pt x="308942" y="644550"/>
                      </a:cubicBezTo>
                      <a:cubicBezTo>
                        <a:pt x="310794" y="686354"/>
                        <a:pt x="311323" y="745886"/>
                        <a:pt x="308942" y="749325"/>
                      </a:cubicBezTo>
                      <a:cubicBezTo>
                        <a:pt x="306561" y="752764"/>
                        <a:pt x="304180" y="710960"/>
                        <a:pt x="294655" y="665187"/>
                      </a:cubicBezTo>
                      <a:cubicBezTo>
                        <a:pt x="285130" y="619414"/>
                        <a:pt x="268990" y="535806"/>
                        <a:pt x="251792" y="474687"/>
                      </a:cubicBezTo>
                      <a:cubicBezTo>
                        <a:pt x="234594" y="413568"/>
                        <a:pt x="222423" y="357742"/>
                        <a:pt x="191467" y="298475"/>
                      </a:cubicBezTo>
                      <a:cubicBezTo>
                        <a:pt x="160511" y="239208"/>
                        <a:pt x="96482" y="165389"/>
                        <a:pt x="66055" y="119087"/>
                      </a:cubicBezTo>
                      <a:cubicBezTo>
                        <a:pt x="35628" y="72785"/>
                        <a:pt x="-6971" y="-1563"/>
                        <a:pt x="9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442E1313-1183-4CC1-B13A-465688EF1486}"/>
                    </a:ext>
                  </a:extLst>
                </p:cNvPr>
                <p:cNvSpPr/>
                <p:nvPr/>
              </p:nvSpPr>
              <p:spPr>
                <a:xfrm>
                  <a:off x="8491373" y="1855759"/>
                  <a:ext cx="376342" cy="540552"/>
                </a:xfrm>
                <a:custGeom>
                  <a:avLst/>
                  <a:gdLst>
                    <a:gd name="connsiteX0" fmla="*/ 165 w 376342"/>
                    <a:gd name="connsiteY0" fmla="*/ 29 h 540552"/>
                    <a:gd name="connsiteX1" fmla="*/ 66840 w 376342"/>
                    <a:gd name="connsiteY1" fmla="*/ 182591 h 540552"/>
                    <a:gd name="connsiteX2" fmla="*/ 114465 w 376342"/>
                    <a:gd name="connsiteY2" fmla="*/ 430241 h 540552"/>
                    <a:gd name="connsiteX3" fmla="*/ 123990 w 376342"/>
                    <a:gd name="connsiteY3" fmla="*/ 538191 h 540552"/>
                    <a:gd name="connsiteX4" fmla="*/ 171615 w 376342"/>
                    <a:gd name="connsiteY4" fmla="*/ 500091 h 540552"/>
                    <a:gd name="connsiteX5" fmla="*/ 249402 w 376342"/>
                    <a:gd name="connsiteY5" fmla="*/ 446116 h 540552"/>
                    <a:gd name="connsiteX6" fmla="*/ 374815 w 376342"/>
                    <a:gd name="connsiteY6" fmla="*/ 341341 h 540552"/>
                    <a:gd name="connsiteX7" fmla="*/ 314490 w 376342"/>
                    <a:gd name="connsiteY7" fmla="*/ 376266 h 540552"/>
                    <a:gd name="connsiteX8" fmla="*/ 246227 w 376342"/>
                    <a:gd name="connsiteY8" fmla="*/ 428654 h 540552"/>
                    <a:gd name="connsiteX9" fmla="*/ 154152 w 376342"/>
                    <a:gd name="connsiteY9" fmla="*/ 482629 h 540552"/>
                    <a:gd name="connsiteX10" fmla="*/ 146215 w 376342"/>
                    <a:gd name="connsiteY10" fmla="*/ 428654 h 540552"/>
                    <a:gd name="connsiteX11" fmla="*/ 87477 w 376342"/>
                    <a:gd name="connsiteY11" fmla="*/ 195291 h 540552"/>
                    <a:gd name="connsiteX12" fmla="*/ 165 w 376342"/>
                    <a:gd name="connsiteY12" fmla="*/ 29 h 54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342" h="540552">
                      <a:moveTo>
                        <a:pt x="165" y="29"/>
                      </a:moveTo>
                      <a:cubicBezTo>
                        <a:pt x="-3275" y="-2088"/>
                        <a:pt x="47790" y="110889"/>
                        <a:pt x="66840" y="182591"/>
                      </a:cubicBezTo>
                      <a:cubicBezTo>
                        <a:pt x="85890" y="254293"/>
                        <a:pt x="104940" y="370974"/>
                        <a:pt x="114465" y="430241"/>
                      </a:cubicBezTo>
                      <a:cubicBezTo>
                        <a:pt x="123990" y="489508"/>
                        <a:pt x="114465" y="526549"/>
                        <a:pt x="123990" y="538191"/>
                      </a:cubicBezTo>
                      <a:cubicBezTo>
                        <a:pt x="133515" y="549833"/>
                        <a:pt x="150713" y="515437"/>
                        <a:pt x="171615" y="500091"/>
                      </a:cubicBezTo>
                      <a:cubicBezTo>
                        <a:pt x="192517" y="484745"/>
                        <a:pt x="215535" y="472574"/>
                        <a:pt x="249402" y="446116"/>
                      </a:cubicBezTo>
                      <a:cubicBezTo>
                        <a:pt x="283269" y="419658"/>
                        <a:pt x="363967" y="352983"/>
                        <a:pt x="374815" y="341341"/>
                      </a:cubicBezTo>
                      <a:cubicBezTo>
                        <a:pt x="385663" y="329699"/>
                        <a:pt x="335921" y="361714"/>
                        <a:pt x="314490" y="376266"/>
                      </a:cubicBezTo>
                      <a:cubicBezTo>
                        <a:pt x="293059" y="390818"/>
                        <a:pt x="272950" y="410927"/>
                        <a:pt x="246227" y="428654"/>
                      </a:cubicBezTo>
                      <a:cubicBezTo>
                        <a:pt x="219504" y="446381"/>
                        <a:pt x="170821" y="482629"/>
                        <a:pt x="154152" y="482629"/>
                      </a:cubicBezTo>
                      <a:cubicBezTo>
                        <a:pt x="137483" y="482629"/>
                        <a:pt x="157328" y="476544"/>
                        <a:pt x="146215" y="428654"/>
                      </a:cubicBezTo>
                      <a:cubicBezTo>
                        <a:pt x="135103" y="380764"/>
                        <a:pt x="106792" y="265141"/>
                        <a:pt x="87477" y="195291"/>
                      </a:cubicBezTo>
                      <a:cubicBezTo>
                        <a:pt x="68162" y="125441"/>
                        <a:pt x="3605" y="2146"/>
                        <a:pt x="1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98BE24BD-B113-4A2E-AB29-3131007E526A}"/>
                    </a:ext>
                  </a:extLst>
                </p:cNvPr>
                <p:cNvSpPr/>
                <p:nvPr/>
              </p:nvSpPr>
              <p:spPr>
                <a:xfrm>
                  <a:off x="8567458" y="1824009"/>
                  <a:ext cx="290295" cy="422129"/>
                </a:xfrm>
                <a:custGeom>
                  <a:avLst/>
                  <a:gdLst>
                    <a:gd name="connsiteX0" fmla="*/ 280 w 290295"/>
                    <a:gd name="connsiteY0" fmla="*/ 29 h 422129"/>
                    <a:gd name="connsiteX1" fmla="*/ 46317 w 290295"/>
                    <a:gd name="connsiteY1" fmla="*/ 241329 h 422129"/>
                    <a:gd name="connsiteX2" fmla="*/ 95530 w 290295"/>
                    <a:gd name="connsiteY2" fmla="*/ 409604 h 422129"/>
                    <a:gd name="connsiteX3" fmla="*/ 100292 w 290295"/>
                    <a:gd name="connsiteY3" fmla="*/ 406429 h 422129"/>
                    <a:gd name="connsiteX4" fmla="*/ 149505 w 290295"/>
                    <a:gd name="connsiteY4" fmla="*/ 379441 h 422129"/>
                    <a:gd name="connsiteX5" fmla="*/ 287617 w 290295"/>
                    <a:gd name="connsiteY5" fmla="*/ 269904 h 422129"/>
                    <a:gd name="connsiteX6" fmla="*/ 235230 w 290295"/>
                    <a:gd name="connsiteY6" fmla="*/ 288954 h 422129"/>
                    <a:gd name="connsiteX7" fmla="*/ 166967 w 290295"/>
                    <a:gd name="connsiteY7" fmla="*/ 330229 h 422129"/>
                    <a:gd name="connsiteX8" fmla="*/ 106642 w 290295"/>
                    <a:gd name="connsiteY8" fmla="*/ 369916 h 422129"/>
                    <a:gd name="connsiteX9" fmla="*/ 89180 w 290295"/>
                    <a:gd name="connsiteY9" fmla="*/ 330229 h 422129"/>
                    <a:gd name="connsiteX10" fmla="*/ 68542 w 290295"/>
                    <a:gd name="connsiteY10" fmla="*/ 257204 h 422129"/>
                    <a:gd name="connsiteX11" fmla="*/ 280 w 290295"/>
                    <a:gd name="connsiteY11" fmla="*/ 29 h 42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0295" h="422129">
                      <a:moveTo>
                        <a:pt x="280" y="29"/>
                      </a:moveTo>
                      <a:cubicBezTo>
                        <a:pt x="-3424" y="-2617"/>
                        <a:pt x="30442" y="173067"/>
                        <a:pt x="46317" y="241329"/>
                      </a:cubicBezTo>
                      <a:cubicBezTo>
                        <a:pt x="62192" y="309591"/>
                        <a:pt x="95530" y="409604"/>
                        <a:pt x="95530" y="409604"/>
                      </a:cubicBezTo>
                      <a:cubicBezTo>
                        <a:pt x="104526" y="437121"/>
                        <a:pt x="91296" y="411456"/>
                        <a:pt x="100292" y="406429"/>
                      </a:cubicBezTo>
                      <a:cubicBezTo>
                        <a:pt x="109288" y="401402"/>
                        <a:pt x="118284" y="402195"/>
                        <a:pt x="149505" y="379441"/>
                      </a:cubicBezTo>
                      <a:cubicBezTo>
                        <a:pt x="180726" y="356687"/>
                        <a:pt x="273330" y="284985"/>
                        <a:pt x="287617" y="269904"/>
                      </a:cubicBezTo>
                      <a:cubicBezTo>
                        <a:pt x="301905" y="254823"/>
                        <a:pt x="255338" y="278900"/>
                        <a:pt x="235230" y="288954"/>
                      </a:cubicBezTo>
                      <a:cubicBezTo>
                        <a:pt x="215122" y="299008"/>
                        <a:pt x="188398" y="316735"/>
                        <a:pt x="166967" y="330229"/>
                      </a:cubicBezTo>
                      <a:cubicBezTo>
                        <a:pt x="145536" y="343723"/>
                        <a:pt x="119606" y="369916"/>
                        <a:pt x="106642" y="369916"/>
                      </a:cubicBezTo>
                      <a:cubicBezTo>
                        <a:pt x="93678" y="369916"/>
                        <a:pt x="95530" y="349014"/>
                        <a:pt x="89180" y="330229"/>
                      </a:cubicBezTo>
                      <a:cubicBezTo>
                        <a:pt x="82830" y="311444"/>
                        <a:pt x="78861" y="310121"/>
                        <a:pt x="68542" y="257204"/>
                      </a:cubicBezTo>
                      <a:cubicBezTo>
                        <a:pt x="58223" y="204287"/>
                        <a:pt x="3984" y="2675"/>
                        <a:pt x="28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E0D04F29-1CCA-4E5B-A91D-F8A00CF1F8DE}"/>
                    </a:ext>
                  </a:extLst>
                </p:cNvPr>
                <p:cNvSpPr/>
                <p:nvPr/>
              </p:nvSpPr>
              <p:spPr>
                <a:xfrm>
                  <a:off x="8623363" y="1966571"/>
                  <a:ext cx="131699" cy="192919"/>
                </a:xfrm>
                <a:custGeom>
                  <a:avLst/>
                  <a:gdLst>
                    <a:gd name="connsiteX0" fmla="*/ 1525 w 131699"/>
                    <a:gd name="connsiteY0" fmla="*/ 74954 h 192919"/>
                    <a:gd name="connsiteX1" fmla="*/ 117412 w 131699"/>
                    <a:gd name="connsiteY1" fmla="*/ 3517 h 192919"/>
                    <a:gd name="connsiteX2" fmla="*/ 130112 w 131699"/>
                    <a:gd name="connsiteY2" fmla="*/ 19392 h 192919"/>
                    <a:gd name="connsiteX3" fmla="*/ 130112 w 131699"/>
                    <a:gd name="connsiteY3" fmla="*/ 92417 h 192919"/>
                    <a:gd name="connsiteX4" fmla="*/ 117412 w 131699"/>
                    <a:gd name="connsiteY4" fmla="*/ 190842 h 192919"/>
                    <a:gd name="connsiteX5" fmla="*/ 114237 w 131699"/>
                    <a:gd name="connsiteY5" fmla="*/ 149567 h 192919"/>
                    <a:gd name="connsiteX6" fmla="*/ 115825 w 131699"/>
                    <a:gd name="connsiteY6" fmla="*/ 35267 h 192919"/>
                    <a:gd name="connsiteX7" fmla="*/ 55500 w 131699"/>
                    <a:gd name="connsiteY7" fmla="*/ 71779 h 192919"/>
                    <a:gd name="connsiteX8" fmla="*/ 1525 w 131699"/>
                    <a:gd name="connsiteY8" fmla="*/ 74954 h 19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99" h="192919">
                      <a:moveTo>
                        <a:pt x="1525" y="74954"/>
                      </a:moveTo>
                      <a:cubicBezTo>
                        <a:pt x="11844" y="63577"/>
                        <a:pt x="95981" y="12777"/>
                        <a:pt x="117412" y="3517"/>
                      </a:cubicBezTo>
                      <a:cubicBezTo>
                        <a:pt x="138843" y="-5743"/>
                        <a:pt x="127995" y="4575"/>
                        <a:pt x="130112" y="19392"/>
                      </a:cubicBezTo>
                      <a:cubicBezTo>
                        <a:pt x="132229" y="34209"/>
                        <a:pt x="132229" y="63842"/>
                        <a:pt x="130112" y="92417"/>
                      </a:cubicBezTo>
                      <a:cubicBezTo>
                        <a:pt x="127995" y="120992"/>
                        <a:pt x="120058" y="181317"/>
                        <a:pt x="117412" y="190842"/>
                      </a:cubicBezTo>
                      <a:cubicBezTo>
                        <a:pt x="114766" y="200367"/>
                        <a:pt x="114501" y="175496"/>
                        <a:pt x="114237" y="149567"/>
                      </a:cubicBezTo>
                      <a:cubicBezTo>
                        <a:pt x="113973" y="123638"/>
                        <a:pt x="125615" y="48232"/>
                        <a:pt x="115825" y="35267"/>
                      </a:cubicBezTo>
                      <a:cubicBezTo>
                        <a:pt x="106036" y="22302"/>
                        <a:pt x="75079" y="62519"/>
                        <a:pt x="55500" y="71779"/>
                      </a:cubicBezTo>
                      <a:cubicBezTo>
                        <a:pt x="35921" y="81039"/>
                        <a:pt x="-8794" y="86331"/>
                        <a:pt x="1525" y="749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8D6CB2CE-122E-4096-B1A1-124B14650E3B}"/>
                    </a:ext>
                  </a:extLst>
                </p:cNvPr>
                <p:cNvSpPr/>
                <p:nvPr/>
              </p:nvSpPr>
              <p:spPr>
                <a:xfrm>
                  <a:off x="8661297" y="1871122"/>
                  <a:ext cx="429524" cy="689720"/>
                </a:xfrm>
                <a:custGeom>
                  <a:avLst/>
                  <a:gdLst>
                    <a:gd name="connsiteX0" fmla="*/ 103 w 429524"/>
                    <a:gd name="connsiteY0" fmla="*/ 541 h 689720"/>
                    <a:gd name="connsiteX1" fmla="*/ 119166 w 429524"/>
                    <a:gd name="connsiteY1" fmla="*/ 138653 h 689720"/>
                    <a:gd name="connsiteX2" fmla="*/ 235053 w 429524"/>
                    <a:gd name="connsiteY2" fmla="*/ 249778 h 689720"/>
                    <a:gd name="connsiteX3" fmla="*/ 369991 w 429524"/>
                    <a:gd name="connsiteY3" fmla="*/ 503778 h 689720"/>
                    <a:gd name="connsiteX4" fmla="*/ 428728 w 429524"/>
                    <a:gd name="connsiteY4" fmla="*/ 684753 h 689720"/>
                    <a:gd name="connsiteX5" fmla="*/ 396978 w 429524"/>
                    <a:gd name="connsiteY5" fmla="*/ 618078 h 689720"/>
                    <a:gd name="connsiteX6" fmla="*/ 301728 w 429524"/>
                    <a:gd name="connsiteY6" fmla="*/ 402178 h 689720"/>
                    <a:gd name="connsiteX7" fmla="*/ 139803 w 429524"/>
                    <a:gd name="connsiteY7" fmla="*/ 192628 h 689720"/>
                    <a:gd name="connsiteX8" fmla="*/ 103 w 429524"/>
                    <a:gd name="connsiteY8" fmla="*/ 541 h 68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9524" h="689720">
                      <a:moveTo>
                        <a:pt x="103" y="541"/>
                      </a:moveTo>
                      <a:cubicBezTo>
                        <a:pt x="-3336" y="-8455"/>
                        <a:pt x="80008" y="97114"/>
                        <a:pt x="119166" y="138653"/>
                      </a:cubicBezTo>
                      <a:cubicBezTo>
                        <a:pt x="158324" y="180192"/>
                        <a:pt x="193249" y="188924"/>
                        <a:pt x="235053" y="249778"/>
                      </a:cubicBezTo>
                      <a:cubicBezTo>
                        <a:pt x="276857" y="310632"/>
                        <a:pt x="337712" y="431282"/>
                        <a:pt x="369991" y="503778"/>
                      </a:cubicBezTo>
                      <a:cubicBezTo>
                        <a:pt x="402270" y="576274"/>
                        <a:pt x="424230" y="665703"/>
                        <a:pt x="428728" y="684753"/>
                      </a:cubicBezTo>
                      <a:cubicBezTo>
                        <a:pt x="433226" y="703803"/>
                        <a:pt x="418145" y="665174"/>
                        <a:pt x="396978" y="618078"/>
                      </a:cubicBezTo>
                      <a:cubicBezTo>
                        <a:pt x="375811" y="570982"/>
                        <a:pt x="344590" y="473086"/>
                        <a:pt x="301728" y="402178"/>
                      </a:cubicBezTo>
                      <a:cubicBezTo>
                        <a:pt x="258866" y="331270"/>
                        <a:pt x="189809" y="255070"/>
                        <a:pt x="139803" y="192628"/>
                      </a:cubicBezTo>
                      <a:cubicBezTo>
                        <a:pt x="89797" y="130186"/>
                        <a:pt x="3542" y="9537"/>
                        <a:pt x="103" y="5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BE94B5EC-7161-44F5-AF64-A79B867E581F}"/>
                    </a:ext>
                  </a:extLst>
                </p:cNvPr>
                <p:cNvSpPr/>
                <p:nvPr/>
              </p:nvSpPr>
              <p:spPr>
                <a:xfrm>
                  <a:off x="8881394" y="2211690"/>
                  <a:ext cx="26813" cy="583081"/>
                </a:xfrm>
                <a:custGeom>
                  <a:avLst/>
                  <a:gdLst>
                    <a:gd name="connsiteX0" fmla="*/ 669 w 26813"/>
                    <a:gd name="connsiteY0" fmla="*/ 1285 h 583081"/>
                    <a:gd name="connsiteX1" fmla="*/ 24481 w 26813"/>
                    <a:gd name="connsiteY1" fmla="*/ 228298 h 583081"/>
                    <a:gd name="connsiteX2" fmla="*/ 24481 w 26813"/>
                    <a:gd name="connsiteY2" fmla="*/ 566435 h 583081"/>
                    <a:gd name="connsiteX3" fmla="*/ 11781 w 26813"/>
                    <a:gd name="connsiteY3" fmla="*/ 517223 h 583081"/>
                    <a:gd name="connsiteX4" fmla="*/ 10194 w 26813"/>
                    <a:gd name="connsiteY4" fmla="*/ 394985 h 583081"/>
                    <a:gd name="connsiteX5" fmla="*/ 7019 w 26813"/>
                    <a:gd name="connsiteY5" fmla="*/ 147335 h 583081"/>
                    <a:gd name="connsiteX6" fmla="*/ 669 w 26813"/>
                    <a:gd name="connsiteY6" fmla="*/ 1285 h 58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3" h="583081">
                      <a:moveTo>
                        <a:pt x="669" y="1285"/>
                      </a:moveTo>
                      <a:cubicBezTo>
                        <a:pt x="3579" y="14779"/>
                        <a:pt x="20512" y="134106"/>
                        <a:pt x="24481" y="228298"/>
                      </a:cubicBezTo>
                      <a:cubicBezTo>
                        <a:pt x="28450" y="322490"/>
                        <a:pt x="26598" y="518281"/>
                        <a:pt x="24481" y="566435"/>
                      </a:cubicBezTo>
                      <a:cubicBezTo>
                        <a:pt x="22364" y="614589"/>
                        <a:pt x="14162" y="545798"/>
                        <a:pt x="11781" y="517223"/>
                      </a:cubicBezTo>
                      <a:cubicBezTo>
                        <a:pt x="9400" y="488648"/>
                        <a:pt x="10988" y="456633"/>
                        <a:pt x="10194" y="394985"/>
                      </a:cubicBezTo>
                      <a:cubicBezTo>
                        <a:pt x="9400" y="333337"/>
                        <a:pt x="8871" y="211099"/>
                        <a:pt x="7019" y="147335"/>
                      </a:cubicBezTo>
                      <a:cubicBezTo>
                        <a:pt x="5167" y="83571"/>
                        <a:pt x="-2241" y="-12209"/>
                        <a:pt x="669" y="1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DE778EB7-89DE-4F8F-BDC9-0A5EE89A9F45}"/>
                    </a:ext>
                  </a:extLst>
                </p:cNvPr>
                <p:cNvSpPr/>
                <p:nvPr/>
              </p:nvSpPr>
              <p:spPr>
                <a:xfrm>
                  <a:off x="8667748" y="2287890"/>
                  <a:ext cx="206377" cy="452780"/>
                </a:xfrm>
                <a:custGeom>
                  <a:avLst/>
                  <a:gdLst>
                    <a:gd name="connsiteX0" fmla="*/ 2 w 206377"/>
                    <a:gd name="connsiteY0" fmla="*/ 193373 h 452780"/>
                    <a:gd name="connsiteX1" fmla="*/ 111127 w 206377"/>
                    <a:gd name="connsiteY1" fmla="*/ 88598 h 452780"/>
                    <a:gd name="connsiteX2" fmla="*/ 161927 w 206377"/>
                    <a:gd name="connsiteY2" fmla="*/ 52085 h 452780"/>
                    <a:gd name="connsiteX3" fmla="*/ 165102 w 206377"/>
                    <a:gd name="connsiteY3" fmla="*/ 90185 h 452780"/>
                    <a:gd name="connsiteX4" fmla="*/ 177802 w 206377"/>
                    <a:gd name="connsiteY4" fmla="*/ 191785 h 452780"/>
                    <a:gd name="connsiteX5" fmla="*/ 185740 w 206377"/>
                    <a:gd name="connsiteY5" fmla="*/ 404510 h 452780"/>
                    <a:gd name="connsiteX6" fmla="*/ 185740 w 206377"/>
                    <a:gd name="connsiteY6" fmla="*/ 452135 h 452780"/>
                    <a:gd name="connsiteX7" fmla="*/ 206377 w 206377"/>
                    <a:gd name="connsiteY7" fmla="*/ 385460 h 452780"/>
                    <a:gd name="connsiteX8" fmla="*/ 185740 w 206377"/>
                    <a:gd name="connsiteY8" fmla="*/ 120348 h 452780"/>
                    <a:gd name="connsiteX9" fmla="*/ 174627 w 206377"/>
                    <a:gd name="connsiteY9" fmla="*/ 4460 h 452780"/>
                    <a:gd name="connsiteX10" fmla="*/ 149227 w 206377"/>
                    <a:gd name="connsiteY10" fmla="*/ 28273 h 452780"/>
                    <a:gd name="connsiteX11" fmla="*/ 114302 w 206377"/>
                    <a:gd name="connsiteY11" fmla="*/ 69548 h 452780"/>
                    <a:gd name="connsiteX12" fmla="*/ 2 w 206377"/>
                    <a:gd name="connsiteY12" fmla="*/ 193373 h 4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377" h="452780">
                      <a:moveTo>
                        <a:pt x="2" y="193373"/>
                      </a:moveTo>
                      <a:cubicBezTo>
                        <a:pt x="-527" y="196548"/>
                        <a:pt x="84140" y="112146"/>
                        <a:pt x="111127" y="88598"/>
                      </a:cubicBezTo>
                      <a:cubicBezTo>
                        <a:pt x="138115" y="65050"/>
                        <a:pt x="152931" y="51821"/>
                        <a:pt x="161927" y="52085"/>
                      </a:cubicBezTo>
                      <a:cubicBezTo>
                        <a:pt x="170923" y="52349"/>
                        <a:pt x="162456" y="66902"/>
                        <a:pt x="165102" y="90185"/>
                      </a:cubicBezTo>
                      <a:cubicBezTo>
                        <a:pt x="167748" y="113468"/>
                        <a:pt x="174362" y="139398"/>
                        <a:pt x="177802" y="191785"/>
                      </a:cubicBezTo>
                      <a:cubicBezTo>
                        <a:pt x="181242" y="244172"/>
                        <a:pt x="184417" y="361118"/>
                        <a:pt x="185740" y="404510"/>
                      </a:cubicBezTo>
                      <a:cubicBezTo>
                        <a:pt x="187063" y="447902"/>
                        <a:pt x="182300" y="455310"/>
                        <a:pt x="185740" y="452135"/>
                      </a:cubicBezTo>
                      <a:cubicBezTo>
                        <a:pt x="189180" y="448960"/>
                        <a:pt x="206377" y="440758"/>
                        <a:pt x="206377" y="385460"/>
                      </a:cubicBezTo>
                      <a:cubicBezTo>
                        <a:pt x="206377" y="330162"/>
                        <a:pt x="191032" y="183848"/>
                        <a:pt x="185740" y="120348"/>
                      </a:cubicBezTo>
                      <a:cubicBezTo>
                        <a:pt x="180448" y="56848"/>
                        <a:pt x="180712" y="19806"/>
                        <a:pt x="174627" y="4460"/>
                      </a:cubicBezTo>
                      <a:cubicBezTo>
                        <a:pt x="168542" y="-10886"/>
                        <a:pt x="159281" y="17425"/>
                        <a:pt x="149227" y="28273"/>
                      </a:cubicBezTo>
                      <a:cubicBezTo>
                        <a:pt x="139173" y="39121"/>
                        <a:pt x="138379" y="46000"/>
                        <a:pt x="114302" y="69548"/>
                      </a:cubicBezTo>
                      <a:cubicBezTo>
                        <a:pt x="90225" y="93096"/>
                        <a:pt x="531" y="190198"/>
                        <a:pt x="2" y="193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858D3A5-E066-4686-9E21-7FE836D28048}"/>
                    </a:ext>
                  </a:extLst>
                </p:cNvPr>
                <p:cNvSpPr/>
                <p:nvPr/>
              </p:nvSpPr>
              <p:spPr>
                <a:xfrm>
                  <a:off x="8764269" y="2385985"/>
                  <a:ext cx="102450" cy="218125"/>
                </a:xfrm>
                <a:custGeom>
                  <a:avLst/>
                  <a:gdLst>
                    <a:gd name="connsiteX0" fmla="*/ 3494 w 102450"/>
                    <a:gd name="connsiteY0" fmla="*/ 28 h 218125"/>
                    <a:gd name="connsiteX1" fmla="*/ 319 w 102450"/>
                    <a:gd name="connsiteY1" fmla="*/ 122265 h 218125"/>
                    <a:gd name="connsiteX2" fmla="*/ 1906 w 102450"/>
                    <a:gd name="connsiteY2" fmla="*/ 214340 h 218125"/>
                    <a:gd name="connsiteX3" fmla="*/ 16194 w 102450"/>
                    <a:gd name="connsiteY3" fmla="*/ 195290 h 218125"/>
                    <a:gd name="connsiteX4" fmla="*/ 101919 w 102450"/>
                    <a:gd name="connsiteY4" fmla="*/ 147665 h 218125"/>
                    <a:gd name="connsiteX5" fmla="*/ 51119 w 102450"/>
                    <a:gd name="connsiteY5" fmla="*/ 152428 h 218125"/>
                    <a:gd name="connsiteX6" fmla="*/ 24131 w 102450"/>
                    <a:gd name="connsiteY6" fmla="*/ 158778 h 218125"/>
                    <a:gd name="connsiteX7" fmla="*/ 19369 w 102450"/>
                    <a:gd name="connsiteY7" fmla="*/ 111153 h 218125"/>
                    <a:gd name="connsiteX8" fmla="*/ 3494 w 102450"/>
                    <a:gd name="connsiteY8" fmla="*/ 28 h 21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50" h="218125">
                      <a:moveTo>
                        <a:pt x="3494" y="28"/>
                      </a:moveTo>
                      <a:cubicBezTo>
                        <a:pt x="319" y="1880"/>
                        <a:pt x="584" y="86546"/>
                        <a:pt x="319" y="122265"/>
                      </a:cubicBezTo>
                      <a:cubicBezTo>
                        <a:pt x="54" y="157984"/>
                        <a:pt x="-740" y="202169"/>
                        <a:pt x="1906" y="214340"/>
                      </a:cubicBezTo>
                      <a:cubicBezTo>
                        <a:pt x="4552" y="226511"/>
                        <a:pt x="-475" y="206402"/>
                        <a:pt x="16194" y="195290"/>
                      </a:cubicBezTo>
                      <a:cubicBezTo>
                        <a:pt x="32863" y="184178"/>
                        <a:pt x="96098" y="154809"/>
                        <a:pt x="101919" y="147665"/>
                      </a:cubicBezTo>
                      <a:cubicBezTo>
                        <a:pt x="107740" y="140521"/>
                        <a:pt x="64084" y="150576"/>
                        <a:pt x="51119" y="152428"/>
                      </a:cubicBezTo>
                      <a:cubicBezTo>
                        <a:pt x="38154" y="154280"/>
                        <a:pt x="29423" y="165657"/>
                        <a:pt x="24131" y="158778"/>
                      </a:cubicBezTo>
                      <a:cubicBezTo>
                        <a:pt x="18839" y="151899"/>
                        <a:pt x="23073" y="136024"/>
                        <a:pt x="19369" y="111153"/>
                      </a:cubicBezTo>
                      <a:cubicBezTo>
                        <a:pt x="15665" y="86282"/>
                        <a:pt x="6669" y="-1824"/>
                        <a:pt x="349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ED997BB-F34E-4014-BFC5-6837F60237AC}"/>
                    </a:ext>
                  </a:extLst>
                </p:cNvPr>
                <p:cNvSpPr/>
                <p:nvPr/>
              </p:nvSpPr>
              <p:spPr>
                <a:xfrm>
                  <a:off x="8922881" y="2215686"/>
                  <a:ext cx="174811" cy="464347"/>
                </a:xfrm>
                <a:custGeom>
                  <a:avLst/>
                  <a:gdLst>
                    <a:gd name="connsiteX0" fmla="*/ 457 w 174811"/>
                    <a:gd name="connsiteY0" fmla="*/ 464 h 464347"/>
                    <a:gd name="connsiteX1" fmla="*/ 6807 w 174811"/>
                    <a:gd name="connsiteY1" fmla="*/ 213189 h 464347"/>
                    <a:gd name="connsiteX2" fmla="*/ 32207 w 174811"/>
                    <a:gd name="connsiteY2" fmla="*/ 451314 h 464347"/>
                    <a:gd name="connsiteX3" fmla="*/ 48082 w 174811"/>
                    <a:gd name="connsiteY3" fmla="*/ 429089 h 464347"/>
                    <a:gd name="connsiteX4" fmla="*/ 94119 w 174811"/>
                    <a:gd name="connsiteY4" fmla="*/ 395752 h 464347"/>
                    <a:gd name="connsiteX5" fmla="*/ 173494 w 174811"/>
                    <a:gd name="connsiteY5" fmla="*/ 332252 h 464347"/>
                    <a:gd name="connsiteX6" fmla="*/ 140157 w 174811"/>
                    <a:gd name="connsiteY6" fmla="*/ 343364 h 464347"/>
                    <a:gd name="connsiteX7" fmla="*/ 94119 w 174811"/>
                    <a:gd name="connsiteY7" fmla="*/ 368764 h 464347"/>
                    <a:gd name="connsiteX8" fmla="*/ 41732 w 174811"/>
                    <a:gd name="connsiteY8" fmla="*/ 414802 h 464347"/>
                    <a:gd name="connsiteX9" fmla="*/ 33794 w 174811"/>
                    <a:gd name="connsiteY9" fmla="*/ 357652 h 464347"/>
                    <a:gd name="connsiteX10" fmla="*/ 22682 w 174811"/>
                    <a:gd name="connsiteY10" fmla="*/ 229064 h 464347"/>
                    <a:gd name="connsiteX11" fmla="*/ 16332 w 174811"/>
                    <a:gd name="connsiteY11" fmla="*/ 157627 h 464347"/>
                    <a:gd name="connsiteX12" fmla="*/ 457 w 174811"/>
                    <a:gd name="connsiteY12" fmla="*/ 464 h 4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811" h="464347">
                      <a:moveTo>
                        <a:pt x="457" y="464"/>
                      </a:moveTo>
                      <a:cubicBezTo>
                        <a:pt x="-1131" y="9724"/>
                        <a:pt x="1515" y="138047"/>
                        <a:pt x="6807" y="213189"/>
                      </a:cubicBezTo>
                      <a:cubicBezTo>
                        <a:pt x="12099" y="288331"/>
                        <a:pt x="25328" y="415331"/>
                        <a:pt x="32207" y="451314"/>
                      </a:cubicBezTo>
                      <a:cubicBezTo>
                        <a:pt x="39086" y="487297"/>
                        <a:pt x="37763" y="438349"/>
                        <a:pt x="48082" y="429089"/>
                      </a:cubicBezTo>
                      <a:cubicBezTo>
                        <a:pt x="58401" y="419829"/>
                        <a:pt x="73217" y="411892"/>
                        <a:pt x="94119" y="395752"/>
                      </a:cubicBezTo>
                      <a:cubicBezTo>
                        <a:pt x="115021" y="379613"/>
                        <a:pt x="165821" y="340983"/>
                        <a:pt x="173494" y="332252"/>
                      </a:cubicBezTo>
                      <a:cubicBezTo>
                        <a:pt x="181167" y="323521"/>
                        <a:pt x="153386" y="337279"/>
                        <a:pt x="140157" y="343364"/>
                      </a:cubicBezTo>
                      <a:cubicBezTo>
                        <a:pt x="126928" y="349449"/>
                        <a:pt x="110523" y="356858"/>
                        <a:pt x="94119" y="368764"/>
                      </a:cubicBezTo>
                      <a:cubicBezTo>
                        <a:pt x="77715" y="380670"/>
                        <a:pt x="51786" y="416654"/>
                        <a:pt x="41732" y="414802"/>
                      </a:cubicBezTo>
                      <a:cubicBezTo>
                        <a:pt x="31678" y="412950"/>
                        <a:pt x="36969" y="388608"/>
                        <a:pt x="33794" y="357652"/>
                      </a:cubicBezTo>
                      <a:cubicBezTo>
                        <a:pt x="30619" y="326696"/>
                        <a:pt x="25592" y="262401"/>
                        <a:pt x="22682" y="229064"/>
                      </a:cubicBezTo>
                      <a:cubicBezTo>
                        <a:pt x="19772" y="195727"/>
                        <a:pt x="17920" y="192287"/>
                        <a:pt x="16332" y="157627"/>
                      </a:cubicBezTo>
                      <a:cubicBezTo>
                        <a:pt x="14745" y="122967"/>
                        <a:pt x="2045" y="-8796"/>
                        <a:pt x="457" y="4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E058B92A-F0ED-4561-90EA-E69EE43A5A02}"/>
                    </a:ext>
                  </a:extLst>
                </p:cNvPr>
                <p:cNvSpPr/>
                <p:nvPr/>
              </p:nvSpPr>
              <p:spPr>
                <a:xfrm>
                  <a:off x="8940675" y="2364898"/>
                  <a:ext cx="88215" cy="228545"/>
                </a:xfrm>
                <a:custGeom>
                  <a:avLst/>
                  <a:gdLst>
                    <a:gd name="connsiteX0" fmla="*/ 77913 w 88215"/>
                    <a:gd name="connsiteY0" fmla="*/ 224315 h 228545"/>
                    <a:gd name="connsiteX1" fmla="*/ 87438 w 88215"/>
                    <a:gd name="connsiteY1" fmla="*/ 13177 h 228545"/>
                    <a:gd name="connsiteX2" fmla="*/ 55688 w 88215"/>
                    <a:gd name="connsiteY2" fmla="*/ 29052 h 228545"/>
                    <a:gd name="connsiteX3" fmla="*/ 125 w 88215"/>
                    <a:gd name="connsiteY3" fmla="*/ 84615 h 228545"/>
                    <a:gd name="connsiteX4" fmla="*/ 41400 w 88215"/>
                    <a:gd name="connsiteY4" fmla="*/ 60802 h 228545"/>
                    <a:gd name="connsiteX5" fmla="*/ 69975 w 88215"/>
                    <a:gd name="connsiteY5" fmla="*/ 51277 h 228545"/>
                    <a:gd name="connsiteX6" fmla="*/ 71563 w 88215"/>
                    <a:gd name="connsiteY6" fmla="*/ 148115 h 228545"/>
                    <a:gd name="connsiteX7" fmla="*/ 77913 w 88215"/>
                    <a:gd name="connsiteY7" fmla="*/ 224315 h 22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15" h="228545">
                      <a:moveTo>
                        <a:pt x="77913" y="224315"/>
                      </a:moveTo>
                      <a:cubicBezTo>
                        <a:pt x="80559" y="201825"/>
                        <a:pt x="91142" y="45721"/>
                        <a:pt x="87438" y="13177"/>
                      </a:cubicBezTo>
                      <a:cubicBezTo>
                        <a:pt x="83734" y="-19367"/>
                        <a:pt x="70240" y="17146"/>
                        <a:pt x="55688" y="29052"/>
                      </a:cubicBezTo>
                      <a:cubicBezTo>
                        <a:pt x="41136" y="40958"/>
                        <a:pt x="2506" y="79323"/>
                        <a:pt x="125" y="84615"/>
                      </a:cubicBezTo>
                      <a:cubicBezTo>
                        <a:pt x="-2256" y="89907"/>
                        <a:pt x="29758" y="66358"/>
                        <a:pt x="41400" y="60802"/>
                      </a:cubicBezTo>
                      <a:cubicBezTo>
                        <a:pt x="53042" y="55246"/>
                        <a:pt x="64948" y="36725"/>
                        <a:pt x="69975" y="51277"/>
                      </a:cubicBezTo>
                      <a:cubicBezTo>
                        <a:pt x="75002" y="65829"/>
                        <a:pt x="72886" y="122715"/>
                        <a:pt x="71563" y="148115"/>
                      </a:cubicBezTo>
                      <a:cubicBezTo>
                        <a:pt x="70240" y="173515"/>
                        <a:pt x="75267" y="246805"/>
                        <a:pt x="77913" y="2243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124ADCDA-F059-44B6-9F0D-B79DBF676B1F}"/>
                    </a:ext>
                  </a:extLst>
                </p:cNvPr>
                <p:cNvSpPr/>
                <p:nvPr/>
              </p:nvSpPr>
              <p:spPr>
                <a:xfrm>
                  <a:off x="8884780" y="2612794"/>
                  <a:ext cx="211736" cy="200271"/>
                </a:xfrm>
                <a:custGeom>
                  <a:avLst/>
                  <a:gdLst>
                    <a:gd name="connsiteX0" fmla="*/ 458 w 211736"/>
                    <a:gd name="connsiteY0" fmla="*/ 200256 h 200271"/>
                    <a:gd name="connsiteX1" fmla="*/ 109995 w 211736"/>
                    <a:gd name="connsiteY1" fmla="*/ 127231 h 200271"/>
                    <a:gd name="connsiteX2" fmla="*/ 168733 w 211736"/>
                    <a:gd name="connsiteY2" fmla="*/ 73256 h 200271"/>
                    <a:gd name="connsiteX3" fmla="*/ 211595 w 211736"/>
                    <a:gd name="connsiteY3" fmla="*/ 231 h 200271"/>
                    <a:gd name="connsiteX4" fmla="*/ 154445 w 211736"/>
                    <a:gd name="connsiteY4" fmla="*/ 52619 h 200271"/>
                    <a:gd name="connsiteX5" fmla="*/ 73483 w 211736"/>
                    <a:gd name="connsiteY5" fmla="*/ 120881 h 200271"/>
                    <a:gd name="connsiteX6" fmla="*/ 458 w 211736"/>
                    <a:gd name="connsiteY6" fmla="*/ 200256 h 20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736" h="200271">
                      <a:moveTo>
                        <a:pt x="458" y="200256"/>
                      </a:moveTo>
                      <a:cubicBezTo>
                        <a:pt x="6543" y="201314"/>
                        <a:pt x="81949" y="148398"/>
                        <a:pt x="109995" y="127231"/>
                      </a:cubicBezTo>
                      <a:cubicBezTo>
                        <a:pt x="138041" y="106064"/>
                        <a:pt x="151800" y="94423"/>
                        <a:pt x="168733" y="73256"/>
                      </a:cubicBezTo>
                      <a:cubicBezTo>
                        <a:pt x="185666" y="52089"/>
                        <a:pt x="213976" y="3670"/>
                        <a:pt x="211595" y="231"/>
                      </a:cubicBezTo>
                      <a:cubicBezTo>
                        <a:pt x="209214" y="-3209"/>
                        <a:pt x="177464" y="32511"/>
                        <a:pt x="154445" y="52619"/>
                      </a:cubicBezTo>
                      <a:cubicBezTo>
                        <a:pt x="131426" y="72727"/>
                        <a:pt x="96502" y="100508"/>
                        <a:pt x="73483" y="120881"/>
                      </a:cubicBezTo>
                      <a:cubicBezTo>
                        <a:pt x="50464" y="141254"/>
                        <a:pt x="-5627" y="199198"/>
                        <a:pt x="458" y="200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56738E00-7F94-452D-A833-A84AFC405531}"/>
                    </a:ext>
                  </a:extLst>
                </p:cNvPr>
                <p:cNvSpPr/>
                <p:nvPr/>
              </p:nvSpPr>
              <p:spPr>
                <a:xfrm>
                  <a:off x="8908829" y="2747415"/>
                  <a:ext cx="143567" cy="296850"/>
                </a:xfrm>
                <a:custGeom>
                  <a:avLst/>
                  <a:gdLst>
                    <a:gd name="connsiteX0" fmla="*/ 221 w 143567"/>
                    <a:gd name="connsiteY0" fmla="*/ 138660 h 296850"/>
                    <a:gd name="connsiteX1" fmla="*/ 133571 w 143567"/>
                    <a:gd name="connsiteY1" fmla="*/ 8485 h 296850"/>
                    <a:gd name="connsiteX2" fmla="*/ 133571 w 143567"/>
                    <a:gd name="connsiteY2" fmla="*/ 25948 h 296850"/>
                    <a:gd name="connsiteX3" fmla="*/ 130396 w 143567"/>
                    <a:gd name="connsiteY3" fmla="*/ 133898 h 296850"/>
                    <a:gd name="connsiteX4" fmla="*/ 131984 w 143567"/>
                    <a:gd name="connsiteY4" fmla="*/ 198985 h 296850"/>
                    <a:gd name="connsiteX5" fmla="*/ 119284 w 143567"/>
                    <a:gd name="connsiteY5" fmla="*/ 238673 h 296850"/>
                    <a:gd name="connsiteX6" fmla="*/ 73246 w 143567"/>
                    <a:gd name="connsiteY6" fmla="*/ 276773 h 296850"/>
                    <a:gd name="connsiteX7" fmla="*/ 41496 w 143567"/>
                    <a:gd name="connsiteY7" fmla="*/ 295823 h 296850"/>
                    <a:gd name="connsiteX8" fmla="*/ 79596 w 143567"/>
                    <a:gd name="connsiteY8" fmla="*/ 246610 h 296850"/>
                    <a:gd name="connsiteX9" fmla="*/ 108171 w 143567"/>
                    <a:gd name="connsiteY9" fmla="*/ 183110 h 296850"/>
                    <a:gd name="connsiteX10" fmla="*/ 101821 w 143567"/>
                    <a:gd name="connsiteY10" fmla="*/ 62460 h 296850"/>
                    <a:gd name="connsiteX11" fmla="*/ 221 w 143567"/>
                    <a:gd name="connsiteY11" fmla="*/ 138660 h 2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567" h="296850">
                      <a:moveTo>
                        <a:pt x="221" y="138660"/>
                      </a:moveTo>
                      <a:cubicBezTo>
                        <a:pt x="5513" y="129664"/>
                        <a:pt x="111346" y="27270"/>
                        <a:pt x="133571" y="8485"/>
                      </a:cubicBezTo>
                      <a:cubicBezTo>
                        <a:pt x="155796" y="-10300"/>
                        <a:pt x="134100" y="5046"/>
                        <a:pt x="133571" y="25948"/>
                      </a:cubicBezTo>
                      <a:cubicBezTo>
                        <a:pt x="133042" y="46850"/>
                        <a:pt x="130660" y="105059"/>
                        <a:pt x="130396" y="133898"/>
                      </a:cubicBezTo>
                      <a:cubicBezTo>
                        <a:pt x="130132" y="162737"/>
                        <a:pt x="133836" y="181523"/>
                        <a:pt x="131984" y="198985"/>
                      </a:cubicBezTo>
                      <a:cubicBezTo>
                        <a:pt x="130132" y="216447"/>
                        <a:pt x="129074" y="225708"/>
                        <a:pt x="119284" y="238673"/>
                      </a:cubicBezTo>
                      <a:cubicBezTo>
                        <a:pt x="109494" y="251638"/>
                        <a:pt x="86211" y="267248"/>
                        <a:pt x="73246" y="276773"/>
                      </a:cubicBezTo>
                      <a:cubicBezTo>
                        <a:pt x="60281" y="286298"/>
                        <a:pt x="40438" y="300850"/>
                        <a:pt x="41496" y="295823"/>
                      </a:cubicBezTo>
                      <a:cubicBezTo>
                        <a:pt x="42554" y="290796"/>
                        <a:pt x="68484" y="265396"/>
                        <a:pt x="79596" y="246610"/>
                      </a:cubicBezTo>
                      <a:cubicBezTo>
                        <a:pt x="90709" y="227825"/>
                        <a:pt x="104467" y="213802"/>
                        <a:pt x="108171" y="183110"/>
                      </a:cubicBezTo>
                      <a:cubicBezTo>
                        <a:pt x="111875" y="152418"/>
                        <a:pt x="117696" y="70927"/>
                        <a:pt x="101821" y="62460"/>
                      </a:cubicBezTo>
                      <a:cubicBezTo>
                        <a:pt x="85946" y="53993"/>
                        <a:pt x="-5071" y="147656"/>
                        <a:pt x="221" y="1386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53E41E4A-3BFF-4F32-B5E0-DF1E42277C91}"/>
                    </a:ext>
                  </a:extLst>
                </p:cNvPr>
                <p:cNvSpPr/>
                <p:nvPr/>
              </p:nvSpPr>
              <p:spPr>
                <a:xfrm>
                  <a:off x="8970843" y="2550003"/>
                  <a:ext cx="146709" cy="660772"/>
                </a:xfrm>
                <a:custGeom>
                  <a:avLst/>
                  <a:gdLst>
                    <a:gd name="connsiteX0" fmla="*/ 130295 w 146709"/>
                    <a:gd name="connsiteY0" fmla="*/ 4285 h 660772"/>
                    <a:gd name="connsiteX1" fmla="*/ 146170 w 146709"/>
                    <a:gd name="connsiteY1" fmla="*/ 140810 h 660772"/>
                    <a:gd name="connsiteX2" fmla="*/ 142995 w 146709"/>
                    <a:gd name="connsiteY2" fmla="*/ 205897 h 660772"/>
                    <a:gd name="connsiteX3" fmla="*/ 142995 w 146709"/>
                    <a:gd name="connsiteY3" fmla="*/ 313847 h 660772"/>
                    <a:gd name="connsiteX4" fmla="*/ 114420 w 146709"/>
                    <a:gd name="connsiteY4" fmla="*/ 437672 h 660772"/>
                    <a:gd name="connsiteX5" fmla="*/ 76320 w 146709"/>
                    <a:gd name="connsiteY5" fmla="*/ 523397 h 660772"/>
                    <a:gd name="connsiteX6" fmla="*/ 120 w 146709"/>
                    <a:gd name="connsiteY6" fmla="*/ 659922 h 660772"/>
                    <a:gd name="connsiteX7" fmla="*/ 95370 w 146709"/>
                    <a:gd name="connsiteY7" fmla="*/ 453547 h 660772"/>
                    <a:gd name="connsiteX8" fmla="*/ 123945 w 146709"/>
                    <a:gd name="connsiteY8" fmla="*/ 318610 h 660772"/>
                    <a:gd name="connsiteX9" fmla="*/ 130295 w 146709"/>
                    <a:gd name="connsiteY9" fmla="*/ 4285 h 660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709" h="660772">
                      <a:moveTo>
                        <a:pt x="130295" y="4285"/>
                      </a:moveTo>
                      <a:cubicBezTo>
                        <a:pt x="133999" y="-25348"/>
                        <a:pt x="144053" y="107208"/>
                        <a:pt x="146170" y="140810"/>
                      </a:cubicBezTo>
                      <a:cubicBezTo>
                        <a:pt x="148287" y="174412"/>
                        <a:pt x="143524" y="177058"/>
                        <a:pt x="142995" y="205897"/>
                      </a:cubicBezTo>
                      <a:cubicBezTo>
                        <a:pt x="142466" y="234736"/>
                        <a:pt x="147757" y="275218"/>
                        <a:pt x="142995" y="313847"/>
                      </a:cubicBezTo>
                      <a:cubicBezTo>
                        <a:pt x="138233" y="352476"/>
                        <a:pt x="125532" y="402747"/>
                        <a:pt x="114420" y="437672"/>
                      </a:cubicBezTo>
                      <a:cubicBezTo>
                        <a:pt x="103307" y="472597"/>
                        <a:pt x="95370" y="486355"/>
                        <a:pt x="76320" y="523397"/>
                      </a:cubicBezTo>
                      <a:cubicBezTo>
                        <a:pt x="57270" y="560439"/>
                        <a:pt x="-3055" y="671564"/>
                        <a:pt x="120" y="659922"/>
                      </a:cubicBezTo>
                      <a:cubicBezTo>
                        <a:pt x="3295" y="648280"/>
                        <a:pt x="74733" y="510432"/>
                        <a:pt x="95370" y="453547"/>
                      </a:cubicBezTo>
                      <a:cubicBezTo>
                        <a:pt x="116007" y="396662"/>
                        <a:pt x="119447" y="391635"/>
                        <a:pt x="123945" y="318610"/>
                      </a:cubicBezTo>
                      <a:cubicBezTo>
                        <a:pt x="128443" y="245585"/>
                        <a:pt x="126591" y="33918"/>
                        <a:pt x="130295" y="4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6194D577-8AD2-4818-BCA9-6C0246EC6486}"/>
                    </a:ext>
                  </a:extLst>
                </p:cNvPr>
                <p:cNvSpPr/>
                <p:nvPr/>
              </p:nvSpPr>
              <p:spPr>
                <a:xfrm>
                  <a:off x="6078118" y="975080"/>
                  <a:ext cx="1957042" cy="292806"/>
                </a:xfrm>
                <a:custGeom>
                  <a:avLst/>
                  <a:gdLst>
                    <a:gd name="connsiteX0" fmla="*/ 22115 w 1957042"/>
                    <a:gd name="connsiteY0" fmla="*/ 4937 h 292806"/>
                    <a:gd name="connsiteX1" fmla="*/ 102549 w 1957042"/>
                    <a:gd name="connsiteY1" fmla="*/ 2820 h 292806"/>
                    <a:gd name="connsiteX2" fmla="*/ 877249 w 1957042"/>
                    <a:gd name="connsiteY2" fmla="*/ 57853 h 292806"/>
                    <a:gd name="connsiteX3" fmla="*/ 1711215 w 1957042"/>
                    <a:gd name="connsiteY3" fmla="*/ 244120 h 292806"/>
                    <a:gd name="connsiteX4" fmla="*/ 1954632 w 1957042"/>
                    <a:gd name="connsiteY4" fmla="*/ 292803 h 292806"/>
                    <a:gd name="connsiteX5" fmla="*/ 1817049 w 1957042"/>
                    <a:gd name="connsiteY5" fmla="*/ 246237 h 292806"/>
                    <a:gd name="connsiteX6" fmla="*/ 1518599 w 1957042"/>
                    <a:gd name="connsiteY6" fmla="*/ 163687 h 292806"/>
                    <a:gd name="connsiteX7" fmla="*/ 1055049 w 1957042"/>
                    <a:gd name="connsiteY7" fmla="*/ 53620 h 292806"/>
                    <a:gd name="connsiteX8" fmla="*/ 578799 w 1957042"/>
                    <a:gd name="connsiteY8" fmla="*/ 2820 h 292806"/>
                    <a:gd name="connsiteX9" fmla="*/ 22115 w 1957042"/>
                    <a:gd name="connsiteY9" fmla="*/ 4937 h 29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7042" h="292806">
                      <a:moveTo>
                        <a:pt x="22115" y="4937"/>
                      </a:moveTo>
                      <a:cubicBezTo>
                        <a:pt x="-57260" y="4937"/>
                        <a:pt x="102549" y="2820"/>
                        <a:pt x="102549" y="2820"/>
                      </a:cubicBezTo>
                      <a:cubicBezTo>
                        <a:pt x="245071" y="11639"/>
                        <a:pt x="609138" y="17636"/>
                        <a:pt x="877249" y="57853"/>
                      </a:cubicBezTo>
                      <a:cubicBezTo>
                        <a:pt x="1145360" y="98070"/>
                        <a:pt x="1531651" y="204962"/>
                        <a:pt x="1711215" y="244120"/>
                      </a:cubicBezTo>
                      <a:cubicBezTo>
                        <a:pt x="1890779" y="283278"/>
                        <a:pt x="1936993" y="292450"/>
                        <a:pt x="1954632" y="292803"/>
                      </a:cubicBezTo>
                      <a:cubicBezTo>
                        <a:pt x="1972271" y="293156"/>
                        <a:pt x="1889721" y="267756"/>
                        <a:pt x="1817049" y="246237"/>
                      </a:cubicBezTo>
                      <a:cubicBezTo>
                        <a:pt x="1744377" y="224718"/>
                        <a:pt x="1645599" y="195790"/>
                        <a:pt x="1518599" y="163687"/>
                      </a:cubicBezTo>
                      <a:cubicBezTo>
                        <a:pt x="1391599" y="131584"/>
                        <a:pt x="1211682" y="80431"/>
                        <a:pt x="1055049" y="53620"/>
                      </a:cubicBezTo>
                      <a:cubicBezTo>
                        <a:pt x="898416" y="26809"/>
                        <a:pt x="756599" y="10228"/>
                        <a:pt x="578799" y="2820"/>
                      </a:cubicBezTo>
                      <a:cubicBezTo>
                        <a:pt x="400999" y="-4588"/>
                        <a:pt x="101490" y="4937"/>
                        <a:pt x="22115" y="4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94F29790-BB4A-4F2A-82D1-2C7DCC9E0BEB}"/>
                    </a:ext>
                  </a:extLst>
                </p:cNvPr>
                <p:cNvSpPr/>
                <p:nvPr/>
              </p:nvSpPr>
              <p:spPr>
                <a:xfrm>
                  <a:off x="6062461" y="909678"/>
                  <a:ext cx="1925519" cy="344138"/>
                </a:xfrm>
                <a:custGeom>
                  <a:avLst/>
                  <a:gdLst>
                    <a:gd name="connsiteX0" fmla="*/ 22956 w 1925519"/>
                    <a:gd name="connsiteY0" fmla="*/ 489 h 344138"/>
                    <a:gd name="connsiteX1" fmla="*/ 797656 w 1925519"/>
                    <a:gd name="connsiteY1" fmla="*/ 61872 h 344138"/>
                    <a:gd name="connsiteX2" fmla="*/ 1563889 w 1925519"/>
                    <a:gd name="connsiteY2" fmla="*/ 214272 h 344138"/>
                    <a:gd name="connsiteX3" fmla="*/ 1917372 w 1925519"/>
                    <a:gd name="connsiteY3" fmla="*/ 341272 h 344138"/>
                    <a:gd name="connsiteX4" fmla="*/ 1779789 w 1925519"/>
                    <a:gd name="connsiteY4" fmla="*/ 294705 h 344138"/>
                    <a:gd name="connsiteX5" fmla="*/ 1415722 w 1925519"/>
                    <a:gd name="connsiteY5" fmla="*/ 201572 h 344138"/>
                    <a:gd name="connsiteX6" fmla="*/ 960639 w 1925519"/>
                    <a:gd name="connsiteY6" fmla="*/ 97855 h 344138"/>
                    <a:gd name="connsiteX7" fmla="*/ 621972 w 1925519"/>
                    <a:gd name="connsiteY7" fmla="*/ 68222 h 344138"/>
                    <a:gd name="connsiteX8" fmla="*/ 238856 w 1925519"/>
                    <a:gd name="connsiteY8" fmla="*/ 34355 h 344138"/>
                    <a:gd name="connsiteX9" fmla="*/ 22956 w 1925519"/>
                    <a:gd name="connsiteY9" fmla="*/ 489 h 34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5519" h="344138">
                      <a:moveTo>
                        <a:pt x="22956" y="489"/>
                      </a:moveTo>
                      <a:cubicBezTo>
                        <a:pt x="116089" y="5075"/>
                        <a:pt x="540834" y="26242"/>
                        <a:pt x="797656" y="61872"/>
                      </a:cubicBezTo>
                      <a:cubicBezTo>
                        <a:pt x="1054478" y="97502"/>
                        <a:pt x="1377270" y="167705"/>
                        <a:pt x="1563889" y="214272"/>
                      </a:cubicBezTo>
                      <a:cubicBezTo>
                        <a:pt x="1750508" y="260839"/>
                        <a:pt x="1881389" y="327866"/>
                        <a:pt x="1917372" y="341272"/>
                      </a:cubicBezTo>
                      <a:cubicBezTo>
                        <a:pt x="1953355" y="354678"/>
                        <a:pt x="1863397" y="317988"/>
                        <a:pt x="1779789" y="294705"/>
                      </a:cubicBezTo>
                      <a:cubicBezTo>
                        <a:pt x="1696181" y="271422"/>
                        <a:pt x="1552247" y="234380"/>
                        <a:pt x="1415722" y="201572"/>
                      </a:cubicBezTo>
                      <a:cubicBezTo>
                        <a:pt x="1279197" y="168764"/>
                        <a:pt x="1092931" y="120080"/>
                        <a:pt x="960639" y="97855"/>
                      </a:cubicBezTo>
                      <a:cubicBezTo>
                        <a:pt x="828347" y="75630"/>
                        <a:pt x="621972" y="68222"/>
                        <a:pt x="621972" y="68222"/>
                      </a:cubicBezTo>
                      <a:lnTo>
                        <a:pt x="238856" y="34355"/>
                      </a:lnTo>
                      <a:cubicBezTo>
                        <a:pt x="143959" y="24830"/>
                        <a:pt x="-70177" y="-4097"/>
                        <a:pt x="22956" y="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2858364C-2480-4F39-A4A0-B852102275DB}"/>
                    </a:ext>
                  </a:extLst>
                </p:cNvPr>
                <p:cNvSpPr/>
                <p:nvPr/>
              </p:nvSpPr>
              <p:spPr>
                <a:xfrm>
                  <a:off x="8021134" y="1271477"/>
                  <a:ext cx="925478" cy="615184"/>
                </a:xfrm>
                <a:custGeom>
                  <a:avLst/>
                  <a:gdLst>
                    <a:gd name="connsiteX0" fmla="*/ 504 w 925478"/>
                    <a:gd name="connsiteY0" fmla="*/ 111 h 615184"/>
                    <a:gd name="connsiteX1" fmla="*/ 394204 w 925478"/>
                    <a:gd name="connsiteY1" fmla="*/ 222361 h 615184"/>
                    <a:gd name="connsiteX2" fmla="*/ 887916 w 925478"/>
                    <a:gd name="connsiteY2" fmla="*/ 589073 h 615184"/>
                    <a:gd name="connsiteX3" fmla="*/ 870454 w 925478"/>
                    <a:gd name="connsiteY3" fmla="*/ 573198 h 615184"/>
                    <a:gd name="connsiteX4" fmla="*/ 705354 w 925478"/>
                    <a:gd name="connsiteY4" fmla="*/ 474773 h 615184"/>
                    <a:gd name="connsiteX5" fmla="*/ 481516 w 925478"/>
                    <a:gd name="connsiteY5" fmla="*/ 312848 h 615184"/>
                    <a:gd name="connsiteX6" fmla="*/ 314829 w 925478"/>
                    <a:gd name="connsiteY6" fmla="*/ 193786 h 615184"/>
                    <a:gd name="connsiteX7" fmla="*/ 504 w 925478"/>
                    <a:gd name="connsiteY7" fmla="*/ 111 h 6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478" h="615184">
                      <a:moveTo>
                        <a:pt x="504" y="111"/>
                      </a:moveTo>
                      <a:cubicBezTo>
                        <a:pt x="13733" y="4873"/>
                        <a:pt x="246302" y="124201"/>
                        <a:pt x="394204" y="222361"/>
                      </a:cubicBezTo>
                      <a:cubicBezTo>
                        <a:pt x="542106" y="320521"/>
                        <a:pt x="808541" y="530600"/>
                        <a:pt x="887916" y="589073"/>
                      </a:cubicBezTo>
                      <a:cubicBezTo>
                        <a:pt x="967291" y="647546"/>
                        <a:pt x="900881" y="592248"/>
                        <a:pt x="870454" y="573198"/>
                      </a:cubicBezTo>
                      <a:cubicBezTo>
                        <a:pt x="840027" y="554148"/>
                        <a:pt x="770177" y="518165"/>
                        <a:pt x="705354" y="474773"/>
                      </a:cubicBezTo>
                      <a:cubicBezTo>
                        <a:pt x="640531" y="431381"/>
                        <a:pt x="481516" y="312848"/>
                        <a:pt x="481516" y="312848"/>
                      </a:cubicBezTo>
                      <a:cubicBezTo>
                        <a:pt x="416429" y="266017"/>
                        <a:pt x="391558" y="243792"/>
                        <a:pt x="314829" y="193786"/>
                      </a:cubicBezTo>
                      <a:cubicBezTo>
                        <a:pt x="238100" y="143780"/>
                        <a:pt x="-12725" y="-4651"/>
                        <a:pt x="504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8A09532E-C622-4027-A34D-4AF6381E326B}"/>
                    </a:ext>
                  </a:extLst>
                </p:cNvPr>
                <p:cNvSpPr/>
                <p:nvPr/>
              </p:nvSpPr>
              <p:spPr>
                <a:xfrm>
                  <a:off x="8072393" y="1271417"/>
                  <a:ext cx="1014886" cy="767959"/>
                </a:xfrm>
                <a:custGeom>
                  <a:avLst/>
                  <a:gdLst>
                    <a:gd name="connsiteX0" fmla="*/ 45 w 1014886"/>
                    <a:gd name="connsiteY0" fmla="*/ 171 h 767959"/>
                    <a:gd name="connsiteX1" fmla="*/ 325482 w 1014886"/>
                    <a:gd name="connsiteY1" fmla="*/ 165271 h 767959"/>
                    <a:gd name="connsiteX2" fmla="*/ 812845 w 1014886"/>
                    <a:gd name="connsiteY2" fmla="*/ 509758 h 767959"/>
                    <a:gd name="connsiteX3" fmla="*/ 1004932 w 1014886"/>
                    <a:gd name="connsiteY3" fmla="*/ 757408 h 767959"/>
                    <a:gd name="connsiteX4" fmla="*/ 963657 w 1014886"/>
                    <a:gd name="connsiteY4" fmla="*/ 698671 h 767959"/>
                    <a:gd name="connsiteX5" fmla="*/ 760457 w 1014886"/>
                    <a:gd name="connsiteY5" fmla="*/ 484358 h 767959"/>
                    <a:gd name="connsiteX6" fmla="*/ 474707 w 1014886"/>
                    <a:gd name="connsiteY6" fmla="*/ 285921 h 767959"/>
                    <a:gd name="connsiteX7" fmla="*/ 346120 w 1014886"/>
                    <a:gd name="connsiteY7" fmla="*/ 192258 h 767959"/>
                    <a:gd name="connsiteX8" fmla="*/ 45 w 1014886"/>
                    <a:gd name="connsiteY8" fmla="*/ 171 h 76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86" h="767959">
                      <a:moveTo>
                        <a:pt x="45" y="171"/>
                      </a:moveTo>
                      <a:cubicBezTo>
                        <a:pt x="-3395" y="-4327"/>
                        <a:pt x="190015" y="80340"/>
                        <a:pt x="325482" y="165271"/>
                      </a:cubicBezTo>
                      <a:cubicBezTo>
                        <a:pt x="460949" y="250202"/>
                        <a:pt x="699603" y="411069"/>
                        <a:pt x="812845" y="509758"/>
                      </a:cubicBezTo>
                      <a:cubicBezTo>
                        <a:pt x="926087" y="608448"/>
                        <a:pt x="979797" y="725923"/>
                        <a:pt x="1004932" y="757408"/>
                      </a:cubicBezTo>
                      <a:cubicBezTo>
                        <a:pt x="1030067" y="788893"/>
                        <a:pt x="1004403" y="744179"/>
                        <a:pt x="963657" y="698671"/>
                      </a:cubicBezTo>
                      <a:cubicBezTo>
                        <a:pt x="922911" y="653163"/>
                        <a:pt x="841949" y="553150"/>
                        <a:pt x="760457" y="484358"/>
                      </a:cubicBezTo>
                      <a:cubicBezTo>
                        <a:pt x="678965" y="415566"/>
                        <a:pt x="543763" y="334604"/>
                        <a:pt x="474707" y="285921"/>
                      </a:cubicBezTo>
                      <a:cubicBezTo>
                        <a:pt x="405651" y="237238"/>
                        <a:pt x="424966" y="237766"/>
                        <a:pt x="346120" y="192258"/>
                      </a:cubicBezTo>
                      <a:cubicBezTo>
                        <a:pt x="267274" y="146750"/>
                        <a:pt x="3485" y="4669"/>
                        <a:pt x="4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F6B278A0-6308-44B0-BA95-1BF609178FDA}"/>
                    </a:ext>
                  </a:extLst>
                </p:cNvPr>
                <p:cNvSpPr/>
                <p:nvPr/>
              </p:nvSpPr>
              <p:spPr>
                <a:xfrm>
                  <a:off x="9084346" y="2037409"/>
                  <a:ext cx="226142" cy="980814"/>
                </a:xfrm>
                <a:custGeom>
                  <a:avLst/>
                  <a:gdLst>
                    <a:gd name="connsiteX0" fmla="*/ 387 w 226142"/>
                    <a:gd name="connsiteY0" fmla="*/ 941 h 980814"/>
                    <a:gd name="connsiteX1" fmla="*/ 140087 w 226142"/>
                    <a:gd name="connsiteY1" fmla="*/ 257058 h 980814"/>
                    <a:gd name="connsiteX2" fmla="*/ 218404 w 226142"/>
                    <a:gd name="connsiteY2" fmla="*/ 498358 h 980814"/>
                    <a:gd name="connsiteX3" fmla="*/ 214171 w 226142"/>
                    <a:gd name="connsiteY3" fmla="*/ 703674 h 980814"/>
                    <a:gd name="connsiteX4" fmla="*/ 137971 w 226142"/>
                    <a:gd name="connsiteY4" fmla="*/ 978841 h 980814"/>
                    <a:gd name="connsiteX5" fmla="*/ 222637 w 226142"/>
                    <a:gd name="connsiteY5" fmla="*/ 553391 h 980814"/>
                    <a:gd name="connsiteX6" fmla="*/ 186654 w 226142"/>
                    <a:gd name="connsiteY6" fmla="*/ 352308 h 980814"/>
                    <a:gd name="connsiteX7" fmla="*/ 387 w 226142"/>
                    <a:gd name="connsiteY7" fmla="*/ 941 h 98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142" h="980814">
                      <a:moveTo>
                        <a:pt x="387" y="941"/>
                      </a:moveTo>
                      <a:cubicBezTo>
                        <a:pt x="-7374" y="-14934"/>
                        <a:pt x="103751" y="174155"/>
                        <a:pt x="140087" y="257058"/>
                      </a:cubicBezTo>
                      <a:cubicBezTo>
                        <a:pt x="176423" y="339961"/>
                        <a:pt x="206057" y="423922"/>
                        <a:pt x="218404" y="498358"/>
                      </a:cubicBezTo>
                      <a:cubicBezTo>
                        <a:pt x="230751" y="572794"/>
                        <a:pt x="227576" y="623594"/>
                        <a:pt x="214171" y="703674"/>
                      </a:cubicBezTo>
                      <a:cubicBezTo>
                        <a:pt x="200766" y="783754"/>
                        <a:pt x="136560" y="1003888"/>
                        <a:pt x="137971" y="978841"/>
                      </a:cubicBezTo>
                      <a:cubicBezTo>
                        <a:pt x="139382" y="953794"/>
                        <a:pt x="214523" y="657813"/>
                        <a:pt x="222637" y="553391"/>
                      </a:cubicBezTo>
                      <a:cubicBezTo>
                        <a:pt x="230751" y="448969"/>
                        <a:pt x="220168" y="444736"/>
                        <a:pt x="186654" y="352308"/>
                      </a:cubicBezTo>
                      <a:cubicBezTo>
                        <a:pt x="153140" y="259880"/>
                        <a:pt x="8148" y="16816"/>
                        <a:pt x="387" y="9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123FE208-45FA-4948-BEF6-BD62262D4CE3}"/>
                    </a:ext>
                  </a:extLst>
                </p:cNvPr>
                <p:cNvSpPr/>
                <p:nvPr/>
              </p:nvSpPr>
              <p:spPr>
                <a:xfrm>
                  <a:off x="9029700" y="1993814"/>
                  <a:ext cx="221093" cy="950476"/>
                </a:xfrm>
                <a:custGeom>
                  <a:avLst/>
                  <a:gdLst>
                    <a:gd name="connsiteX0" fmla="*/ 0 w 221093"/>
                    <a:gd name="connsiteY0" fmla="*/ 86 h 950476"/>
                    <a:gd name="connsiteX1" fmla="*/ 184150 w 221093"/>
                    <a:gd name="connsiteY1" fmla="*/ 374736 h 950476"/>
                    <a:gd name="connsiteX2" fmla="*/ 192617 w 221093"/>
                    <a:gd name="connsiteY2" fmla="*/ 658369 h 950476"/>
                    <a:gd name="connsiteX3" fmla="*/ 146050 w 221093"/>
                    <a:gd name="connsiteY3" fmla="*/ 950469 h 950476"/>
                    <a:gd name="connsiteX4" fmla="*/ 213783 w 221093"/>
                    <a:gd name="connsiteY4" fmla="*/ 649903 h 950476"/>
                    <a:gd name="connsiteX5" fmla="*/ 215900 w 221093"/>
                    <a:gd name="connsiteY5" fmla="*/ 446703 h 950476"/>
                    <a:gd name="connsiteX6" fmla="*/ 184150 w 221093"/>
                    <a:gd name="connsiteY6" fmla="*/ 340869 h 950476"/>
                    <a:gd name="connsiteX7" fmla="*/ 0 w 221093"/>
                    <a:gd name="connsiteY7" fmla="*/ 86 h 95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093" h="950476">
                      <a:moveTo>
                        <a:pt x="0" y="86"/>
                      </a:moveTo>
                      <a:cubicBezTo>
                        <a:pt x="0" y="5730"/>
                        <a:pt x="152047" y="265022"/>
                        <a:pt x="184150" y="374736"/>
                      </a:cubicBezTo>
                      <a:cubicBezTo>
                        <a:pt x="216253" y="484450"/>
                        <a:pt x="198967" y="562414"/>
                        <a:pt x="192617" y="658369"/>
                      </a:cubicBezTo>
                      <a:cubicBezTo>
                        <a:pt x="186267" y="754325"/>
                        <a:pt x="142522" y="951880"/>
                        <a:pt x="146050" y="950469"/>
                      </a:cubicBezTo>
                      <a:cubicBezTo>
                        <a:pt x="149578" y="949058"/>
                        <a:pt x="202141" y="733864"/>
                        <a:pt x="213783" y="649903"/>
                      </a:cubicBezTo>
                      <a:cubicBezTo>
                        <a:pt x="225425" y="565942"/>
                        <a:pt x="220839" y="498209"/>
                        <a:pt x="215900" y="446703"/>
                      </a:cubicBezTo>
                      <a:cubicBezTo>
                        <a:pt x="210961" y="395197"/>
                        <a:pt x="217664" y="414247"/>
                        <a:pt x="184150" y="340869"/>
                      </a:cubicBezTo>
                      <a:cubicBezTo>
                        <a:pt x="150636" y="267491"/>
                        <a:pt x="0" y="-5558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E206A4C6-556A-4DF8-9330-550D00B2888A}"/>
                    </a:ext>
                  </a:extLst>
                </p:cNvPr>
                <p:cNvSpPr/>
                <p:nvPr/>
              </p:nvSpPr>
              <p:spPr>
                <a:xfrm>
                  <a:off x="9120684" y="2671649"/>
                  <a:ext cx="212153" cy="722480"/>
                </a:xfrm>
                <a:custGeom>
                  <a:avLst/>
                  <a:gdLst>
                    <a:gd name="connsiteX0" fmla="*/ 211699 w 212153"/>
                    <a:gd name="connsiteY0" fmla="*/ 3818 h 722480"/>
                    <a:gd name="connsiteX1" fmla="*/ 139733 w 212153"/>
                    <a:gd name="connsiteY1" fmla="*/ 427151 h 722480"/>
                    <a:gd name="connsiteX2" fmla="*/ 120683 w 212153"/>
                    <a:gd name="connsiteY2" fmla="*/ 492768 h 722480"/>
                    <a:gd name="connsiteX3" fmla="*/ 33 w 212153"/>
                    <a:gd name="connsiteY3" fmla="*/ 721368 h 722480"/>
                    <a:gd name="connsiteX4" fmla="*/ 133383 w 212153"/>
                    <a:gd name="connsiteY4" fmla="*/ 386934 h 722480"/>
                    <a:gd name="connsiteX5" fmla="*/ 169366 w 212153"/>
                    <a:gd name="connsiteY5" fmla="*/ 226068 h 722480"/>
                    <a:gd name="connsiteX6" fmla="*/ 211699 w 212153"/>
                    <a:gd name="connsiteY6" fmla="*/ 3818 h 72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153" h="722480">
                      <a:moveTo>
                        <a:pt x="211699" y="3818"/>
                      </a:moveTo>
                      <a:cubicBezTo>
                        <a:pt x="206760" y="37332"/>
                        <a:pt x="154902" y="345659"/>
                        <a:pt x="139733" y="427151"/>
                      </a:cubicBezTo>
                      <a:cubicBezTo>
                        <a:pt x="124564" y="508643"/>
                        <a:pt x="143966" y="443732"/>
                        <a:pt x="120683" y="492768"/>
                      </a:cubicBezTo>
                      <a:cubicBezTo>
                        <a:pt x="97400" y="541804"/>
                        <a:pt x="-2084" y="739007"/>
                        <a:pt x="33" y="721368"/>
                      </a:cubicBezTo>
                      <a:cubicBezTo>
                        <a:pt x="2150" y="703729"/>
                        <a:pt x="105161" y="469484"/>
                        <a:pt x="133383" y="386934"/>
                      </a:cubicBezTo>
                      <a:cubicBezTo>
                        <a:pt x="161605" y="304384"/>
                        <a:pt x="158783" y="285335"/>
                        <a:pt x="169366" y="226068"/>
                      </a:cubicBezTo>
                      <a:cubicBezTo>
                        <a:pt x="179949" y="166801"/>
                        <a:pt x="216638" y="-29696"/>
                        <a:pt x="211699" y="38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1A11CCB6-F59B-489C-BB0C-A5E2B1C70C61}"/>
                    </a:ext>
                  </a:extLst>
                </p:cNvPr>
                <p:cNvSpPr/>
                <p:nvPr/>
              </p:nvSpPr>
              <p:spPr>
                <a:xfrm>
                  <a:off x="8693108" y="2986617"/>
                  <a:ext cx="476393" cy="548216"/>
                </a:xfrm>
                <a:custGeom>
                  <a:avLst/>
                  <a:gdLst>
                    <a:gd name="connsiteX0" fmla="*/ 476292 w 476393"/>
                    <a:gd name="connsiteY0" fmla="*/ 0 h 548216"/>
                    <a:gd name="connsiteX1" fmla="*/ 311192 w 476393"/>
                    <a:gd name="connsiteY1" fmla="*/ 292100 h 548216"/>
                    <a:gd name="connsiteX2" fmla="*/ 42 w 476393"/>
                    <a:gd name="connsiteY2" fmla="*/ 548216 h 548216"/>
                    <a:gd name="connsiteX3" fmla="*/ 290025 w 476393"/>
                    <a:gd name="connsiteY3" fmla="*/ 289983 h 548216"/>
                    <a:gd name="connsiteX4" fmla="*/ 476292 w 476393"/>
                    <a:gd name="connsiteY4" fmla="*/ 0 h 54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393" h="548216">
                      <a:moveTo>
                        <a:pt x="476292" y="0"/>
                      </a:moveTo>
                      <a:cubicBezTo>
                        <a:pt x="479820" y="353"/>
                        <a:pt x="390567" y="200731"/>
                        <a:pt x="311192" y="292100"/>
                      </a:cubicBezTo>
                      <a:cubicBezTo>
                        <a:pt x="231817" y="383469"/>
                        <a:pt x="3570" y="548569"/>
                        <a:pt x="42" y="548216"/>
                      </a:cubicBezTo>
                      <a:cubicBezTo>
                        <a:pt x="-3486" y="547863"/>
                        <a:pt x="213119" y="381000"/>
                        <a:pt x="290025" y="289983"/>
                      </a:cubicBezTo>
                      <a:cubicBezTo>
                        <a:pt x="366930" y="198966"/>
                        <a:pt x="472764" y="-353"/>
                        <a:pt x="4762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6CFFC080-53B5-48E2-98AB-AA4DF01B007C}"/>
                    </a:ext>
                  </a:extLst>
                </p:cNvPr>
                <p:cNvSpPr/>
                <p:nvPr/>
              </p:nvSpPr>
              <p:spPr>
                <a:xfrm>
                  <a:off x="8667716" y="3203838"/>
                  <a:ext cx="317706" cy="361080"/>
                </a:xfrm>
                <a:custGeom>
                  <a:avLst/>
                  <a:gdLst>
                    <a:gd name="connsiteX0" fmla="*/ 317534 w 317706"/>
                    <a:gd name="connsiteY0" fmla="*/ 795 h 361080"/>
                    <a:gd name="connsiteX1" fmla="*/ 220167 w 317706"/>
                    <a:gd name="connsiteY1" fmla="*/ 123562 h 361080"/>
                    <a:gd name="connsiteX2" fmla="*/ 34 w 317706"/>
                    <a:gd name="connsiteY2" fmla="*/ 360629 h 361080"/>
                    <a:gd name="connsiteX3" fmla="*/ 237101 w 317706"/>
                    <a:gd name="connsiteY3" fmla="*/ 178595 h 361080"/>
                    <a:gd name="connsiteX4" fmla="*/ 317534 w 317706"/>
                    <a:gd name="connsiteY4" fmla="*/ 795 h 36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706" h="361080">
                      <a:moveTo>
                        <a:pt x="317534" y="795"/>
                      </a:moveTo>
                      <a:cubicBezTo>
                        <a:pt x="314712" y="-8377"/>
                        <a:pt x="273084" y="63590"/>
                        <a:pt x="220167" y="123562"/>
                      </a:cubicBezTo>
                      <a:cubicBezTo>
                        <a:pt x="167250" y="183534"/>
                        <a:pt x="-2788" y="351457"/>
                        <a:pt x="34" y="360629"/>
                      </a:cubicBezTo>
                      <a:cubicBezTo>
                        <a:pt x="2856" y="369801"/>
                        <a:pt x="185948" y="236803"/>
                        <a:pt x="237101" y="178595"/>
                      </a:cubicBezTo>
                      <a:cubicBezTo>
                        <a:pt x="288254" y="120387"/>
                        <a:pt x="320356" y="9967"/>
                        <a:pt x="317534" y="7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70B0E228-DBA5-42EA-B3D0-2DE4AF0DDF6C}"/>
                    </a:ext>
                  </a:extLst>
                </p:cNvPr>
                <p:cNvSpPr/>
                <p:nvPr/>
              </p:nvSpPr>
              <p:spPr>
                <a:xfrm>
                  <a:off x="8194372" y="3398827"/>
                  <a:ext cx="921488" cy="748763"/>
                </a:xfrm>
                <a:custGeom>
                  <a:avLst/>
                  <a:gdLst>
                    <a:gd name="connsiteX0" fmla="*/ 919995 w 921488"/>
                    <a:gd name="connsiteY0" fmla="*/ 540 h 748763"/>
                    <a:gd name="connsiteX1" fmla="*/ 678695 w 921488"/>
                    <a:gd name="connsiteY1" fmla="*/ 286290 h 748763"/>
                    <a:gd name="connsiteX2" fmla="*/ 522061 w 921488"/>
                    <a:gd name="connsiteY2" fmla="*/ 432340 h 748763"/>
                    <a:gd name="connsiteX3" fmla="*/ 7711 w 921488"/>
                    <a:gd name="connsiteY3" fmla="*/ 745606 h 748763"/>
                    <a:gd name="connsiteX4" fmla="*/ 236311 w 921488"/>
                    <a:gd name="connsiteY4" fmla="*/ 580506 h 748763"/>
                    <a:gd name="connsiteX5" fmla="*/ 555928 w 921488"/>
                    <a:gd name="connsiteY5" fmla="*/ 364606 h 748763"/>
                    <a:gd name="connsiteX6" fmla="*/ 919995 w 921488"/>
                    <a:gd name="connsiteY6" fmla="*/ 540 h 74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488" h="748763">
                      <a:moveTo>
                        <a:pt x="919995" y="540"/>
                      </a:moveTo>
                      <a:cubicBezTo>
                        <a:pt x="940456" y="-12513"/>
                        <a:pt x="745017" y="214323"/>
                        <a:pt x="678695" y="286290"/>
                      </a:cubicBezTo>
                      <a:cubicBezTo>
                        <a:pt x="612373" y="358257"/>
                        <a:pt x="633892" y="355787"/>
                        <a:pt x="522061" y="432340"/>
                      </a:cubicBezTo>
                      <a:cubicBezTo>
                        <a:pt x="410230" y="508893"/>
                        <a:pt x="55336" y="720912"/>
                        <a:pt x="7711" y="745606"/>
                      </a:cubicBezTo>
                      <a:cubicBezTo>
                        <a:pt x="-39914" y="770300"/>
                        <a:pt x="144942" y="644006"/>
                        <a:pt x="236311" y="580506"/>
                      </a:cubicBezTo>
                      <a:cubicBezTo>
                        <a:pt x="327680" y="517006"/>
                        <a:pt x="442334" y="463031"/>
                        <a:pt x="555928" y="364606"/>
                      </a:cubicBezTo>
                      <a:cubicBezTo>
                        <a:pt x="669522" y="266181"/>
                        <a:pt x="899534" y="13593"/>
                        <a:pt x="919995" y="5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7A182457-B096-4FF0-86D0-1F063C1F9FEA}"/>
                    </a:ext>
                  </a:extLst>
                </p:cNvPr>
                <p:cNvSpPr/>
                <p:nvPr/>
              </p:nvSpPr>
              <p:spPr>
                <a:xfrm>
                  <a:off x="7825255" y="3556330"/>
                  <a:ext cx="895391" cy="486779"/>
                </a:xfrm>
                <a:custGeom>
                  <a:avLst/>
                  <a:gdLst>
                    <a:gd name="connsiteX0" fmla="*/ 891178 w 895391"/>
                    <a:gd name="connsiteY0" fmla="*/ 3903 h 486779"/>
                    <a:gd name="connsiteX1" fmla="*/ 736662 w 895391"/>
                    <a:gd name="connsiteY1" fmla="*/ 124553 h 486779"/>
                    <a:gd name="connsiteX2" fmla="*/ 410695 w 895391"/>
                    <a:gd name="connsiteY2" fmla="*/ 351037 h 486779"/>
                    <a:gd name="connsiteX3" fmla="*/ 62 w 895391"/>
                    <a:gd name="connsiteY3" fmla="*/ 486503 h 486779"/>
                    <a:gd name="connsiteX4" fmla="*/ 381062 w 895391"/>
                    <a:gd name="connsiteY4" fmla="*/ 382787 h 486779"/>
                    <a:gd name="connsiteX5" fmla="*/ 580028 w 895391"/>
                    <a:gd name="connsiteY5" fmla="*/ 264253 h 486779"/>
                    <a:gd name="connsiteX6" fmla="*/ 891178 w 895391"/>
                    <a:gd name="connsiteY6" fmla="*/ 3903 h 48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5391" h="486779">
                      <a:moveTo>
                        <a:pt x="891178" y="3903"/>
                      </a:moveTo>
                      <a:cubicBezTo>
                        <a:pt x="917284" y="-19380"/>
                        <a:pt x="816742" y="66697"/>
                        <a:pt x="736662" y="124553"/>
                      </a:cubicBezTo>
                      <a:cubicBezTo>
                        <a:pt x="656581" y="182409"/>
                        <a:pt x="533462" y="290712"/>
                        <a:pt x="410695" y="351037"/>
                      </a:cubicBezTo>
                      <a:cubicBezTo>
                        <a:pt x="287928" y="411362"/>
                        <a:pt x="5001" y="481211"/>
                        <a:pt x="62" y="486503"/>
                      </a:cubicBezTo>
                      <a:cubicBezTo>
                        <a:pt x="-4877" y="491795"/>
                        <a:pt x="284401" y="419829"/>
                        <a:pt x="381062" y="382787"/>
                      </a:cubicBezTo>
                      <a:cubicBezTo>
                        <a:pt x="477723" y="345745"/>
                        <a:pt x="492892" y="326342"/>
                        <a:pt x="580028" y="264253"/>
                      </a:cubicBezTo>
                      <a:cubicBezTo>
                        <a:pt x="667164" y="202164"/>
                        <a:pt x="865072" y="27186"/>
                        <a:pt x="891178" y="39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C0EDE01A-3C1B-4595-8A26-BD1CA342231E}"/>
                    </a:ext>
                  </a:extLst>
                </p:cNvPr>
                <p:cNvSpPr/>
                <p:nvPr/>
              </p:nvSpPr>
              <p:spPr>
                <a:xfrm>
                  <a:off x="7753043" y="3550448"/>
                  <a:ext cx="928684" cy="517790"/>
                </a:xfrm>
                <a:custGeom>
                  <a:avLst/>
                  <a:gdLst>
                    <a:gd name="connsiteX0" fmla="*/ 927407 w 928684"/>
                    <a:gd name="connsiteY0" fmla="*/ 1319 h 517790"/>
                    <a:gd name="connsiteX1" fmla="*/ 658590 w 928684"/>
                    <a:gd name="connsiteY1" fmla="*/ 191819 h 517790"/>
                    <a:gd name="connsiteX2" fmla="*/ 485024 w 928684"/>
                    <a:gd name="connsiteY2" fmla="*/ 304002 h 517790"/>
                    <a:gd name="connsiteX3" fmla="*/ 214090 w 928684"/>
                    <a:gd name="connsiteY3" fmla="*/ 414069 h 517790"/>
                    <a:gd name="connsiteX4" fmla="*/ 307 w 928684"/>
                    <a:gd name="connsiteY4" fmla="*/ 517785 h 517790"/>
                    <a:gd name="connsiteX5" fmla="*/ 260657 w 928684"/>
                    <a:gd name="connsiteY5" fmla="*/ 418302 h 517790"/>
                    <a:gd name="connsiteX6" fmla="*/ 540057 w 928684"/>
                    <a:gd name="connsiteY6" fmla="*/ 295535 h 517790"/>
                    <a:gd name="connsiteX7" fmla="*/ 927407 w 928684"/>
                    <a:gd name="connsiteY7" fmla="*/ 1319 h 51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84" h="517790">
                      <a:moveTo>
                        <a:pt x="927407" y="1319"/>
                      </a:moveTo>
                      <a:cubicBezTo>
                        <a:pt x="947162" y="-15967"/>
                        <a:pt x="732320" y="141372"/>
                        <a:pt x="658590" y="191819"/>
                      </a:cubicBezTo>
                      <a:cubicBezTo>
                        <a:pt x="584860" y="242266"/>
                        <a:pt x="559107" y="266960"/>
                        <a:pt x="485024" y="304002"/>
                      </a:cubicBezTo>
                      <a:cubicBezTo>
                        <a:pt x="410941" y="341044"/>
                        <a:pt x="294876" y="378439"/>
                        <a:pt x="214090" y="414069"/>
                      </a:cubicBezTo>
                      <a:cubicBezTo>
                        <a:pt x="133304" y="449699"/>
                        <a:pt x="-7454" y="517080"/>
                        <a:pt x="307" y="517785"/>
                      </a:cubicBezTo>
                      <a:cubicBezTo>
                        <a:pt x="8068" y="518490"/>
                        <a:pt x="170699" y="455344"/>
                        <a:pt x="260657" y="418302"/>
                      </a:cubicBezTo>
                      <a:cubicBezTo>
                        <a:pt x="350615" y="381260"/>
                        <a:pt x="425052" y="364679"/>
                        <a:pt x="540057" y="295535"/>
                      </a:cubicBezTo>
                      <a:cubicBezTo>
                        <a:pt x="655062" y="226391"/>
                        <a:pt x="907652" y="18605"/>
                        <a:pt x="927407" y="1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FC9F3C48-F487-4D31-96D7-D6854FF4B8A4}"/>
                    </a:ext>
                  </a:extLst>
                </p:cNvPr>
                <p:cNvSpPr/>
                <p:nvPr/>
              </p:nvSpPr>
              <p:spPr>
                <a:xfrm>
                  <a:off x="5975349" y="4069682"/>
                  <a:ext cx="1840689" cy="286760"/>
                </a:xfrm>
                <a:custGeom>
                  <a:avLst/>
                  <a:gdLst>
                    <a:gd name="connsiteX0" fmla="*/ 1 w 1840689"/>
                    <a:gd name="connsiteY0" fmla="*/ 286418 h 286760"/>
                    <a:gd name="connsiteX1" fmla="*/ 929218 w 1840689"/>
                    <a:gd name="connsiteY1" fmla="*/ 229268 h 286760"/>
                    <a:gd name="connsiteX2" fmla="*/ 1206501 w 1840689"/>
                    <a:gd name="connsiteY2" fmla="*/ 172118 h 286760"/>
                    <a:gd name="connsiteX3" fmla="*/ 1839384 w 1840689"/>
                    <a:gd name="connsiteY3" fmla="*/ 668 h 286760"/>
                    <a:gd name="connsiteX4" fmla="*/ 1384301 w 1840689"/>
                    <a:gd name="connsiteY4" fmla="*/ 108618 h 286760"/>
                    <a:gd name="connsiteX5" fmla="*/ 935568 w 1840689"/>
                    <a:gd name="connsiteY5" fmla="*/ 201751 h 286760"/>
                    <a:gd name="connsiteX6" fmla="*/ 1 w 1840689"/>
                    <a:gd name="connsiteY6" fmla="*/ 286418 h 2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0689" h="286760">
                      <a:moveTo>
                        <a:pt x="1" y="286418"/>
                      </a:moveTo>
                      <a:cubicBezTo>
                        <a:pt x="-1057" y="291004"/>
                        <a:pt x="728135" y="248318"/>
                        <a:pt x="929218" y="229268"/>
                      </a:cubicBezTo>
                      <a:cubicBezTo>
                        <a:pt x="1130301" y="210218"/>
                        <a:pt x="1054807" y="210218"/>
                        <a:pt x="1206501" y="172118"/>
                      </a:cubicBezTo>
                      <a:cubicBezTo>
                        <a:pt x="1358195" y="134018"/>
                        <a:pt x="1809751" y="11251"/>
                        <a:pt x="1839384" y="668"/>
                      </a:cubicBezTo>
                      <a:cubicBezTo>
                        <a:pt x="1869017" y="-9915"/>
                        <a:pt x="1384301" y="108618"/>
                        <a:pt x="1384301" y="108618"/>
                      </a:cubicBezTo>
                      <a:cubicBezTo>
                        <a:pt x="1233665" y="142132"/>
                        <a:pt x="1167696" y="171412"/>
                        <a:pt x="935568" y="201751"/>
                      </a:cubicBezTo>
                      <a:cubicBezTo>
                        <a:pt x="703440" y="232090"/>
                        <a:pt x="1059" y="281832"/>
                        <a:pt x="1" y="2864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23E19BDA-D3F9-4F91-8590-4644AB07DC90}"/>
                    </a:ext>
                  </a:extLst>
                </p:cNvPr>
                <p:cNvSpPr/>
                <p:nvPr/>
              </p:nvSpPr>
              <p:spPr>
                <a:xfrm>
                  <a:off x="6051543" y="4127422"/>
                  <a:ext cx="2196775" cy="459014"/>
                </a:xfrm>
                <a:custGeom>
                  <a:avLst/>
                  <a:gdLst>
                    <a:gd name="connsiteX0" fmla="*/ 4240 w 2196775"/>
                    <a:gd name="connsiteY0" fmla="*/ 450928 h 459014"/>
                    <a:gd name="connsiteX1" fmla="*/ 480490 w 2196775"/>
                    <a:gd name="connsiteY1" fmla="*/ 440345 h 459014"/>
                    <a:gd name="connsiteX2" fmla="*/ 1388540 w 2196775"/>
                    <a:gd name="connsiteY2" fmla="*/ 287945 h 459014"/>
                    <a:gd name="connsiteX3" fmla="*/ 1932524 w 2196775"/>
                    <a:gd name="connsiteY3" fmla="*/ 101678 h 459014"/>
                    <a:gd name="connsiteX4" fmla="*/ 2194990 w 2196775"/>
                    <a:gd name="connsiteY4" fmla="*/ 78 h 459014"/>
                    <a:gd name="connsiteX5" fmla="*/ 1813990 w 2196775"/>
                    <a:gd name="connsiteY5" fmla="*/ 116495 h 459014"/>
                    <a:gd name="connsiteX6" fmla="*/ 1322924 w 2196775"/>
                    <a:gd name="connsiteY6" fmla="*/ 275245 h 459014"/>
                    <a:gd name="connsiteX7" fmla="*/ 736607 w 2196775"/>
                    <a:gd name="connsiteY7" fmla="*/ 389545 h 459014"/>
                    <a:gd name="connsiteX8" fmla="*/ 4240 w 2196775"/>
                    <a:gd name="connsiteY8" fmla="*/ 450928 h 45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6775" h="459014">
                      <a:moveTo>
                        <a:pt x="4240" y="450928"/>
                      </a:moveTo>
                      <a:cubicBezTo>
                        <a:pt x="-38446" y="459395"/>
                        <a:pt x="249773" y="467509"/>
                        <a:pt x="480490" y="440345"/>
                      </a:cubicBezTo>
                      <a:cubicBezTo>
                        <a:pt x="711207" y="413181"/>
                        <a:pt x="1146534" y="344390"/>
                        <a:pt x="1388540" y="287945"/>
                      </a:cubicBezTo>
                      <a:cubicBezTo>
                        <a:pt x="1630546" y="231500"/>
                        <a:pt x="1798116" y="149656"/>
                        <a:pt x="1932524" y="101678"/>
                      </a:cubicBezTo>
                      <a:cubicBezTo>
                        <a:pt x="2066932" y="53700"/>
                        <a:pt x="2214746" y="-2391"/>
                        <a:pt x="2194990" y="78"/>
                      </a:cubicBezTo>
                      <a:cubicBezTo>
                        <a:pt x="2175234" y="2547"/>
                        <a:pt x="1959334" y="70634"/>
                        <a:pt x="1813990" y="116495"/>
                      </a:cubicBezTo>
                      <a:cubicBezTo>
                        <a:pt x="1668646" y="162356"/>
                        <a:pt x="1502488" y="229737"/>
                        <a:pt x="1322924" y="275245"/>
                      </a:cubicBezTo>
                      <a:cubicBezTo>
                        <a:pt x="1143360" y="320753"/>
                        <a:pt x="954976" y="358501"/>
                        <a:pt x="736607" y="389545"/>
                      </a:cubicBezTo>
                      <a:cubicBezTo>
                        <a:pt x="518238" y="420589"/>
                        <a:pt x="46926" y="442461"/>
                        <a:pt x="4240" y="450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627871E5-D2B1-4CE6-808F-8089E2C9AC33}"/>
                    </a:ext>
                  </a:extLst>
                </p:cNvPr>
                <p:cNvSpPr/>
                <p:nvPr/>
              </p:nvSpPr>
              <p:spPr>
                <a:xfrm>
                  <a:off x="7138204" y="3355940"/>
                  <a:ext cx="2053728" cy="2423128"/>
                </a:xfrm>
                <a:custGeom>
                  <a:avLst/>
                  <a:gdLst>
                    <a:gd name="connsiteX0" fmla="*/ 2052363 w 2053728"/>
                    <a:gd name="connsiteY0" fmla="*/ 1093 h 2423128"/>
                    <a:gd name="connsiteX1" fmla="*/ 1798363 w 2053728"/>
                    <a:gd name="connsiteY1" fmla="*/ 695360 h 2423128"/>
                    <a:gd name="connsiteX2" fmla="*/ 1442763 w 2053728"/>
                    <a:gd name="connsiteY2" fmla="*/ 1338827 h 2423128"/>
                    <a:gd name="connsiteX3" fmla="*/ 659596 w 2053728"/>
                    <a:gd name="connsiteY3" fmla="*/ 2083893 h 2423128"/>
                    <a:gd name="connsiteX4" fmla="*/ 3429 w 2053728"/>
                    <a:gd name="connsiteY4" fmla="*/ 2422560 h 2423128"/>
                    <a:gd name="connsiteX5" fmla="*/ 443696 w 2053728"/>
                    <a:gd name="connsiteY5" fmla="*/ 2143160 h 2423128"/>
                    <a:gd name="connsiteX6" fmla="*/ 1336929 w 2053728"/>
                    <a:gd name="connsiteY6" fmla="*/ 1406560 h 2423128"/>
                    <a:gd name="connsiteX7" fmla="*/ 1688296 w 2053728"/>
                    <a:gd name="connsiteY7" fmla="*/ 860460 h 2423128"/>
                    <a:gd name="connsiteX8" fmla="*/ 2052363 w 2053728"/>
                    <a:gd name="connsiteY8" fmla="*/ 1093 h 242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3728" h="2423128">
                      <a:moveTo>
                        <a:pt x="2052363" y="1093"/>
                      </a:moveTo>
                      <a:cubicBezTo>
                        <a:pt x="2070708" y="-26424"/>
                        <a:pt x="1899963" y="472404"/>
                        <a:pt x="1798363" y="695360"/>
                      </a:cubicBezTo>
                      <a:cubicBezTo>
                        <a:pt x="1696763" y="918316"/>
                        <a:pt x="1632557" y="1107405"/>
                        <a:pt x="1442763" y="1338827"/>
                      </a:cubicBezTo>
                      <a:cubicBezTo>
                        <a:pt x="1252969" y="1570249"/>
                        <a:pt x="899485" y="1903271"/>
                        <a:pt x="659596" y="2083893"/>
                      </a:cubicBezTo>
                      <a:cubicBezTo>
                        <a:pt x="419707" y="2264515"/>
                        <a:pt x="39412" y="2412682"/>
                        <a:pt x="3429" y="2422560"/>
                      </a:cubicBezTo>
                      <a:cubicBezTo>
                        <a:pt x="-32554" y="2432438"/>
                        <a:pt x="221446" y="2312493"/>
                        <a:pt x="443696" y="2143160"/>
                      </a:cubicBezTo>
                      <a:cubicBezTo>
                        <a:pt x="665946" y="1973827"/>
                        <a:pt x="1129496" y="1620343"/>
                        <a:pt x="1336929" y="1406560"/>
                      </a:cubicBezTo>
                      <a:cubicBezTo>
                        <a:pt x="1544362" y="1192777"/>
                        <a:pt x="1566940" y="1090471"/>
                        <a:pt x="1688296" y="860460"/>
                      </a:cubicBezTo>
                      <a:cubicBezTo>
                        <a:pt x="1809652" y="630449"/>
                        <a:pt x="2034018" y="28610"/>
                        <a:pt x="2052363" y="10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E1057FDD-733D-4EAF-AC65-3C699C0804C4}"/>
                    </a:ext>
                  </a:extLst>
                </p:cNvPr>
                <p:cNvSpPr/>
                <p:nvPr/>
              </p:nvSpPr>
              <p:spPr>
                <a:xfrm>
                  <a:off x="8631234" y="3455842"/>
                  <a:ext cx="506435" cy="641515"/>
                </a:xfrm>
                <a:custGeom>
                  <a:avLst/>
                  <a:gdLst>
                    <a:gd name="connsiteX0" fmla="*/ 506416 w 506435"/>
                    <a:gd name="connsiteY0" fmla="*/ 146 h 641515"/>
                    <a:gd name="connsiteX1" fmla="*/ 373066 w 506435"/>
                    <a:gd name="connsiteY1" fmla="*/ 200171 h 641515"/>
                    <a:gd name="connsiteX2" fmla="*/ 282579 w 506435"/>
                    <a:gd name="connsiteY2" fmla="*/ 306533 h 641515"/>
                    <a:gd name="connsiteX3" fmla="*/ 174629 w 506435"/>
                    <a:gd name="connsiteY3" fmla="*/ 395433 h 641515"/>
                    <a:gd name="connsiteX4" fmla="*/ 119066 w 506435"/>
                    <a:gd name="connsiteY4" fmla="*/ 408133 h 641515"/>
                    <a:gd name="connsiteX5" fmla="*/ 12704 w 506435"/>
                    <a:gd name="connsiteY5" fmla="*/ 538308 h 641515"/>
                    <a:gd name="connsiteX6" fmla="*/ 4766 w 506435"/>
                    <a:gd name="connsiteY6" fmla="*/ 641496 h 641515"/>
                    <a:gd name="connsiteX7" fmla="*/ 38104 w 506435"/>
                    <a:gd name="connsiteY7" fmla="*/ 530371 h 641515"/>
                    <a:gd name="connsiteX8" fmla="*/ 171454 w 506435"/>
                    <a:gd name="connsiteY8" fmla="*/ 414483 h 641515"/>
                    <a:gd name="connsiteX9" fmla="*/ 227016 w 506435"/>
                    <a:gd name="connsiteY9" fmla="*/ 382733 h 641515"/>
                    <a:gd name="connsiteX10" fmla="*/ 363541 w 506435"/>
                    <a:gd name="connsiteY10" fmla="*/ 233508 h 641515"/>
                    <a:gd name="connsiteX11" fmla="*/ 506416 w 506435"/>
                    <a:gd name="connsiteY11" fmla="*/ 146 h 64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6435" h="641515">
                      <a:moveTo>
                        <a:pt x="506416" y="146"/>
                      </a:moveTo>
                      <a:cubicBezTo>
                        <a:pt x="508003" y="-5410"/>
                        <a:pt x="410372" y="149107"/>
                        <a:pt x="373066" y="200171"/>
                      </a:cubicBezTo>
                      <a:cubicBezTo>
                        <a:pt x="335760" y="251236"/>
                        <a:pt x="315652" y="273989"/>
                        <a:pt x="282579" y="306533"/>
                      </a:cubicBezTo>
                      <a:cubicBezTo>
                        <a:pt x="249506" y="339077"/>
                        <a:pt x="201881" y="378500"/>
                        <a:pt x="174629" y="395433"/>
                      </a:cubicBezTo>
                      <a:cubicBezTo>
                        <a:pt x="147377" y="412366"/>
                        <a:pt x="146053" y="384321"/>
                        <a:pt x="119066" y="408133"/>
                      </a:cubicBezTo>
                      <a:cubicBezTo>
                        <a:pt x="92079" y="431945"/>
                        <a:pt x="31754" y="499414"/>
                        <a:pt x="12704" y="538308"/>
                      </a:cubicBezTo>
                      <a:cubicBezTo>
                        <a:pt x="-6346" y="577202"/>
                        <a:pt x="533" y="642819"/>
                        <a:pt x="4766" y="641496"/>
                      </a:cubicBezTo>
                      <a:cubicBezTo>
                        <a:pt x="8999" y="640173"/>
                        <a:pt x="10323" y="568207"/>
                        <a:pt x="38104" y="530371"/>
                      </a:cubicBezTo>
                      <a:cubicBezTo>
                        <a:pt x="65885" y="492536"/>
                        <a:pt x="139969" y="439089"/>
                        <a:pt x="171454" y="414483"/>
                      </a:cubicBezTo>
                      <a:cubicBezTo>
                        <a:pt x="202939" y="389877"/>
                        <a:pt x="195002" y="412895"/>
                        <a:pt x="227016" y="382733"/>
                      </a:cubicBezTo>
                      <a:cubicBezTo>
                        <a:pt x="259030" y="352571"/>
                        <a:pt x="316710" y="294098"/>
                        <a:pt x="363541" y="233508"/>
                      </a:cubicBezTo>
                      <a:cubicBezTo>
                        <a:pt x="410372" y="172919"/>
                        <a:pt x="504829" y="5702"/>
                        <a:pt x="50641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8327819F-31C7-4F78-8C00-EAC58A85BAE3}"/>
                    </a:ext>
                  </a:extLst>
                </p:cNvPr>
                <p:cNvSpPr/>
                <p:nvPr/>
              </p:nvSpPr>
              <p:spPr>
                <a:xfrm>
                  <a:off x="8776722" y="3789351"/>
                  <a:ext cx="218237" cy="368309"/>
                </a:xfrm>
                <a:custGeom>
                  <a:avLst/>
                  <a:gdLst>
                    <a:gd name="connsiteX0" fmla="*/ 218053 w 218237"/>
                    <a:gd name="connsiteY0" fmla="*/ 12 h 368309"/>
                    <a:gd name="connsiteX1" fmla="*/ 145028 w 218237"/>
                    <a:gd name="connsiteY1" fmla="*/ 138124 h 368309"/>
                    <a:gd name="connsiteX2" fmla="*/ 124391 w 218237"/>
                    <a:gd name="connsiteY2" fmla="*/ 196862 h 368309"/>
                    <a:gd name="connsiteX3" fmla="*/ 86291 w 218237"/>
                    <a:gd name="connsiteY3" fmla="*/ 209562 h 368309"/>
                    <a:gd name="connsiteX4" fmla="*/ 79941 w 218237"/>
                    <a:gd name="connsiteY4" fmla="*/ 255599 h 368309"/>
                    <a:gd name="connsiteX5" fmla="*/ 27553 w 218237"/>
                    <a:gd name="connsiteY5" fmla="*/ 301637 h 368309"/>
                    <a:gd name="connsiteX6" fmla="*/ 566 w 218237"/>
                    <a:gd name="connsiteY6" fmla="*/ 366724 h 368309"/>
                    <a:gd name="connsiteX7" fmla="*/ 51366 w 218237"/>
                    <a:gd name="connsiteY7" fmla="*/ 230199 h 368309"/>
                    <a:gd name="connsiteX8" fmla="*/ 89466 w 218237"/>
                    <a:gd name="connsiteY8" fmla="*/ 179399 h 368309"/>
                    <a:gd name="connsiteX9" fmla="*/ 121216 w 218237"/>
                    <a:gd name="connsiteY9" fmla="*/ 146062 h 368309"/>
                    <a:gd name="connsiteX10" fmla="*/ 218053 w 218237"/>
                    <a:gd name="connsiteY10" fmla="*/ 12 h 36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237" h="368309">
                      <a:moveTo>
                        <a:pt x="218053" y="12"/>
                      </a:moveTo>
                      <a:cubicBezTo>
                        <a:pt x="222022" y="-1311"/>
                        <a:pt x="160638" y="105316"/>
                        <a:pt x="145028" y="138124"/>
                      </a:cubicBezTo>
                      <a:cubicBezTo>
                        <a:pt x="129418" y="170932"/>
                        <a:pt x="134180" y="184956"/>
                        <a:pt x="124391" y="196862"/>
                      </a:cubicBezTo>
                      <a:cubicBezTo>
                        <a:pt x="114602" y="208768"/>
                        <a:pt x="93699" y="199773"/>
                        <a:pt x="86291" y="209562"/>
                      </a:cubicBezTo>
                      <a:cubicBezTo>
                        <a:pt x="78883" y="219351"/>
                        <a:pt x="89731" y="240253"/>
                        <a:pt x="79941" y="255599"/>
                      </a:cubicBezTo>
                      <a:cubicBezTo>
                        <a:pt x="70151" y="270945"/>
                        <a:pt x="40782" y="283116"/>
                        <a:pt x="27553" y="301637"/>
                      </a:cubicBezTo>
                      <a:cubicBezTo>
                        <a:pt x="14324" y="320158"/>
                        <a:pt x="-3403" y="378630"/>
                        <a:pt x="566" y="366724"/>
                      </a:cubicBezTo>
                      <a:cubicBezTo>
                        <a:pt x="4535" y="354818"/>
                        <a:pt x="36549" y="261420"/>
                        <a:pt x="51366" y="230199"/>
                      </a:cubicBezTo>
                      <a:cubicBezTo>
                        <a:pt x="66183" y="198978"/>
                        <a:pt x="77824" y="193422"/>
                        <a:pt x="89466" y="179399"/>
                      </a:cubicBezTo>
                      <a:cubicBezTo>
                        <a:pt x="101108" y="165376"/>
                        <a:pt x="97933" y="177283"/>
                        <a:pt x="121216" y="146062"/>
                      </a:cubicBezTo>
                      <a:cubicBezTo>
                        <a:pt x="144499" y="114841"/>
                        <a:pt x="214084" y="1335"/>
                        <a:pt x="2180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A87998D8-465E-4AC8-A8C9-394CC5513FFC}"/>
                    </a:ext>
                  </a:extLst>
                </p:cNvPr>
                <p:cNvSpPr/>
                <p:nvPr/>
              </p:nvSpPr>
              <p:spPr>
                <a:xfrm>
                  <a:off x="8649418" y="3973373"/>
                  <a:ext cx="125691" cy="193888"/>
                </a:xfrm>
                <a:custGeom>
                  <a:avLst/>
                  <a:gdLst>
                    <a:gd name="connsiteX0" fmla="*/ 116757 w 125691"/>
                    <a:gd name="connsiteY0" fmla="*/ 193815 h 193888"/>
                    <a:gd name="connsiteX1" fmla="*/ 123107 w 125691"/>
                    <a:gd name="connsiteY1" fmla="*/ 52527 h 193888"/>
                    <a:gd name="connsiteX2" fmla="*/ 85007 w 125691"/>
                    <a:gd name="connsiteY2" fmla="*/ 149365 h 193888"/>
                    <a:gd name="connsiteX3" fmla="*/ 43732 w 125691"/>
                    <a:gd name="connsiteY3" fmla="*/ 185877 h 193888"/>
                    <a:gd name="connsiteX4" fmla="*/ 45320 w 125691"/>
                    <a:gd name="connsiteY4" fmla="*/ 120790 h 193888"/>
                    <a:gd name="connsiteX5" fmla="*/ 62782 w 125691"/>
                    <a:gd name="connsiteY5" fmla="*/ 25540 h 193888"/>
                    <a:gd name="connsiteX6" fmla="*/ 27857 w 125691"/>
                    <a:gd name="connsiteY6" fmla="*/ 89040 h 193888"/>
                    <a:gd name="connsiteX7" fmla="*/ 2457 w 125691"/>
                    <a:gd name="connsiteY7" fmla="*/ 147777 h 193888"/>
                    <a:gd name="connsiteX8" fmla="*/ 4045 w 125691"/>
                    <a:gd name="connsiteY8" fmla="*/ 84277 h 193888"/>
                    <a:gd name="connsiteX9" fmla="*/ 29445 w 125691"/>
                    <a:gd name="connsiteY9" fmla="*/ 33477 h 193888"/>
                    <a:gd name="connsiteX10" fmla="*/ 80245 w 125691"/>
                    <a:gd name="connsiteY10" fmla="*/ 4902 h 193888"/>
                    <a:gd name="connsiteX11" fmla="*/ 59607 w 125691"/>
                    <a:gd name="connsiteY11" fmla="*/ 136665 h 193888"/>
                    <a:gd name="connsiteX12" fmla="*/ 96120 w 125691"/>
                    <a:gd name="connsiteY12" fmla="*/ 73165 h 193888"/>
                    <a:gd name="connsiteX13" fmla="*/ 124695 w 125691"/>
                    <a:gd name="connsiteY13" fmla="*/ 30302 h 193888"/>
                    <a:gd name="connsiteX14" fmla="*/ 116757 w 125691"/>
                    <a:gd name="connsiteY14" fmla="*/ 193815 h 19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91" h="193888">
                      <a:moveTo>
                        <a:pt x="116757" y="193815"/>
                      </a:moveTo>
                      <a:cubicBezTo>
                        <a:pt x="116492" y="197519"/>
                        <a:pt x="128399" y="59935"/>
                        <a:pt x="123107" y="52527"/>
                      </a:cubicBezTo>
                      <a:cubicBezTo>
                        <a:pt x="117815" y="45119"/>
                        <a:pt x="98236" y="127140"/>
                        <a:pt x="85007" y="149365"/>
                      </a:cubicBezTo>
                      <a:cubicBezTo>
                        <a:pt x="71778" y="171590"/>
                        <a:pt x="50346" y="190639"/>
                        <a:pt x="43732" y="185877"/>
                      </a:cubicBezTo>
                      <a:cubicBezTo>
                        <a:pt x="37118" y="181115"/>
                        <a:pt x="42145" y="147513"/>
                        <a:pt x="45320" y="120790"/>
                      </a:cubicBezTo>
                      <a:cubicBezTo>
                        <a:pt x="48495" y="94067"/>
                        <a:pt x="65692" y="30832"/>
                        <a:pt x="62782" y="25540"/>
                      </a:cubicBezTo>
                      <a:cubicBezTo>
                        <a:pt x="59872" y="20248"/>
                        <a:pt x="37911" y="68667"/>
                        <a:pt x="27857" y="89040"/>
                      </a:cubicBezTo>
                      <a:cubicBezTo>
                        <a:pt x="17803" y="109413"/>
                        <a:pt x="6426" y="148571"/>
                        <a:pt x="2457" y="147777"/>
                      </a:cubicBezTo>
                      <a:cubicBezTo>
                        <a:pt x="-1512" y="146983"/>
                        <a:pt x="-453" y="103327"/>
                        <a:pt x="4045" y="84277"/>
                      </a:cubicBezTo>
                      <a:cubicBezTo>
                        <a:pt x="8543" y="65227"/>
                        <a:pt x="16745" y="46706"/>
                        <a:pt x="29445" y="33477"/>
                      </a:cubicBezTo>
                      <a:cubicBezTo>
                        <a:pt x="42145" y="20248"/>
                        <a:pt x="75218" y="-12296"/>
                        <a:pt x="80245" y="4902"/>
                      </a:cubicBezTo>
                      <a:cubicBezTo>
                        <a:pt x="85272" y="22100"/>
                        <a:pt x="56961" y="125288"/>
                        <a:pt x="59607" y="136665"/>
                      </a:cubicBezTo>
                      <a:cubicBezTo>
                        <a:pt x="62253" y="148042"/>
                        <a:pt x="85272" y="90892"/>
                        <a:pt x="96120" y="73165"/>
                      </a:cubicBezTo>
                      <a:cubicBezTo>
                        <a:pt x="106968" y="55438"/>
                        <a:pt x="120197" y="12840"/>
                        <a:pt x="124695" y="30302"/>
                      </a:cubicBezTo>
                      <a:cubicBezTo>
                        <a:pt x="129193" y="47764"/>
                        <a:pt x="117022" y="190111"/>
                        <a:pt x="116757" y="1938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AE73A154-F829-494F-B7A0-3F5AD767B60F}"/>
                    </a:ext>
                  </a:extLst>
                </p:cNvPr>
                <p:cNvSpPr/>
                <p:nvPr/>
              </p:nvSpPr>
              <p:spPr>
                <a:xfrm>
                  <a:off x="8701482" y="4114412"/>
                  <a:ext cx="93269" cy="329518"/>
                </a:xfrm>
                <a:custGeom>
                  <a:avLst/>
                  <a:gdLst>
                    <a:gd name="connsiteX0" fmla="*/ 93268 w 93269"/>
                    <a:gd name="connsiteY0" fmla="*/ 388 h 329518"/>
                    <a:gd name="connsiteX1" fmla="*/ 50406 w 93269"/>
                    <a:gd name="connsiteY1" fmla="*/ 95638 h 329518"/>
                    <a:gd name="connsiteX2" fmla="*/ 42468 w 93269"/>
                    <a:gd name="connsiteY2" fmla="*/ 159138 h 329518"/>
                    <a:gd name="connsiteX3" fmla="*/ 21831 w 93269"/>
                    <a:gd name="connsiteY3" fmla="*/ 221051 h 329518"/>
                    <a:gd name="connsiteX4" fmla="*/ 26593 w 93269"/>
                    <a:gd name="connsiteY4" fmla="*/ 329001 h 329518"/>
                    <a:gd name="connsiteX5" fmla="*/ 2781 w 93269"/>
                    <a:gd name="connsiteY5" fmla="*/ 259151 h 329518"/>
                    <a:gd name="connsiteX6" fmla="*/ 2781 w 93269"/>
                    <a:gd name="connsiteY6" fmla="*/ 194063 h 329518"/>
                    <a:gd name="connsiteX7" fmla="*/ 23418 w 93269"/>
                    <a:gd name="connsiteY7" fmla="*/ 122626 h 329518"/>
                    <a:gd name="connsiteX8" fmla="*/ 48818 w 93269"/>
                    <a:gd name="connsiteY8" fmla="*/ 63888 h 329518"/>
                    <a:gd name="connsiteX9" fmla="*/ 93268 w 93269"/>
                    <a:gd name="connsiteY9" fmla="*/ 388 h 32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" h="329518">
                      <a:moveTo>
                        <a:pt x="93268" y="388"/>
                      </a:moveTo>
                      <a:cubicBezTo>
                        <a:pt x="93533" y="5680"/>
                        <a:pt x="58873" y="69180"/>
                        <a:pt x="50406" y="95638"/>
                      </a:cubicBezTo>
                      <a:cubicBezTo>
                        <a:pt x="41939" y="122096"/>
                        <a:pt x="47230" y="138236"/>
                        <a:pt x="42468" y="159138"/>
                      </a:cubicBezTo>
                      <a:cubicBezTo>
                        <a:pt x="37706" y="180040"/>
                        <a:pt x="24477" y="192741"/>
                        <a:pt x="21831" y="221051"/>
                      </a:cubicBezTo>
                      <a:cubicBezTo>
                        <a:pt x="19185" y="249361"/>
                        <a:pt x="29768" y="322651"/>
                        <a:pt x="26593" y="329001"/>
                      </a:cubicBezTo>
                      <a:cubicBezTo>
                        <a:pt x="23418" y="335351"/>
                        <a:pt x="6750" y="281641"/>
                        <a:pt x="2781" y="259151"/>
                      </a:cubicBezTo>
                      <a:cubicBezTo>
                        <a:pt x="-1188" y="236661"/>
                        <a:pt x="-658" y="216817"/>
                        <a:pt x="2781" y="194063"/>
                      </a:cubicBezTo>
                      <a:cubicBezTo>
                        <a:pt x="6220" y="171309"/>
                        <a:pt x="15745" y="144322"/>
                        <a:pt x="23418" y="122626"/>
                      </a:cubicBezTo>
                      <a:cubicBezTo>
                        <a:pt x="31091" y="100930"/>
                        <a:pt x="37705" y="82409"/>
                        <a:pt x="48818" y="63888"/>
                      </a:cubicBezTo>
                      <a:cubicBezTo>
                        <a:pt x="59930" y="45367"/>
                        <a:pt x="93003" y="-4904"/>
                        <a:pt x="93268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C76D01F1-4411-47A4-9BCF-C8EFA254C863}"/>
                    </a:ext>
                  </a:extLst>
                </p:cNvPr>
                <p:cNvSpPr/>
                <p:nvPr/>
              </p:nvSpPr>
              <p:spPr>
                <a:xfrm>
                  <a:off x="8429549" y="4379501"/>
                  <a:ext cx="151285" cy="134999"/>
                </a:xfrm>
                <a:custGeom>
                  <a:avLst/>
                  <a:gdLst>
                    <a:gd name="connsiteX0" fmla="*/ 150889 w 151285"/>
                    <a:gd name="connsiteY0" fmla="*/ 30574 h 134999"/>
                    <a:gd name="connsiteX1" fmla="*/ 79451 w 151285"/>
                    <a:gd name="connsiteY1" fmla="*/ 1999 h 134999"/>
                    <a:gd name="connsiteX2" fmla="*/ 14364 w 151285"/>
                    <a:gd name="connsiteY2" fmla="*/ 89312 h 134999"/>
                    <a:gd name="connsiteX3" fmla="*/ 42939 w 151285"/>
                    <a:gd name="connsiteY3" fmla="*/ 78199 h 134999"/>
                    <a:gd name="connsiteX4" fmla="*/ 76 w 151285"/>
                    <a:gd name="connsiteY4" fmla="*/ 125824 h 134999"/>
                    <a:gd name="connsiteX5" fmla="*/ 55639 w 151285"/>
                    <a:gd name="connsiteY5" fmla="*/ 132174 h 134999"/>
                    <a:gd name="connsiteX6" fmla="*/ 84214 w 151285"/>
                    <a:gd name="connsiteY6" fmla="*/ 92487 h 134999"/>
                    <a:gd name="connsiteX7" fmla="*/ 36589 w 151285"/>
                    <a:gd name="connsiteY7" fmla="*/ 106774 h 134999"/>
                    <a:gd name="connsiteX8" fmla="*/ 46114 w 151285"/>
                    <a:gd name="connsiteY8" fmla="*/ 59149 h 134999"/>
                    <a:gd name="connsiteX9" fmla="*/ 150889 w 151285"/>
                    <a:gd name="connsiteY9" fmla="*/ 30574 h 13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85" h="134999">
                      <a:moveTo>
                        <a:pt x="150889" y="30574"/>
                      </a:moveTo>
                      <a:cubicBezTo>
                        <a:pt x="156445" y="21049"/>
                        <a:pt x="102205" y="-7791"/>
                        <a:pt x="79451" y="1999"/>
                      </a:cubicBezTo>
                      <a:cubicBezTo>
                        <a:pt x="56697" y="11789"/>
                        <a:pt x="20449" y="76612"/>
                        <a:pt x="14364" y="89312"/>
                      </a:cubicBezTo>
                      <a:cubicBezTo>
                        <a:pt x="8279" y="102012"/>
                        <a:pt x="45320" y="72114"/>
                        <a:pt x="42939" y="78199"/>
                      </a:cubicBezTo>
                      <a:cubicBezTo>
                        <a:pt x="40558" y="84284"/>
                        <a:pt x="-2041" y="116828"/>
                        <a:pt x="76" y="125824"/>
                      </a:cubicBezTo>
                      <a:cubicBezTo>
                        <a:pt x="2193" y="134820"/>
                        <a:pt x="41616" y="137730"/>
                        <a:pt x="55639" y="132174"/>
                      </a:cubicBezTo>
                      <a:cubicBezTo>
                        <a:pt x="69662" y="126618"/>
                        <a:pt x="87389" y="96720"/>
                        <a:pt x="84214" y="92487"/>
                      </a:cubicBezTo>
                      <a:cubicBezTo>
                        <a:pt x="81039" y="88254"/>
                        <a:pt x="42939" y="112330"/>
                        <a:pt x="36589" y="106774"/>
                      </a:cubicBezTo>
                      <a:cubicBezTo>
                        <a:pt x="30239" y="101218"/>
                        <a:pt x="34208" y="73172"/>
                        <a:pt x="46114" y="59149"/>
                      </a:cubicBezTo>
                      <a:cubicBezTo>
                        <a:pt x="58020" y="45126"/>
                        <a:pt x="145333" y="40099"/>
                        <a:pt x="150889" y="30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6CA07ED1-B069-4F56-BC03-BAD6532DE076}"/>
                    </a:ext>
                  </a:extLst>
                </p:cNvPr>
                <p:cNvSpPr/>
                <p:nvPr/>
              </p:nvSpPr>
              <p:spPr>
                <a:xfrm>
                  <a:off x="8454995" y="4427535"/>
                  <a:ext cx="108241" cy="151166"/>
                </a:xfrm>
                <a:custGeom>
                  <a:avLst/>
                  <a:gdLst>
                    <a:gd name="connsiteX0" fmla="*/ 107980 w 108241"/>
                    <a:gd name="connsiteY0" fmla="*/ 3 h 151166"/>
                    <a:gd name="connsiteX1" fmla="*/ 30193 w 108241"/>
                    <a:gd name="connsiteY1" fmla="*/ 79378 h 151166"/>
                    <a:gd name="connsiteX2" fmla="*/ 7968 w 108241"/>
                    <a:gd name="connsiteY2" fmla="*/ 107953 h 151166"/>
                    <a:gd name="connsiteX3" fmla="*/ 3205 w 108241"/>
                    <a:gd name="connsiteY3" fmla="*/ 150815 h 151166"/>
                    <a:gd name="connsiteX4" fmla="*/ 54005 w 108241"/>
                    <a:gd name="connsiteY4" fmla="*/ 82553 h 151166"/>
                    <a:gd name="connsiteX5" fmla="*/ 107980 w 108241"/>
                    <a:gd name="connsiteY5" fmla="*/ 3 h 15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41" h="151166">
                      <a:moveTo>
                        <a:pt x="107980" y="3"/>
                      </a:moveTo>
                      <a:cubicBezTo>
                        <a:pt x="104011" y="-526"/>
                        <a:pt x="46862" y="61386"/>
                        <a:pt x="30193" y="79378"/>
                      </a:cubicBezTo>
                      <a:cubicBezTo>
                        <a:pt x="13524" y="97370"/>
                        <a:pt x="12466" y="96047"/>
                        <a:pt x="7968" y="107953"/>
                      </a:cubicBezTo>
                      <a:cubicBezTo>
                        <a:pt x="3470" y="119859"/>
                        <a:pt x="-4468" y="155048"/>
                        <a:pt x="3205" y="150815"/>
                      </a:cubicBezTo>
                      <a:cubicBezTo>
                        <a:pt x="10878" y="146582"/>
                        <a:pt x="38395" y="104513"/>
                        <a:pt x="54005" y="82553"/>
                      </a:cubicBezTo>
                      <a:cubicBezTo>
                        <a:pt x="69615" y="60593"/>
                        <a:pt x="111949" y="532"/>
                        <a:pt x="1079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1D9CF1BA-363A-4A90-8E40-D82BE7788644}"/>
                    </a:ext>
                  </a:extLst>
                </p:cNvPr>
                <p:cNvSpPr/>
                <p:nvPr/>
              </p:nvSpPr>
              <p:spPr>
                <a:xfrm>
                  <a:off x="8544962" y="4247991"/>
                  <a:ext cx="107002" cy="155753"/>
                </a:xfrm>
                <a:custGeom>
                  <a:avLst/>
                  <a:gdLst>
                    <a:gd name="connsiteX0" fmla="*/ 551 w 107002"/>
                    <a:gd name="connsiteY0" fmla="*/ 146209 h 155753"/>
                    <a:gd name="connsiteX1" fmla="*/ 38651 w 107002"/>
                    <a:gd name="connsiteY1" fmla="*/ 28734 h 155753"/>
                    <a:gd name="connsiteX2" fmla="*/ 75163 w 107002"/>
                    <a:gd name="connsiteY2" fmla="*/ 39847 h 155753"/>
                    <a:gd name="connsiteX3" fmla="*/ 92626 w 107002"/>
                    <a:gd name="connsiteY3" fmla="*/ 159 h 155753"/>
                    <a:gd name="connsiteX4" fmla="*/ 81513 w 107002"/>
                    <a:gd name="connsiteY4" fmla="*/ 57309 h 155753"/>
                    <a:gd name="connsiteX5" fmla="*/ 68813 w 107002"/>
                    <a:gd name="connsiteY5" fmla="*/ 116047 h 155753"/>
                    <a:gd name="connsiteX6" fmla="*/ 106913 w 107002"/>
                    <a:gd name="connsiteY6" fmla="*/ 155734 h 155753"/>
                    <a:gd name="connsiteX7" fmla="*/ 56113 w 107002"/>
                    <a:gd name="connsiteY7" fmla="*/ 111284 h 155753"/>
                    <a:gd name="connsiteX8" fmla="*/ 79926 w 107002"/>
                    <a:gd name="connsiteY8" fmla="*/ 47784 h 155753"/>
                    <a:gd name="connsiteX9" fmla="*/ 68813 w 107002"/>
                    <a:gd name="connsiteY9" fmla="*/ 12859 h 155753"/>
                    <a:gd name="connsiteX10" fmla="*/ 551 w 107002"/>
                    <a:gd name="connsiteY10" fmla="*/ 146209 h 1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002" h="155753">
                      <a:moveTo>
                        <a:pt x="551" y="146209"/>
                      </a:moveTo>
                      <a:cubicBezTo>
                        <a:pt x="-4476" y="148855"/>
                        <a:pt x="26216" y="46461"/>
                        <a:pt x="38651" y="28734"/>
                      </a:cubicBezTo>
                      <a:cubicBezTo>
                        <a:pt x="51086" y="11007"/>
                        <a:pt x="66167" y="44609"/>
                        <a:pt x="75163" y="39847"/>
                      </a:cubicBezTo>
                      <a:cubicBezTo>
                        <a:pt x="84159" y="35085"/>
                        <a:pt x="91568" y="-2751"/>
                        <a:pt x="92626" y="159"/>
                      </a:cubicBezTo>
                      <a:cubicBezTo>
                        <a:pt x="93684" y="3069"/>
                        <a:pt x="85482" y="37994"/>
                        <a:pt x="81513" y="57309"/>
                      </a:cubicBezTo>
                      <a:cubicBezTo>
                        <a:pt x="77544" y="76624"/>
                        <a:pt x="64580" y="99643"/>
                        <a:pt x="68813" y="116047"/>
                      </a:cubicBezTo>
                      <a:cubicBezTo>
                        <a:pt x="73046" y="132451"/>
                        <a:pt x="109030" y="156528"/>
                        <a:pt x="106913" y="155734"/>
                      </a:cubicBezTo>
                      <a:cubicBezTo>
                        <a:pt x="104796" y="154940"/>
                        <a:pt x="60611" y="129276"/>
                        <a:pt x="56113" y="111284"/>
                      </a:cubicBezTo>
                      <a:cubicBezTo>
                        <a:pt x="51615" y="93292"/>
                        <a:pt x="77809" y="64188"/>
                        <a:pt x="79926" y="47784"/>
                      </a:cubicBezTo>
                      <a:cubicBezTo>
                        <a:pt x="82043" y="31380"/>
                        <a:pt x="80719" y="1747"/>
                        <a:pt x="68813" y="12859"/>
                      </a:cubicBezTo>
                      <a:cubicBezTo>
                        <a:pt x="56907" y="23971"/>
                        <a:pt x="5578" y="143563"/>
                        <a:pt x="551" y="1462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CF2376AA-9D21-4097-912F-61A12879427B}"/>
                    </a:ext>
                  </a:extLst>
                </p:cNvPr>
                <p:cNvSpPr/>
                <p:nvPr/>
              </p:nvSpPr>
              <p:spPr>
                <a:xfrm>
                  <a:off x="8612474" y="4276572"/>
                  <a:ext cx="79184" cy="111644"/>
                </a:xfrm>
                <a:custGeom>
                  <a:avLst/>
                  <a:gdLst>
                    <a:gd name="connsiteX0" fmla="*/ 79089 w 79184"/>
                    <a:gd name="connsiteY0" fmla="*/ 153 h 111644"/>
                    <a:gd name="connsiteX1" fmla="*/ 18764 w 79184"/>
                    <a:gd name="connsiteY1" fmla="*/ 77941 h 111644"/>
                    <a:gd name="connsiteX2" fmla="*/ 18764 w 79184"/>
                    <a:gd name="connsiteY2" fmla="*/ 111278 h 111644"/>
                    <a:gd name="connsiteX3" fmla="*/ 2889 w 79184"/>
                    <a:gd name="connsiteY3" fmla="*/ 58891 h 111644"/>
                    <a:gd name="connsiteX4" fmla="*/ 79089 w 79184"/>
                    <a:gd name="connsiteY4" fmla="*/ 153 h 11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84" h="111644">
                      <a:moveTo>
                        <a:pt x="79089" y="153"/>
                      </a:moveTo>
                      <a:cubicBezTo>
                        <a:pt x="81735" y="3328"/>
                        <a:pt x="28818" y="59420"/>
                        <a:pt x="18764" y="77941"/>
                      </a:cubicBezTo>
                      <a:cubicBezTo>
                        <a:pt x="8710" y="96462"/>
                        <a:pt x="21410" y="114453"/>
                        <a:pt x="18764" y="111278"/>
                      </a:cubicBezTo>
                      <a:cubicBezTo>
                        <a:pt x="16118" y="108103"/>
                        <a:pt x="-8224" y="73972"/>
                        <a:pt x="2889" y="58891"/>
                      </a:cubicBezTo>
                      <a:cubicBezTo>
                        <a:pt x="14002" y="43810"/>
                        <a:pt x="76443" y="-3022"/>
                        <a:pt x="79089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801C71CC-6E04-4968-9451-9D0060DACFA9}"/>
                    </a:ext>
                  </a:extLst>
                </p:cNvPr>
                <p:cNvSpPr/>
                <p:nvPr/>
              </p:nvSpPr>
              <p:spPr>
                <a:xfrm>
                  <a:off x="8470789" y="4414838"/>
                  <a:ext cx="112962" cy="174625"/>
                </a:xfrm>
                <a:custGeom>
                  <a:avLst/>
                  <a:gdLst>
                    <a:gd name="connsiteX0" fmla="*/ 111 w 112962"/>
                    <a:gd name="connsiteY0" fmla="*/ 174625 h 174625"/>
                    <a:gd name="connsiteX1" fmla="*/ 89011 w 112962"/>
                    <a:gd name="connsiteY1" fmla="*/ 52387 h 174625"/>
                    <a:gd name="connsiteX2" fmla="*/ 89011 w 112962"/>
                    <a:gd name="connsiteY2" fmla="*/ 0 h 174625"/>
                    <a:gd name="connsiteX3" fmla="*/ 109649 w 112962"/>
                    <a:gd name="connsiteY3" fmla="*/ 52387 h 174625"/>
                    <a:gd name="connsiteX4" fmla="*/ 111 w 112962"/>
                    <a:gd name="connsiteY4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62" h="174625">
                      <a:moveTo>
                        <a:pt x="111" y="174625"/>
                      </a:moveTo>
                      <a:cubicBezTo>
                        <a:pt x="-3329" y="174625"/>
                        <a:pt x="74194" y="81491"/>
                        <a:pt x="89011" y="52387"/>
                      </a:cubicBezTo>
                      <a:cubicBezTo>
                        <a:pt x="103828" y="23283"/>
                        <a:pt x="85571" y="0"/>
                        <a:pt x="89011" y="0"/>
                      </a:cubicBezTo>
                      <a:cubicBezTo>
                        <a:pt x="92451" y="0"/>
                        <a:pt x="122878" y="28310"/>
                        <a:pt x="109649" y="52387"/>
                      </a:cubicBezTo>
                      <a:cubicBezTo>
                        <a:pt x="96420" y="76464"/>
                        <a:pt x="3551" y="174625"/>
                        <a:pt x="111" y="174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3AFC8760-5155-48B2-A1F3-5EA844FA4C69}"/>
                    </a:ext>
                  </a:extLst>
                </p:cNvPr>
                <p:cNvSpPr/>
                <p:nvPr/>
              </p:nvSpPr>
              <p:spPr>
                <a:xfrm>
                  <a:off x="8549427" y="4372966"/>
                  <a:ext cx="116811" cy="105378"/>
                </a:xfrm>
                <a:custGeom>
                  <a:avLst/>
                  <a:gdLst>
                    <a:gd name="connsiteX0" fmla="*/ 848 w 116811"/>
                    <a:gd name="connsiteY0" fmla="*/ 597 h 105378"/>
                    <a:gd name="connsiteX1" fmla="*/ 113561 w 116811"/>
                    <a:gd name="connsiteY1" fmla="*/ 3772 h 105378"/>
                    <a:gd name="connsiteX2" fmla="*/ 84986 w 116811"/>
                    <a:gd name="connsiteY2" fmla="*/ 22822 h 105378"/>
                    <a:gd name="connsiteX3" fmla="*/ 70698 w 116811"/>
                    <a:gd name="connsiteY3" fmla="*/ 67272 h 105378"/>
                    <a:gd name="connsiteX4" fmla="*/ 34186 w 116811"/>
                    <a:gd name="connsiteY4" fmla="*/ 100609 h 105378"/>
                    <a:gd name="connsiteX5" fmla="*/ 19898 w 116811"/>
                    <a:gd name="connsiteY5" fmla="*/ 99022 h 105378"/>
                    <a:gd name="connsiteX6" fmla="*/ 67523 w 116811"/>
                    <a:gd name="connsiteY6" fmla="*/ 43459 h 105378"/>
                    <a:gd name="connsiteX7" fmla="*/ 61173 w 116811"/>
                    <a:gd name="connsiteY7" fmla="*/ 11709 h 105378"/>
                    <a:gd name="connsiteX8" fmla="*/ 848 w 116811"/>
                    <a:gd name="connsiteY8" fmla="*/ 597 h 10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11" h="105378">
                      <a:moveTo>
                        <a:pt x="848" y="597"/>
                      </a:moveTo>
                      <a:cubicBezTo>
                        <a:pt x="9579" y="-726"/>
                        <a:pt x="99538" y="68"/>
                        <a:pt x="113561" y="3772"/>
                      </a:cubicBezTo>
                      <a:cubicBezTo>
                        <a:pt x="127584" y="7476"/>
                        <a:pt x="92130" y="12239"/>
                        <a:pt x="84986" y="22822"/>
                      </a:cubicBezTo>
                      <a:cubicBezTo>
                        <a:pt x="77842" y="33405"/>
                        <a:pt x="79165" y="54308"/>
                        <a:pt x="70698" y="67272"/>
                      </a:cubicBezTo>
                      <a:cubicBezTo>
                        <a:pt x="62231" y="80236"/>
                        <a:pt x="42653" y="95317"/>
                        <a:pt x="34186" y="100609"/>
                      </a:cubicBezTo>
                      <a:cubicBezTo>
                        <a:pt x="25719" y="105901"/>
                        <a:pt x="14342" y="108547"/>
                        <a:pt x="19898" y="99022"/>
                      </a:cubicBezTo>
                      <a:cubicBezTo>
                        <a:pt x="25454" y="89497"/>
                        <a:pt x="60644" y="58011"/>
                        <a:pt x="67523" y="43459"/>
                      </a:cubicBezTo>
                      <a:cubicBezTo>
                        <a:pt x="74402" y="28907"/>
                        <a:pt x="68846" y="18059"/>
                        <a:pt x="61173" y="11709"/>
                      </a:cubicBezTo>
                      <a:cubicBezTo>
                        <a:pt x="53500" y="5359"/>
                        <a:pt x="-7883" y="1920"/>
                        <a:pt x="848" y="5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BC7BCBCE-CA31-44B7-9B40-903F271D5670}"/>
                    </a:ext>
                  </a:extLst>
                </p:cNvPr>
                <p:cNvSpPr/>
                <p:nvPr/>
              </p:nvSpPr>
              <p:spPr>
                <a:xfrm>
                  <a:off x="8427816" y="4493902"/>
                  <a:ext cx="235799" cy="273362"/>
                </a:xfrm>
                <a:custGeom>
                  <a:avLst/>
                  <a:gdLst>
                    <a:gd name="connsiteX0" fmla="*/ 235172 w 235799"/>
                    <a:gd name="connsiteY0" fmla="*/ 311 h 273362"/>
                    <a:gd name="connsiteX1" fmla="*/ 114522 w 235799"/>
                    <a:gd name="connsiteY1" fmla="*/ 87623 h 273362"/>
                    <a:gd name="connsiteX2" fmla="*/ 133572 w 235799"/>
                    <a:gd name="connsiteY2" fmla="*/ 135248 h 273362"/>
                    <a:gd name="connsiteX3" fmla="*/ 63722 w 235799"/>
                    <a:gd name="connsiteY3" fmla="*/ 141598 h 273362"/>
                    <a:gd name="connsiteX4" fmla="*/ 44672 w 235799"/>
                    <a:gd name="connsiteY4" fmla="*/ 176523 h 273362"/>
                    <a:gd name="connsiteX5" fmla="*/ 84359 w 235799"/>
                    <a:gd name="connsiteY5" fmla="*/ 168586 h 273362"/>
                    <a:gd name="connsiteX6" fmla="*/ 46259 w 235799"/>
                    <a:gd name="connsiteY6" fmla="*/ 193986 h 273362"/>
                    <a:gd name="connsiteX7" fmla="*/ 19272 w 235799"/>
                    <a:gd name="connsiteY7" fmla="*/ 224148 h 273362"/>
                    <a:gd name="connsiteX8" fmla="*/ 222 w 235799"/>
                    <a:gd name="connsiteY8" fmla="*/ 271773 h 273362"/>
                    <a:gd name="connsiteX9" fmla="*/ 31972 w 235799"/>
                    <a:gd name="connsiteY9" fmla="*/ 160648 h 273362"/>
                    <a:gd name="connsiteX10" fmla="*/ 54197 w 235799"/>
                    <a:gd name="connsiteY10" fmla="*/ 120961 h 273362"/>
                    <a:gd name="connsiteX11" fmla="*/ 235172 w 235799"/>
                    <a:gd name="connsiteY11" fmla="*/ 311 h 2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799" h="273362">
                      <a:moveTo>
                        <a:pt x="235172" y="311"/>
                      </a:moveTo>
                      <a:cubicBezTo>
                        <a:pt x="245226" y="-5245"/>
                        <a:pt x="131455" y="65134"/>
                        <a:pt x="114522" y="87623"/>
                      </a:cubicBezTo>
                      <a:cubicBezTo>
                        <a:pt x="97589" y="110113"/>
                        <a:pt x="142039" y="126252"/>
                        <a:pt x="133572" y="135248"/>
                      </a:cubicBezTo>
                      <a:cubicBezTo>
                        <a:pt x="125105" y="144244"/>
                        <a:pt x="78539" y="134719"/>
                        <a:pt x="63722" y="141598"/>
                      </a:cubicBezTo>
                      <a:cubicBezTo>
                        <a:pt x="48905" y="148477"/>
                        <a:pt x="41233" y="172025"/>
                        <a:pt x="44672" y="176523"/>
                      </a:cubicBezTo>
                      <a:cubicBezTo>
                        <a:pt x="48111" y="181021"/>
                        <a:pt x="84095" y="165676"/>
                        <a:pt x="84359" y="168586"/>
                      </a:cubicBezTo>
                      <a:cubicBezTo>
                        <a:pt x="84623" y="171496"/>
                        <a:pt x="57107" y="184726"/>
                        <a:pt x="46259" y="193986"/>
                      </a:cubicBezTo>
                      <a:cubicBezTo>
                        <a:pt x="35411" y="203246"/>
                        <a:pt x="26945" y="211184"/>
                        <a:pt x="19272" y="224148"/>
                      </a:cubicBezTo>
                      <a:cubicBezTo>
                        <a:pt x="11599" y="237112"/>
                        <a:pt x="-1895" y="282356"/>
                        <a:pt x="222" y="271773"/>
                      </a:cubicBezTo>
                      <a:cubicBezTo>
                        <a:pt x="2339" y="261190"/>
                        <a:pt x="22976" y="185783"/>
                        <a:pt x="31972" y="160648"/>
                      </a:cubicBezTo>
                      <a:cubicBezTo>
                        <a:pt x="40968" y="135513"/>
                        <a:pt x="21124" y="146361"/>
                        <a:pt x="54197" y="120961"/>
                      </a:cubicBezTo>
                      <a:cubicBezTo>
                        <a:pt x="87270" y="95561"/>
                        <a:pt x="225118" y="5867"/>
                        <a:pt x="235172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F47FE17B-2C89-4F9A-B1AF-2A06F420F385}"/>
                    </a:ext>
                  </a:extLst>
                </p:cNvPr>
                <p:cNvSpPr/>
                <p:nvPr/>
              </p:nvSpPr>
              <p:spPr>
                <a:xfrm>
                  <a:off x="8059735" y="4671601"/>
                  <a:ext cx="209606" cy="180130"/>
                </a:xfrm>
                <a:custGeom>
                  <a:avLst/>
                  <a:gdLst>
                    <a:gd name="connsiteX0" fmla="*/ 3 w 209606"/>
                    <a:gd name="connsiteY0" fmla="*/ 179799 h 180130"/>
                    <a:gd name="connsiteX1" fmla="*/ 152403 w 209606"/>
                    <a:gd name="connsiteY1" fmla="*/ 63912 h 180130"/>
                    <a:gd name="connsiteX2" fmla="*/ 209553 w 209606"/>
                    <a:gd name="connsiteY2" fmla="*/ 9937 h 180130"/>
                    <a:gd name="connsiteX3" fmla="*/ 144465 w 209606"/>
                    <a:gd name="connsiteY3" fmla="*/ 1999 h 180130"/>
                    <a:gd name="connsiteX4" fmla="*/ 106365 w 209606"/>
                    <a:gd name="connsiteY4" fmla="*/ 33749 h 180130"/>
                    <a:gd name="connsiteX5" fmla="*/ 157165 w 209606"/>
                    <a:gd name="connsiteY5" fmla="*/ 24224 h 180130"/>
                    <a:gd name="connsiteX6" fmla="*/ 3 w 209606"/>
                    <a:gd name="connsiteY6" fmla="*/ 179799 h 180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606" h="180130">
                      <a:moveTo>
                        <a:pt x="3" y="179799"/>
                      </a:moveTo>
                      <a:cubicBezTo>
                        <a:pt x="-791" y="186414"/>
                        <a:pt x="117478" y="92222"/>
                        <a:pt x="152403" y="63912"/>
                      </a:cubicBezTo>
                      <a:cubicBezTo>
                        <a:pt x="187328" y="35602"/>
                        <a:pt x="210876" y="20256"/>
                        <a:pt x="209553" y="9937"/>
                      </a:cubicBezTo>
                      <a:cubicBezTo>
                        <a:pt x="208230" y="-382"/>
                        <a:pt x="161663" y="-1970"/>
                        <a:pt x="144465" y="1999"/>
                      </a:cubicBezTo>
                      <a:cubicBezTo>
                        <a:pt x="127267" y="5968"/>
                        <a:pt x="104248" y="30045"/>
                        <a:pt x="106365" y="33749"/>
                      </a:cubicBezTo>
                      <a:cubicBezTo>
                        <a:pt x="108482" y="37453"/>
                        <a:pt x="171452" y="2793"/>
                        <a:pt x="157165" y="24224"/>
                      </a:cubicBezTo>
                      <a:cubicBezTo>
                        <a:pt x="142878" y="45655"/>
                        <a:pt x="797" y="173184"/>
                        <a:pt x="3" y="1797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4D0FAFDC-25A2-4876-A25F-712E4FC8E465}"/>
                    </a:ext>
                  </a:extLst>
                </p:cNvPr>
                <p:cNvSpPr/>
                <p:nvPr/>
              </p:nvSpPr>
              <p:spPr>
                <a:xfrm>
                  <a:off x="7899353" y="4691679"/>
                  <a:ext cx="300919" cy="207484"/>
                </a:xfrm>
                <a:custGeom>
                  <a:avLst/>
                  <a:gdLst>
                    <a:gd name="connsiteX0" fmla="*/ 300085 w 300919"/>
                    <a:gd name="connsiteY0" fmla="*/ 4146 h 207484"/>
                    <a:gd name="connsiteX1" fmla="*/ 188960 w 300919"/>
                    <a:gd name="connsiteY1" fmla="*/ 145434 h 207484"/>
                    <a:gd name="connsiteX2" fmla="*/ 149272 w 300919"/>
                    <a:gd name="connsiteY2" fmla="*/ 193059 h 207484"/>
                    <a:gd name="connsiteX3" fmla="*/ 61960 w 300919"/>
                    <a:gd name="connsiteY3" fmla="*/ 207346 h 207484"/>
                    <a:gd name="connsiteX4" fmla="*/ 47 w 300919"/>
                    <a:gd name="connsiteY4" fmla="*/ 186709 h 207484"/>
                    <a:gd name="connsiteX5" fmla="*/ 52435 w 300919"/>
                    <a:gd name="connsiteY5" fmla="*/ 167659 h 207484"/>
                    <a:gd name="connsiteX6" fmla="*/ 92122 w 300919"/>
                    <a:gd name="connsiteY6" fmla="*/ 124796 h 207484"/>
                    <a:gd name="connsiteX7" fmla="*/ 193722 w 300919"/>
                    <a:gd name="connsiteY7" fmla="*/ 116859 h 207484"/>
                    <a:gd name="connsiteX8" fmla="*/ 104822 w 300919"/>
                    <a:gd name="connsiteY8" fmla="*/ 132734 h 207484"/>
                    <a:gd name="connsiteX9" fmla="*/ 54022 w 300919"/>
                    <a:gd name="connsiteY9" fmla="*/ 177184 h 207484"/>
                    <a:gd name="connsiteX10" fmla="*/ 138160 w 300919"/>
                    <a:gd name="connsiteY10" fmla="*/ 178771 h 207484"/>
                    <a:gd name="connsiteX11" fmla="*/ 236585 w 300919"/>
                    <a:gd name="connsiteY11" fmla="*/ 48596 h 207484"/>
                    <a:gd name="connsiteX12" fmla="*/ 300085 w 300919"/>
                    <a:gd name="connsiteY12" fmla="*/ 4146 h 20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919" h="207484">
                      <a:moveTo>
                        <a:pt x="300085" y="4146"/>
                      </a:moveTo>
                      <a:cubicBezTo>
                        <a:pt x="292148" y="20286"/>
                        <a:pt x="214095" y="113949"/>
                        <a:pt x="188960" y="145434"/>
                      </a:cubicBezTo>
                      <a:cubicBezTo>
                        <a:pt x="163824" y="176920"/>
                        <a:pt x="170439" y="182740"/>
                        <a:pt x="149272" y="193059"/>
                      </a:cubicBezTo>
                      <a:cubicBezTo>
                        <a:pt x="128105" y="203378"/>
                        <a:pt x="86831" y="208404"/>
                        <a:pt x="61960" y="207346"/>
                      </a:cubicBezTo>
                      <a:cubicBezTo>
                        <a:pt x="37089" y="206288"/>
                        <a:pt x="1634" y="193323"/>
                        <a:pt x="47" y="186709"/>
                      </a:cubicBezTo>
                      <a:cubicBezTo>
                        <a:pt x="-1540" y="180095"/>
                        <a:pt x="37089" y="177978"/>
                        <a:pt x="52435" y="167659"/>
                      </a:cubicBezTo>
                      <a:cubicBezTo>
                        <a:pt x="67781" y="157340"/>
                        <a:pt x="68574" y="133263"/>
                        <a:pt x="92122" y="124796"/>
                      </a:cubicBezTo>
                      <a:cubicBezTo>
                        <a:pt x="115670" y="116329"/>
                        <a:pt x="191605" y="115536"/>
                        <a:pt x="193722" y="116859"/>
                      </a:cubicBezTo>
                      <a:cubicBezTo>
                        <a:pt x="195839" y="118182"/>
                        <a:pt x="128105" y="122680"/>
                        <a:pt x="104822" y="132734"/>
                      </a:cubicBezTo>
                      <a:cubicBezTo>
                        <a:pt x="81539" y="142788"/>
                        <a:pt x="48466" y="169511"/>
                        <a:pt x="54022" y="177184"/>
                      </a:cubicBezTo>
                      <a:cubicBezTo>
                        <a:pt x="59578" y="184857"/>
                        <a:pt x="107733" y="200202"/>
                        <a:pt x="138160" y="178771"/>
                      </a:cubicBezTo>
                      <a:cubicBezTo>
                        <a:pt x="168587" y="157340"/>
                        <a:pt x="215947" y="74790"/>
                        <a:pt x="236585" y="48596"/>
                      </a:cubicBezTo>
                      <a:cubicBezTo>
                        <a:pt x="257222" y="22402"/>
                        <a:pt x="308022" y="-11994"/>
                        <a:pt x="300085" y="4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78C4EB51-070C-481A-92BF-EF554C37ACA2}"/>
                    </a:ext>
                  </a:extLst>
                </p:cNvPr>
                <p:cNvSpPr/>
                <p:nvPr/>
              </p:nvSpPr>
              <p:spPr>
                <a:xfrm>
                  <a:off x="8050022" y="4748187"/>
                  <a:ext cx="235172" cy="219101"/>
                </a:xfrm>
                <a:custGeom>
                  <a:avLst/>
                  <a:gdLst>
                    <a:gd name="connsiteX0" fmla="*/ 191 w 235172"/>
                    <a:gd name="connsiteY0" fmla="*/ 219101 h 219101"/>
                    <a:gd name="connsiteX1" fmla="*/ 128778 w 235172"/>
                    <a:gd name="connsiteY1" fmla="*/ 122263 h 219101"/>
                    <a:gd name="connsiteX2" fmla="*/ 138303 w 235172"/>
                    <a:gd name="connsiteY2" fmla="*/ 57176 h 219101"/>
                    <a:gd name="connsiteX3" fmla="*/ 235141 w 235172"/>
                    <a:gd name="connsiteY3" fmla="*/ 26 h 219101"/>
                    <a:gd name="connsiteX4" fmla="*/ 127191 w 235172"/>
                    <a:gd name="connsiteY4" fmla="*/ 50826 h 219101"/>
                    <a:gd name="connsiteX5" fmla="*/ 100203 w 235172"/>
                    <a:gd name="connsiteY5" fmla="*/ 123851 h 219101"/>
                    <a:gd name="connsiteX6" fmla="*/ 191 w 235172"/>
                    <a:gd name="connsiteY6" fmla="*/ 219101 h 2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172" h="219101">
                      <a:moveTo>
                        <a:pt x="191" y="219101"/>
                      </a:moveTo>
                      <a:cubicBezTo>
                        <a:pt x="4953" y="218836"/>
                        <a:pt x="105759" y="149250"/>
                        <a:pt x="128778" y="122263"/>
                      </a:cubicBezTo>
                      <a:cubicBezTo>
                        <a:pt x="151797" y="95275"/>
                        <a:pt x="120576" y="77549"/>
                        <a:pt x="138303" y="57176"/>
                      </a:cubicBezTo>
                      <a:cubicBezTo>
                        <a:pt x="156030" y="36803"/>
                        <a:pt x="236993" y="1084"/>
                        <a:pt x="235141" y="26"/>
                      </a:cubicBezTo>
                      <a:cubicBezTo>
                        <a:pt x="233289" y="-1032"/>
                        <a:pt x="149681" y="30189"/>
                        <a:pt x="127191" y="50826"/>
                      </a:cubicBezTo>
                      <a:cubicBezTo>
                        <a:pt x="104701" y="71463"/>
                        <a:pt x="119518" y="97657"/>
                        <a:pt x="100203" y="123851"/>
                      </a:cubicBezTo>
                      <a:cubicBezTo>
                        <a:pt x="80888" y="150045"/>
                        <a:pt x="-4571" y="219366"/>
                        <a:pt x="191" y="219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B4F1410A-B92B-4F15-9FD3-3D23F07F0F9D}"/>
                    </a:ext>
                  </a:extLst>
                </p:cNvPr>
                <p:cNvSpPr/>
                <p:nvPr/>
              </p:nvSpPr>
              <p:spPr>
                <a:xfrm>
                  <a:off x="8081318" y="4921631"/>
                  <a:ext cx="91434" cy="98328"/>
                </a:xfrm>
                <a:custGeom>
                  <a:avLst/>
                  <a:gdLst>
                    <a:gd name="connsiteX0" fmla="*/ 2232 w 91434"/>
                    <a:gd name="connsiteY0" fmla="*/ 98044 h 98328"/>
                    <a:gd name="connsiteX1" fmla="*/ 91132 w 91434"/>
                    <a:gd name="connsiteY1" fmla="*/ 2794 h 98328"/>
                    <a:gd name="connsiteX2" fmla="*/ 30807 w 91434"/>
                    <a:gd name="connsiteY2" fmla="*/ 31369 h 98328"/>
                    <a:gd name="connsiteX3" fmla="*/ 2232 w 91434"/>
                    <a:gd name="connsiteY3" fmla="*/ 98044 h 9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34" h="98328">
                      <a:moveTo>
                        <a:pt x="2232" y="98044"/>
                      </a:moveTo>
                      <a:cubicBezTo>
                        <a:pt x="12286" y="93281"/>
                        <a:pt x="86370" y="13906"/>
                        <a:pt x="91132" y="2794"/>
                      </a:cubicBezTo>
                      <a:cubicBezTo>
                        <a:pt x="95894" y="-8318"/>
                        <a:pt x="42978" y="16288"/>
                        <a:pt x="30807" y="31369"/>
                      </a:cubicBezTo>
                      <a:cubicBezTo>
                        <a:pt x="18636" y="46450"/>
                        <a:pt x="-7822" y="102807"/>
                        <a:pt x="2232" y="980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3B58BB7E-EA0D-45CF-B2B5-E768ED2D7174}"/>
                    </a:ext>
                  </a:extLst>
                </p:cNvPr>
                <p:cNvSpPr/>
                <p:nvPr/>
              </p:nvSpPr>
              <p:spPr>
                <a:xfrm>
                  <a:off x="7691421" y="5012335"/>
                  <a:ext cx="165615" cy="148211"/>
                </a:xfrm>
                <a:custGeom>
                  <a:avLst/>
                  <a:gdLst>
                    <a:gd name="connsiteX0" fmla="*/ 17 w 165615"/>
                    <a:gd name="connsiteY0" fmla="*/ 101003 h 148211"/>
                    <a:gd name="connsiteX1" fmla="*/ 92092 w 165615"/>
                    <a:gd name="connsiteY1" fmla="*/ 127990 h 148211"/>
                    <a:gd name="connsiteX2" fmla="*/ 103204 w 165615"/>
                    <a:gd name="connsiteY2" fmla="*/ 145453 h 148211"/>
                    <a:gd name="connsiteX3" fmla="*/ 125429 w 165615"/>
                    <a:gd name="connsiteY3" fmla="*/ 67665 h 148211"/>
                    <a:gd name="connsiteX4" fmla="*/ 165117 w 165615"/>
                    <a:gd name="connsiteY4" fmla="*/ 2578 h 148211"/>
                    <a:gd name="connsiteX5" fmla="*/ 95267 w 165615"/>
                    <a:gd name="connsiteY5" fmla="*/ 13690 h 148211"/>
                    <a:gd name="connsiteX6" fmla="*/ 134954 w 165615"/>
                    <a:gd name="connsiteY6" fmla="*/ 20040 h 148211"/>
                    <a:gd name="connsiteX7" fmla="*/ 103204 w 165615"/>
                    <a:gd name="connsiteY7" fmla="*/ 77190 h 148211"/>
                    <a:gd name="connsiteX8" fmla="*/ 100029 w 165615"/>
                    <a:gd name="connsiteY8" fmla="*/ 120053 h 148211"/>
                    <a:gd name="connsiteX9" fmla="*/ 17 w 165615"/>
                    <a:gd name="connsiteY9" fmla="*/ 101003 h 14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615" h="148211">
                      <a:moveTo>
                        <a:pt x="17" y="101003"/>
                      </a:moveTo>
                      <a:cubicBezTo>
                        <a:pt x="-1306" y="102326"/>
                        <a:pt x="74894" y="120582"/>
                        <a:pt x="92092" y="127990"/>
                      </a:cubicBezTo>
                      <a:cubicBezTo>
                        <a:pt x="109290" y="135398"/>
                        <a:pt x="97648" y="155507"/>
                        <a:pt x="103204" y="145453"/>
                      </a:cubicBezTo>
                      <a:cubicBezTo>
                        <a:pt x="108760" y="135399"/>
                        <a:pt x="115110" y="91477"/>
                        <a:pt x="125429" y="67665"/>
                      </a:cubicBezTo>
                      <a:cubicBezTo>
                        <a:pt x="135748" y="43853"/>
                        <a:pt x="170144" y="11574"/>
                        <a:pt x="165117" y="2578"/>
                      </a:cubicBezTo>
                      <a:cubicBezTo>
                        <a:pt x="160090" y="-6418"/>
                        <a:pt x="100294" y="10780"/>
                        <a:pt x="95267" y="13690"/>
                      </a:cubicBezTo>
                      <a:cubicBezTo>
                        <a:pt x="90240" y="16600"/>
                        <a:pt x="133631" y="9457"/>
                        <a:pt x="134954" y="20040"/>
                      </a:cubicBezTo>
                      <a:cubicBezTo>
                        <a:pt x="136277" y="30623"/>
                        <a:pt x="109025" y="60521"/>
                        <a:pt x="103204" y="77190"/>
                      </a:cubicBezTo>
                      <a:cubicBezTo>
                        <a:pt x="97383" y="93859"/>
                        <a:pt x="115639" y="117407"/>
                        <a:pt x="100029" y="120053"/>
                      </a:cubicBezTo>
                      <a:cubicBezTo>
                        <a:pt x="84419" y="122699"/>
                        <a:pt x="1340" y="99680"/>
                        <a:pt x="17" y="10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C8A27B61-A2C4-4BCA-AF34-EA9D08829BC0}"/>
                    </a:ext>
                  </a:extLst>
                </p:cNvPr>
                <p:cNvSpPr/>
                <p:nvPr/>
              </p:nvSpPr>
              <p:spPr>
                <a:xfrm>
                  <a:off x="7718832" y="5025977"/>
                  <a:ext cx="90228" cy="82647"/>
                </a:xfrm>
                <a:custGeom>
                  <a:avLst/>
                  <a:gdLst>
                    <a:gd name="connsiteX0" fmla="*/ 90081 w 90228"/>
                    <a:gd name="connsiteY0" fmla="*/ 48 h 82647"/>
                    <a:gd name="connsiteX1" fmla="*/ 23406 w 90228"/>
                    <a:gd name="connsiteY1" fmla="*/ 44498 h 82647"/>
                    <a:gd name="connsiteX2" fmla="*/ 15468 w 90228"/>
                    <a:gd name="connsiteY2" fmla="*/ 82598 h 82647"/>
                    <a:gd name="connsiteX3" fmla="*/ 2768 w 90228"/>
                    <a:gd name="connsiteY3" fmla="*/ 36561 h 82647"/>
                    <a:gd name="connsiteX4" fmla="*/ 90081 w 90228"/>
                    <a:gd name="connsiteY4" fmla="*/ 48 h 8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28" h="82647">
                      <a:moveTo>
                        <a:pt x="90081" y="48"/>
                      </a:moveTo>
                      <a:cubicBezTo>
                        <a:pt x="93521" y="1371"/>
                        <a:pt x="35841" y="30740"/>
                        <a:pt x="23406" y="44498"/>
                      </a:cubicBezTo>
                      <a:cubicBezTo>
                        <a:pt x="10971" y="58256"/>
                        <a:pt x="18908" y="83921"/>
                        <a:pt x="15468" y="82598"/>
                      </a:cubicBezTo>
                      <a:cubicBezTo>
                        <a:pt x="12028" y="81275"/>
                        <a:pt x="-7022" y="48467"/>
                        <a:pt x="2768" y="36561"/>
                      </a:cubicBezTo>
                      <a:cubicBezTo>
                        <a:pt x="12558" y="24655"/>
                        <a:pt x="86641" y="-1275"/>
                        <a:pt x="90081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AEB187AD-0E6B-4219-B190-4BEC0869A01B}"/>
                    </a:ext>
                  </a:extLst>
                </p:cNvPr>
                <p:cNvSpPr/>
                <p:nvPr/>
              </p:nvSpPr>
              <p:spPr>
                <a:xfrm>
                  <a:off x="7804150" y="4993583"/>
                  <a:ext cx="162236" cy="177356"/>
                </a:xfrm>
                <a:custGeom>
                  <a:avLst/>
                  <a:gdLst>
                    <a:gd name="connsiteX0" fmla="*/ 0 w 162236"/>
                    <a:gd name="connsiteY0" fmla="*/ 176905 h 177356"/>
                    <a:gd name="connsiteX1" fmla="*/ 80963 w 162236"/>
                    <a:gd name="connsiteY1" fmla="*/ 156267 h 177356"/>
                    <a:gd name="connsiteX2" fmla="*/ 103188 w 162236"/>
                    <a:gd name="connsiteY2" fmla="*/ 119755 h 177356"/>
                    <a:gd name="connsiteX3" fmla="*/ 112713 w 162236"/>
                    <a:gd name="connsiteY3" fmla="*/ 80067 h 177356"/>
                    <a:gd name="connsiteX4" fmla="*/ 127000 w 162236"/>
                    <a:gd name="connsiteY4" fmla="*/ 61017 h 177356"/>
                    <a:gd name="connsiteX5" fmla="*/ 161925 w 162236"/>
                    <a:gd name="connsiteY5" fmla="*/ 2280 h 177356"/>
                    <a:gd name="connsiteX6" fmla="*/ 104775 w 162236"/>
                    <a:gd name="connsiteY6" fmla="*/ 18155 h 177356"/>
                    <a:gd name="connsiteX7" fmla="*/ 20638 w 162236"/>
                    <a:gd name="connsiteY7" fmla="*/ 75305 h 177356"/>
                    <a:gd name="connsiteX8" fmla="*/ 136525 w 162236"/>
                    <a:gd name="connsiteY8" fmla="*/ 37205 h 177356"/>
                    <a:gd name="connsiteX9" fmla="*/ 61913 w 162236"/>
                    <a:gd name="connsiteY9" fmla="*/ 94355 h 177356"/>
                    <a:gd name="connsiteX10" fmla="*/ 100013 w 162236"/>
                    <a:gd name="connsiteY10" fmla="*/ 99117 h 177356"/>
                    <a:gd name="connsiteX11" fmla="*/ 79375 w 162236"/>
                    <a:gd name="connsiteY11" fmla="*/ 137217 h 177356"/>
                    <a:gd name="connsiteX12" fmla="*/ 0 w 162236"/>
                    <a:gd name="connsiteY12" fmla="*/ 176905 h 17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2236" h="177356">
                      <a:moveTo>
                        <a:pt x="0" y="176905"/>
                      </a:moveTo>
                      <a:cubicBezTo>
                        <a:pt x="265" y="180080"/>
                        <a:pt x="63765" y="165792"/>
                        <a:pt x="80963" y="156267"/>
                      </a:cubicBezTo>
                      <a:cubicBezTo>
                        <a:pt x="98161" y="146742"/>
                        <a:pt x="97896" y="132455"/>
                        <a:pt x="103188" y="119755"/>
                      </a:cubicBezTo>
                      <a:cubicBezTo>
                        <a:pt x="108480" y="107055"/>
                        <a:pt x="108744" y="89857"/>
                        <a:pt x="112713" y="80067"/>
                      </a:cubicBezTo>
                      <a:cubicBezTo>
                        <a:pt x="116682" y="70277"/>
                        <a:pt x="118798" y="73981"/>
                        <a:pt x="127000" y="61017"/>
                      </a:cubicBezTo>
                      <a:cubicBezTo>
                        <a:pt x="135202" y="48053"/>
                        <a:pt x="165629" y="9424"/>
                        <a:pt x="161925" y="2280"/>
                      </a:cubicBezTo>
                      <a:cubicBezTo>
                        <a:pt x="158221" y="-4864"/>
                        <a:pt x="128323" y="5984"/>
                        <a:pt x="104775" y="18155"/>
                      </a:cubicBezTo>
                      <a:cubicBezTo>
                        <a:pt x="81227" y="30326"/>
                        <a:pt x="15346" y="72130"/>
                        <a:pt x="20638" y="75305"/>
                      </a:cubicBezTo>
                      <a:cubicBezTo>
                        <a:pt x="25930" y="78480"/>
                        <a:pt x="129646" y="34030"/>
                        <a:pt x="136525" y="37205"/>
                      </a:cubicBezTo>
                      <a:cubicBezTo>
                        <a:pt x="143404" y="40380"/>
                        <a:pt x="67998" y="84036"/>
                        <a:pt x="61913" y="94355"/>
                      </a:cubicBezTo>
                      <a:cubicBezTo>
                        <a:pt x="55828" y="104674"/>
                        <a:pt x="97103" y="91973"/>
                        <a:pt x="100013" y="99117"/>
                      </a:cubicBezTo>
                      <a:cubicBezTo>
                        <a:pt x="102923" y="106261"/>
                        <a:pt x="95250" y="126898"/>
                        <a:pt x="79375" y="137217"/>
                      </a:cubicBezTo>
                      <a:cubicBezTo>
                        <a:pt x="63500" y="147536"/>
                        <a:pt x="-265" y="173730"/>
                        <a:pt x="0" y="1769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5CF7792D-D42E-4EE0-ABEA-C2B832B1309D}"/>
                    </a:ext>
                  </a:extLst>
                </p:cNvPr>
                <p:cNvSpPr/>
                <p:nvPr/>
              </p:nvSpPr>
              <p:spPr>
                <a:xfrm>
                  <a:off x="7595114" y="5110162"/>
                  <a:ext cx="197926" cy="163699"/>
                </a:xfrm>
                <a:custGeom>
                  <a:avLst/>
                  <a:gdLst>
                    <a:gd name="connsiteX0" fmla="*/ 155061 w 197926"/>
                    <a:gd name="connsiteY0" fmla="*/ 1 h 163699"/>
                    <a:gd name="connsiteX1" fmla="*/ 4249 w 197926"/>
                    <a:gd name="connsiteY1" fmla="*/ 66676 h 163699"/>
                    <a:gd name="connsiteX2" fmla="*/ 43936 w 197926"/>
                    <a:gd name="connsiteY2" fmla="*/ 106363 h 163699"/>
                    <a:gd name="connsiteX3" fmla="*/ 69336 w 197926"/>
                    <a:gd name="connsiteY3" fmla="*/ 115888 h 163699"/>
                    <a:gd name="connsiteX4" fmla="*/ 37586 w 197926"/>
                    <a:gd name="connsiteY4" fmla="*/ 163513 h 163699"/>
                    <a:gd name="connsiteX5" fmla="*/ 113786 w 197926"/>
                    <a:gd name="connsiteY5" fmla="*/ 131763 h 163699"/>
                    <a:gd name="connsiteX6" fmla="*/ 166174 w 197926"/>
                    <a:gd name="connsiteY6" fmla="*/ 114301 h 163699"/>
                    <a:gd name="connsiteX7" fmla="*/ 197924 w 197926"/>
                    <a:gd name="connsiteY7" fmla="*/ 36513 h 163699"/>
                    <a:gd name="connsiteX8" fmla="*/ 164586 w 197926"/>
                    <a:gd name="connsiteY8" fmla="*/ 100013 h 163699"/>
                    <a:gd name="connsiteX9" fmla="*/ 88386 w 197926"/>
                    <a:gd name="connsiteY9" fmla="*/ 123826 h 163699"/>
                    <a:gd name="connsiteX10" fmla="*/ 66161 w 197926"/>
                    <a:gd name="connsiteY10" fmla="*/ 133351 h 163699"/>
                    <a:gd name="connsiteX11" fmla="*/ 47111 w 197926"/>
                    <a:gd name="connsiteY11" fmla="*/ 84138 h 163699"/>
                    <a:gd name="connsiteX12" fmla="*/ 28061 w 197926"/>
                    <a:gd name="connsiteY12" fmla="*/ 68263 h 163699"/>
                    <a:gd name="connsiteX13" fmla="*/ 155061 w 197926"/>
                    <a:gd name="connsiteY13" fmla="*/ 1 h 16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26" h="163699">
                      <a:moveTo>
                        <a:pt x="155061" y="1"/>
                      </a:moveTo>
                      <a:cubicBezTo>
                        <a:pt x="151092" y="-263"/>
                        <a:pt x="22770" y="48949"/>
                        <a:pt x="4249" y="66676"/>
                      </a:cubicBezTo>
                      <a:cubicBezTo>
                        <a:pt x="-14272" y="84403"/>
                        <a:pt x="33088" y="98161"/>
                        <a:pt x="43936" y="106363"/>
                      </a:cubicBezTo>
                      <a:cubicBezTo>
                        <a:pt x="54784" y="114565"/>
                        <a:pt x="70394" y="106363"/>
                        <a:pt x="69336" y="115888"/>
                      </a:cubicBezTo>
                      <a:cubicBezTo>
                        <a:pt x="68278" y="125413"/>
                        <a:pt x="30178" y="160867"/>
                        <a:pt x="37586" y="163513"/>
                      </a:cubicBezTo>
                      <a:cubicBezTo>
                        <a:pt x="44994" y="166159"/>
                        <a:pt x="92355" y="139965"/>
                        <a:pt x="113786" y="131763"/>
                      </a:cubicBezTo>
                      <a:cubicBezTo>
                        <a:pt x="135217" y="123561"/>
                        <a:pt x="152151" y="130176"/>
                        <a:pt x="166174" y="114301"/>
                      </a:cubicBezTo>
                      <a:cubicBezTo>
                        <a:pt x="180197" y="98426"/>
                        <a:pt x="198189" y="38894"/>
                        <a:pt x="197924" y="36513"/>
                      </a:cubicBezTo>
                      <a:cubicBezTo>
                        <a:pt x="197659" y="34132"/>
                        <a:pt x="182842" y="85461"/>
                        <a:pt x="164586" y="100013"/>
                      </a:cubicBezTo>
                      <a:cubicBezTo>
                        <a:pt x="146330" y="114565"/>
                        <a:pt x="104790" y="118270"/>
                        <a:pt x="88386" y="123826"/>
                      </a:cubicBezTo>
                      <a:cubicBezTo>
                        <a:pt x="71982" y="129382"/>
                        <a:pt x="73040" y="139966"/>
                        <a:pt x="66161" y="133351"/>
                      </a:cubicBezTo>
                      <a:cubicBezTo>
                        <a:pt x="59282" y="126736"/>
                        <a:pt x="53461" y="94986"/>
                        <a:pt x="47111" y="84138"/>
                      </a:cubicBezTo>
                      <a:cubicBezTo>
                        <a:pt x="40761" y="73290"/>
                        <a:pt x="10598" y="79640"/>
                        <a:pt x="28061" y="68263"/>
                      </a:cubicBezTo>
                      <a:cubicBezTo>
                        <a:pt x="45524" y="56886"/>
                        <a:pt x="159030" y="265"/>
                        <a:pt x="155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9BD1C89E-A3FD-4A48-9DBF-73BEF5536F25}"/>
                    </a:ext>
                  </a:extLst>
                </p:cNvPr>
                <p:cNvSpPr/>
                <p:nvPr/>
              </p:nvSpPr>
              <p:spPr>
                <a:xfrm>
                  <a:off x="7649192" y="5132384"/>
                  <a:ext cx="152269" cy="104788"/>
                </a:xfrm>
                <a:custGeom>
                  <a:avLst/>
                  <a:gdLst>
                    <a:gd name="connsiteX0" fmla="*/ 151783 w 152269"/>
                    <a:gd name="connsiteY0" fmla="*/ 4 h 104788"/>
                    <a:gd name="connsiteX1" fmla="*/ 56533 w 152269"/>
                    <a:gd name="connsiteY1" fmla="*/ 66679 h 104788"/>
                    <a:gd name="connsiteX2" fmla="*/ 12083 w 152269"/>
                    <a:gd name="connsiteY2" fmla="*/ 104779 h 104788"/>
                    <a:gd name="connsiteX3" fmla="*/ 12083 w 152269"/>
                    <a:gd name="connsiteY3" fmla="*/ 63504 h 104788"/>
                    <a:gd name="connsiteX4" fmla="*/ 151783 w 152269"/>
                    <a:gd name="connsiteY4" fmla="*/ 4 h 1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69" h="104788">
                      <a:moveTo>
                        <a:pt x="151783" y="4"/>
                      </a:moveTo>
                      <a:cubicBezTo>
                        <a:pt x="159191" y="533"/>
                        <a:pt x="79816" y="49217"/>
                        <a:pt x="56533" y="66679"/>
                      </a:cubicBezTo>
                      <a:cubicBezTo>
                        <a:pt x="33250" y="84142"/>
                        <a:pt x="19491" y="105308"/>
                        <a:pt x="12083" y="104779"/>
                      </a:cubicBezTo>
                      <a:cubicBezTo>
                        <a:pt x="4675" y="104250"/>
                        <a:pt x="-10936" y="79379"/>
                        <a:pt x="12083" y="63504"/>
                      </a:cubicBezTo>
                      <a:cubicBezTo>
                        <a:pt x="35102" y="47629"/>
                        <a:pt x="144375" y="-525"/>
                        <a:pt x="1517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97ACF68A-216C-49D8-81F2-9BEC3CA0BC9D}"/>
                    </a:ext>
                  </a:extLst>
                </p:cNvPr>
                <p:cNvSpPr/>
                <p:nvPr/>
              </p:nvSpPr>
              <p:spPr>
                <a:xfrm>
                  <a:off x="7427726" y="5426774"/>
                  <a:ext cx="253035" cy="116106"/>
                </a:xfrm>
                <a:custGeom>
                  <a:avLst/>
                  <a:gdLst>
                    <a:gd name="connsiteX0" fmla="*/ 244662 w 253035"/>
                    <a:gd name="connsiteY0" fmla="*/ 38989 h 116106"/>
                    <a:gd name="connsiteX1" fmla="*/ 195449 w 253035"/>
                    <a:gd name="connsiteY1" fmla="*/ 2476 h 116106"/>
                    <a:gd name="connsiteX2" fmla="*/ 3362 w 253035"/>
                    <a:gd name="connsiteY2" fmla="*/ 110426 h 116106"/>
                    <a:gd name="connsiteX3" fmla="*/ 79562 w 253035"/>
                    <a:gd name="connsiteY3" fmla="*/ 102489 h 116106"/>
                    <a:gd name="connsiteX4" fmla="*/ 162112 w 253035"/>
                    <a:gd name="connsiteY4" fmla="*/ 115189 h 116106"/>
                    <a:gd name="connsiteX5" fmla="*/ 47812 w 253035"/>
                    <a:gd name="connsiteY5" fmla="*/ 88201 h 116106"/>
                    <a:gd name="connsiteX6" fmla="*/ 244662 w 253035"/>
                    <a:gd name="connsiteY6" fmla="*/ 38989 h 11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035" h="116106">
                      <a:moveTo>
                        <a:pt x="244662" y="38989"/>
                      </a:moveTo>
                      <a:cubicBezTo>
                        <a:pt x="269268" y="24701"/>
                        <a:pt x="235666" y="-9430"/>
                        <a:pt x="195449" y="2476"/>
                      </a:cubicBezTo>
                      <a:cubicBezTo>
                        <a:pt x="155232" y="14382"/>
                        <a:pt x="22676" y="93757"/>
                        <a:pt x="3362" y="110426"/>
                      </a:cubicBezTo>
                      <a:cubicBezTo>
                        <a:pt x="-15953" y="127095"/>
                        <a:pt x="53104" y="101695"/>
                        <a:pt x="79562" y="102489"/>
                      </a:cubicBezTo>
                      <a:cubicBezTo>
                        <a:pt x="106020" y="103283"/>
                        <a:pt x="167404" y="117570"/>
                        <a:pt x="162112" y="115189"/>
                      </a:cubicBezTo>
                      <a:cubicBezTo>
                        <a:pt x="156820" y="112808"/>
                        <a:pt x="40404" y="104341"/>
                        <a:pt x="47812" y="88201"/>
                      </a:cubicBezTo>
                      <a:cubicBezTo>
                        <a:pt x="55220" y="72061"/>
                        <a:pt x="220056" y="53277"/>
                        <a:pt x="244662" y="389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215BAB6C-40C8-4B86-A9BC-070B0154D316}"/>
                    </a:ext>
                  </a:extLst>
                </p:cNvPr>
                <p:cNvSpPr/>
                <p:nvPr/>
              </p:nvSpPr>
              <p:spPr>
                <a:xfrm>
                  <a:off x="7553288" y="5207747"/>
                  <a:ext cx="320876" cy="186870"/>
                </a:xfrm>
                <a:custGeom>
                  <a:avLst/>
                  <a:gdLst>
                    <a:gd name="connsiteX0" fmla="*/ 37 w 320876"/>
                    <a:gd name="connsiteY0" fmla="*/ 186578 h 186870"/>
                    <a:gd name="connsiteX1" fmla="*/ 169900 w 320876"/>
                    <a:gd name="connsiteY1" fmla="*/ 134191 h 186870"/>
                    <a:gd name="connsiteX2" fmla="*/ 209587 w 320876"/>
                    <a:gd name="connsiteY2" fmla="*/ 104028 h 186870"/>
                    <a:gd name="connsiteX3" fmla="*/ 320712 w 320876"/>
                    <a:gd name="connsiteY3" fmla="*/ 841 h 186870"/>
                    <a:gd name="connsiteX4" fmla="*/ 233400 w 320876"/>
                    <a:gd name="connsiteY4" fmla="*/ 57991 h 186870"/>
                    <a:gd name="connsiteX5" fmla="*/ 185775 w 320876"/>
                    <a:gd name="connsiteY5" fmla="*/ 108791 h 186870"/>
                    <a:gd name="connsiteX6" fmla="*/ 37 w 320876"/>
                    <a:gd name="connsiteY6" fmla="*/ 186578 h 1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876" h="186870">
                      <a:moveTo>
                        <a:pt x="37" y="186578"/>
                      </a:moveTo>
                      <a:cubicBezTo>
                        <a:pt x="-2609" y="190811"/>
                        <a:pt x="134975" y="147949"/>
                        <a:pt x="169900" y="134191"/>
                      </a:cubicBezTo>
                      <a:cubicBezTo>
                        <a:pt x="204825" y="120433"/>
                        <a:pt x="184452" y="126253"/>
                        <a:pt x="209587" y="104028"/>
                      </a:cubicBezTo>
                      <a:cubicBezTo>
                        <a:pt x="234722" y="81803"/>
                        <a:pt x="316743" y="8514"/>
                        <a:pt x="320712" y="841"/>
                      </a:cubicBezTo>
                      <a:cubicBezTo>
                        <a:pt x="324681" y="-6832"/>
                        <a:pt x="255889" y="39999"/>
                        <a:pt x="233400" y="57991"/>
                      </a:cubicBezTo>
                      <a:cubicBezTo>
                        <a:pt x="210911" y="75983"/>
                        <a:pt x="223610" y="87889"/>
                        <a:pt x="185775" y="108791"/>
                      </a:cubicBezTo>
                      <a:cubicBezTo>
                        <a:pt x="147940" y="129693"/>
                        <a:pt x="2683" y="182345"/>
                        <a:pt x="37" y="1865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D9FED640-E0E7-40A6-A255-1E6BA85993EF}"/>
                    </a:ext>
                  </a:extLst>
                </p:cNvPr>
                <p:cNvSpPr/>
                <p:nvPr/>
              </p:nvSpPr>
              <p:spPr>
                <a:xfrm>
                  <a:off x="7528961" y="5202143"/>
                  <a:ext cx="369765" cy="204937"/>
                </a:xfrm>
                <a:custGeom>
                  <a:avLst/>
                  <a:gdLst>
                    <a:gd name="connsiteX0" fmla="*/ 2139 w 369765"/>
                    <a:gd name="connsiteY0" fmla="*/ 204882 h 204937"/>
                    <a:gd name="connsiteX1" fmla="*/ 143427 w 369765"/>
                    <a:gd name="connsiteY1" fmla="*/ 109632 h 204937"/>
                    <a:gd name="connsiteX2" fmla="*/ 225977 w 369765"/>
                    <a:gd name="connsiteY2" fmla="*/ 106457 h 204937"/>
                    <a:gd name="connsiteX3" fmla="*/ 359327 w 369765"/>
                    <a:gd name="connsiteY3" fmla="*/ 41370 h 204937"/>
                    <a:gd name="connsiteX4" fmla="*/ 356152 w 369765"/>
                    <a:gd name="connsiteY4" fmla="*/ 95 h 204937"/>
                    <a:gd name="connsiteX5" fmla="*/ 316464 w 369765"/>
                    <a:gd name="connsiteY5" fmla="*/ 52482 h 204937"/>
                    <a:gd name="connsiteX6" fmla="*/ 143427 w 369765"/>
                    <a:gd name="connsiteY6" fmla="*/ 130270 h 204937"/>
                    <a:gd name="connsiteX7" fmla="*/ 62464 w 369765"/>
                    <a:gd name="connsiteY7" fmla="*/ 123920 h 204937"/>
                    <a:gd name="connsiteX8" fmla="*/ 2139 w 369765"/>
                    <a:gd name="connsiteY8" fmla="*/ 204882 h 20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65" h="204937">
                      <a:moveTo>
                        <a:pt x="2139" y="204882"/>
                      </a:moveTo>
                      <a:cubicBezTo>
                        <a:pt x="15633" y="202501"/>
                        <a:pt x="106121" y="126036"/>
                        <a:pt x="143427" y="109632"/>
                      </a:cubicBezTo>
                      <a:cubicBezTo>
                        <a:pt x="180733" y="93228"/>
                        <a:pt x="189994" y="117834"/>
                        <a:pt x="225977" y="106457"/>
                      </a:cubicBezTo>
                      <a:cubicBezTo>
                        <a:pt x="261960" y="95080"/>
                        <a:pt x="337631" y="59097"/>
                        <a:pt x="359327" y="41370"/>
                      </a:cubicBezTo>
                      <a:cubicBezTo>
                        <a:pt x="381023" y="23643"/>
                        <a:pt x="363296" y="-1757"/>
                        <a:pt x="356152" y="95"/>
                      </a:cubicBezTo>
                      <a:cubicBezTo>
                        <a:pt x="349008" y="1947"/>
                        <a:pt x="351918" y="30786"/>
                        <a:pt x="316464" y="52482"/>
                      </a:cubicBezTo>
                      <a:cubicBezTo>
                        <a:pt x="281010" y="74178"/>
                        <a:pt x="185760" y="118364"/>
                        <a:pt x="143427" y="130270"/>
                      </a:cubicBezTo>
                      <a:cubicBezTo>
                        <a:pt x="101094" y="142176"/>
                        <a:pt x="82308" y="116247"/>
                        <a:pt x="62464" y="123920"/>
                      </a:cubicBezTo>
                      <a:cubicBezTo>
                        <a:pt x="42620" y="131593"/>
                        <a:pt x="-11355" y="207263"/>
                        <a:pt x="2139" y="2048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90887AA5-EE08-4471-B478-99E0CFCCB419}"/>
                    </a:ext>
                  </a:extLst>
                </p:cNvPr>
                <p:cNvSpPr/>
                <p:nvPr/>
              </p:nvSpPr>
              <p:spPr>
                <a:xfrm>
                  <a:off x="8169736" y="3676354"/>
                  <a:ext cx="710878" cy="879247"/>
                </a:xfrm>
                <a:custGeom>
                  <a:avLst/>
                  <a:gdLst>
                    <a:gd name="connsiteX0" fmla="*/ 705447 w 710878"/>
                    <a:gd name="connsiteY0" fmla="*/ 4529 h 879247"/>
                    <a:gd name="connsiteX1" fmla="*/ 576331 w 710878"/>
                    <a:gd name="connsiteY1" fmla="*/ 188679 h 879247"/>
                    <a:gd name="connsiteX2" fmla="*/ 451447 w 710878"/>
                    <a:gd name="connsiteY2" fmla="*/ 319913 h 879247"/>
                    <a:gd name="connsiteX3" fmla="*/ 411231 w 710878"/>
                    <a:gd name="connsiteY3" fmla="*/ 391879 h 879247"/>
                    <a:gd name="connsiteX4" fmla="*/ 150881 w 710878"/>
                    <a:gd name="connsiteY4" fmla="*/ 743246 h 879247"/>
                    <a:gd name="connsiteX5" fmla="*/ 597 w 710878"/>
                    <a:gd name="connsiteY5" fmla="*/ 876596 h 879247"/>
                    <a:gd name="connsiteX6" fmla="*/ 203797 w 710878"/>
                    <a:gd name="connsiteY6" fmla="*/ 639529 h 879247"/>
                    <a:gd name="connsiteX7" fmla="*/ 383714 w 710878"/>
                    <a:gd name="connsiteY7" fmla="*/ 391879 h 879247"/>
                    <a:gd name="connsiteX8" fmla="*/ 705447 w 710878"/>
                    <a:gd name="connsiteY8" fmla="*/ 4529 h 87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0878" h="879247">
                      <a:moveTo>
                        <a:pt x="705447" y="4529"/>
                      </a:moveTo>
                      <a:cubicBezTo>
                        <a:pt x="737550" y="-29338"/>
                        <a:pt x="618664" y="136115"/>
                        <a:pt x="576331" y="188679"/>
                      </a:cubicBezTo>
                      <a:cubicBezTo>
                        <a:pt x="533998" y="241243"/>
                        <a:pt x="478964" y="286046"/>
                        <a:pt x="451447" y="319913"/>
                      </a:cubicBezTo>
                      <a:cubicBezTo>
                        <a:pt x="423930" y="353780"/>
                        <a:pt x="461325" y="321324"/>
                        <a:pt x="411231" y="391879"/>
                      </a:cubicBezTo>
                      <a:cubicBezTo>
                        <a:pt x="361137" y="462434"/>
                        <a:pt x="219320" y="662460"/>
                        <a:pt x="150881" y="743246"/>
                      </a:cubicBezTo>
                      <a:cubicBezTo>
                        <a:pt x="82442" y="824032"/>
                        <a:pt x="-8222" y="893882"/>
                        <a:pt x="597" y="876596"/>
                      </a:cubicBezTo>
                      <a:cubicBezTo>
                        <a:pt x="9416" y="859310"/>
                        <a:pt x="139944" y="720315"/>
                        <a:pt x="203797" y="639529"/>
                      </a:cubicBezTo>
                      <a:cubicBezTo>
                        <a:pt x="267650" y="558743"/>
                        <a:pt x="302928" y="495948"/>
                        <a:pt x="383714" y="391879"/>
                      </a:cubicBezTo>
                      <a:cubicBezTo>
                        <a:pt x="464500" y="287810"/>
                        <a:pt x="673344" y="38396"/>
                        <a:pt x="705447" y="4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B9FF83A3-3721-4554-BE70-28618F061DA9}"/>
                    </a:ext>
                  </a:extLst>
                </p:cNvPr>
                <p:cNvSpPr/>
                <p:nvPr/>
              </p:nvSpPr>
              <p:spPr>
                <a:xfrm>
                  <a:off x="7671095" y="3941678"/>
                  <a:ext cx="928928" cy="467488"/>
                </a:xfrm>
                <a:custGeom>
                  <a:avLst/>
                  <a:gdLst>
                    <a:gd name="connsiteX0" fmla="*/ 39393 w 928928"/>
                    <a:gd name="connsiteY0" fmla="*/ 454110 h 467488"/>
                    <a:gd name="connsiteX1" fmla="*/ 602955 w 928928"/>
                    <a:gd name="connsiteY1" fmla="*/ 206460 h 467488"/>
                    <a:gd name="connsiteX2" fmla="*/ 928393 w 928928"/>
                    <a:gd name="connsiteY2" fmla="*/ 85 h 467488"/>
                    <a:gd name="connsiteX3" fmla="*/ 531518 w 928928"/>
                    <a:gd name="connsiteY3" fmla="*/ 230272 h 467488"/>
                    <a:gd name="connsiteX4" fmla="*/ 98130 w 928928"/>
                    <a:gd name="connsiteY4" fmla="*/ 414422 h 467488"/>
                    <a:gd name="connsiteX5" fmla="*/ 39393 w 928928"/>
                    <a:gd name="connsiteY5" fmla="*/ 454110 h 46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928" h="467488">
                      <a:moveTo>
                        <a:pt x="39393" y="454110"/>
                      </a:moveTo>
                      <a:cubicBezTo>
                        <a:pt x="123530" y="419450"/>
                        <a:pt x="454788" y="282131"/>
                        <a:pt x="602955" y="206460"/>
                      </a:cubicBezTo>
                      <a:cubicBezTo>
                        <a:pt x="751122" y="130789"/>
                        <a:pt x="940299" y="-3884"/>
                        <a:pt x="928393" y="85"/>
                      </a:cubicBezTo>
                      <a:cubicBezTo>
                        <a:pt x="916487" y="4054"/>
                        <a:pt x="669895" y="161216"/>
                        <a:pt x="531518" y="230272"/>
                      </a:cubicBezTo>
                      <a:cubicBezTo>
                        <a:pt x="393141" y="299328"/>
                        <a:pt x="175653" y="379762"/>
                        <a:pt x="98130" y="414422"/>
                      </a:cubicBezTo>
                      <a:cubicBezTo>
                        <a:pt x="20607" y="449082"/>
                        <a:pt x="-44744" y="488770"/>
                        <a:pt x="39393" y="454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CDFA7B3E-AC23-4E59-8453-6ADDF1C11064}"/>
                    </a:ext>
                  </a:extLst>
                </p:cNvPr>
                <p:cNvSpPr/>
                <p:nvPr/>
              </p:nvSpPr>
              <p:spPr>
                <a:xfrm>
                  <a:off x="7588904" y="4384322"/>
                  <a:ext cx="168790" cy="702437"/>
                </a:xfrm>
                <a:custGeom>
                  <a:avLst/>
                  <a:gdLst>
                    <a:gd name="connsiteX0" fmla="*/ 167621 w 168790"/>
                    <a:gd name="connsiteY0" fmla="*/ 353 h 702437"/>
                    <a:gd name="connsiteX1" fmla="*/ 99359 w 168790"/>
                    <a:gd name="connsiteY1" fmla="*/ 311503 h 702437"/>
                    <a:gd name="connsiteX2" fmla="*/ 2521 w 168790"/>
                    <a:gd name="connsiteY2" fmla="*/ 686153 h 702437"/>
                    <a:gd name="connsiteX3" fmla="*/ 37446 w 168790"/>
                    <a:gd name="connsiteY3" fmla="*/ 597253 h 702437"/>
                    <a:gd name="connsiteX4" fmla="*/ 134284 w 168790"/>
                    <a:gd name="connsiteY4" fmla="*/ 257528 h 702437"/>
                    <a:gd name="connsiteX5" fmla="*/ 167621 w 168790"/>
                    <a:gd name="connsiteY5" fmla="*/ 353 h 7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790" h="702437">
                      <a:moveTo>
                        <a:pt x="167621" y="353"/>
                      </a:moveTo>
                      <a:cubicBezTo>
                        <a:pt x="161800" y="9349"/>
                        <a:pt x="126876" y="197203"/>
                        <a:pt x="99359" y="311503"/>
                      </a:cubicBezTo>
                      <a:cubicBezTo>
                        <a:pt x="71842" y="425803"/>
                        <a:pt x="12840" y="638528"/>
                        <a:pt x="2521" y="686153"/>
                      </a:cubicBezTo>
                      <a:cubicBezTo>
                        <a:pt x="-7798" y="733778"/>
                        <a:pt x="15485" y="668691"/>
                        <a:pt x="37446" y="597253"/>
                      </a:cubicBezTo>
                      <a:cubicBezTo>
                        <a:pt x="59407" y="525815"/>
                        <a:pt x="111794" y="359128"/>
                        <a:pt x="134284" y="257528"/>
                      </a:cubicBezTo>
                      <a:cubicBezTo>
                        <a:pt x="156774" y="155928"/>
                        <a:pt x="173442" y="-8643"/>
                        <a:pt x="167621" y="3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1486214D-8855-4751-BEF5-F053240ABD03}"/>
                    </a:ext>
                  </a:extLst>
                </p:cNvPr>
                <p:cNvSpPr/>
                <p:nvPr/>
              </p:nvSpPr>
              <p:spPr>
                <a:xfrm>
                  <a:off x="7577138" y="4516977"/>
                  <a:ext cx="639750" cy="561436"/>
                </a:xfrm>
                <a:custGeom>
                  <a:avLst/>
                  <a:gdLst>
                    <a:gd name="connsiteX0" fmla="*/ 0 w 639750"/>
                    <a:gd name="connsiteY0" fmla="*/ 561436 h 561436"/>
                    <a:gd name="connsiteX1" fmla="*/ 200025 w 639750"/>
                    <a:gd name="connsiteY1" fmla="*/ 407448 h 561436"/>
                    <a:gd name="connsiteX2" fmla="*/ 623887 w 639750"/>
                    <a:gd name="connsiteY2" fmla="*/ 18511 h 561436"/>
                    <a:gd name="connsiteX3" fmla="*/ 539750 w 639750"/>
                    <a:gd name="connsiteY3" fmla="*/ 72486 h 561436"/>
                    <a:gd name="connsiteX4" fmla="*/ 444500 w 639750"/>
                    <a:gd name="connsiteY4" fmla="*/ 161386 h 561436"/>
                    <a:gd name="connsiteX5" fmla="*/ 207962 w 639750"/>
                    <a:gd name="connsiteY5" fmla="*/ 374111 h 561436"/>
                    <a:gd name="connsiteX6" fmla="*/ 0 w 639750"/>
                    <a:gd name="connsiteY6" fmla="*/ 561436 h 56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750" h="561436">
                      <a:moveTo>
                        <a:pt x="0" y="561436"/>
                      </a:moveTo>
                      <a:cubicBezTo>
                        <a:pt x="48022" y="529685"/>
                        <a:pt x="96044" y="497935"/>
                        <a:pt x="200025" y="407448"/>
                      </a:cubicBezTo>
                      <a:cubicBezTo>
                        <a:pt x="304006" y="316960"/>
                        <a:pt x="567266" y="74338"/>
                        <a:pt x="623887" y="18511"/>
                      </a:cubicBezTo>
                      <a:cubicBezTo>
                        <a:pt x="680508" y="-37316"/>
                        <a:pt x="569648" y="48674"/>
                        <a:pt x="539750" y="72486"/>
                      </a:cubicBezTo>
                      <a:cubicBezTo>
                        <a:pt x="509852" y="96298"/>
                        <a:pt x="444500" y="161386"/>
                        <a:pt x="444500" y="161386"/>
                      </a:cubicBezTo>
                      <a:lnTo>
                        <a:pt x="207962" y="374111"/>
                      </a:lnTo>
                      <a:lnTo>
                        <a:pt x="0" y="5614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A0CB0607-0981-4B12-9667-D3F49EB79AA8}"/>
                    </a:ext>
                  </a:extLst>
                </p:cNvPr>
                <p:cNvSpPr/>
                <p:nvPr/>
              </p:nvSpPr>
              <p:spPr>
                <a:xfrm>
                  <a:off x="7823814" y="4147158"/>
                  <a:ext cx="620712" cy="529445"/>
                </a:xfrm>
                <a:custGeom>
                  <a:avLst/>
                  <a:gdLst>
                    <a:gd name="connsiteX0" fmla="*/ 620099 w 620712"/>
                    <a:gd name="connsiteY0" fmla="*/ 980 h 529445"/>
                    <a:gd name="connsiteX1" fmla="*/ 451824 w 620712"/>
                    <a:gd name="connsiteY1" fmla="*/ 161317 h 529445"/>
                    <a:gd name="connsiteX2" fmla="*/ 386736 w 620712"/>
                    <a:gd name="connsiteY2" fmla="*/ 224817 h 529445"/>
                    <a:gd name="connsiteX3" fmla="*/ 377211 w 620712"/>
                    <a:gd name="connsiteY3" fmla="*/ 262917 h 529445"/>
                    <a:gd name="connsiteX4" fmla="*/ 329586 w 620712"/>
                    <a:gd name="connsiteY4" fmla="*/ 370867 h 529445"/>
                    <a:gd name="connsiteX5" fmla="*/ 251799 w 620712"/>
                    <a:gd name="connsiteY5" fmla="*/ 435955 h 529445"/>
                    <a:gd name="connsiteX6" fmla="*/ 145436 w 620712"/>
                    <a:gd name="connsiteY6" fmla="*/ 504217 h 529445"/>
                    <a:gd name="connsiteX7" fmla="*/ 62886 w 620712"/>
                    <a:gd name="connsiteY7" fmla="*/ 528030 h 529445"/>
                    <a:gd name="connsiteX8" fmla="*/ 4149 w 620712"/>
                    <a:gd name="connsiteY8" fmla="*/ 521680 h 529445"/>
                    <a:gd name="connsiteX9" fmla="*/ 180361 w 620712"/>
                    <a:gd name="connsiteY9" fmla="*/ 480405 h 529445"/>
                    <a:gd name="connsiteX10" fmla="*/ 377211 w 620712"/>
                    <a:gd name="connsiteY10" fmla="*/ 254980 h 529445"/>
                    <a:gd name="connsiteX11" fmla="*/ 620099 w 620712"/>
                    <a:gd name="connsiteY11" fmla="*/ 980 h 529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0712" h="529445">
                      <a:moveTo>
                        <a:pt x="620099" y="980"/>
                      </a:moveTo>
                      <a:cubicBezTo>
                        <a:pt x="632534" y="-14630"/>
                        <a:pt x="451824" y="161317"/>
                        <a:pt x="451824" y="161317"/>
                      </a:cubicBezTo>
                      <a:cubicBezTo>
                        <a:pt x="412930" y="198623"/>
                        <a:pt x="399171" y="207884"/>
                        <a:pt x="386736" y="224817"/>
                      </a:cubicBezTo>
                      <a:cubicBezTo>
                        <a:pt x="374301" y="241750"/>
                        <a:pt x="386736" y="238575"/>
                        <a:pt x="377211" y="262917"/>
                      </a:cubicBezTo>
                      <a:cubicBezTo>
                        <a:pt x="367686" y="287259"/>
                        <a:pt x="350488" y="342027"/>
                        <a:pt x="329586" y="370867"/>
                      </a:cubicBezTo>
                      <a:cubicBezTo>
                        <a:pt x="308684" y="399707"/>
                        <a:pt x="282491" y="413730"/>
                        <a:pt x="251799" y="435955"/>
                      </a:cubicBezTo>
                      <a:cubicBezTo>
                        <a:pt x="221107" y="458180"/>
                        <a:pt x="176922" y="488871"/>
                        <a:pt x="145436" y="504217"/>
                      </a:cubicBezTo>
                      <a:cubicBezTo>
                        <a:pt x="113950" y="519563"/>
                        <a:pt x="86434" y="525120"/>
                        <a:pt x="62886" y="528030"/>
                      </a:cubicBezTo>
                      <a:cubicBezTo>
                        <a:pt x="39338" y="530940"/>
                        <a:pt x="-15430" y="529618"/>
                        <a:pt x="4149" y="521680"/>
                      </a:cubicBezTo>
                      <a:cubicBezTo>
                        <a:pt x="23728" y="513742"/>
                        <a:pt x="118184" y="524855"/>
                        <a:pt x="180361" y="480405"/>
                      </a:cubicBezTo>
                      <a:cubicBezTo>
                        <a:pt x="242538" y="435955"/>
                        <a:pt x="306303" y="331974"/>
                        <a:pt x="377211" y="254980"/>
                      </a:cubicBezTo>
                      <a:cubicBezTo>
                        <a:pt x="448119" y="177986"/>
                        <a:pt x="607664" y="16590"/>
                        <a:pt x="620099" y="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FEEE9A28-1727-4F90-886F-65F6620AD3DB}"/>
                    </a:ext>
                  </a:extLst>
                </p:cNvPr>
                <p:cNvSpPr/>
                <p:nvPr/>
              </p:nvSpPr>
              <p:spPr>
                <a:xfrm>
                  <a:off x="7737376" y="4133965"/>
                  <a:ext cx="692888" cy="388262"/>
                </a:xfrm>
                <a:custGeom>
                  <a:avLst/>
                  <a:gdLst>
                    <a:gd name="connsiteX0" fmla="*/ 99 w 692888"/>
                    <a:gd name="connsiteY0" fmla="*/ 387235 h 388262"/>
                    <a:gd name="connsiteX1" fmla="*/ 77887 w 692888"/>
                    <a:gd name="connsiteY1" fmla="*/ 352310 h 388262"/>
                    <a:gd name="connsiteX2" fmla="*/ 236637 w 692888"/>
                    <a:gd name="connsiteY2" fmla="*/ 250710 h 388262"/>
                    <a:gd name="connsiteX3" fmla="*/ 387449 w 692888"/>
                    <a:gd name="connsiteY3" fmla="*/ 211023 h 388262"/>
                    <a:gd name="connsiteX4" fmla="*/ 444599 w 692888"/>
                    <a:gd name="connsiteY4" fmla="*/ 211023 h 388262"/>
                    <a:gd name="connsiteX5" fmla="*/ 468412 w 692888"/>
                    <a:gd name="connsiteY5" fmla="*/ 191973 h 388262"/>
                    <a:gd name="connsiteX6" fmla="*/ 492224 w 692888"/>
                    <a:gd name="connsiteY6" fmla="*/ 163398 h 388262"/>
                    <a:gd name="connsiteX7" fmla="*/ 689074 w 692888"/>
                    <a:gd name="connsiteY7" fmla="*/ 9410 h 388262"/>
                    <a:gd name="connsiteX8" fmla="*/ 608112 w 692888"/>
                    <a:gd name="connsiteY8" fmla="*/ 36398 h 388262"/>
                    <a:gd name="connsiteX9" fmla="*/ 436662 w 692888"/>
                    <a:gd name="connsiteY9" fmla="*/ 196735 h 388262"/>
                    <a:gd name="connsiteX10" fmla="*/ 360462 w 692888"/>
                    <a:gd name="connsiteY10" fmla="*/ 209435 h 388262"/>
                    <a:gd name="connsiteX11" fmla="*/ 92174 w 692888"/>
                    <a:gd name="connsiteY11" fmla="*/ 318973 h 388262"/>
                    <a:gd name="connsiteX12" fmla="*/ 99 w 692888"/>
                    <a:gd name="connsiteY12" fmla="*/ 387235 h 38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2888" h="388262">
                      <a:moveTo>
                        <a:pt x="99" y="387235"/>
                      </a:moveTo>
                      <a:cubicBezTo>
                        <a:pt x="-2282" y="392791"/>
                        <a:pt x="38464" y="375064"/>
                        <a:pt x="77887" y="352310"/>
                      </a:cubicBezTo>
                      <a:cubicBezTo>
                        <a:pt x="117310" y="329556"/>
                        <a:pt x="185043" y="274258"/>
                        <a:pt x="236637" y="250710"/>
                      </a:cubicBezTo>
                      <a:cubicBezTo>
                        <a:pt x="288231" y="227162"/>
                        <a:pt x="352789" y="217637"/>
                        <a:pt x="387449" y="211023"/>
                      </a:cubicBezTo>
                      <a:cubicBezTo>
                        <a:pt x="422109" y="204409"/>
                        <a:pt x="431105" y="214198"/>
                        <a:pt x="444599" y="211023"/>
                      </a:cubicBezTo>
                      <a:cubicBezTo>
                        <a:pt x="458093" y="207848"/>
                        <a:pt x="460475" y="199910"/>
                        <a:pt x="468412" y="191973"/>
                      </a:cubicBezTo>
                      <a:cubicBezTo>
                        <a:pt x="476349" y="184036"/>
                        <a:pt x="455447" y="193825"/>
                        <a:pt x="492224" y="163398"/>
                      </a:cubicBezTo>
                      <a:cubicBezTo>
                        <a:pt x="529001" y="132971"/>
                        <a:pt x="669759" y="30577"/>
                        <a:pt x="689074" y="9410"/>
                      </a:cubicBezTo>
                      <a:cubicBezTo>
                        <a:pt x="708389" y="-11757"/>
                        <a:pt x="650181" y="5177"/>
                        <a:pt x="608112" y="36398"/>
                      </a:cubicBezTo>
                      <a:cubicBezTo>
                        <a:pt x="566043" y="67619"/>
                        <a:pt x="477937" y="167896"/>
                        <a:pt x="436662" y="196735"/>
                      </a:cubicBezTo>
                      <a:cubicBezTo>
                        <a:pt x="395387" y="225574"/>
                        <a:pt x="417877" y="189062"/>
                        <a:pt x="360462" y="209435"/>
                      </a:cubicBezTo>
                      <a:cubicBezTo>
                        <a:pt x="303047" y="229808"/>
                        <a:pt x="149853" y="290663"/>
                        <a:pt x="92174" y="318973"/>
                      </a:cubicBezTo>
                      <a:cubicBezTo>
                        <a:pt x="34495" y="347283"/>
                        <a:pt x="2480" y="381679"/>
                        <a:pt x="99" y="387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49CEB713-EA3C-427A-9FDC-AD054A079483}"/>
                    </a:ext>
                  </a:extLst>
                </p:cNvPr>
                <p:cNvSpPr/>
                <p:nvPr/>
              </p:nvSpPr>
              <p:spPr>
                <a:xfrm>
                  <a:off x="7736173" y="4393662"/>
                  <a:ext cx="408023" cy="165888"/>
                </a:xfrm>
                <a:custGeom>
                  <a:avLst/>
                  <a:gdLst>
                    <a:gd name="connsiteX0" fmla="*/ 1302 w 408023"/>
                    <a:gd name="connsiteY0" fmla="*/ 165638 h 165888"/>
                    <a:gd name="connsiteX1" fmla="*/ 214027 w 408023"/>
                    <a:gd name="connsiteY1" fmla="*/ 51338 h 165888"/>
                    <a:gd name="connsiteX2" fmla="*/ 375952 w 408023"/>
                    <a:gd name="connsiteY2" fmla="*/ 29113 h 165888"/>
                    <a:gd name="connsiteX3" fmla="*/ 390240 w 408023"/>
                    <a:gd name="connsiteY3" fmla="*/ 40226 h 165888"/>
                    <a:gd name="connsiteX4" fmla="*/ 380715 w 408023"/>
                    <a:gd name="connsiteY4" fmla="*/ 95788 h 165888"/>
                    <a:gd name="connsiteX5" fmla="*/ 406115 w 408023"/>
                    <a:gd name="connsiteY5" fmla="*/ 10063 h 165888"/>
                    <a:gd name="connsiteX6" fmla="*/ 320390 w 408023"/>
                    <a:gd name="connsiteY6" fmla="*/ 16413 h 165888"/>
                    <a:gd name="connsiteX7" fmla="*/ 1302 w 408023"/>
                    <a:gd name="connsiteY7" fmla="*/ 165638 h 165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8023" h="165888">
                      <a:moveTo>
                        <a:pt x="1302" y="165638"/>
                      </a:moveTo>
                      <a:cubicBezTo>
                        <a:pt x="-16425" y="171459"/>
                        <a:pt x="151585" y="74092"/>
                        <a:pt x="214027" y="51338"/>
                      </a:cubicBezTo>
                      <a:cubicBezTo>
                        <a:pt x="276469" y="28584"/>
                        <a:pt x="346583" y="30965"/>
                        <a:pt x="375952" y="29113"/>
                      </a:cubicBezTo>
                      <a:cubicBezTo>
                        <a:pt x="405321" y="27261"/>
                        <a:pt x="389446" y="29114"/>
                        <a:pt x="390240" y="40226"/>
                      </a:cubicBezTo>
                      <a:cubicBezTo>
                        <a:pt x="391034" y="51338"/>
                        <a:pt x="378069" y="100815"/>
                        <a:pt x="380715" y="95788"/>
                      </a:cubicBezTo>
                      <a:cubicBezTo>
                        <a:pt x="383361" y="90761"/>
                        <a:pt x="416169" y="23292"/>
                        <a:pt x="406115" y="10063"/>
                      </a:cubicBezTo>
                      <a:cubicBezTo>
                        <a:pt x="396061" y="-3166"/>
                        <a:pt x="390505" y="-5548"/>
                        <a:pt x="320390" y="16413"/>
                      </a:cubicBezTo>
                      <a:cubicBezTo>
                        <a:pt x="250275" y="38374"/>
                        <a:pt x="19029" y="159817"/>
                        <a:pt x="1302" y="165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6FD7AF41-9620-4969-978D-F2F39C2F4566}"/>
                    </a:ext>
                  </a:extLst>
                </p:cNvPr>
                <p:cNvSpPr/>
                <p:nvPr/>
              </p:nvSpPr>
              <p:spPr>
                <a:xfrm>
                  <a:off x="7811786" y="4496908"/>
                  <a:ext cx="206684" cy="144958"/>
                </a:xfrm>
                <a:custGeom>
                  <a:avLst/>
                  <a:gdLst>
                    <a:gd name="connsiteX0" fmla="*/ 206677 w 206684"/>
                    <a:gd name="connsiteY0" fmla="*/ 480 h 144958"/>
                    <a:gd name="connsiteX1" fmla="*/ 65389 w 206684"/>
                    <a:gd name="connsiteY1" fmla="*/ 29055 h 144958"/>
                    <a:gd name="connsiteX2" fmla="*/ 6652 w 206684"/>
                    <a:gd name="connsiteY2" fmla="*/ 98905 h 144958"/>
                    <a:gd name="connsiteX3" fmla="*/ 3477 w 206684"/>
                    <a:gd name="connsiteY3" fmla="*/ 144942 h 144958"/>
                    <a:gd name="connsiteX4" fmla="*/ 25702 w 206684"/>
                    <a:gd name="connsiteY4" fmla="*/ 94142 h 144958"/>
                    <a:gd name="connsiteX5" fmla="*/ 59039 w 206684"/>
                    <a:gd name="connsiteY5" fmla="*/ 49692 h 144958"/>
                    <a:gd name="connsiteX6" fmla="*/ 206677 w 206684"/>
                    <a:gd name="connsiteY6" fmla="*/ 480 h 14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684" h="144958">
                      <a:moveTo>
                        <a:pt x="206677" y="480"/>
                      </a:moveTo>
                      <a:cubicBezTo>
                        <a:pt x="207735" y="-2959"/>
                        <a:pt x="98727" y="12651"/>
                        <a:pt x="65389" y="29055"/>
                      </a:cubicBezTo>
                      <a:cubicBezTo>
                        <a:pt x="32051" y="45459"/>
                        <a:pt x="16971" y="79591"/>
                        <a:pt x="6652" y="98905"/>
                      </a:cubicBezTo>
                      <a:cubicBezTo>
                        <a:pt x="-3667" y="118220"/>
                        <a:pt x="302" y="145736"/>
                        <a:pt x="3477" y="144942"/>
                      </a:cubicBezTo>
                      <a:cubicBezTo>
                        <a:pt x="6652" y="144148"/>
                        <a:pt x="16442" y="110017"/>
                        <a:pt x="25702" y="94142"/>
                      </a:cubicBezTo>
                      <a:cubicBezTo>
                        <a:pt x="34962" y="78267"/>
                        <a:pt x="32052" y="63715"/>
                        <a:pt x="59039" y="49692"/>
                      </a:cubicBezTo>
                      <a:cubicBezTo>
                        <a:pt x="86026" y="35669"/>
                        <a:pt x="205619" y="3919"/>
                        <a:pt x="206677" y="4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35080890-FD10-4565-A9F1-614F3D203745}"/>
                    </a:ext>
                  </a:extLst>
                </p:cNvPr>
                <p:cNvSpPr/>
                <p:nvPr/>
              </p:nvSpPr>
              <p:spPr>
                <a:xfrm>
                  <a:off x="7855609" y="4517969"/>
                  <a:ext cx="214097" cy="118387"/>
                </a:xfrm>
                <a:custGeom>
                  <a:avLst/>
                  <a:gdLst>
                    <a:gd name="connsiteX0" fmla="*/ 164441 w 214097"/>
                    <a:gd name="connsiteY0" fmla="*/ 56 h 118387"/>
                    <a:gd name="connsiteX1" fmla="*/ 37441 w 214097"/>
                    <a:gd name="connsiteY1" fmla="*/ 60381 h 118387"/>
                    <a:gd name="connsiteX2" fmla="*/ 26329 w 214097"/>
                    <a:gd name="connsiteY2" fmla="*/ 106419 h 118387"/>
                    <a:gd name="connsiteX3" fmla="*/ 96179 w 214097"/>
                    <a:gd name="connsiteY3" fmla="*/ 101656 h 118387"/>
                    <a:gd name="connsiteX4" fmla="*/ 212066 w 214097"/>
                    <a:gd name="connsiteY4" fmla="*/ 27044 h 118387"/>
                    <a:gd name="connsiteX5" fmla="*/ 162854 w 214097"/>
                    <a:gd name="connsiteY5" fmla="*/ 76256 h 118387"/>
                    <a:gd name="connsiteX6" fmla="*/ 72366 w 214097"/>
                    <a:gd name="connsiteY6" fmla="*/ 117531 h 118387"/>
                    <a:gd name="connsiteX7" fmla="*/ 5691 w 214097"/>
                    <a:gd name="connsiteY7" fmla="*/ 101656 h 118387"/>
                    <a:gd name="connsiteX8" fmla="*/ 21566 w 214097"/>
                    <a:gd name="connsiteY8" fmla="*/ 71494 h 118387"/>
                    <a:gd name="connsiteX9" fmla="*/ 164441 w 214097"/>
                    <a:gd name="connsiteY9" fmla="*/ 56 h 1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4097" h="118387">
                      <a:moveTo>
                        <a:pt x="164441" y="56"/>
                      </a:moveTo>
                      <a:cubicBezTo>
                        <a:pt x="167087" y="-1796"/>
                        <a:pt x="60460" y="42654"/>
                        <a:pt x="37441" y="60381"/>
                      </a:cubicBezTo>
                      <a:cubicBezTo>
                        <a:pt x="14422" y="78108"/>
                        <a:pt x="16539" y="99540"/>
                        <a:pt x="26329" y="106419"/>
                      </a:cubicBezTo>
                      <a:cubicBezTo>
                        <a:pt x="36119" y="113298"/>
                        <a:pt x="65223" y="114885"/>
                        <a:pt x="96179" y="101656"/>
                      </a:cubicBezTo>
                      <a:cubicBezTo>
                        <a:pt x="127135" y="88427"/>
                        <a:pt x="200954" y="31277"/>
                        <a:pt x="212066" y="27044"/>
                      </a:cubicBezTo>
                      <a:cubicBezTo>
                        <a:pt x="223179" y="22811"/>
                        <a:pt x="186137" y="61175"/>
                        <a:pt x="162854" y="76256"/>
                      </a:cubicBezTo>
                      <a:cubicBezTo>
                        <a:pt x="139571" y="91337"/>
                        <a:pt x="98560" y="113298"/>
                        <a:pt x="72366" y="117531"/>
                      </a:cubicBezTo>
                      <a:cubicBezTo>
                        <a:pt x="46172" y="121764"/>
                        <a:pt x="14158" y="109329"/>
                        <a:pt x="5691" y="101656"/>
                      </a:cubicBezTo>
                      <a:cubicBezTo>
                        <a:pt x="-2776" y="93983"/>
                        <a:pt x="-4892" y="87898"/>
                        <a:pt x="21566" y="71494"/>
                      </a:cubicBezTo>
                      <a:cubicBezTo>
                        <a:pt x="48024" y="55090"/>
                        <a:pt x="161795" y="1908"/>
                        <a:pt x="16444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752ADE10-0051-449A-B941-360396EB9094}"/>
                    </a:ext>
                  </a:extLst>
                </p:cNvPr>
                <p:cNvSpPr/>
                <p:nvPr/>
              </p:nvSpPr>
              <p:spPr>
                <a:xfrm>
                  <a:off x="7153133" y="5074897"/>
                  <a:ext cx="444033" cy="719551"/>
                </a:xfrm>
                <a:custGeom>
                  <a:avLst/>
                  <a:gdLst>
                    <a:gd name="connsiteX0" fmla="*/ 443584 w 444033"/>
                    <a:gd name="connsiteY0" fmla="*/ 870 h 719551"/>
                    <a:gd name="connsiteX1" fmla="*/ 341984 w 444033"/>
                    <a:gd name="connsiteY1" fmla="*/ 276036 h 719551"/>
                    <a:gd name="connsiteX2" fmla="*/ 259434 w 444033"/>
                    <a:gd name="connsiteY2" fmla="*/ 400920 h 719551"/>
                    <a:gd name="connsiteX3" fmla="*/ 9667 w 444033"/>
                    <a:gd name="connsiteY3" fmla="*/ 705720 h 719551"/>
                    <a:gd name="connsiteX4" fmla="*/ 75284 w 444033"/>
                    <a:gd name="connsiteY4" fmla="*/ 637986 h 719551"/>
                    <a:gd name="connsiteX5" fmla="*/ 299650 w 444033"/>
                    <a:gd name="connsiteY5" fmla="*/ 375520 h 719551"/>
                    <a:gd name="connsiteX6" fmla="*/ 443584 w 444033"/>
                    <a:gd name="connsiteY6" fmla="*/ 870 h 71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033" h="719551">
                      <a:moveTo>
                        <a:pt x="443584" y="870"/>
                      </a:moveTo>
                      <a:cubicBezTo>
                        <a:pt x="450640" y="-15710"/>
                        <a:pt x="372676" y="209361"/>
                        <a:pt x="341984" y="276036"/>
                      </a:cubicBezTo>
                      <a:cubicBezTo>
                        <a:pt x="311292" y="342711"/>
                        <a:pt x="314820" y="329306"/>
                        <a:pt x="259434" y="400920"/>
                      </a:cubicBezTo>
                      <a:cubicBezTo>
                        <a:pt x="204048" y="472534"/>
                        <a:pt x="40359" y="666209"/>
                        <a:pt x="9667" y="705720"/>
                      </a:cubicBezTo>
                      <a:cubicBezTo>
                        <a:pt x="-21025" y="745231"/>
                        <a:pt x="26953" y="693019"/>
                        <a:pt x="75284" y="637986"/>
                      </a:cubicBezTo>
                      <a:cubicBezTo>
                        <a:pt x="123614" y="582953"/>
                        <a:pt x="238620" y="478178"/>
                        <a:pt x="299650" y="375520"/>
                      </a:cubicBezTo>
                      <a:cubicBezTo>
                        <a:pt x="360680" y="272862"/>
                        <a:pt x="436528" y="17450"/>
                        <a:pt x="443584" y="8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A97B1239-F55B-43F5-95F2-6E4B2D39876C}"/>
                    </a:ext>
                  </a:extLst>
                </p:cNvPr>
                <p:cNvSpPr/>
                <p:nvPr/>
              </p:nvSpPr>
              <p:spPr>
                <a:xfrm>
                  <a:off x="6093642" y="5742170"/>
                  <a:ext cx="1104643" cy="217839"/>
                </a:xfrm>
                <a:custGeom>
                  <a:avLst/>
                  <a:gdLst>
                    <a:gd name="connsiteX0" fmla="*/ 241 w 1104643"/>
                    <a:gd name="connsiteY0" fmla="*/ 209897 h 217839"/>
                    <a:gd name="connsiteX1" fmla="*/ 368541 w 1104643"/>
                    <a:gd name="connsiteY1" fmla="*/ 190847 h 217839"/>
                    <a:gd name="connsiteX2" fmla="*/ 688158 w 1104643"/>
                    <a:gd name="connsiteY2" fmla="*/ 110413 h 217839"/>
                    <a:gd name="connsiteX3" fmla="*/ 1100908 w 1104643"/>
                    <a:gd name="connsiteY3" fmla="*/ 347 h 217839"/>
                    <a:gd name="connsiteX4" fmla="*/ 872308 w 1104643"/>
                    <a:gd name="connsiteY4" fmla="*/ 78663 h 217839"/>
                    <a:gd name="connsiteX5" fmla="*/ 539991 w 1104643"/>
                    <a:gd name="connsiteY5" fmla="*/ 163330 h 217839"/>
                    <a:gd name="connsiteX6" fmla="*/ 315625 w 1104643"/>
                    <a:gd name="connsiteY6" fmla="*/ 214130 h 217839"/>
                    <a:gd name="connsiteX7" fmla="*/ 241 w 1104643"/>
                    <a:gd name="connsiteY7" fmla="*/ 209897 h 2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4643" h="217839">
                      <a:moveTo>
                        <a:pt x="241" y="209897"/>
                      </a:moveTo>
                      <a:cubicBezTo>
                        <a:pt x="9060" y="206016"/>
                        <a:pt x="253888" y="207428"/>
                        <a:pt x="368541" y="190847"/>
                      </a:cubicBezTo>
                      <a:cubicBezTo>
                        <a:pt x="483194" y="174266"/>
                        <a:pt x="688158" y="110413"/>
                        <a:pt x="688158" y="110413"/>
                      </a:cubicBezTo>
                      <a:lnTo>
                        <a:pt x="1100908" y="347"/>
                      </a:lnTo>
                      <a:cubicBezTo>
                        <a:pt x="1131600" y="-4945"/>
                        <a:pt x="965794" y="51499"/>
                        <a:pt x="872308" y="78663"/>
                      </a:cubicBezTo>
                      <a:cubicBezTo>
                        <a:pt x="778822" y="105827"/>
                        <a:pt x="539991" y="163330"/>
                        <a:pt x="539991" y="163330"/>
                      </a:cubicBezTo>
                      <a:cubicBezTo>
                        <a:pt x="447210" y="185908"/>
                        <a:pt x="404878" y="205310"/>
                        <a:pt x="315625" y="214130"/>
                      </a:cubicBezTo>
                      <a:cubicBezTo>
                        <a:pt x="226372" y="222950"/>
                        <a:pt x="-8578" y="213778"/>
                        <a:pt x="241" y="2098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C7F577E1-DE69-4A55-9BB8-176900F36F0A}"/>
                    </a:ext>
                  </a:extLst>
                </p:cNvPr>
                <p:cNvSpPr/>
                <p:nvPr/>
              </p:nvSpPr>
              <p:spPr>
                <a:xfrm>
                  <a:off x="6002867" y="4941942"/>
                  <a:ext cx="1099612" cy="976673"/>
                </a:xfrm>
                <a:custGeom>
                  <a:avLst/>
                  <a:gdLst>
                    <a:gd name="connsiteX0" fmla="*/ 80433 w 1099612"/>
                    <a:gd name="connsiteY0" fmla="*/ 2591 h 976673"/>
                    <a:gd name="connsiteX1" fmla="*/ 378883 w 1099612"/>
                    <a:gd name="connsiteY1" fmla="*/ 25875 h 976673"/>
                    <a:gd name="connsiteX2" fmla="*/ 711200 w 1099612"/>
                    <a:gd name="connsiteY2" fmla="*/ 95725 h 976673"/>
                    <a:gd name="connsiteX3" fmla="*/ 935566 w 1099612"/>
                    <a:gd name="connsiteY3" fmla="*/ 218491 h 976673"/>
                    <a:gd name="connsiteX4" fmla="*/ 1073150 w 1099612"/>
                    <a:gd name="connsiteY4" fmla="*/ 358191 h 976673"/>
                    <a:gd name="connsiteX5" fmla="*/ 1098550 w 1099612"/>
                    <a:gd name="connsiteY5" fmla="*/ 474608 h 976673"/>
                    <a:gd name="connsiteX6" fmla="*/ 1056216 w 1099612"/>
                    <a:gd name="connsiteY6" fmla="*/ 614308 h 976673"/>
                    <a:gd name="connsiteX7" fmla="*/ 996950 w 1099612"/>
                    <a:gd name="connsiteY7" fmla="*/ 696858 h 976673"/>
                    <a:gd name="connsiteX8" fmla="*/ 802216 w 1099612"/>
                    <a:gd name="connsiteY8" fmla="*/ 832325 h 976673"/>
                    <a:gd name="connsiteX9" fmla="*/ 533400 w 1099612"/>
                    <a:gd name="connsiteY9" fmla="*/ 927575 h 976673"/>
                    <a:gd name="connsiteX10" fmla="*/ 0 w 1099612"/>
                    <a:gd name="connsiteY10" fmla="*/ 976258 h 976673"/>
                    <a:gd name="connsiteX11" fmla="*/ 535516 w 1099612"/>
                    <a:gd name="connsiteY11" fmla="*/ 902175 h 976673"/>
                    <a:gd name="connsiteX12" fmla="*/ 965200 w 1099612"/>
                    <a:gd name="connsiteY12" fmla="*/ 711675 h 976673"/>
                    <a:gd name="connsiteX13" fmla="*/ 1096433 w 1099612"/>
                    <a:gd name="connsiteY13" fmla="*/ 396291 h 976673"/>
                    <a:gd name="connsiteX14" fmla="*/ 980016 w 1099612"/>
                    <a:gd name="connsiteY14" fmla="*/ 256591 h 976673"/>
                    <a:gd name="connsiteX15" fmla="*/ 702733 w 1099612"/>
                    <a:gd name="connsiteY15" fmla="*/ 80908 h 976673"/>
                    <a:gd name="connsiteX16" fmla="*/ 80433 w 1099612"/>
                    <a:gd name="connsiteY16" fmla="*/ 2591 h 9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9612" h="976673">
                      <a:moveTo>
                        <a:pt x="80433" y="2591"/>
                      </a:moveTo>
                      <a:cubicBezTo>
                        <a:pt x="26458" y="-6581"/>
                        <a:pt x="273755" y="10353"/>
                        <a:pt x="378883" y="25875"/>
                      </a:cubicBezTo>
                      <a:cubicBezTo>
                        <a:pt x="484011" y="41397"/>
                        <a:pt x="618420" y="63622"/>
                        <a:pt x="711200" y="95725"/>
                      </a:cubicBezTo>
                      <a:cubicBezTo>
                        <a:pt x="803980" y="127828"/>
                        <a:pt x="875241" y="174747"/>
                        <a:pt x="935566" y="218491"/>
                      </a:cubicBezTo>
                      <a:cubicBezTo>
                        <a:pt x="995891" y="262235"/>
                        <a:pt x="1045986" y="315505"/>
                        <a:pt x="1073150" y="358191"/>
                      </a:cubicBezTo>
                      <a:cubicBezTo>
                        <a:pt x="1100314" y="400877"/>
                        <a:pt x="1101372" y="431922"/>
                        <a:pt x="1098550" y="474608"/>
                      </a:cubicBezTo>
                      <a:cubicBezTo>
                        <a:pt x="1095728" y="517294"/>
                        <a:pt x="1073149" y="577266"/>
                        <a:pt x="1056216" y="614308"/>
                      </a:cubicBezTo>
                      <a:cubicBezTo>
                        <a:pt x="1039283" y="651350"/>
                        <a:pt x="1039283" y="660522"/>
                        <a:pt x="996950" y="696858"/>
                      </a:cubicBezTo>
                      <a:cubicBezTo>
                        <a:pt x="954617" y="733194"/>
                        <a:pt x="879474" y="793872"/>
                        <a:pt x="802216" y="832325"/>
                      </a:cubicBezTo>
                      <a:cubicBezTo>
                        <a:pt x="724958" y="870778"/>
                        <a:pt x="667103" y="903586"/>
                        <a:pt x="533400" y="927575"/>
                      </a:cubicBezTo>
                      <a:cubicBezTo>
                        <a:pt x="399697" y="951564"/>
                        <a:pt x="-353" y="980491"/>
                        <a:pt x="0" y="976258"/>
                      </a:cubicBezTo>
                      <a:cubicBezTo>
                        <a:pt x="353" y="972025"/>
                        <a:pt x="374649" y="946272"/>
                        <a:pt x="535516" y="902175"/>
                      </a:cubicBezTo>
                      <a:cubicBezTo>
                        <a:pt x="696383" y="858078"/>
                        <a:pt x="871714" y="795989"/>
                        <a:pt x="965200" y="711675"/>
                      </a:cubicBezTo>
                      <a:cubicBezTo>
                        <a:pt x="1058686" y="627361"/>
                        <a:pt x="1093964" y="472138"/>
                        <a:pt x="1096433" y="396291"/>
                      </a:cubicBezTo>
                      <a:cubicBezTo>
                        <a:pt x="1098902" y="320444"/>
                        <a:pt x="1045633" y="309155"/>
                        <a:pt x="980016" y="256591"/>
                      </a:cubicBezTo>
                      <a:cubicBezTo>
                        <a:pt x="914399" y="204027"/>
                        <a:pt x="853722" y="122889"/>
                        <a:pt x="702733" y="80908"/>
                      </a:cubicBezTo>
                      <a:cubicBezTo>
                        <a:pt x="551744" y="38928"/>
                        <a:pt x="134408" y="11763"/>
                        <a:pt x="80433" y="2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57F8C64D-239D-4AF5-A794-E0A0C9957778}"/>
                    </a:ext>
                  </a:extLst>
                </p:cNvPr>
                <p:cNvSpPr/>
                <p:nvPr/>
              </p:nvSpPr>
              <p:spPr>
                <a:xfrm>
                  <a:off x="6084781" y="5847835"/>
                  <a:ext cx="764756" cy="155043"/>
                </a:xfrm>
                <a:custGeom>
                  <a:avLst/>
                  <a:gdLst>
                    <a:gd name="connsiteX0" fmla="*/ 636 w 764756"/>
                    <a:gd name="connsiteY0" fmla="*/ 155032 h 155043"/>
                    <a:gd name="connsiteX1" fmla="*/ 402802 w 764756"/>
                    <a:gd name="connsiteY1" fmla="*/ 110582 h 155043"/>
                    <a:gd name="connsiteX2" fmla="*/ 561552 w 764756"/>
                    <a:gd name="connsiteY2" fmla="*/ 74598 h 155043"/>
                    <a:gd name="connsiteX3" fmla="*/ 758402 w 764756"/>
                    <a:gd name="connsiteY3" fmla="*/ 515 h 155043"/>
                    <a:gd name="connsiteX4" fmla="*/ 697019 w 764756"/>
                    <a:gd name="connsiteY4" fmla="*/ 44965 h 155043"/>
                    <a:gd name="connsiteX5" fmla="*/ 504402 w 764756"/>
                    <a:gd name="connsiteY5" fmla="*/ 106348 h 155043"/>
                    <a:gd name="connsiteX6" fmla="*/ 636 w 764756"/>
                    <a:gd name="connsiteY6" fmla="*/ 155032 h 155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756" h="155043">
                      <a:moveTo>
                        <a:pt x="636" y="155032"/>
                      </a:moveTo>
                      <a:cubicBezTo>
                        <a:pt x="-16297" y="155738"/>
                        <a:pt x="309316" y="123988"/>
                        <a:pt x="402802" y="110582"/>
                      </a:cubicBezTo>
                      <a:cubicBezTo>
                        <a:pt x="496288" y="97176"/>
                        <a:pt x="502285" y="92942"/>
                        <a:pt x="561552" y="74598"/>
                      </a:cubicBezTo>
                      <a:cubicBezTo>
                        <a:pt x="620819" y="56254"/>
                        <a:pt x="735824" y="5454"/>
                        <a:pt x="758402" y="515"/>
                      </a:cubicBezTo>
                      <a:cubicBezTo>
                        <a:pt x="780980" y="-4424"/>
                        <a:pt x="739352" y="27326"/>
                        <a:pt x="697019" y="44965"/>
                      </a:cubicBezTo>
                      <a:cubicBezTo>
                        <a:pt x="654686" y="62604"/>
                        <a:pt x="617291" y="87298"/>
                        <a:pt x="504402" y="106348"/>
                      </a:cubicBezTo>
                      <a:cubicBezTo>
                        <a:pt x="391513" y="125398"/>
                        <a:pt x="17569" y="154326"/>
                        <a:pt x="636" y="155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49145CF8-F302-426B-B565-071A78CF01FC}"/>
                    </a:ext>
                  </a:extLst>
                </p:cNvPr>
                <p:cNvSpPr/>
                <p:nvPr/>
              </p:nvSpPr>
              <p:spPr>
                <a:xfrm>
                  <a:off x="6036646" y="5786919"/>
                  <a:ext cx="1024554" cy="282823"/>
                </a:xfrm>
                <a:custGeom>
                  <a:avLst/>
                  <a:gdLst>
                    <a:gd name="connsiteX0" fmla="*/ 6437 w 1024554"/>
                    <a:gd name="connsiteY0" fmla="*/ 275214 h 282823"/>
                    <a:gd name="connsiteX1" fmla="*/ 256204 w 1024554"/>
                    <a:gd name="connsiteY1" fmla="*/ 275214 h 282823"/>
                    <a:gd name="connsiteX2" fmla="*/ 512321 w 1024554"/>
                    <a:gd name="connsiteY2" fmla="*/ 226531 h 282823"/>
                    <a:gd name="connsiteX3" fmla="*/ 783254 w 1024554"/>
                    <a:gd name="connsiteY3" fmla="*/ 135514 h 282823"/>
                    <a:gd name="connsiteX4" fmla="*/ 927187 w 1024554"/>
                    <a:gd name="connsiteY4" fmla="*/ 67781 h 282823"/>
                    <a:gd name="connsiteX5" fmla="*/ 1024554 w 1024554"/>
                    <a:gd name="connsiteY5" fmla="*/ 48 h 282823"/>
                    <a:gd name="connsiteX6" fmla="*/ 927187 w 1024554"/>
                    <a:gd name="connsiteY6" fmla="*/ 78364 h 282823"/>
                    <a:gd name="connsiteX7" fmla="*/ 736687 w 1024554"/>
                    <a:gd name="connsiteY7" fmla="*/ 143981 h 282823"/>
                    <a:gd name="connsiteX8" fmla="*/ 643554 w 1024554"/>
                    <a:gd name="connsiteY8" fmla="*/ 160914 h 282823"/>
                    <a:gd name="connsiteX9" fmla="*/ 531371 w 1024554"/>
                    <a:gd name="connsiteY9" fmla="*/ 203248 h 282823"/>
                    <a:gd name="connsiteX10" fmla="*/ 6437 w 1024554"/>
                    <a:gd name="connsiteY10" fmla="*/ 275214 h 28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4554" h="282823">
                      <a:moveTo>
                        <a:pt x="6437" y="275214"/>
                      </a:moveTo>
                      <a:cubicBezTo>
                        <a:pt x="-39424" y="287208"/>
                        <a:pt x="171890" y="283328"/>
                        <a:pt x="256204" y="275214"/>
                      </a:cubicBezTo>
                      <a:cubicBezTo>
                        <a:pt x="340518" y="267100"/>
                        <a:pt x="424479" y="249814"/>
                        <a:pt x="512321" y="226531"/>
                      </a:cubicBezTo>
                      <a:cubicBezTo>
                        <a:pt x="600163" y="203248"/>
                        <a:pt x="714110" y="161972"/>
                        <a:pt x="783254" y="135514"/>
                      </a:cubicBezTo>
                      <a:cubicBezTo>
                        <a:pt x="852398" y="109056"/>
                        <a:pt x="886970" y="90359"/>
                        <a:pt x="927187" y="67781"/>
                      </a:cubicBezTo>
                      <a:cubicBezTo>
                        <a:pt x="967404" y="45203"/>
                        <a:pt x="1024554" y="-1716"/>
                        <a:pt x="1024554" y="48"/>
                      </a:cubicBezTo>
                      <a:cubicBezTo>
                        <a:pt x="1024554" y="1812"/>
                        <a:pt x="975165" y="54375"/>
                        <a:pt x="927187" y="78364"/>
                      </a:cubicBezTo>
                      <a:cubicBezTo>
                        <a:pt x="879209" y="102353"/>
                        <a:pt x="783959" y="130223"/>
                        <a:pt x="736687" y="143981"/>
                      </a:cubicBezTo>
                      <a:cubicBezTo>
                        <a:pt x="689415" y="157739"/>
                        <a:pt x="677773" y="151036"/>
                        <a:pt x="643554" y="160914"/>
                      </a:cubicBezTo>
                      <a:cubicBezTo>
                        <a:pt x="609335" y="170792"/>
                        <a:pt x="630854" y="183845"/>
                        <a:pt x="531371" y="203248"/>
                      </a:cubicBezTo>
                      <a:cubicBezTo>
                        <a:pt x="431888" y="222651"/>
                        <a:pt x="52298" y="263220"/>
                        <a:pt x="6437" y="275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59085137-33E1-4ADE-A29A-A9E30FC9C42C}"/>
                    </a:ext>
                  </a:extLst>
                </p:cNvPr>
                <p:cNvSpPr/>
                <p:nvPr/>
              </p:nvSpPr>
              <p:spPr>
                <a:xfrm>
                  <a:off x="6002664" y="5742910"/>
                  <a:ext cx="1187581" cy="384874"/>
                </a:xfrm>
                <a:custGeom>
                  <a:avLst/>
                  <a:gdLst>
                    <a:gd name="connsiteX0" fmla="*/ 203 w 1187581"/>
                    <a:gd name="connsiteY0" fmla="*/ 372140 h 384874"/>
                    <a:gd name="connsiteX1" fmla="*/ 277486 w 1187581"/>
                    <a:gd name="connsiteY1" fmla="*/ 357323 h 384874"/>
                    <a:gd name="connsiteX2" fmla="*/ 467986 w 1187581"/>
                    <a:gd name="connsiteY2" fmla="*/ 319223 h 384874"/>
                    <a:gd name="connsiteX3" fmla="*/ 679653 w 1187581"/>
                    <a:gd name="connsiteY3" fmla="*/ 266307 h 384874"/>
                    <a:gd name="connsiteX4" fmla="*/ 904019 w 1187581"/>
                    <a:gd name="connsiteY4" fmla="*/ 179523 h 384874"/>
                    <a:gd name="connsiteX5" fmla="*/ 1177069 w 1187581"/>
                    <a:gd name="connsiteY5" fmla="*/ 3840 h 384874"/>
                    <a:gd name="connsiteX6" fmla="*/ 1117803 w 1187581"/>
                    <a:gd name="connsiteY6" fmla="*/ 65223 h 384874"/>
                    <a:gd name="connsiteX7" fmla="*/ 990803 w 1187581"/>
                    <a:gd name="connsiteY7" fmla="*/ 145657 h 384874"/>
                    <a:gd name="connsiteX8" fmla="*/ 787603 w 1187581"/>
                    <a:gd name="connsiteY8" fmla="*/ 251490 h 384874"/>
                    <a:gd name="connsiteX9" fmla="*/ 499736 w 1187581"/>
                    <a:gd name="connsiteY9" fmla="*/ 338273 h 384874"/>
                    <a:gd name="connsiteX10" fmla="*/ 237269 w 1187581"/>
                    <a:gd name="connsiteY10" fmla="*/ 382723 h 384874"/>
                    <a:gd name="connsiteX11" fmla="*/ 203 w 1187581"/>
                    <a:gd name="connsiteY11" fmla="*/ 372140 h 38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7581" h="384874">
                      <a:moveTo>
                        <a:pt x="203" y="372140"/>
                      </a:moveTo>
                      <a:cubicBezTo>
                        <a:pt x="6906" y="367907"/>
                        <a:pt x="199522" y="366142"/>
                        <a:pt x="277486" y="357323"/>
                      </a:cubicBezTo>
                      <a:cubicBezTo>
                        <a:pt x="355450" y="348504"/>
                        <a:pt x="400958" y="334392"/>
                        <a:pt x="467986" y="319223"/>
                      </a:cubicBezTo>
                      <a:cubicBezTo>
                        <a:pt x="535014" y="304054"/>
                        <a:pt x="606981" y="289590"/>
                        <a:pt x="679653" y="266307"/>
                      </a:cubicBezTo>
                      <a:cubicBezTo>
                        <a:pt x="752325" y="243024"/>
                        <a:pt x="821116" y="223267"/>
                        <a:pt x="904019" y="179523"/>
                      </a:cubicBezTo>
                      <a:cubicBezTo>
                        <a:pt x="986922" y="135779"/>
                        <a:pt x="1141438" y="22890"/>
                        <a:pt x="1177069" y="3840"/>
                      </a:cubicBezTo>
                      <a:cubicBezTo>
                        <a:pt x="1212700" y="-15210"/>
                        <a:pt x="1148847" y="41587"/>
                        <a:pt x="1117803" y="65223"/>
                      </a:cubicBezTo>
                      <a:cubicBezTo>
                        <a:pt x="1086759" y="88859"/>
                        <a:pt x="1045836" y="114613"/>
                        <a:pt x="990803" y="145657"/>
                      </a:cubicBezTo>
                      <a:cubicBezTo>
                        <a:pt x="935770" y="176701"/>
                        <a:pt x="869447" y="219387"/>
                        <a:pt x="787603" y="251490"/>
                      </a:cubicBezTo>
                      <a:cubicBezTo>
                        <a:pt x="705759" y="283593"/>
                        <a:pt x="591458" y="316401"/>
                        <a:pt x="499736" y="338273"/>
                      </a:cubicBezTo>
                      <a:cubicBezTo>
                        <a:pt x="408014" y="360145"/>
                        <a:pt x="320525" y="375315"/>
                        <a:pt x="237269" y="382723"/>
                      </a:cubicBezTo>
                      <a:cubicBezTo>
                        <a:pt x="154014" y="390131"/>
                        <a:pt x="-6500" y="376373"/>
                        <a:pt x="203" y="372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D514725C-35D8-4E69-A6E0-D24AE79AB33E}"/>
                    </a:ext>
                  </a:extLst>
                </p:cNvPr>
                <p:cNvSpPr/>
                <p:nvPr/>
              </p:nvSpPr>
              <p:spPr>
                <a:xfrm>
                  <a:off x="5945708" y="5741092"/>
                  <a:ext cx="1276629" cy="441729"/>
                </a:xfrm>
                <a:custGeom>
                  <a:avLst/>
                  <a:gdLst>
                    <a:gd name="connsiteX0" fmla="*/ 1272125 w 1276629"/>
                    <a:gd name="connsiteY0" fmla="*/ 1425 h 441729"/>
                    <a:gd name="connsiteX1" fmla="*/ 1121842 w 1276629"/>
                    <a:gd name="connsiteY1" fmla="*/ 149591 h 441729"/>
                    <a:gd name="connsiteX2" fmla="*/ 937692 w 1276629"/>
                    <a:gd name="connsiteY2" fmla="*/ 259658 h 441729"/>
                    <a:gd name="connsiteX3" fmla="*/ 757775 w 1276629"/>
                    <a:gd name="connsiteY3" fmla="*/ 331625 h 441729"/>
                    <a:gd name="connsiteX4" fmla="*/ 482609 w 1276629"/>
                    <a:gd name="connsiteY4" fmla="*/ 414175 h 441729"/>
                    <a:gd name="connsiteX5" fmla="*/ 330209 w 1276629"/>
                    <a:gd name="connsiteY5" fmla="*/ 441691 h 441729"/>
                    <a:gd name="connsiteX6" fmla="*/ 9 w 1276629"/>
                    <a:gd name="connsiteY6" fmla="*/ 420525 h 441729"/>
                    <a:gd name="connsiteX7" fmla="*/ 319625 w 1276629"/>
                    <a:gd name="connsiteY7" fmla="*/ 433225 h 441729"/>
                    <a:gd name="connsiteX8" fmla="*/ 535525 w 1276629"/>
                    <a:gd name="connsiteY8" fmla="*/ 382425 h 441729"/>
                    <a:gd name="connsiteX9" fmla="*/ 944042 w 1276629"/>
                    <a:gd name="connsiteY9" fmla="*/ 244841 h 441729"/>
                    <a:gd name="connsiteX10" fmla="*/ 1272125 w 1276629"/>
                    <a:gd name="connsiteY10" fmla="*/ 1425 h 441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629" h="441729">
                      <a:moveTo>
                        <a:pt x="1272125" y="1425"/>
                      </a:moveTo>
                      <a:cubicBezTo>
                        <a:pt x="1301758" y="-14450"/>
                        <a:pt x="1177581" y="106552"/>
                        <a:pt x="1121842" y="149591"/>
                      </a:cubicBezTo>
                      <a:cubicBezTo>
                        <a:pt x="1066103" y="192630"/>
                        <a:pt x="998370" y="229319"/>
                        <a:pt x="937692" y="259658"/>
                      </a:cubicBezTo>
                      <a:cubicBezTo>
                        <a:pt x="877014" y="289997"/>
                        <a:pt x="833622" y="305872"/>
                        <a:pt x="757775" y="331625"/>
                      </a:cubicBezTo>
                      <a:cubicBezTo>
                        <a:pt x="681928" y="357378"/>
                        <a:pt x="553870" y="395831"/>
                        <a:pt x="482609" y="414175"/>
                      </a:cubicBezTo>
                      <a:cubicBezTo>
                        <a:pt x="411348" y="432519"/>
                        <a:pt x="410642" y="440633"/>
                        <a:pt x="330209" y="441691"/>
                      </a:cubicBezTo>
                      <a:cubicBezTo>
                        <a:pt x="249776" y="442749"/>
                        <a:pt x="1773" y="421936"/>
                        <a:pt x="9" y="420525"/>
                      </a:cubicBezTo>
                      <a:cubicBezTo>
                        <a:pt x="-1755" y="419114"/>
                        <a:pt x="230372" y="439575"/>
                        <a:pt x="319625" y="433225"/>
                      </a:cubicBezTo>
                      <a:cubicBezTo>
                        <a:pt x="408878" y="426875"/>
                        <a:pt x="431456" y="413822"/>
                        <a:pt x="535525" y="382425"/>
                      </a:cubicBezTo>
                      <a:cubicBezTo>
                        <a:pt x="639594" y="351028"/>
                        <a:pt x="821981" y="305519"/>
                        <a:pt x="944042" y="244841"/>
                      </a:cubicBezTo>
                      <a:cubicBezTo>
                        <a:pt x="1066103" y="184163"/>
                        <a:pt x="1242492" y="17300"/>
                        <a:pt x="1272125" y="14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2513CF6C-7853-422C-AE54-56399C54B50B}"/>
                    </a:ext>
                  </a:extLst>
                </p:cNvPr>
                <p:cNvSpPr/>
                <p:nvPr/>
              </p:nvSpPr>
              <p:spPr>
                <a:xfrm>
                  <a:off x="5809672" y="5714921"/>
                  <a:ext cx="1480579" cy="546187"/>
                </a:xfrm>
                <a:custGeom>
                  <a:avLst/>
                  <a:gdLst>
                    <a:gd name="connsiteX0" fmla="*/ 1480128 w 1480579"/>
                    <a:gd name="connsiteY0" fmla="*/ 2196 h 546187"/>
                    <a:gd name="connsiteX1" fmla="*/ 1361595 w 1480579"/>
                    <a:gd name="connsiteY1" fmla="*/ 148246 h 546187"/>
                    <a:gd name="connsiteX2" fmla="*/ 1111828 w 1480579"/>
                    <a:gd name="connsiteY2" fmla="*/ 330279 h 546187"/>
                    <a:gd name="connsiteX3" fmla="*/ 777395 w 1480579"/>
                    <a:gd name="connsiteY3" fmla="*/ 465746 h 546187"/>
                    <a:gd name="connsiteX4" fmla="*/ 508578 w 1480579"/>
                    <a:gd name="connsiteY4" fmla="*/ 522896 h 546187"/>
                    <a:gd name="connsiteX5" fmla="*/ 208011 w 1480579"/>
                    <a:gd name="connsiteY5" fmla="*/ 546179 h 546187"/>
                    <a:gd name="connsiteX6" fmla="*/ 4811 w 1480579"/>
                    <a:gd name="connsiteY6" fmla="*/ 520779 h 546187"/>
                    <a:gd name="connsiteX7" fmla="*/ 411211 w 1480579"/>
                    <a:gd name="connsiteY7" fmla="*/ 512312 h 546187"/>
                    <a:gd name="connsiteX8" fmla="*/ 1080078 w 1480579"/>
                    <a:gd name="connsiteY8" fmla="*/ 340862 h 546187"/>
                    <a:gd name="connsiteX9" fmla="*/ 1389111 w 1480579"/>
                    <a:gd name="connsiteY9" fmla="*/ 78396 h 546187"/>
                    <a:gd name="connsiteX10" fmla="*/ 1480128 w 1480579"/>
                    <a:gd name="connsiteY10" fmla="*/ 2196 h 54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0579" h="546187">
                      <a:moveTo>
                        <a:pt x="1480128" y="2196"/>
                      </a:moveTo>
                      <a:cubicBezTo>
                        <a:pt x="1475542" y="13838"/>
                        <a:pt x="1422978" y="93566"/>
                        <a:pt x="1361595" y="148246"/>
                      </a:cubicBezTo>
                      <a:cubicBezTo>
                        <a:pt x="1300212" y="202926"/>
                        <a:pt x="1209195" y="277362"/>
                        <a:pt x="1111828" y="330279"/>
                      </a:cubicBezTo>
                      <a:cubicBezTo>
                        <a:pt x="1014461" y="383196"/>
                        <a:pt x="877937" y="433643"/>
                        <a:pt x="777395" y="465746"/>
                      </a:cubicBezTo>
                      <a:cubicBezTo>
                        <a:pt x="676853" y="497849"/>
                        <a:pt x="603475" y="509491"/>
                        <a:pt x="508578" y="522896"/>
                      </a:cubicBezTo>
                      <a:cubicBezTo>
                        <a:pt x="413681" y="536301"/>
                        <a:pt x="291972" y="546532"/>
                        <a:pt x="208011" y="546179"/>
                      </a:cubicBezTo>
                      <a:cubicBezTo>
                        <a:pt x="124050" y="545826"/>
                        <a:pt x="-29056" y="526423"/>
                        <a:pt x="4811" y="520779"/>
                      </a:cubicBezTo>
                      <a:cubicBezTo>
                        <a:pt x="38678" y="515135"/>
                        <a:pt x="232000" y="542298"/>
                        <a:pt x="411211" y="512312"/>
                      </a:cubicBezTo>
                      <a:cubicBezTo>
                        <a:pt x="590422" y="482326"/>
                        <a:pt x="917095" y="413181"/>
                        <a:pt x="1080078" y="340862"/>
                      </a:cubicBezTo>
                      <a:cubicBezTo>
                        <a:pt x="1243061" y="268543"/>
                        <a:pt x="1323847" y="130254"/>
                        <a:pt x="1389111" y="78396"/>
                      </a:cubicBezTo>
                      <a:cubicBezTo>
                        <a:pt x="1454375" y="26538"/>
                        <a:pt x="1484714" y="-9446"/>
                        <a:pt x="1480128" y="2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8A13D7C9-3B31-41E9-8DA5-D8FF7E42A02E}"/>
                    </a:ext>
                  </a:extLst>
                </p:cNvPr>
                <p:cNvSpPr/>
                <p:nvPr/>
              </p:nvSpPr>
              <p:spPr>
                <a:xfrm>
                  <a:off x="5747915" y="5085791"/>
                  <a:ext cx="1102032" cy="732864"/>
                </a:xfrm>
                <a:custGeom>
                  <a:avLst/>
                  <a:gdLst>
                    <a:gd name="connsiteX0" fmla="*/ 189335 w 1102032"/>
                    <a:gd name="connsiteY0" fmla="*/ 6909 h 732864"/>
                    <a:gd name="connsiteX1" fmla="*/ 610552 w 1102032"/>
                    <a:gd name="connsiteY1" fmla="*/ 9026 h 732864"/>
                    <a:gd name="connsiteX2" fmla="*/ 915352 w 1102032"/>
                    <a:gd name="connsiteY2" fmla="*/ 110626 h 732864"/>
                    <a:gd name="connsiteX3" fmla="*/ 1044468 w 1102032"/>
                    <a:gd name="connsiteY3" fmla="*/ 216459 h 732864"/>
                    <a:gd name="connsiteX4" fmla="*/ 1099502 w 1102032"/>
                    <a:gd name="connsiteY4" fmla="*/ 318059 h 732864"/>
                    <a:gd name="connsiteX5" fmla="*/ 1086802 w 1102032"/>
                    <a:gd name="connsiteY5" fmla="*/ 432359 h 732864"/>
                    <a:gd name="connsiteX6" fmla="*/ 1033885 w 1102032"/>
                    <a:gd name="connsiteY6" fmla="*/ 525492 h 732864"/>
                    <a:gd name="connsiteX7" fmla="*/ 932285 w 1102032"/>
                    <a:gd name="connsiteY7" fmla="*/ 603809 h 732864"/>
                    <a:gd name="connsiteX8" fmla="*/ 767185 w 1102032"/>
                    <a:gd name="connsiteY8" fmla="*/ 663076 h 732864"/>
                    <a:gd name="connsiteX9" fmla="*/ 676168 w 1102032"/>
                    <a:gd name="connsiteY9" fmla="*/ 680009 h 732864"/>
                    <a:gd name="connsiteX10" fmla="*/ 952 w 1102032"/>
                    <a:gd name="connsiteY10" fmla="*/ 730809 h 732864"/>
                    <a:gd name="connsiteX11" fmla="*/ 538585 w 1102032"/>
                    <a:gd name="connsiteY11" fmla="*/ 709642 h 732864"/>
                    <a:gd name="connsiteX12" fmla="*/ 980968 w 1102032"/>
                    <a:gd name="connsiteY12" fmla="*/ 591109 h 732864"/>
                    <a:gd name="connsiteX13" fmla="*/ 1086802 w 1102032"/>
                    <a:gd name="connsiteY13" fmla="*/ 294776 h 732864"/>
                    <a:gd name="connsiteX14" fmla="*/ 877252 w 1102032"/>
                    <a:gd name="connsiteY14" fmla="*/ 112742 h 732864"/>
                    <a:gd name="connsiteX15" fmla="*/ 608435 w 1102032"/>
                    <a:gd name="connsiteY15" fmla="*/ 25959 h 732864"/>
                    <a:gd name="connsiteX16" fmla="*/ 189335 w 1102032"/>
                    <a:gd name="connsiteY16" fmla="*/ 6909 h 73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2032" h="732864">
                      <a:moveTo>
                        <a:pt x="189335" y="6909"/>
                      </a:moveTo>
                      <a:cubicBezTo>
                        <a:pt x="189688" y="4087"/>
                        <a:pt x="489549" y="-8260"/>
                        <a:pt x="610552" y="9026"/>
                      </a:cubicBezTo>
                      <a:cubicBezTo>
                        <a:pt x="731555" y="26312"/>
                        <a:pt x="843033" y="76054"/>
                        <a:pt x="915352" y="110626"/>
                      </a:cubicBezTo>
                      <a:cubicBezTo>
                        <a:pt x="987671" y="145198"/>
                        <a:pt x="1013776" y="181887"/>
                        <a:pt x="1044468" y="216459"/>
                      </a:cubicBezTo>
                      <a:cubicBezTo>
                        <a:pt x="1075160" y="251031"/>
                        <a:pt x="1092446" y="282076"/>
                        <a:pt x="1099502" y="318059"/>
                      </a:cubicBezTo>
                      <a:cubicBezTo>
                        <a:pt x="1106558" y="354042"/>
                        <a:pt x="1097738" y="397787"/>
                        <a:pt x="1086802" y="432359"/>
                      </a:cubicBezTo>
                      <a:cubicBezTo>
                        <a:pt x="1075866" y="466931"/>
                        <a:pt x="1059638" y="496917"/>
                        <a:pt x="1033885" y="525492"/>
                      </a:cubicBezTo>
                      <a:cubicBezTo>
                        <a:pt x="1008132" y="554067"/>
                        <a:pt x="976735" y="580878"/>
                        <a:pt x="932285" y="603809"/>
                      </a:cubicBezTo>
                      <a:cubicBezTo>
                        <a:pt x="887835" y="626740"/>
                        <a:pt x="809871" y="650376"/>
                        <a:pt x="767185" y="663076"/>
                      </a:cubicBezTo>
                      <a:cubicBezTo>
                        <a:pt x="724499" y="675776"/>
                        <a:pt x="803873" y="668720"/>
                        <a:pt x="676168" y="680009"/>
                      </a:cubicBezTo>
                      <a:cubicBezTo>
                        <a:pt x="548463" y="691298"/>
                        <a:pt x="23882" y="725870"/>
                        <a:pt x="952" y="730809"/>
                      </a:cubicBezTo>
                      <a:cubicBezTo>
                        <a:pt x="-21978" y="735748"/>
                        <a:pt x="375249" y="732925"/>
                        <a:pt x="538585" y="709642"/>
                      </a:cubicBezTo>
                      <a:cubicBezTo>
                        <a:pt x="701921" y="686359"/>
                        <a:pt x="889599" y="660253"/>
                        <a:pt x="980968" y="591109"/>
                      </a:cubicBezTo>
                      <a:cubicBezTo>
                        <a:pt x="1072337" y="521965"/>
                        <a:pt x="1104088" y="374504"/>
                        <a:pt x="1086802" y="294776"/>
                      </a:cubicBezTo>
                      <a:cubicBezTo>
                        <a:pt x="1069516" y="215048"/>
                        <a:pt x="956980" y="157545"/>
                        <a:pt x="877252" y="112742"/>
                      </a:cubicBezTo>
                      <a:cubicBezTo>
                        <a:pt x="797524" y="67939"/>
                        <a:pt x="717443" y="43951"/>
                        <a:pt x="608435" y="25959"/>
                      </a:cubicBezTo>
                      <a:cubicBezTo>
                        <a:pt x="499427" y="7967"/>
                        <a:pt x="188982" y="9731"/>
                        <a:pt x="189335" y="69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89B23C7D-0AAE-4D09-B235-F4E01E9249D5}"/>
                    </a:ext>
                  </a:extLst>
                </p:cNvPr>
                <p:cNvSpPr/>
                <p:nvPr/>
              </p:nvSpPr>
              <p:spPr>
                <a:xfrm>
                  <a:off x="5844116" y="5024356"/>
                  <a:ext cx="1164966" cy="845818"/>
                </a:xfrm>
                <a:custGeom>
                  <a:avLst/>
                  <a:gdLst>
                    <a:gd name="connsiteX0" fmla="*/ 175684 w 1164966"/>
                    <a:gd name="connsiteY0" fmla="*/ 2727 h 845818"/>
                    <a:gd name="connsiteX1" fmla="*/ 258234 w 1164966"/>
                    <a:gd name="connsiteY1" fmla="*/ 15427 h 845818"/>
                    <a:gd name="connsiteX2" fmla="*/ 624417 w 1164966"/>
                    <a:gd name="connsiteY2" fmla="*/ 42944 h 845818"/>
                    <a:gd name="connsiteX3" fmla="*/ 1001184 w 1164966"/>
                    <a:gd name="connsiteY3" fmla="*/ 182644 h 845818"/>
                    <a:gd name="connsiteX4" fmla="*/ 1147234 w 1164966"/>
                    <a:gd name="connsiteY4" fmla="*/ 332927 h 845818"/>
                    <a:gd name="connsiteX5" fmla="*/ 1155701 w 1164966"/>
                    <a:gd name="connsiteY5" fmla="*/ 462044 h 845818"/>
                    <a:gd name="connsiteX6" fmla="*/ 1085851 w 1164966"/>
                    <a:gd name="connsiteY6" fmla="*/ 580577 h 845818"/>
                    <a:gd name="connsiteX7" fmla="*/ 1018117 w 1164966"/>
                    <a:gd name="connsiteY7" fmla="*/ 648311 h 845818"/>
                    <a:gd name="connsiteX8" fmla="*/ 797984 w 1164966"/>
                    <a:gd name="connsiteY8" fmla="*/ 762611 h 845818"/>
                    <a:gd name="connsiteX9" fmla="*/ 601134 w 1164966"/>
                    <a:gd name="connsiteY9" fmla="*/ 798594 h 845818"/>
                    <a:gd name="connsiteX10" fmla="*/ 332317 w 1164966"/>
                    <a:gd name="connsiteY10" fmla="*/ 845161 h 845818"/>
                    <a:gd name="connsiteX11" fmla="*/ 1 w 1164966"/>
                    <a:gd name="connsiteY11" fmla="*/ 826111 h 845818"/>
                    <a:gd name="connsiteX12" fmla="*/ 336551 w 1164966"/>
                    <a:gd name="connsiteY12" fmla="*/ 828227 h 845818"/>
                    <a:gd name="connsiteX13" fmla="*/ 867834 w 1164966"/>
                    <a:gd name="connsiteY13" fmla="*/ 718161 h 845818"/>
                    <a:gd name="connsiteX14" fmla="*/ 1115484 w 1164966"/>
                    <a:gd name="connsiteY14" fmla="*/ 491677 h 845818"/>
                    <a:gd name="connsiteX15" fmla="*/ 1085851 w 1164966"/>
                    <a:gd name="connsiteY15" fmla="*/ 286361 h 845818"/>
                    <a:gd name="connsiteX16" fmla="*/ 973667 w 1164966"/>
                    <a:gd name="connsiteY16" fmla="*/ 165711 h 845818"/>
                    <a:gd name="connsiteX17" fmla="*/ 924984 w 1164966"/>
                    <a:gd name="connsiteY17" fmla="*/ 125494 h 845818"/>
                    <a:gd name="connsiteX18" fmla="*/ 793751 w 1164966"/>
                    <a:gd name="connsiteY18" fmla="*/ 68344 h 845818"/>
                    <a:gd name="connsiteX19" fmla="*/ 175684 w 1164966"/>
                    <a:gd name="connsiteY19" fmla="*/ 2727 h 84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4966" h="845818">
                      <a:moveTo>
                        <a:pt x="175684" y="2727"/>
                      </a:moveTo>
                      <a:cubicBezTo>
                        <a:pt x="86431" y="-6093"/>
                        <a:pt x="183445" y="8724"/>
                        <a:pt x="258234" y="15427"/>
                      </a:cubicBezTo>
                      <a:cubicBezTo>
                        <a:pt x="333023" y="22130"/>
                        <a:pt x="500592" y="15075"/>
                        <a:pt x="624417" y="42944"/>
                      </a:cubicBezTo>
                      <a:cubicBezTo>
                        <a:pt x="748242" y="70813"/>
                        <a:pt x="914048" y="134314"/>
                        <a:pt x="1001184" y="182644"/>
                      </a:cubicBezTo>
                      <a:cubicBezTo>
                        <a:pt x="1088320" y="230974"/>
                        <a:pt x="1121481" y="286360"/>
                        <a:pt x="1147234" y="332927"/>
                      </a:cubicBezTo>
                      <a:cubicBezTo>
                        <a:pt x="1172987" y="379494"/>
                        <a:pt x="1165931" y="420769"/>
                        <a:pt x="1155701" y="462044"/>
                      </a:cubicBezTo>
                      <a:cubicBezTo>
                        <a:pt x="1145471" y="503319"/>
                        <a:pt x="1108782" y="549533"/>
                        <a:pt x="1085851" y="580577"/>
                      </a:cubicBezTo>
                      <a:cubicBezTo>
                        <a:pt x="1062920" y="611622"/>
                        <a:pt x="1066095" y="617972"/>
                        <a:pt x="1018117" y="648311"/>
                      </a:cubicBezTo>
                      <a:cubicBezTo>
                        <a:pt x="970139" y="678650"/>
                        <a:pt x="867481" y="737564"/>
                        <a:pt x="797984" y="762611"/>
                      </a:cubicBezTo>
                      <a:cubicBezTo>
                        <a:pt x="728487" y="787658"/>
                        <a:pt x="601134" y="798594"/>
                        <a:pt x="601134" y="798594"/>
                      </a:cubicBezTo>
                      <a:cubicBezTo>
                        <a:pt x="523523" y="812352"/>
                        <a:pt x="432506" y="840575"/>
                        <a:pt x="332317" y="845161"/>
                      </a:cubicBezTo>
                      <a:cubicBezTo>
                        <a:pt x="232128" y="849747"/>
                        <a:pt x="-705" y="828933"/>
                        <a:pt x="1" y="826111"/>
                      </a:cubicBezTo>
                      <a:cubicBezTo>
                        <a:pt x="707" y="823289"/>
                        <a:pt x="191912" y="846219"/>
                        <a:pt x="336551" y="828227"/>
                      </a:cubicBezTo>
                      <a:cubicBezTo>
                        <a:pt x="481190" y="810235"/>
                        <a:pt x="738012" y="774253"/>
                        <a:pt x="867834" y="718161"/>
                      </a:cubicBezTo>
                      <a:cubicBezTo>
                        <a:pt x="997656" y="662069"/>
                        <a:pt x="1079148" y="563644"/>
                        <a:pt x="1115484" y="491677"/>
                      </a:cubicBezTo>
                      <a:cubicBezTo>
                        <a:pt x="1151820" y="419710"/>
                        <a:pt x="1109487" y="340689"/>
                        <a:pt x="1085851" y="286361"/>
                      </a:cubicBezTo>
                      <a:cubicBezTo>
                        <a:pt x="1062215" y="232033"/>
                        <a:pt x="1000478" y="192522"/>
                        <a:pt x="973667" y="165711"/>
                      </a:cubicBezTo>
                      <a:cubicBezTo>
                        <a:pt x="946856" y="138900"/>
                        <a:pt x="954970" y="141722"/>
                        <a:pt x="924984" y="125494"/>
                      </a:cubicBezTo>
                      <a:cubicBezTo>
                        <a:pt x="894998" y="109266"/>
                        <a:pt x="916165" y="90569"/>
                        <a:pt x="793751" y="68344"/>
                      </a:cubicBezTo>
                      <a:cubicBezTo>
                        <a:pt x="671337" y="46119"/>
                        <a:pt x="264937" y="11547"/>
                        <a:pt x="175684" y="27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976DBECF-945E-4D68-8652-988D34362552}"/>
                    </a:ext>
                  </a:extLst>
                </p:cNvPr>
                <p:cNvSpPr/>
                <p:nvPr/>
              </p:nvSpPr>
              <p:spPr>
                <a:xfrm>
                  <a:off x="6051541" y="5481588"/>
                  <a:ext cx="277852" cy="32153"/>
                </a:xfrm>
                <a:custGeom>
                  <a:avLst/>
                  <a:gdLst>
                    <a:gd name="connsiteX0" fmla="*/ 9 w 277852"/>
                    <a:gd name="connsiteY0" fmla="*/ 7987 h 32153"/>
                    <a:gd name="connsiteX1" fmla="*/ 185747 w 277852"/>
                    <a:gd name="connsiteY1" fmla="*/ 17512 h 32153"/>
                    <a:gd name="connsiteX2" fmla="*/ 277822 w 277852"/>
                    <a:gd name="connsiteY2" fmla="*/ 31800 h 32153"/>
                    <a:gd name="connsiteX3" fmla="*/ 193684 w 277852"/>
                    <a:gd name="connsiteY3" fmla="*/ 1637 h 32153"/>
                    <a:gd name="connsiteX4" fmla="*/ 9 w 277852"/>
                    <a:gd name="connsiteY4" fmla="*/ 7987 h 3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852" h="32153">
                      <a:moveTo>
                        <a:pt x="9" y="7987"/>
                      </a:moveTo>
                      <a:cubicBezTo>
                        <a:pt x="-1314" y="10633"/>
                        <a:pt x="139445" y="13543"/>
                        <a:pt x="185747" y="17512"/>
                      </a:cubicBezTo>
                      <a:cubicBezTo>
                        <a:pt x="232049" y="21481"/>
                        <a:pt x="276499" y="34446"/>
                        <a:pt x="277822" y="31800"/>
                      </a:cubicBezTo>
                      <a:cubicBezTo>
                        <a:pt x="279145" y="29154"/>
                        <a:pt x="237076" y="6929"/>
                        <a:pt x="193684" y="1637"/>
                      </a:cubicBezTo>
                      <a:cubicBezTo>
                        <a:pt x="150292" y="-3655"/>
                        <a:pt x="1332" y="5341"/>
                        <a:pt x="9" y="79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5198CF90-75B2-44CE-B1CA-9C0D515E9912}"/>
                    </a:ext>
                  </a:extLst>
                </p:cNvPr>
                <p:cNvSpPr/>
                <p:nvPr/>
              </p:nvSpPr>
              <p:spPr>
                <a:xfrm>
                  <a:off x="6076141" y="5453045"/>
                  <a:ext cx="302835" cy="42928"/>
                </a:xfrm>
                <a:custGeom>
                  <a:avLst/>
                  <a:gdLst>
                    <a:gd name="connsiteX0" fmla="*/ 809 w 302835"/>
                    <a:gd name="connsiteY0" fmla="*/ 18 h 42928"/>
                    <a:gd name="connsiteX1" fmla="*/ 213534 w 302835"/>
                    <a:gd name="connsiteY1" fmla="*/ 15893 h 42928"/>
                    <a:gd name="connsiteX2" fmla="*/ 302434 w 302835"/>
                    <a:gd name="connsiteY2" fmla="*/ 42880 h 42928"/>
                    <a:gd name="connsiteX3" fmla="*/ 242109 w 302835"/>
                    <a:gd name="connsiteY3" fmla="*/ 22243 h 42928"/>
                    <a:gd name="connsiteX4" fmla="*/ 143684 w 302835"/>
                    <a:gd name="connsiteY4" fmla="*/ 12718 h 42928"/>
                    <a:gd name="connsiteX5" fmla="*/ 809 w 302835"/>
                    <a:gd name="connsiteY5" fmla="*/ 18 h 4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835" h="42928">
                      <a:moveTo>
                        <a:pt x="809" y="18"/>
                      </a:moveTo>
                      <a:cubicBezTo>
                        <a:pt x="12451" y="547"/>
                        <a:pt x="163263" y="8749"/>
                        <a:pt x="213534" y="15893"/>
                      </a:cubicBezTo>
                      <a:cubicBezTo>
                        <a:pt x="263805" y="23037"/>
                        <a:pt x="297672" y="41822"/>
                        <a:pt x="302434" y="42880"/>
                      </a:cubicBezTo>
                      <a:cubicBezTo>
                        <a:pt x="307196" y="43938"/>
                        <a:pt x="268567" y="27270"/>
                        <a:pt x="242109" y="22243"/>
                      </a:cubicBezTo>
                      <a:cubicBezTo>
                        <a:pt x="215651" y="17216"/>
                        <a:pt x="180990" y="15099"/>
                        <a:pt x="143684" y="12718"/>
                      </a:cubicBezTo>
                      <a:cubicBezTo>
                        <a:pt x="106378" y="10337"/>
                        <a:pt x="-10833" y="-511"/>
                        <a:pt x="8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4C4DC452-1726-4EBE-999F-F3ABFAF40C95}"/>
                    </a:ext>
                  </a:extLst>
                </p:cNvPr>
                <p:cNvSpPr/>
                <p:nvPr/>
              </p:nvSpPr>
              <p:spPr>
                <a:xfrm>
                  <a:off x="6188388" y="5581450"/>
                  <a:ext cx="216417" cy="172225"/>
                </a:xfrm>
                <a:custGeom>
                  <a:avLst/>
                  <a:gdLst>
                    <a:gd name="connsiteX0" fmla="*/ 2862 w 216417"/>
                    <a:gd name="connsiteY0" fmla="*/ 170063 h 172225"/>
                    <a:gd name="connsiteX1" fmla="*/ 90175 w 216417"/>
                    <a:gd name="connsiteY1" fmla="*/ 144663 h 172225"/>
                    <a:gd name="connsiteX2" fmla="*/ 193362 w 216417"/>
                    <a:gd name="connsiteY2" fmla="*/ 82750 h 172225"/>
                    <a:gd name="connsiteX3" fmla="*/ 199712 w 216417"/>
                    <a:gd name="connsiteY3" fmla="*/ 46238 h 172225"/>
                    <a:gd name="connsiteX4" fmla="*/ 206062 w 216417"/>
                    <a:gd name="connsiteY4" fmla="*/ 200 h 172225"/>
                    <a:gd name="connsiteX5" fmla="*/ 210825 w 216417"/>
                    <a:gd name="connsiteY5" fmla="*/ 65288 h 172225"/>
                    <a:gd name="connsiteX6" fmla="*/ 199712 w 216417"/>
                    <a:gd name="connsiteY6" fmla="*/ 92275 h 172225"/>
                    <a:gd name="connsiteX7" fmla="*/ 2862 w 216417"/>
                    <a:gd name="connsiteY7" fmla="*/ 170063 h 172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7" h="172225">
                      <a:moveTo>
                        <a:pt x="2862" y="170063"/>
                      </a:moveTo>
                      <a:cubicBezTo>
                        <a:pt x="-15394" y="178794"/>
                        <a:pt x="58425" y="159215"/>
                        <a:pt x="90175" y="144663"/>
                      </a:cubicBezTo>
                      <a:cubicBezTo>
                        <a:pt x="121925" y="130111"/>
                        <a:pt x="175106" y="99154"/>
                        <a:pt x="193362" y="82750"/>
                      </a:cubicBezTo>
                      <a:cubicBezTo>
                        <a:pt x="211618" y="66346"/>
                        <a:pt x="197595" y="59996"/>
                        <a:pt x="199712" y="46238"/>
                      </a:cubicBezTo>
                      <a:cubicBezTo>
                        <a:pt x="201829" y="32480"/>
                        <a:pt x="204210" y="-2975"/>
                        <a:pt x="206062" y="200"/>
                      </a:cubicBezTo>
                      <a:cubicBezTo>
                        <a:pt x="207914" y="3375"/>
                        <a:pt x="211883" y="49942"/>
                        <a:pt x="210825" y="65288"/>
                      </a:cubicBezTo>
                      <a:cubicBezTo>
                        <a:pt x="209767" y="80634"/>
                        <a:pt x="229875" y="76929"/>
                        <a:pt x="199712" y="92275"/>
                      </a:cubicBezTo>
                      <a:cubicBezTo>
                        <a:pt x="169550" y="107621"/>
                        <a:pt x="21118" y="161332"/>
                        <a:pt x="2862" y="1700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C0DEB1C2-8AFE-40D9-9001-254C1401F311}"/>
                    </a:ext>
                  </a:extLst>
                </p:cNvPr>
                <p:cNvSpPr/>
                <p:nvPr/>
              </p:nvSpPr>
              <p:spPr>
                <a:xfrm>
                  <a:off x="6224420" y="5595859"/>
                  <a:ext cx="145156" cy="110046"/>
                </a:xfrm>
                <a:custGeom>
                  <a:avLst/>
                  <a:gdLst>
                    <a:gd name="connsiteX0" fmla="*/ 135105 w 145156"/>
                    <a:gd name="connsiteY0" fmla="*/ 79 h 110046"/>
                    <a:gd name="connsiteX1" fmla="*/ 120818 w 145156"/>
                    <a:gd name="connsiteY1" fmla="*/ 49291 h 110046"/>
                    <a:gd name="connsiteX2" fmla="*/ 90655 w 145156"/>
                    <a:gd name="connsiteY2" fmla="*/ 61991 h 110046"/>
                    <a:gd name="connsiteX3" fmla="*/ 168 w 145156"/>
                    <a:gd name="connsiteY3" fmla="*/ 109616 h 110046"/>
                    <a:gd name="connsiteX4" fmla="*/ 70018 w 145156"/>
                    <a:gd name="connsiteY4" fmla="*/ 84216 h 110046"/>
                    <a:gd name="connsiteX5" fmla="*/ 139868 w 145156"/>
                    <a:gd name="connsiteY5" fmla="*/ 61991 h 110046"/>
                    <a:gd name="connsiteX6" fmla="*/ 135105 w 145156"/>
                    <a:gd name="connsiteY6" fmla="*/ 79 h 11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156" h="110046">
                      <a:moveTo>
                        <a:pt x="135105" y="79"/>
                      </a:moveTo>
                      <a:cubicBezTo>
                        <a:pt x="131930" y="-2038"/>
                        <a:pt x="128226" y="38972"/>
                        <a:pt x="120818" y="49291"/>
                      </a:cubicBezTo>
                      <a:cubicBezTo>
                        <a:pt x="113410" y="59610"/>
                        <a:pt x="110763" y="51937"/>
                        <a:pt x="90655" y="61991"/>
                      </a:cubicBezTo>
                      <a:cubicBezTo>
                        <a:pt x="70547" y="72045"/>
                        <a:pt x="3607" y="105912"/>
                        <a:pt x="168" y="109616"/>
                      </a:cubicBezTo>
                      <a:cubicBezTo>
                        <a:pt x="-3271" y="113320"/>
                        <a:pt x="46735" y="92154"/>
                        <a:pt x="70018" y="84216"/>
                      </a:cubicBezTo>
                      <a:cubicBezTo>
                        <a:pt x="93301" y="76279"/>
                        <a:pt x="126904" y="73368"/>
                        <a:pt x="139868" y="61991"/>
                      </a:cubicBezTo>
                      <a:cubicBezTo>
                        <a:pt x="152832" y="50614"/>
                        <a:pt x="138280" y="2196"/>
                        <a:pt x="135105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B7CF43EE-0E32-4E40-9575-69D41722FEDB}"/>
                    </a:ext>
                  </a:extLst>
                </p:cNvPr>
                <p:cNvSpPr/>
                <p:nvPr/>
              </p:nvSpPr>
              <p:spPr>
                <a:xfrm>
                  <a:off x="6057467" y="5645079"/>
                  <a:ext cx="210605" cy="111853"/>
                </a:xfrm>
                <a:custGeom>
                  <a:avLst/>
                  <a:gdLst>
                    <a:gd name="connsiteX0" fmla="*/ 2021 w 210605"/>
                    <a:gd name="connsiteY0" fmla="*/ 109609 h 111853"/>
                    <a:gd name="connsiteX1" fmla="*/ 205221 w 210605"/>
                    <a:gd name="connsiteY1" fmla="*/ 108021 h 111853"/>
                    <a:gd name="connsiteX2" fmla="*/ 151246 w 210605"/>
                    <a:gd name="connsiteY2" fmla="*/ 92146 h 111853"/>
                    <a:gd name="connsiteX3" fmla="*/ 144896 w 210605"/>
                    <a:gd name="connsiteY3" fmla="*/ 58809 h 111853"/>
                    <a:gd name="connsiteX4" fmla="*/ 141721 w 210605"/>
                    <a:gd name="connsiteY4" fmla="*/ 71 h 111853"/>
                    <a:gd name="connsiteX5" fmla="*/ 129021 w 210605"/>
                    <a:gd name="connsiteY5" fmla="*/ 71509 h 111853"/>
                    <a:gd name="connsiteX6" fmla="*/ 102033 w 210605"/>
                    <a:gd name="connsiteY6" fmla="*/ 81034 h 111853"/>
                    <a:gd name="connsiteX7" fmla="*/ 2021 w 210605"/>
                    <a:gd name="connsiteY7" fmla="*/ 109609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05" h="111853">
                      <a:moveTo>
                        <a:pt x="2021" y="109609"/>
                      </a:moveTo>
                      <a:cubicBezTo>
                        <a:pt x="19219" y="114107"/>
                        <a:pt x="180350" y="110932"/>
                        <a:pt x="205221" y="108021"/>
                      </a:cubicBezTo>
                      <a:cubicBezTo>
                        <a:pt x="230092" y="105110"/>
                        <a:pt x="161300" y="100348"/>
                        <a:pt x="151246" y="92146"/>
                      </a:cubicBezTo>
                      <a:cubicBezTo>
                        <a:pt x="141192" y="83944"/>
                        <a:pt x="146484" y="74155"/>
                        <a:pt x="144896" y="58809"/>
                      </a:cubicBezTo>
                      <a:cubicBezTo>
                        <a:pt x="143309" y="43463"/>
                        <a:pt x="144367" y="-2046"/>
                        <a:pt x="141721" y="71"/>
                      </a:cubicBezTo>
                      <a:cubicBezTo>
                        <a:pt x="139075" y="2188"/>
                        <a:pt x="135636" y="58015"/>
                        <a:pt x="129021" y="71509"/>
                      </a:cubicBezTo>
                      <a:cubicBezTo>
                        <a:pt x="122406" y="85003"/>
                        <a:pt x="121612" y="76536"/>
                        <a:pt x="102033" y="81034"/>
                      </a:cubicBezTo>
                      <a:cubicBezTo>
                        <a:pt x="82454" y="85532"/>
                        <a:pt x="-15177" y="105111"/>
                        <a:pt x="2021" y="1096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FD4CF69D-505D-4A0D-B347-2128DF754EF7}"/>
                    </a:ext>
                  </a:extLst>
                </p:cNvPr>
                <p:cNvSpPr/>
                <p:nvPr/>
              </p:nvSpPr>
              <p:spPr>
                <a:xfrm>
                  <a:off x="6200615" y="5189835"/>
                  <a:ext cx="452799" cy="474365"/>
                </a:xfrm>
                <a:custGeom>
                  <a:avLst/>
                  <a:gdLst>
                    <a:gd name="connsiteX0" fmla="*/ 225585 w 452799"/>
                    <a:gd name="connsiteY0" fmla="*/ 1290 h 474365"/>
                    <a:gd name="connsiteX1" fmla="*/ 347823 w 452799"/>
                    <a:gd name="connsiteY1" fmla="*/ 36215 h 474365"/>
                    <a:gd name="connsiteX2" fmla="*/ 433548 w 452799"/>
                    <a:gd name="connsiteY2" fmla="*/ 98128 h 474365"/>
                    <a:gd name="connsiteX3" fmla="*/ 452598 w 452799"/>
                    <a:gd name="connsiteY3" fmla="*/ 158453 h 474365"/>
                    <a:gd name="connsiteX4" fmla="*/ 427198 w 452799"/>
                    <a:gd name="connsiteY4" fmla="*/ 233065 h 474365"/>
                    <a:gd name="connsiteX5" fmla="*/ 322423 w 452799"/>
                    <a:gd name="connsiteY5" fmla="*/ 337840 h 474365"/>
                    <a:gd name="connsiteX6" fmla="*/ 231935 w 452799"/>
                    <a:gd name="connsiteY6" fmla="*/ 382290 h 474365"/>
                    <a:gd name="connsiteX7" fmla="*/ 168435 w 452799"/>
                    <a:gd name="connsiteY7" fmla="*/ 402928 h 474365"/>
                    <a:gd name="connsiteX8" fmla="*/ 160 w 452799"/>
                    <a:gd name="connsiteY8" fmla="*/ 474365 h 474365"/>
                    <a:gd name="connsiteX9" fmla="*/ 141448 w 452799"/>
                    <a:gd name="connsiteY9" fmla="*/ 402928 h 474365"/>
                    <a:gd name="connsiteX10" fmla="*/ 328773 w 452799"/>
                    <a:gd name="connsiteY10" fmla="*/ 315615 h 474365"/>
                    <a:gd name="connsiteX11" fmla="*/ 431960 w 452799"/>
                    <a:gd name="connsiteY11" fmla="*/ 185440 h 474365"/>
                    <a:gd name="connsiteX12" fmla="*/ 435135 w 452799"/>
                    <a:gd name="connsiteY12" fmla="*/ 131465 h 474365"/>
                    <a:gd name="connsiteX13" fmla="*/ 390685 w 452799"/>
                    <a:gd name="connsiteY13" fmla="*/ 80665 h 474365"/>
                    <a:gd name="connsiteX14" fmla="*/ 225585 w 452799"/>
                    <a:gd name="connsiteY14" fmla="*/ 1290 h 47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2799" h="474365">
                      <a:moveTo>
                        <a:pt x="225585" y="1290"/>
                      </a:moveTo>
                      <a:cubicBezTo>
                        <a:pt x="218441" y="-6118"/>
                        <a:pt x="313163" y="20075"/>
                        <a:pt x="347823" y="36215"/>
                      </a:cubicBezTo>
                      <a:cubicBezTo>
                        <a:pt x="382483" y="52355"/>
                        <a:pt x="416086" y="77755"/>
                        <a:pt x="433548" y="98128"/>
                      </a:cubicBezTo>
                      <a:cubicBezTo>
                        <a:pt x="451011" y="118501"/>
                        <a:pt x="453656" y="135964"/>
                        <a:pt x="452598" y="158453"/>
                      </a:cubicBezTo>
                      <a:cubicBezTo>
                        <a:pt x="451540" y="180942"/>
                        <a:pt x="448894" y="203167"/>
                        <a:pt x="427198" y="233065"/>
                      </a:cubicBezTo>
                      <a:cubicBezTo>
                        <a:pt x="405502" y="262963"/>
                        <a:pt x="354967" y="312969"/>
                        <a:pt x="322423" y="337840"/>
                      </a:cubicBezTo>
                      <a:cubicBezTo>
                        <a:pt x="289879" y="362711"/>
                        <a:pt x="257600" y="371442"/>
                        <a:pt x="231935" y="382290"/>
                      </a:cubicBezTo>
                      <a:cubicBezTo>
                        <a:pt x="206270" y="393138"/>
                        <a:pt x="207064" y="387582"/>
                        <a:pt x="168435" y="402928"/>
                      </a:cubicBezTo>
                      <a:cubicBezTo>
                        <a:pt x="129806" y="418274"/>
                        <a:pt x="4658" y="474365"/>
                        <a:pt x="160" y="474365"/>
                      </a:cubicBezTo>
                      <a:cubicBezTo>
                        <a:pt x="-4338" y="474365"/>
                        <a:pt x="86679" y="429386"/>
                        <a:pt x="141448" y="402928"/>
                      </a:cubicBezTo>
                      <a:cubicBezTo>
                        <a:pt x="196217" y="376470"/>
                        <a:pt x="280354" y="351863"/>
                        <a:pt x="328773" y="315615"/>
                      </a:cubicBezTo>
                      <a:cubicBezTo>
                        <a:pt x="377192" y="279367"/>
                        <a:pt x="414233" y="216132"/>
                        <a:pt x="431960" y="185440"/>
                      </a:cubicBezTo>
                      <a:cubicBezTo>
                        <a:pt x="449687" y="154748"/>
                        <a:pt x="442014" y="148927"/>
                        <a:pt x="435135" y="131465"/>
                      </a:cubicBezTo>
                      <a:cubicBezTo>
                        <a:pt x="428256" y="114003"/>
                        <a:pt x="424552" y="101832"/>
                        <a:pt x="390685" y="80665"/>
                      </a:cubicBezTo>
                      <a:cubicBezTo>
                        <a:pt x="356818" y="59498"/>
                        <a:pt x="232729" y="8698"/>
                        <a:pt x="225585" y="1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549FE262-E8CB-4770-B786-A7651CBFED90}"/>
                    </a:ext>
                  </a:extLst>
                </p:cNvPr>
                <p:cNvSpPr/>
                <p:nvPr/>
              </p:nvSpPr>
              <p:spPr>
                <a:xfrm>
                  <a:off x="6090299" y="5192698"/>
                  <a:ext cx="480123" cy="454216"/>
                </a:xfrm>
                <a:custGeom>
                  <a:avLst/>
                  <a:gdLst>
                    <a:gd name="connsiteX0" fmla="*/ 939 w 480123"/>
                    <a:gd name="connsiteY0" fmla="*/ 454040 h 454216"/>
                    <a:gd name="connsiteX1" fmla="*/ 197789 w 480123"/>
                    <a:gd name="connsiteY1" fmla="*/ 349265 h 454216"/>
                    <a:gd name="connsiteX2" fmla="*/ 318439 w 480123"/>
                    <a:gd name="connsiteY2" fmla="*/ 293702 h 454216"/>
                    <a:gd name="connsiteX3" fmla="*/ 427976 w 480123"/>
                    <a:gd name="connsiteY3" fmla="*/ 223852 h 454216"/>
                    <a:gd name="connsiteX4" fmla="*/ 459726 w 480123"/>
                    <a:gd name="connsiteY4" fmla="*/ 146065 h 454216"/>
                    <a:gd name="connsiteX5" fmla="*/ 454964 w 480123"/>
                    <a:gd name="connsiteY5" fmla="*/ 85740 h 454216"/>
                    <a:gd name="connsiteX6" fmla="*/ 343839 w 480123"/>
                    <a:gd name="connsiteY6" fmla="*/ 15 h 454216"/>
                    <a:gd name="connsiteX7" fmla="*/ 464489 w 480123"/>
                    <a:gd name="connsiteY7" fmla="*/ 79390 h 454216"/>
                    <a:gd name="connsiteX8" fmla="*/ 478776 w 480123"/>
                    <a:gd name="connsiteY8" fmla="*/ 161940 h 454216"/>
                    <a:gd name="connsiteX9" fmla="*/ 466076 w 480123"/>
                    <a:gd name="connsiteY9" fmla="*/ 198452 h 454216"/>
                    <a:gd name="connsiteX10" fmla="*/ 400989 w 480123"/>
                    <a:gd name="connsiteY10" fmla="*/ 255602 h 454216"/>
                    <a:gd name="connsiteX11" fmla="*/ 285101 w 480123"/>
                    <a:gd name="connsiteY11" fmla="*/ 322277 h 454216"/>
                    <a:gd name="connsiteX12" fmla="*/ 939 w 480123"/>
                    <a:gd name="connsiteY12" fmla="*/ 454040 h 45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0123" h="454216">
                      <a:moveTo>
                        <a:pt x="939" y="454040"/>
                      </a:moveTo>
                      <a:cubicBezTo>
                        <a:pt x="-13613" y="458538"/>
                        <a:pt x="144872" y="375988"/>
                        <a:pt x="197789" y="349265"/>
                      </a:cubicBezTo>
                      <a:cubicBezTo>
                        <a:pt x="250706" y="322542"/>
                        <a:pt x="280075" y="314604"/>
                        <a:pt x="318439" y="293702"/>
                      </a:cubicBezTo>
                      <a:cubicBezTo>
                        <a:pt x="356803" y="272800"/>
                        <a:pt x="404428" y="248458"/>
                        <a:pt x="427976" y="223852"/>
                      </a:cubicBezTo>
                      <a:cubicBezTo>
                        <a:pt x="451524" y="199246"/>
                        <a:pt x="455228" y="169084"/>
                        <a:pt x="459726" y="146065"/>
                      </a:cubicBezTo>
                      <a:cubicBezTo>
                        <a:pt x="464224" y="123046"/>
                        <a:pt x="474279" y="110082"/>
                        <a:pt x="454964" y="85740"/>
                      </a:cubicBezTo>
                      <a:cubicBezTo>
                        <a:pt x="435650" y="61398"/>
                        <a:pt x="342251" y="1073"/>
                        <a:pt x="343839" y="15"/>
                      </a:cubicBezTo>
                      <a:cubicBezTo>
                        <a:pt x="345427" y="-1043"/>
                        <a:pt x="442000" y="52403"/>
                        <a:pt x="464489" y="79390"/>
                      </a:cubicBezTo>
                      <a:cubicBezTo>
                        <a:pt x="486978" y="106377"/>
                        <a:pt x="478512" y="142096"/>
                        <a:pt x="478776" y="161940"/>
                      </a:cubicBezTo>
                      <a:cubicBezTo>
                        <a:pt x="479041" y="181784"/>
                        <a:pt x="479040" y="182842"/>
                        <a:pt x="466076" y="198452"/>
                      </a:cubicBezTo>
                      <a:cubicBezTo>
                        <a:pt x="453112" y="214062"/>
                        <a:pt x="431151" y="234965"/>
                        <a:pt x="400989" y="255602"/>
                      </a:cubicBezTo>
                      <a:cubicBezTo>
                        <a:pt x="370827" y="276239"/>
                        <a:pt x="347807" y="291585"/>
                        <a:pt x="285101" y="322277"/>
                      </a:cubicBezTo>
                      <a:cubicBezTo>
                        <a:pt x="222395" y="352969"/>
                        <a:pt x="15491" y="449542"/>
                        <a:pt x="939" y="4540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284087D5-A07A-4ECD-8463-3E0BCD11841E}"/>
                  </a:ext>
                </a:extLst>
              </p:cNvPr>
              <p:cNvSpPr/>
              <p:nvPr/>
            </p:nvSpPr>
            <p:spPr>
              <a:xfrm>
                <a:off x="6003773" y="4308454"/>
                <a:ext cx="1846421" cy="1642576"/>
              </a:xfrm>
              <a:custGeom>
                <a:avLst/>
                <a:gdLst>
                  <a:gd name="connsiteX0" fmla="*/ 9677 w 1846421"/>
                  <a:gd name="connsiteY0" fmla="*/ 304821 h 1642576"/>
                  <a:gd name="connsiteX1" fmla="*/ 416077 w 1846421"/>
                  <a:gd name="connsiteY1" fmla="*/ 276246 h 1642576"/>
                  <a:gd name="connsiteX2" fmla="*/ 1038377 w 1846421"/>
                  <a:gd name="connsiteY2" fmla="*/ 203221 h 1642576"/>
                  <a:gd name="connsiteX3" fmla="*/ 1638452 w 1846421"/>
                  <a:gd name="connsiteY3" fmla="*/ 69871 h 1642576"/>
                  <a:gd name="connsiteX4" fmla="*/ 1844827 w 1846421"/>
                  <a:gd name="connsiteY4" fmla="*/ 21 h 1642576"/>
                  <a:gd name="connsiteX5" fmla="*/ 1733702 w 1846421"/>
                  <a:gd name="connsiteY5" fmla="*/ 63521 h 1642576"/>
                  <a:gd name="connsiteX6" fmla="*/ 1727352 w 1846421"/>
                  <a:gd name="connsiteY6" fmla="*/ 155596 h 1642576"/>
                  <a:gd name="connsiteX7" fmla="*/ 1587652 w 1846421"/>
                  <a:gd name="connsiteY7" fmla="*/ 755671 h 1642576"/>
                  <a:gd name="connsiteX8" fmla="*/ 1444777 w 1846421"/>
                  <a:gd name="connsiteY8" fmla="*/ 1111271 h 1642576"/>
                  <a:gd name="connsiteX9" fmla="*/ 1301902 w 1846421"/>
                  <a:gd name="connsiteY9" fmla="*/ 1317646 h 1642576"/>
                  <a:gd name="connsiteX10" fmla="*/ 1209827 w 1846421"/>
                  <a:gd name="connsiteY10" fmla="*/ 1403371 h 1642576"/>
                  <a:gd name="connsiteX11" fmla="*/ 1114577 w 1846421"/>
                  <a:gd name="connsiteY11" fmla="*/ 1438296 h 1642576"/>
                  <a:gd name="connsiteX12" fmla="*/ 863752 w 1846421"/>
                  <a:gd name="connsiteY12" fmla="*/ 1492271 h 1642576"/>
                  <a:gd name="connsiteX13" fmla="*/ 524027 w 1846421"/>
                  <a:gd name="connsiteY13" fmla="*/ 1612921 h 1642576"/>
                  <a:gd name="connsiteX14" fmla="*/ 54127 w 1846421"/>
                  <a:gd name="connsiteY14" fmla="*/ 1641496 h 1642576"/>
                  <a:gd name="connsiteX15" fmla="*/ 324002 w 1846421"/>
                  <a:gd name="connsiteY15" fmla="*/ 1587521 h 1642576"/>
                  <a:gd name="connsiteX16" fmla="*/ 847877 w 1846421"/>
                  <a:gd name="connsiteY16" fmla="*/ 1473221 h 1642576"/>
                  <a:gd name="connsiteX17" fmla="*/ 1032027 w 1846421"/>
                  <a:gd name="connsiteY17" fmla="*/ 1320821 h 1642576"/>
                  <a:gd name="connsiteX18" fmla="*/ 1095527 w 1846421"/>
                  <a:gd name="connsiteY18" fmla="*/ 1060471 h 1642576"/>
                  <a:gd name="connsiteX19" fmla="*/ 1032027 w 1846421"/>
                  <a:gd name="connsiteY19" fmla="*/ 930296 h 1642576"/>
                  <a:gd name="connsiteX20" fmla="*/ 841527 w 1846421"/>
                  <a:gd name="connsiteY20" fmla="*/ 762021 h 1642576"/>
                  <a:gd name="connsiteX21" fmla="*/ 514502 w 1846421"/>
                  <a:gd name="connsiteY21" fmla="*/ 679471 h 1642576"/>
                  <a:gd name="connsiteX22" fmla="*/ 276377 w 1846421"/>
                  <a:gd name="connsiteY22" fmla="*/ 638196 h 1642576"/>
                  <a:gd name="connsiteX23" fmla="*/ 31902 w 1846421"/>
                  <a:gd name="connsiteY23" fmla="*/ 638196 h 1642576"/>
                  <a:gd name="connsiteX24" fmla="*/ 117627 w 1846421"/>
                  <a:gd name="connsiteY24" fmla="*/ 603271 h 1642576"/>
                  <a:gd name="connsiteX25" fmla="*/ 9677 w 1846421"/>
                  <a:gd name="connsiteY25" fmla="*/ 304821 h 164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6421" h="1642576">
                    <a:moveTo>
                      <a:pt x="9677" y="304821"/>
                    </a:moveTo>
                    <a:cubicBezTo>
                      <a:pt x="59419" y="250317"/>
                      <a:pt x="244627" y="293179"/>
                      <a:pt x="416077" y="276246"/>
                    </a:cubicBezTo>
                    <a:cubicBezTo>
                      <a:pt x="587527" y="259313"/>
                      <a:pt x="834648" y="237617"/>
                      <a:pt x="1038377" y="203221"/>
                    </a:cubicBezTo>
                    <a:cubicBezTo>
                      <a:pt x="1242106" y="168825"/>
                      <a:pt x="1504044" y="103738"/>
                      <a:pt x="1638452" y="69871"/>
                    </a:cubicBezTo>
                    <a:cubicBezTo>
                      <a:pt x="1772860" y="36004"/>
                      <a:pt x="1828952" y="1079"/>
                      <a:pt x="1844827" y="21"/>
                    </a:cubicBezTo>
                    <a:cubicBezTo>
                      <a:pt x="1860702" y="-1037"/>
                      <a:pt x="1753281" y="37592"/>
                      <a:pt x="1733702" y="63521"/>
                    </a:cubicBezTo>
                    <a:cubicBezTo>
                      <a:pt x="1714123" y="89450"/>
                      <a:pt x="1751694" y="40238"/>
                      <a:pt x="1727352" y="155596"/>
                    </a:cubicBezTo>
                    <a:cubicBezTo>
                      <a:pt x="1703010" y="270954"/>
                      <a:pt x="1634748" y="596392"/>
                      <a:pt x="1587652" y="755671"/>
                    </a:cubicBezTo>
                    <a:cubicBezTo>
                      <a:pt x="1540556" y="914950"/>
                      <a:pt x="1492402" y="1017609"/>
                      <a:pt x="1444777" y="1111271"/>
                    </a:cubicBezTo>
                    <a:cubicBezTo>
                      <a:pt x="1397152" y="1204934"/>
                      <a:pt x="1341060" y="1268963"/>
                      <a:pt x="1301902" y="1317646"/>
                    </a:cubicBezTo>
                    <a:cubicBezTo>
                      <a:pt x="1262744" y="1366329"/>
                      <a:pt x="1241048" y="1383263"/>
                      <a:pt x="1209827" y="1403371"/>
                    </a:cubicBezTo>
                    <a:cubicBezTo>
                      <a:pt x="1178606" y="1423479"/>
                      <a:pt x="1172256" y="1423479"/>
                      <a:pt x="1114577" y="1438296"/>
                    </a:cubicBezTo>
                    <a:cubicBezTo>
                      <a:pt x="1056898" y="1453113"/>
                      <a:pt x="962177" y="1463167"/>
                      <a:pt x="863752" y="1492271"/>
                    </a:cubicBezTo>
                    <a:cubicBezTo>
                      <a:pt x="765327" y="1521375"/>
                      <a:pt x="658965" y="1588050"/>
                      <a:pt x="524027" y="1612921"/>
                    </a:cubicBezTo>
                    <a:cubicBezTo>
                      <a:pt x="389090" y="1637792"/>
                      <a:pt x="87465" y="1645729"/>
                      <a:pt x="54127" y="1641496"/>
                    </a:cubicBezTo>
                    <a:cubicBezTo>
                      <a:pt x="20789" y="1637263"/>
                      <a:pt x="324002" y="1587521"/>
                      <a:pt x="324002" y="1587521"/>
                    </a:cubicBezTo>
                    <a:cubicBezTo>
                      <a:pt x="456294" y="1559475"/>
                      <a:pt x="729873" y="1517671"/>
                      <a:pt x="847877" y="1473221"/>
                    </a:cubicBezTo>
                    <a:cubicBezTo>
                      <a:pt x="965881" y="1428771"/>
                      <a:pt x="990752" y="1389613"/>
                      <a:pt x="1032027" y="1320821"/>
                    </a:cubicBezTo>
                    <a:cubicBezTo>
                      <a:pt x="1073302" y="1252029"/>
                      <a:pt x="1095527" y="1125558"/>
                      <a:pt x="1095527" y="1060471"/>
                    </a:cubicBezTo>
                    <a:cubicBezTo>
                      <a:pt x="1095527" y="995384"/>
                      <a:pt x="1074360" y="980037"/>
                      <a:pt x="1032027" y="930296"/>
                    </a:cubicBezTo>
                    <a:cubicBezTo>
                      <a:pt x="989694" y="880555"/>
                      <a:pt x="927781" y="803825"/>
                      <a:pt x="841527" y="762021"/>
                    </a:cubicBezTo>
                    <a:cubicBezTo>
                      <a:pt x="755273" y="720217"/>
                      <a:pt x="608694" y="700108"/>
                      <a:pt x="514502" y="679471"/>
                    </a:cubicBezTo>
                    <a:cubicBezTo>
                      <a:pt x="420310" y="658834"/>
                      <a:pt x="356810" y="645075"/>
                      <a:pt x="276377" y="638196"/>
                    </a:cubicBezTo>
                    <a:cubicBezTo>
                      <a:pt x="195944" y="631317"/>
                      <a:pt x="58360" y="644017"/>
                      <a:pt x="31902" y="638196"/>
                    </a:cubicBezTo>
                    <a:cubicBezTo>
                      <a:pt x="5444" y="632375"/>
                      <a:pt x="117098" y="655129"/>
                      <a:pt x="117627" y="603271"/>
                    </a:cubicBezTo>
                    <a:cubicBezTo>
                      <a:pt x="118156" y="551413"/>
                      <a:pt x="-40065" y="359325"/>
                      <a:pt x="9677" y="304821"/>
                    </a:cubicBezTo>
                    <a:close/>
                  </a:path>
                </a:pathLst>
              </a:custGeom>
              <a:solidFill>
                <a:srgbClr val="00206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E053AD08-9436-4FEB-B7DE-3B8015F99346}"/>
                  </a:ext>
                </a:extLst>
              </p:cNvPr>
              <p:cNvSpPr/>
              <p:nvPr/>
            </p:nvSpPr>
            <p:spPr>
              <a:xfrm>
                <a:off x="7572024" y="3803593"/>
                <a:ext cx="1203732" cy="1321104"/>
              </a:xfrm>
              <a:custGeom>
                <a:avLst/>
                <a:gdLst>
                  <a:gd name="connsiteX0" fmla="*/ 1203676 w 1203732"/>
                  <a:gd name="connsiteY0" fmla="*/ 6407 h 1321104"/>
                  <a:gd name="connsiteX1" fmla="*/ 803626 w 1203732"/>
                  <a:gd name="connsiteY1" fmla="*/ 523932 h 1321104"/>
                  <a:gd name="connsiteX2" fmla="*/ 428976 w 1203732"/>
                  <a:gd name="connsiteY2" fmla="*/ 873182 h 1321104"/>
                  <a:gd name="connsiteX3" fmla="*/ 67026 w 1203732"/>
                  <a:gd name="connsiteY3" fmla="*/ 1212907 h 1321104"/>
                  <a:gd name="connsiteX4" fmla="*/ 351 w 1203732"/>
                  <a:gd name="connsiteY4" fmla="*/ 1317682 h 1321104"/>
                  <a:gd name="connsiteX5" fmla="*/ 47976 w 1203732"/>
                  <a:gd name="connsiteY5" fmla="*/ 1111307 h 1321104"/>
                  <a:gd name="connsiteX6" fmla="*/ 194026 w 1203732"/>
                  <a:gd name="connsiteY6" fmla="*/ 546157 h 1321104"/>
                  <a:gd name="connsiteX7" fmla="*/ 352776 w 1203732"/>
                  <a:gd name="connsiteY7" fmla="*/ 479482 h 1321104"/>
                  <a:gd name="connsiteX8" fmla="*/ 829026 w 1203732"/>
                  <a:gd name="connsiteY8" fmla="*/ 250882 h 1321104"/>
                  <a:gd name="connsiteX9" fmla="*/ 1203676 w 1203732"/>
                  <a:gd name="connsiteY9" fmla="*/ 6407 h 13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3732" h="1321104">
                    <a:moveTo>
                      <a:pt x="1203676" y="6407"/>
                    </a:moveTo>
                    <a:cubicBezTo>
                      <a:pt x="1199443" y="51915"/>
                      <a:pt x="932743" y="379470"/>
                      <a:pt x="803626" y="523932"/>
                    </a:cubicBezTo>
                    <a:cubicBezTo>
                      <a:pt x="674509" y="668394"/>
                      <a:pt x="428976" y="873182"/>
                      <a:pt x="428976" y="873182"/>
                    </a:cubicBezTo>
                    <a:cubicBezTo>
                      <a:pt x="306209" y="988011"/>
                      <a:pt x="138463" y="1138824"/>
                      <a:pt x="67026" y="1212907"/>
                    </a:cubicBezTo>
                    <a:cubicBezTo>
                      <a:pt x="-4411" y="1286990"/>
                      <a:pt x="3526" y="1334615"/>
                      <a:pt x="351" y="1317682"/>
                    </a:cubicBezTo>
                    <a:cubicBezTo>
                      <a:pt x="-2824" y="1300749"/>
                      <a:pt x="15697" y="1239894"/>
                      <a:pt x="47976" y="1111307"/>
                    </a:cubicBezTo>
                    <a:cubicBezTo>
                      <a:pt x="80255" y="982720"/>
                      <a:pt x="143226" y="651461"/>
                      <a:pt x="194026" y="546157"/>
                    </a:cubicBezTo>
                    <a:cubicBezTo>
                      <a:pt x="244826" y="440853"/>
                      <a:pt x="246943" y="528694"/>
                      <a:pt x="352776" y="479482"/>
                    </a:cubicBezTo>
                    <a:cubicBezTo>
                      <a:pt x="458609" y="430270"/>
                      <a:pt x="686151" y="331844"/>
                      <a:pt x="829026" y="250882"/>
                    </a:cubicBezTo>
                    <a:cubicBezTo>
                      <a:pt x="971901" y="169920"/>
                      <a:pt x="1207909" y="-39101"/>
                      <a:pt x="1203676" y="64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6A978BE1-8ACC-42EC-B12B-7D85CAE08E31}"/>
                  </a:ext>
                </a:extLst>
              </p:cNvPr>
              <p:cNvSpPr/>
              <p:nvPr/>
            </p:nvSpPr>
            <p:spPr>
              <a:xfrm>
                <a:off x="8620519" y="3397241"/>
                <a:ext cx="560477" cy="727106"/>
              </a:xfrm>
              <a:custGeom>
                <a:avLst/>
                <a:gdLst>
                  <a:gd name="connsiteX0" fmla="*/ 558406 w 560477"/>
                  <a:gd name="connsiteY0" fmla="*/ 9 h 727106"/>
                  <a:gd name="connsiteX1" fmla="*/ 393306 w 560477"/>
                  <a:gd name="connsiteY1" fmla="*/ 431809 h 727106"/>
                  <a:gd name="connsiteX2" fmla="*/ 323456 w 560477"/>
                  <a:gd name="connsiteY2" fmla="*/ 511184 h 727106"/>
                  <a:gd name="connsiteX3" fmla="*/ 240906 w 560477"/>
                  <a:gd name="connsiteY3" fmla="*/ 565159 h 727106"/>
                  <a:gd name="connsiteX4" fmla="*/ 136131 w 560477"/>
                  <a:gd name="connsiteY4" fmla="*/ 727084 h 727106"/>
                  <a:gd name="connsiteX5" fmla="*/ 158356 w 560477"/>
                  <a:gd name="connsiteY5" fmla="*/ 577859 h 727106"/>
                  <a:gd name="connsiteX6" fmla="*/ 88506 w 560477"/>
                  <a:gd name="connsiteY6" fmla="*/ 698509 h 727106"/>
                  <a:gd name="connsiteX7" fmla="*/ 82156 w 560477"/>
                  <a:gd name="connsiteY7" fmla="*/ 577859 h 727106"/>
                  <a:gd name="connsiteX8" fmla="*/ 9131 w 560477"/>
                  <a:gd name="connsiteY8" fmla="*/ 717559 h 727106"/>
                  <a:gd name="connsiteX9" fmla="*/ 12306 w 560477"/>
                  <a:gd name="connsiteY9" fmla="*/ 609609 h 727106"/>
                  <a:gd name="connsiteX10" fmla="*/ 110731 w 560477"/>
                  <a:gd name="connsiteY10" fmla="*/ 511184 h 727106"/>
                  <a:gd name="connsiteX11" fmla="*/ 266306 w 560477"/>
                  <a:gd name="connsiteY11" fmla="*/ 419109 h 727106"/>
                  <a:gd name="connsiteX12" fmla="*/ 558406 w 560477"/>
                  <a:gd name="connsiteY12" fmla="*/ 9 h 7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477" h="727106">
                    <a:moveTo>
                      <a:pt x="558406" y="9"/>
                    </a:moveTo>
                    <a:cubicBezTo>
                      <a:pt x="579573" y="2126"/>
                      <a:pt x="432464" y="346613"/>
                      <a:pt x="393306" y="431809"/>
                    </a:cubicBezTo>
                    <a:cubicBezTo>
                      <a:pt x="354148" y="517005"/>
                      <a:pt x="348856" y="488959"/>
                      <a:pt x="323456" y="511184"/>
                    </a:cubicBezTo>
                    <a:cubicBezTo>
                      <a:pt x="298056" y="533409"/>
                      <a:pt x="272127" y="529176"/>
                      <a:pt x="240906" y="565159"/>
                    </a:cubicBezTo>
                    <a:cubicBezTo>
                      <a:pt x="209685" y="601142"/>
                      <a:pt x="149889" y="724967"/>
                      <a:pt x="136131" y="727084"/>
                    </a:cubicBezTo>
                    <a:cubicBezTo>
                      <a:pt x="122373" y="729201"/>
                      <a:pt x="166293" y="582622"/>
                      <a:pt x="158356" y="577859"/>
                    </a:cubicBezTo>
                    <a:cubicBezTo>
                      <a:pt x="150418" y="573097"/>
                      <a:pt x="101206" y="698509"/>
                      <a:pt x="88506" y="698509"/>
                    </a:cubicBezTo>
                    <a:cubicBezTo>
                      <a:pt x="75806" y="698509"/>
                      <a:pt x="95385" y="574684"/>
                      <a:pt x="82156" y="577859"/>
                    </a:cubicBezTo>
                    <a:cubicBezTo>
                      <a:pt x="68927" y="581034"/>
                      <a:pt x="20773" y="712267"/>
                      <a:pt x="9131" y="717559"/>
                    </a:cubicBezTo>
                    <a:cubicBezTo>
                      <a:pt x="-2511" y="722851"/>
                      <a:pt x="-4627" y="644005"/>
                      <a:pt x="12306" y="609609"/>
                    </a:cubicBezTo>
                    <a:cubicBezTo>
                      <a:pt x="29239" y="575213"/>
                      <a:pt x="68398" y="542934"/>
                      <a:pt x="110731" y="511184"/>
                    </a:cubicBezTo>
                    <a:cubicBezTo>
                      <a:pt x="153064" y="479434"/>
                      <a:pt x="193281" y="499013"/>
                      <a:pt x="266306" y="419109"/>
                    </a:cubicBezTo>
                    <a:cubicBezTo>
                      <a:pt x="339331" y="339205"/>
                      <a:pt x="537239" y="-2108"/>
                      <a:pt x="558406" y="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6E36753D-5CEE-4063-9F50-B2C1CD43E346}"/>
                  </a:ext>
                </a:extLst>
              </p:cNvPr>
              <p:cNvSpPr/>
              <p:nvPr/>
            </p:nvSpPr>
            <p:spPr>
              <a:xfrm>
                <a:off x="7757943" y="4143207"/>
                <a:ext cx="672927" cy="520023"/>
              </a:xfrm>
              <a:custGeom>
                <a:avLst/>
                <a:gdLst>
                  <a:gd name="connsiteX0" fmla="*/ 170 w 672927"/>
                  <a:gd name="connsiteY0" fmla="*/ 374818 h 520023"/>
                  <a:gd name="connsiteX1" fmla="*/ 162095 w 672927"/>
                  <a:gd name="connsiteY1" fmla="*/ 276393 h 520023"/>
                  <a:gd name="connsiteX2" fmla="*/ 376407 w 672927"/>
                  <a:gd name="connsiteY2" fmla="*/ 198606 h 520023"/>
                  <a:gd name="connsiteX3" fmla="*/ 455782 w 672927"/>
                  <a:gd name="connsiteY3" fmla="*/ 165268 h 520023"/>
                  <a:gd name="connsiteX4" fmla="*/ 536745 w 672927"/>
                  <a:gd name="connsiteY4" fmla="*/ 97006 h 520023"/>
                  <a:gd name="connsiteX5" fmla="*/ 671682 w 672927"/>
                  <a:gd name="connsiteY5" fmla="*/ 168 h 520023"/>
                  <a:gd name="connsiteX6" fmla="*/ 595482 w 672927"/>
                  <a:gd name="connsiteY6" fmla="*/ 77956 h 520023"/>
                  <a:gd name="connsiteX7" fmla="*/ 455782 w 672927"/>
                  <a:gd name="connsiteY7" fmla="*/ 231943 h 520023"/>
                  <a:gd name="connsiteX8" fmla="*/ 395457 w 672927"/>
                  <a:gd name="connsiteY8" fmla="*/ 339893 h 520023"/>
                  <a:gd name="connsiteX9" fmla="*/ 289095 w 672927"/>
                  <a:gd name="connsiteY9" fmla="*/ 449431 h 520023"/>
                  <a:gd name="connsiteX10" fmla="*/ 158920 w 672927"/>
                  <a:gd name="connsiteY10" fmla="*/ 514518 h 520023"/>
                  <a:gd name="connsiteX11" fmla="*/ 57320 w 672927"/>
                  <a:gd name="connsiteY11" fmla="*/ 508168 h 520023"/>
                  <a:gd name="connsiteX12" fmla="*/ 82720 w 672927"/>
                  <a:gd name="connsiteY12" fmla="*/ 441493 h 520023"/>
                  <a:gd name="connsiteX13" fmla="*/ 139870 w 672927"/>
                  <a:gd name="connsiteY13" fmla="*/ 387518 h 520023"/>
                  <a:gd name="connsiteX14" fmla="*/ 244645 w 672927"/>
                  <a:gd name="connsiteY14" fmla="*/ 374818 h 520023"/>
                  <a:gd name="connsiteX15" fmla="*/ 112882 w 672927"/>
                  <a:gd name="connsiteY15" fmla="*/ 444668 h 520023"/>
                  <a:gd name="connsiteX16" fmla="*/ 131932 w 672927"/>
                  <a:gd name="connsiteY16" fmla="*/ 495468 h 520023"/>
                  <a:gd name="connsiteX17" fmla="*/ 225595 w 672927"/>
                  <a:gd name="connsiteY17" fmla="*/ 470068 h 520023"/>
                  <a:gd name="connsiteX18" fmla="*/ 339895 w 672927"/>
                  <a:gd name="connsiteY18" fmla="*/ 390693 h 520023"/>
                  <a:gd name="connsiteX19" fmla="*/ 389107 w 672927"/>
                  <a:gd name="connsiteY19" fmla="*/ 252581 h 520023"/>
                  <a:gd name="connsiteX20" fmla="*/ 298620 w 672927"/>
                  <a:gd name="connsiteY20" fmla="*/ 265281 h 520023"/>
                  <a:gd name="connsiteX21" fmla="*/ 173207 w 672927"/>
                  <a:gd name="connsiteY21" fmla="*/ 325606 h 520023"/>
                  <a:gd name="connsiteX22" fmla="*/ 131932 w 672927"/>
                  <a:gd name="connsiteY22" fmla="*/ 347831 h 520023"/>
                  <a:gd name="connsiteX23" fmla="*/ 170 w 672927"/>
                  <a:gd name="connsiteY23" fmla="*/ 374818 h 5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2927" h="520023">
                    <a:moveTo>
                      <a:pt x="170" y="374818"/>
                    </a:moveTo>
                    <a:cubicBezTo>
                      <a:pt x="5197" y="362912"/>
                      <a:pt x="99389" y="305762"/>
                      <a:pt x="162095" y="276393"/>
                    </a:cubicBezTo>
                    <a:cubicBezTo>
                      <a:pt x="224801" y="247024"/>
                      <a:pt x="327459" y="217127"/>
                      <a:pt x="376407" y="198606"/>
                    </a:cubicBezTo>
                    <a:cubicBezTo>
                      <a:pt x="425355" y="180085"/>
                      <a:pt x="429059" y="182201"/>
                      <a:pt x="455782" y="165268"/>
                    </a:cubicBezTo>
                    <a:cubicBezTo>
                      <a:pt x="482505" y="148335"/>
                      <a:pt x="500762" y="124523"/>
                      <a:pt x="536745" y="97006"/>
                    </a:cubicBezTo>
                    <a:cubicBezTo>
                      <a:pt x="572728" y="69489"/>
                      <a:pt x="661893" y="3343"/>
                      <a:pt x="671682" y="168"/>
                    </a:cubicBezTo>
                    <a:cubicBezTo>
                      <a:pt x="681471" y="-3007"/>
                      <a:pt x="631465" y="39327"/>
                      <a:pt x="595482" y="77956"/>
                    </a:cubicBezTo>
                    <a:cubicBezTo>
                      <a:pt x="559499" y="116585"/>
                      <a:pt x="489119" y="188287"/>
                      <a:pt x="455782" y="231943"/>
                    </a:cubicBezTo>
                    <a:cubicBezTo>
                      <a:pt x="422445" y="275599"/>
                      <a:pt x="423238" y="303645"/>
                      <a:pt x="395457" y="339893"/>
                    </a:cubicBezTo>
                    <a:cubicBezTo>
                      <a:pt x="367676" y="376141"/>
                      <a:pt x="328518" y="420327"/>
                      <a:pt x="289095" y="449431"/>
                    </a:cubicBezTo>
                    <a:cubicBezTo>
                      <a:pt x="249672" y="478535"/>
                      <a:pt x="197549" y="504729"/>
                      <a:pt x="158920" y="514518"/>
                    </a:cubicBezTo>
                    <a:cubicBezTo>
                      <a:pt x="120291" y="524307"/>
                      <a:pt x="70020" y="520339"/>
                      <a:pt x="57320" y="508168"/>
                    </a:cubicBezTo>
                    <a:cubicBezTo>
                      <a:pt x="44620" y="495997"/>
                      <a:pt x="68962" y="461601"/>
                      <a:pt x="82720" y="441493"/>
                    </a:cubicBezTo>
                    <a:cubicBezTo>
                      <a:pt x="96478" y="421385"/>
                      <a:pt x="112883" y="398630"/>
                      <a:pt x="139870" y="387518"/>
                    </a:cubicBezTo>
                    <a:cubicBezTo>
                      <a:pt x="166857" y="376406"/>
                      <a:pt x="249143" y="365293"/>
                      <a:pt x="244645" y="374818"/>
                    </a:cubicBezTo>
                    <a:cubicBezTo>
                      <a:pt x="240147" y="384343"/>
                      <a:pt x="131667" y="424560"/>
                      <a:pt x="112882" y="444668"/>
                    </a:cubicBezTo>
                    <a:cubicBezTo>
                      <a:pt x="94097" y="464776"/>
                      <a:pt x="113147" y="491235"/>
                      <a:pt x="131932" y="495468"/>
                    </a:cubicBezTo>
                    <a:cubicBezTo>
                      <a:pt x="150717" y="499701"/>
                      <a:pt x="190935" y="487530"/>
                      <a:pt x="225595" y="470068"/>
                    </a:cubicBezTo>
                    <a:cubicBezTo>
                      <a:pt x="260255" y="452606"/>
                      <a:pt x="312643" y="426941"/>
                      <a:pt x="339895" y="390693"/>
                    </a:cubicBezTo>
                    <a:cubicBezTo>
                      <a:pt x="367147" y="354445"/>
                      <a:pt x="395986" y="273483"/>
                      <a:pt x="389107" y="252581"/>
                    </a:cubicBezTo>
                    <a:cubicBezTo>
                      <a:pt x="382228" y="231679"/>
                      <a:pt x="334603" y="253110"/>
                      <a:pt x="298620" y="265281"/>
                    </a:cubicBezTo>
                    <a:cubicBezTo>
                      <a:pt x="262637" y="277452"/>
                      <a:pt x="200988" y="311848"/>
                      <a:pt x="173207" y="325606"/>
                    </a:cubicBezTo>
                    <a:cubicBezTo>
                      <a:pt x="145426" y="339364"/>
                      <a:pt x="161036" y="336189"/>
                      <a:pt x="131932" y="347831"/>
                    </a:cubicBezTo>
                    <a:cubicBezTo>
                      <a:pt x="102828" y="359473"/>
                      <a:pt x="-4857" y="386724"/>
                      <a:pt x="170" y="374818"/>
                    </a:cubicBez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AAC8CDB9-440B-4B58-B0E6-3BD9E2D599CD}"/>
                  </a:ext>
                </a:extLst>
              </p:cNvPr>
              <p:cNvSpPr/>
              <p:nvPr/>
            </p:nvSpPr>
            <p:spPr>
              <a:xfrm>
                <a:off x="5732874" y="5028474"/>
                <a:ext cx="1280665" cy="836024"/>
              </a:xfrm>
              <a:custGeom>
                <a:avLst/>
                <a:gdLst>
                  <a:gd name="connsiteX0" fmla="*/ 246709 w 1280665"/>
                  <a:gd name="connsiteY0" fmla="*/ 726 h 836024"/>
                  <a:gd name="connsiteX1" fmla="*/ 780109 w 1280665"/>
                  <a:gd name="connsiteY1" fmla="*/ 55759 h 836024"/>
                  <a:gd name="connsiteX2" fmla="*/ 1080676 w 1280665"/>
                  <a:gd name="connsiteY2" fmla="*/ 148893 h 836024"/>
                  <a:gd name="connsiteX3" fmla="*/ 1277526 w 1280665"/>
                  <a:gd name="connsiteY3" fmla="*/ 411359 h 836024"/>
                  <a:gd name="connsiteX4" fmla="*/ 1192859 w 1280665"/>
                  <a:gd name="connsiteY4" fmla="*/ 576459 h 836024"/>
                  <a:gd name="connsiteX5" fmla="*/ 1074326 w 1280665"/>
                  <a:gd name="connsiteY5" fmla="*/ 678059 h 836024"/>
                  <a:gd name="connsiteX6" fmla="*/ 858426 w 1280665"/>
                  <a:gd name="connsiteY6" fmla="*/ 764843 h 836024"/>
                  <a:gd name="connsiteX7" fmla="*/ 555743 w 1280665"/>
                  <a:gd name="connsiteY7" fmla="*/ 824109 h 836024"/>
                  <a:gd name="connsiteX8" fmla="*/ 344076 w 1280665"/>
                  <a:gd name="connsiteY8" fmla="*/ 834693 h 836024"/>
                  <a:gd name="connsiteX9" fmla="*/ 3293 w 1280665"/>
                  <a:gd name="connsiteY9" fmla="*/ 805059 h 836024"/>
                  <a:gd name="connsiteX10" fmla="*/ 566326 w 1280665"/>
                  <a:gd name="connsiteY10" fmla="*/ 752143 h 836024"/>
                  <a:gd name="connsiteX11" fmla="*/ 1072209 w 1280665"/>
                  <a:gd name="connsiteY11" fmla="*/ 597626 h 836024"/>
                  <a:gd name="connsiteX12" fmla="*/ 1078559 w 1280665"/>
                  <a:gd name="connsiteY12" fmla="*/ 369026 h 836024"/>
                  <a:gd name="connsiteX13" fmla="*/ 991776 w 1280665"/>
                  <a:gd name="connsiteY13" fmla="*/ 195459 h 836024"/>
                  <a:gd name="connsiteX14" fmla="*/ 714493 w 1280665"/>
                  <a:gd name="connsiteY14" fmla="*/ 93859 h 836024"/>
                  <a:gd name="connsiteX15" fmla="*/ 246709 w 1280665"/>
                  <a:gd name="connsiteY15" fmla="*/ 726 h 8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0665" h="836024">
                    <a:moveTo>
                      <a:pt x="246709" y="726"/>
                    </a:moveTo>
                    <a:cubicBezTo>
                      <a:pt x="257645" y="-5624"/>
                      <a:pt x="641115" y="31065"/>
                      <a:pt x="780109" y="55759"/>
                    </a:cubicBezTo>
                    <a:cubicBezTo>
                      <a:pt x="919103" y="80453"/>
                      <a:pt x="997773" y="89626"/>
                      <a:pt x="1080676" y="148893"/>
                    </a:cubicBezTo>
                    <a:cubicBezTo>
                      <a:pt x="1163579" y="208160"/>
                      <a:pt x="1258829" y="340098"/>
                      <a:pt x="1277526" y="411359"/>
                    </a:cubicBezTo>
                    <a:cubicBezTo>
                      <a:pt x="1296223" y="482620"/>
                      <a:pt x="1226726" y="532009"/>
                      <a:pt x="1192859" y="576459"/>
                    </a:cubicBezTo>
                    <a:cubicBezTo>
                      <a:pt x="1158992" y="620909"/>
                      <a:pt x="1130065" y="646662"/>
                      <a:pt x="1074326" y="678059"/>
                    </a:cubicBezTo>
                    <a:cubicBezTo>
                      <a:pt x="1018587" y="709456"/>
                      <a:pt x="944857" y="740501"/>
                      <a:pt x="858426" y="764843"/>
                    </a:cubicBezTo>
                    <a:cubicBezTo>
                      <a:pt x="771995" y="789185"/>
                      <a:pt x="641468" y="812467"/>
                      <a:pt x="555743" y="824109"/>
                    </a:cubicBezTo>
                    <a:cubicBezTo>
                      <a:pt x="470018" y="835751"/>
                      <a:pt x="436151" y="837868"/>
                      <a:pt x="344076" y="834693"/>
                    </a:cubicBezTo>
                    <a:cubicBezTo>
                      <a:pt x="252001" y="831518"/>
                      <a:pt x="-33749" y="818817"/>
                      <a:pt x="3293" y="805059"/>
                    </a:cubicBezTo>
                    <a:cubicBezTo>
                      <a:pt x="40335" y="791301"/>
                      <a:pt x="388173" y="786715"/>
                      <a:pt x="566326" y="752143"/>
                    </a:cubicBezTo>
                    <a:cubicBezTo>
                      <a:pt x="744479" y="717571"/>
                      <a:pt x="986837" y="661479"/>
                      <a:pt x="1072209" y="597626"/>
                    </a:cubicBezTo>
                    <a:cubicBezTo>
                      <a:pt x="1157581" y="533773"/>
                      <a:pt x="1091964" y="436054"/>
                      <a:pt x="1078559" y="369026"/>
                    </a:cubicBezTo>
                    <a:cubicBezTo>
                      <a:pt x="1065154" y="301998"/>
                      <a:pt x="1052454" y="241320"/>
                      <a:pt x="991776" y="195459"/>
                    </a:cubicBezTo>
                    <a:cubicBezTo>
                      <a:pt x="931098" y="149598"/>
                      <a:pt x="840787" y="122787"/>
                      <a:pt x="714493" y="93859"/>
                    </a:cubicBezTo>
                    <a:cubicBezTo>
                      <a:pt x="588199" y="64931"/>
                      <a:pt x="235773" y="7076"/>
                      <a:pt x="246709" y="72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53EA6B66-3317-4929-A586-D17933F97FF4}"/>
                  </a:ext>
                </a:extLst>
              </p:cNvPr>
              <p:cNvSpPr/>
              <p:nvPr/>
            </p:nvSpPr>
            <p:spPr>
              <a:xfrm>
                <a:off x="6065566" y="5455354"/>
                <a:ext cx="304567" cy="55528"/>
              </a:xfrm>
              <a:custGeom>
                <a:avLst/>
                <a:gdLst>
                  <a:gd name="connsiteX0" fmla="*/ 801 w 304567"/>
                  <a:gd name="connsiteY0" fmla="*/ 1413 h 55528"/>
                  <a:gd name="connsiteX1" fmla="*/ 229401 w 304567"/>
                  <a:gd name="connsiteY1" fmla="*/ 7763 h 55528"/>
                  <a:gd name="connsiteX2" fmla="*/ 303484 w 304567"/>
                  <a:gd name="connsiteY2" fmla="*/ 50096 h 55528"/>
                  <a:gd name="connsiteX3" fmla="*/ 265384 w 304567"/>
                  <a:gd name="connsiteY3" fmla="*/ 52213 h 55528"/>
                  <a:gd name="connsiteX4" fmla="*/ 157434 w 304567"/>
                  <a:gd name="connsiteY4" fmla="*/ 24696 h 55528"/>
                  <a:gd name="connsiteX5" fmla="*/ 801 w 304567"/>
                  <a:gd name="connsiteY5" fmla="*/ 1413 h 5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567" h="55528">
                    <a:moveTo>
                      <a:pt x="801" y="1413"/>
                    </a:moveTo>
                    <a:cubicBezTo>
                      <a:pt x="12796" y="-1409"/>
                      <a:pt x="178954" y="-351"/>
                      <a:pt x="229401" y="7763"/>
                    </a:cubicBezTo>
                    <a:cubicBezTo>
                      <a:pt x="279848" y="15877"/>
                      <a:pt x="297487" y="42688"/>
                      <a:pt x="303484" y="50096"/>
                    </a:cubicBezTo>
                    <a:cubicBezTo>
                      <a:pt x="309481" y="57504"/>
                      <a:pt x="289726" y="56446"/>
                      <a:pt x="265384" y="52213"/>
                    </a:cubicBezTo>
                    <a:cubicBezTo>
                      <a:pt x="241042" y="47980"/>
                      <a:pt x="200120" y="29635"/>
                      <a:pt x="157434" y="24696"/>
                    </a:cubicBezTo>
                    <a:cubicBezTo>
                      <a:pt x="114748" y="19757"/>
                      <a:pt x="-11194" y="4235"/>
                      <a:pt x="801" y="14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23EB24B8-D230-4517-AF35-7718F8F545D0}"/>
                  </a:ext>
                </a:extLst>
              </p:cNvPr>
              <p:cNvSpPr/>
              <p:nvPr/>
            </p:nvSpPr>
            <p:spPr>
              <a:xfrm>
                <a:off x="6230938" y="5576880"/>
                <a:ext cx="171852" cy="155903"/>
              </a:xfrm>
              <a:custGeom>
                <a:avLst/>
                <a:gdLst>
                  <a:gd name="connsiteX0" fmla="*/ 161925 w 171852"/>
                  <a:gd name="connsiteY0" fmla="*/ 8 h 155903"/>
                  <a:gd name="connsiteX1" fmla="*/ 169862 w 171852"/>
                  <a:gd name="connsiteY1" fmla="*/ 73033 h 155903"/>
                  <a:gd name="connsiteX2" fmla="*/ 133350 w 171852"/>
                  <a:gd name="connsiteY2" fmla="*/ 95258 h 155903"/>
                  <a:gd name="connsiteX3" fmla="*/ 79375 w 171852"/>
                  <a:gd name="connsiteY3" fmla="*/ 123833 h 155903"/>
                  <a:gd name="connsiteX4" fmla="*/ 0 w 171852"/>
                  <a:gd name="connsiteY4" fmla="*/ 155583 h 155903"/>
                  <a:gd name="connsiteX5" fmla="*/ 79375 w 171852"/>
                  <a:gd name="connsiteY5" fmla="*/ 103195 h 155903"/>
                  <a:gd name="connsiteX6" fmla="*/ 119062 w 171852"/>
                  <a:gd name="connsiteY6" fmla="*/ 68270 h 155903"/>
                  <a:gd name="connsiteX7" fmla="*/ 161925 w 171852"/>
                  <a:gd name="connsiteY7" fmla="*/ 8 h 15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852" h="155903">
                    <a:moveTo>
                      <a:pt x="161925" y="8"/>
                    </a:moveTo>
                    <a:cubicBezTo>
                      <a:pt x="170392" y="802"/>
                      <a:pt x="174624" y="57158"/>
                      <a:pt x="169862" y="73033"/>
                    </a:cubicBezTo>
                    <a:cubicBezTo>
                      <a:pt x="165100" y="88908"/>
                      <a:pt x="148431" y="86791"/>
                      <a:pt x="133350" y="95258"/>
                    </a:cubicBezTo>
                    <a:cubicBezTo>
                      <a:pt x="118269" y="103725"/>
                      <a:pt x="101600" y="113779"/>
                      <a:pt x="79375" y="123833"/>
                    </a:cubicBezTo>
                    <a:cubicBezTo>
                      <a:pt x="57150" y="133887"/>
                      <a:pt x="0" y="159023"/>
                      <a:pt x="0" y="155583"/>
                    </a:cubicBezTo>
                    <a:cubicBezTo>
                      <a:pt x="0" y="152143"/>
                      <a:pt x="59532" y="117747"/>
                      <a:pt x="79375" y="103195"/>
                    </a:cubicBezTo>
                    <a:cubicBezTo>
                      <a:pt x="99218" y="88643"/>
                      <a:pt x="106891" y="82028"/>
                      <a:pt x="119062" y="68270"/>
                    </a:cubicBezTo>
                    <a:cubicBezTo>
                      <a:pt x="131233" y="54512"/>
                      <a:pt x="153458" y="-786"/>
                      <a:pt x="161925" y="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0FFD34E0-6591-47E9-955F-A4A392AA696C}"/>
                  </a:ext>
                </a:extLst>
              </p:cNvPr>
              <p:cNvSpPr/>
              <p:nvPr/>
            </p:nvSpPr>
            <p:spPr>
              <a:xfrm>
                <a:off x="6055442" y="5211719"/>
                <a:ext cx="596491" cy="543470"/>
              </a:xfrm>
              <a:custGeom>
                <a:avLst/>
                <a:gdLst>
                  <a:gd name="connsiteX0" fmla="*/ 432671 w 596491"/>
                  <a:gd name="connsiteY0" fmla="*/ 44 h 543470"/>
                  <a:gd name="connsiteX1" fmla="*/ 585071 w 596491"/>
                  <a:gd name="connsiteY1" fmla="*/ 95294 h 543470"/>
                  <a:gd name="connsiteX2" fmla="*/ 575546 w 596491"/>
                  <a:gd name="connsiteY2" fmla="*/ 190544 h 543470"/>
                  <a:gd name="connsiteX3" fmla="*/ 496171 w 596491"/>
                  <a:gd name="connsiteY3" fmla="*/ 284206 h 543470"/>
                  <a:gd name="connsiteX4" fmla="*/ 364408 w 596491"/>
                  <a:gd name="connsiteY4" fmla="*/ 363581 h 543470"/>
                  <a:gd name="connsiteX5" fmla="*/ 143746 w 596491"/>
                  <a:gd name="connsiteY5" fmla="*/ 454069 h 543470"/>
                  <a:gd name="connsiteX6" fmla="*/ 140571 w 596491"/>
                  <a:gd name="connsiteY6" fmla="*/ 517569 h 543470"/>
                  <a:gd name="connsiteX7" fmla="*/ 181846 w 596491"/>
                  <a:gd name="connsiteY7" fmla="*/ 538206 h 543470"/>
                  <a:gd name="connsiteX8" fmla="*/ 126283 w 596491"/>
                  <a:gd name="connsiteY8" fmla="*/ 530269 h 543470"/>
                  <a:gd name="connsiteX9" fmla="*/ 2458 w 596491"/>
                  <a:gd name="connsiteY9" fmla="*/ 542969 h 543470"/>
                  <a:gd name="connsiteX10" fmla="*/ 43733 w 596491"/>
                  <a:gd name="connsiteY10" fmla="*/ 509631 h 543470"/>
                  <a:gd name="connsiteX11" fmla="*/ 43733 w 596491"/>
                  <a:gd name="connsiteY11" fmla="*/ 442956 h 543470"/>
                  <a:gd name="connsiteX12" fmla="*/ 113583 w 596491"/>
                  <a:gd name="connsiteY12" fmla="*/ 398506 h 543470"/>
                  <a:gd name="connsiteX13" fmla="*/ 331071 w 596491"/>
                  <a:gd name="connsiteY13" fmla="*/ 288969 h 543470"/>
                  <a:gd name="connsiteX14" fmla="*/ 494583 w 596491"/>
                  <a:gd name="connsiteY14" fmla="*/ 163556 h 543470"/>
                  <a:gd name="connsiteX15" fmla="*/ 486646 w 596491"/>
                  <a:gd name="connsiteY15" fmla="*/ 84181 h 543470"/>
                  <a:gd name="connsiteX16" fmla="*/ 432671 w 596491"/>
                  <a:gd name="connsiteY16" fmla="*/ 44 h 5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491" h="543470">
                    <a:moveTo>
                      <a:pt x="432671" y="44"/>
                    </a:moveTo>
                    <a:cubicBezTo>
                      <a:pt x="449075" y="1896"/>
                      <a:pt x="561259" y="63544"/>
                      <a:pt x="585071" y="95294"/>
                    </a:cubicBezTo>
                    <a:cubicBezTo>
                      <a:pt x="608883" y="127044"/>
                      <a:pt x="590363" y="159059"/>
                      <a:pt x="575546" y="190544"/>
                    </a:cubicBezTo>
                    <a:cubicBezTo>
                      <a:pt x="560729" y="222029"/>
                      <a:pt x="531361" y="255366"/>
                      <a:pt x="496171" y="284206"/>
                    </a:cubicBezTo>
                    <a:cubicBezTo>
                      <a:pt x="460981" y="313046"/>
                      <a:pt x="423145" y="335271"/>
                      <a:pt x="364408" y="363581"/>
                    </a:cubicBezTo>
                    <a:cubicBezTo>
                      <a:pt x="305671" y="391891"/>
                      <a:pt x="181052" y="428404"/>
                      <a:pt x="143746" y="454069"/>
                    </a:cubicBezTo>
                    <a:cubicBezTo>
                      <a:pt x="106440" y="479734"/>
                      <a:pt x="134221" y="503546"/>
                      <a:pt x="140571" y="517569"/>
                    </a:cubicBezTo>
                    <a:cubicBezTo>
                      <a:pt x="146921" y="531592"/>
                      <a:pt x="184227" y="536089"/>
                      <a:pt x="181846" y="538206"/>
                    </a:cubicBezTo>
                    <a:cubicBezTo>
                      <a:pt x="179465" y="540323"/>
                      <a:pt x="156181" y="529475"/>
                      <a:pt x="126283" y="530269"/>
                    </a:cubicBezTo>
                    <a:cubicBezTo>
                      <a:pt x="96385" y="531063"/>
                      <a:pt x="16216" y="546409"/>
                      <a:pt x="2458" y="542969"/>
                    </a:cubicBezTo>
                    <a:cubicBezTo>
                      <a:pt x="-11300" y="539529"/>
                      <a:pt x="36854" y="526300"/>
                      <a:pt x="43733" y="509631"/>
                    </a:cubicBezTo>
                    <a:cubicBezTo>
                      <a:pt x="50612" y="492962"/>
                      <a:pt x="32091" y="461477"/>
                      <a:pt x="43733" y="442956"/>
                    </a:cubicBezTo>
                    <a:cubicBezTo>
                      <a:pt x="55375" y="424435"/>
                      <a:pt x="65693" y="424170"/>
                      <a:pt x="113583" y="398506"/>
                    </a:cubicBezTo>
                    <a:cubicBezTo>
                      <a:pt x="161473" y="372842"/>
                      <a:pt x="267571" y="328127"/>
                      <a:pt x="331071" y="288969"/>
                    </a:cubicBezTo>
                    <a:cubicBezTo>
                      <a:pt x="394571" y="249811"/>
                      <a:pt x="468654" y="197687"/>
                      <a:pt x="494583" y="163556"/>
                    </a:cubicBezTo>
                    <a:cubicBezTo>
                      <a:pt x="520512" y="129425"/>
                      <a:pt x="498288" y="114079"/>
                      <a:pt x="486646" y="84181"/>
                    </a:cubicBezTo>
                    <a:cubicBezTo>
                      <a:pt x="475004" y="54283"/>
                      <a:pt x="416267" y="-1808"/>
                      <a:pt x="432671" y="4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11" name="黄色縞">
                <a:extLst>
                  <a:ext uri="{FF2B5EF4-FFF2-40B4-BE49-F238E27FC236}">
                    <a16:creationId xmlns:a16="http://schemas.microsoft.com/office/drawing/2014/main" id="{0DADE547-1004-422E-9D51-E9E5370480A7}"/>
                  </a:ext>
                </a:extLst>
              </p:cNvPr>
              <p:cNvGrpSpPr/>
              <p:nvPr/>
            </p:nvGrpSpPr>
            <p:grpSpPr>
              <a:xfrm>
                <a:off x="5711380" y="4425447"/>
                <a:ext cx="1997502" cy="1354331"/>
                <a:chOff x="5711380" y="4425447"/>
                <a:chExt cx="1997502" cy="1354331"/>
              </a:xfrm>
            </p:grpSpPr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36F8FFE1-CF45-441A-9BAD-DEF0348D78A1}"/>
                    </a:ext>
                  </a:extLst>
                </p:cNvPr>
                <p:cNvSpPr/>
                <p:nvPr/>
              </p:nvSpPr>
              <p:spPr>
                <a:xfrm>
                  <a:off x="6963930" y="5618275"/>
                  <a:ext cx="348888" cy="44402"/>
                </a:xfrm>
                <a:custGeom>
                  <a:avLst/>
                  <a:gdLst>
                    <a:gd name="connsiteX0" fmla="*/ 2020 w 348888"/>
                    <a:gd name="connsiteY0" fmla="*/ 44338 h 44402"/>
                    <a:gd name="connsiteX1" fmla="*/ 332220 w 348888"/>
                    <a:gd name="connsiteY1" fmla="*/ 11000 h 44402"/>
                    <a:gd name="connsiteX2" fmla="*/ 289358 w 348888"/>
                    <a:gd name="connsiteY2" fmla="*/ 3063 h 44402"/>
                    <a:gd name="connsiteX3" fmla="*/ 197283 w 348888"/>
                    <a:gd name="connsiteY3" fmla="*/ 1475 h 44402"/>
                    <a:gd name="connsiteX4" fmla="*/ 2020 w 348888"/>
                    <a:gd name="connsiteY4" fmla="*/ 44338 h 4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888" h="44402">
                      <a:moveTo>
                        <a:pt x="2020" y="44338"/>
                      </a:moveTo>
                      <a:cubicBezTo>
                        <a:pt x="24509" y="45925"/>
                        <a:pt x="284330" y="17879"/>
                        <a:pt x="332220" y="11000"/>
                      </a:cubicBezTo>
                      <a:cubicBezTo>
                        <a:pt x="380110" y="4121"/>
                        <a:pt x="311847" y="4650"/>
                        <a:pt x="289358" y="3063"/>
                      </a:cubicBezTo>
                      <a:cubicBezTo>
                        <a:pt x="266869" y="1476"/>
                        <a:pt x="243320" y="-1964"/>
                        <a:pt x="197283" y="1475"/>
                      </a:cubicBezTo>
                      <a:cubicBezTo>
                        <a:pt x="151246" y="4914"/>
                        <a:pt x="-20469" y="42751"/>
                        <a:pt x="2020" y="443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3E685204-61FB-4652-A5BA-A353C3BC765C}"/>
                    </a:ext>
                  </a:extLst>
                </p:cNvPr>
                <p:cNvSpPr/>
                <p:nvPr/>
              </p:nvSpPr>
              <p:spPr>
                <a:xfrm>
                  <a:off x="7030006" y="5593773"/>
                  <a:ext cx="293268" cy="16890"/>
                </a:xfrm>
                <a:custGeom>
                  <a:avLst/>
                  <a:gdLst>
                    <a:gd name="connsiteX0" fmla="*/ 1032 w 293268"/>
                    <a:gd name="connsiteY0" fmla="*/ 2165 h 16890"/>
                    <a:gd name="connsiteX1" fmla="*/ 207407 w 293268"/>
                    <a:gd name="connsiteY1" fmla="*/ 2165 h 16890"/>
                    <a:gd name="connsiteX2" fmla="*/ 293132 w 293268"/>
                    <a:gd name="connsiteY2" fmla="*/ 577 h 16890"/>
                    <a:gd name="connsiteX3" fmla="*/ 224869 w 293268"/>
                    <a:gd name="connsiteY3" fmla="*/ 13277 h 16890"/>
                    <a:gd name="connsiteX4" fmla="*/ 131207 w 293268"/>
                    <a:gd name="connsiteY4" fmla="*/ 16452 h 16890"/>
                    <a:gd name="connsiteX5" fmla="*/ 1032 w 293268"/>
                    <a:gd name="connsiteY5" fmla="*/ 2165 h 1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268" h="16890">
                      <a:moveTo>
                        <a:pt x="1032" y="2165"/>
                      </a:moveTo>
                      <a:cubicBezTo>
                        <a:pt x="13732" y="-216"/>
                        <a:pt x="158724" y="2430"/>
                        <a:pt x="207407" y="2165"/>
                      </a:cubicBezTo>
                      <a:cubicBezTo>
                        <a:pt x="256090" y="1900"/>
                        <a:pt x="290222" y="-1275"/>
                        <a:pt x="293132" y="577"/>
                      </a:cubicBezTo>
                      <a:cubicBezTo>
                        <a:pt x="296042" y="2429"/>
                        <a:pt x="251857" y="10631"/>
                        <a:pt x="224869" y="13277"/>
                      </a:cubicBezTo>
                      <a:cubicBezTo>
                        <a:pt x="197882" y="15923"/>
                        <a:pt x="166132" y="17775"/>
                        <a:pt x="131207" y="16452"/>
                      </a:cubicBezTo>
                      <a:cubicBezTo>
                        <a:pt x="96282" y="15129"/>
                        <a:pt x="-11668" y="4546"/>
                        <a:pt x="1032" y="216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874F1A1B-5116-48B8-BE56-7FA60E8734AD}"/>
                    </a:ext>
                  </a:extLst>
                </p:cNvPr>
                <p:cNvSpPr/>
                <p:nvPr/>
              </p:nvSpPr>
              <p:spPr>
                <a:xfrm>
                  <a:off x="7067688" y="5539937"/>
                  <a:ext cx="289014" cy="43981"/>
                </a:xfrm>
                <a:custGeom>
                  <a:avLst/>
                  <a:gdLst>
                    <a:gd name="connsiteX0" fmla="*/ 1450 w 289014"/>
                    <a:gd name="connsiteY0" fmla="*/ 438 h 43981"/>
                    <a:gd name="connsiteX1" fmla="*/ 260212 w 289014"/>
                    <a:gd name="connsiteY1" fmla="*/ 21076 h 43981"/>
                    <a:gd name="connsiteX2" fmla="*/ 276087 w 289014"/>
                    <a:gd name="connsiteY2" fmla="*/ 21076 h 43981"/>
                    <a:gd name="connsiteX3" fmla="*/ 201475 w 289014"/>
                    <a:gd name="connsiteY3" fmla="*/ 35363 h 43981"/>
                    <a:gd name="connsiteX4" fmla="*/ 157025 w 289014"/>
                    <a:gd name="connsiteY4" fmla="*/ 43301 h 43981"/>
                    <a:gd name="connsiteX5" fmla="*/ 1450 w 289014"/>
                    <a:gd name="connsiteY5" fmla="*/ 438 h 4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9014" h="43981">
                      <a:moveTo>
                        <a:pt x="1450" y="438"/>
                      </a:moveTo>
                      <a:cubicBezTo>
                        <a:pt x="18648" y="-3266"/>
                        <a:pt x="214439" y="17636"/>
                        <a:pt x="260212" y="21076"/>
                      </a:cubicBezTo>
                      <a:cubicBezTo>
                        <a:pt x="305985" y="24516"/>
                        <a:pt x="285876" y="18695"/>
                        <a:pt x="276087" y="21076"/>
                      </a:cubicBezTo>
                      <a:cubicBezTo>
                        <a:pt x="266298" y="23457"/>
                        <a:pt x="221319" y="31659"/>
                        <a:pt x="201475" y="35363"/>
                      </a:cubicBezTo>
                      <a:cubicBezTo>
                        <a:pt x="181631" y="39067"/>
                        <a:pt x="189040" y="46211"/>
                        <a:pt x="157025" y="43301"/>
                      </a:cubicBezTo>
                      <a:cubicBezTo>
                        <a:pt x="125010" y="40391"/>
                        <a:pt x="-15748" y="4142"/>
                        <a:pt x="1450" y="4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BF34A151-C689-4E96-B874-6B0E450AB4BB}"/>
                    </a:ext>
                  </a:extLst>
                </p:cNvPr>
                <p:cNvSpPr/>
                <p:nvPr/>
              </p:nvSpPr>
              <p:spPr>
                <a:xfrm>
                  <a:off x="7208837" y="5392621"/>
                  <a:ext cx="261103" cy="249584"/>
                </a:xfrm>
                <a:custGeom>
                  <a:avLst/>
                  <a:gdLst>
                    <a:gd name="connsiteX0" fmla="*/ 260351 w 261103"/>
                    <a:gd name="connsiteY0" fmla="*/ 117 h 249584"/>
                    <a:gd name="connsiteX1" fmla="*/ 112713 w 261103"/>
                    <a:gd name="connsiteY1" fmla="*/ 128704 h 249584"/>
                    <a:gd name="connsiteX2" fmla="*/ 61913 w 261103"/>
                    <a:gd name="connsiteY2" fmla="*/ 165217 h 249584"/>
                    <a:gd name="connsiteX3" fmla="*/ 1 w 261103"/>
                    <a:gd name="connsiteY3" fmla="*/ 249354 h 249584"/>
                    <a:gd name="connsiteX4" fmla="*/ 60326 w 261103"/>
                    <a:gd name="connsiteY4" fmla="*/ 187442 h 249584"/>
                    <a:gd name="connsiteX5" fmla="*/ 166688 w 261103"/>
                    <a:gd name="connsiteY5" fmla="*/ 106479 h 249584"/>
                    <a:gd name="connsiteX6" fmla="*/ 260351 w 261103"/>
                    <a:gd name="connsiteY6" fmla="*/ 117 h 24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103" h="249584">
                      <a:moveTo>
                        <a:pt x="260351" y="117"/>
                      </a:moveTo>
                      <a:cubicBezTo>
                        <a:pt x="251355" y="3821"/>
                        <a:pt x="145786" y="101187"/>
                        <a:pt x="112713" y="128704"/>
                      </a:cubicBezTo>
                      <a:cubicBezTo>
                        <a:pt x="79640" y="156221"/>
                        <a:pt x="80698" y="145109"/>
                        <a:pt x="61913" y="165217"/>
                      </a:cubicBezTo>
                      <a:cubicBezTo>
                        <a:pt x="43128" y="185325"/>
                        <a:pt x="265" y="245650"/>
                        <a:pt x="1" y="249354"/>
                      </a:cubicBezTo>
                      <a:cubicBezTo>
                        <a:pt x="-263" y="253058"/>
                        <a:pt x="32545" y="211255"/>
                        <a:pt x="60326" y="187442"/>
                      </a:cubicBezTo>
                      <a:cubicBezTo>
                        <a:pt x="88107" y="163629"/>
                        <a:pt x="138113" y="131350"/>
                        <a:pt x="166688" y="106479"/>
                      </a:cubicBezTo>
                      <a:cubicBezTo>
                        <a:pt x="195263" y="81608"/>
                        <a:pt x="269347" y="-3587"/>
                        <a:pt x="260351" y="11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275B3EAC-D9AC-43D8-B31C-CD93BCE322BE}"/>
                    </a:ext>
                  </a:extLst>
                </p:cNvPr>
                <p:cNvSpPr/>
                <p:nvPr/>
              </p:nvSpPr>
              <p:spPr>
                <a:xfrm>
                  <a:off x="6908533" y="5408492"/>
                  <a:ext cx="517810" cy="371286"/>
                </a:xfrm>
                <a:custGeom>
                  <a:avLst/>
                  <a:gdLst>
                    <a:gd name="connsiteX0" fmla="*/ 517792 w 517810"/>
                    <a:gd name="connsiteY0" fmla="*/ 121 h 371286"/>
                    <a:gd name="connsiteX1" fmla="*/ 344755 w 517810"/>
                    <a:gd name="connsiteY1" fmla="*/ 136646 h 371286"/>
                    <a:gd name="connsiteX2" fmla="*/ 279667 w 517810"/>
                    <a:gd name="connsiteY2" fmla="*/ 203321 h 371286"/>
                    <a:gd name="connsiteX3" fmla="*/ 251092 w 517810"/>
                    <a:gd name="connsiteY3" fmla="*/ 238246 h 371286"/>
                    <a:gd name="connsiteX4" fmla="*/ 155842 w 517810"/>
                    <a:gd name="connsiteY4" fmla="*/ 301746 h 371286"/>
                    <a:gd name="connsiteX5" fmla="*/ 95517 w 517810"/>
                    <a:gd name="connsiteY5" fmla="*/ 346196 h 371286"/>
                    <a:gd name="connsiteX6" fmla="*/ 267 w 517810"/>
                    <a:gd name="connsiteY6" fmla="*/ 370008 h 371286"/>
                    <a:gd name="connsiteX7" fmla="*/ 127267 w 517810"/>
                    <a:gd name="connsiteY7" fmla="*/ 308096 h 371286"/>
                    <a:gd name="connsiteX8" fmla="*/ 239980 w 517810"/>
                    <a:gd name="connsiteY8" fmla="*/ 222371 h 371286"/>
                    <a:gd name="connsiteX9" fmla="*/ 333642 w 517810"/>
                    <a:gd name="connsiteY9" fmla="*/ 114421 h 371286"/>
                    <a:gd name="connsiteX10" fmla="*/ 517792 w 517810"/>
                    <a:gd name="connsiteY10" fmla="*/ 121 h 37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810" h="371286">
                      <a:moveTo>
                        <a:pt x="517792" y="121"/>
                      </a:moveTo>
                      <a:cubicBezTo>
                        <a:pt x="519644" y="3825"/>
                        <a:pt x="384442" y="102779"/>
                        <a:pt x="344755" y="136646"/>
                      </a:cubicBezTo>
                      <a:cubicBezTo>
                        <a:pt x="305067" y="170513"/>
                        <a:pt x="295277" y="186388"/>
                        <a:pt x="279667" y="203321"/>
                      </a:cubicBezTo>
                      <a:cubicBezTo>
                        <a:pt x="264056" y="220254"/>
                        <a:pt x="271729" y="221842"/>
                        <a:pt x="251092" y="238246"/>
                      </a:cubicBezTo>
                      <a:cubicBezTo>
                        <a:pt x="230455" y="254650"/>
                        <a:pt x="181771" y="283754"/>
                        <a:pt x="155842" y="301746"/>
                      </a:cubicBezTo>
                      <a:cubicBezTo>
                        <a:pt x="129913" y="319738"/>
                        <a:pt x="121446" y="334819"/>
                        <a:pt x="95517" y="346196"/>
                      </a:cubicBezTo>
                      <a:cubicBezTo>
                        <a:pt x="69588" y="357573"/>
                        <a:pt x="-5025" y="376358"/>
                        <a:pt x="267" y="370008"/>
                      </a:cubicBezTo>
                      <a:cubicBezTo>
                        <a:pt x="5559" y="363658"/>
                        <a:pt x="87315" y="332702"/>
                        <a:pt x="127267" y="308096"/>
                      </a:cubicBezTo>
                      <a:cubicBezTo>
                        <a:pt x="167219" y="283490"/>
                        <a:pt x="205584" y="254650"/>
                        <a:pt x="239980" y="222371"/>
                      </a:cubicBezTo>
                      <a:cubicBezTo>
                        <a:pt x="274376" y="190092"/>
                        <a:pt x="291044" y="150669"/>
                        <a:pt x="333642" y="114421"/>
                      </a:cubicBezTo>
                      <a:cubicBezTo>
                        <a:pt x="376240" y="78173"/>
                        <a:pt x="515940" y="-3583"/>
                        <a:pt x="517792" y="12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4225634C-9577-484D-8440-19C413A34942}"/>
                    </a:ext>
                  </a:extLst>
                </p:cNvPr>
                <p:cNvSpPr/>
                <p:nvPr/>
              </p:nvSpPr>
              <p:spPr>
                <a:xfrm>
                  <a:off x="6867778" y="5403218"/>
                  <a:ext cx="468369" cy="362796"/>
                </a:xfrm>
                <a:custGeom>
                  <a:avLst/>
                  <a:gdLst>
                    <a:gd name="connsiteX0" fmla="*/ 468060 w 468369"/>
                    <a:gd name="connsiteY0" fmla="*/ 632 h 362796"/>
                    <a:gd name="connsiteX1" fmla="*/ 347410 w 468369"/>
                    <a:gd name="connsiteY1" fmla="*/ 110170 h 362796"/>
                    <a:gd name="connsiteX2" fmla="*/ 264860 w 468369"/>
                    <a:gd name="connsiteY2" fmla="*/ 175257 h 362796"/>
                    <a:gd name="connsiteX3" fmla="*/ 220410 w 468369"/>
                    <a:gd name="connsiteY3" fmla="*/ 210182 h 362796"/>
                    <a:gd name="connsiteX4" fmla="*/ 161672 w 468369"/>
                    <a:gd name="connsiteY4" fmla="*/ 264157 h 362796"/>
                    <a:gd name="connsiteX5" fmla="*/ 87060 w 468369"/>
                    <a:gd name="connsiteY5" fmla="*/ 316545 h 362796"/>
                    <a:gd name="connsiteX6" fmla="*/ 1335 w 468369"/>
                    <a:gd name="connsiteY6" fmla="*/ 362582 h 362796"/>
                    <a:gd name="connsiteX7" fmla="*/ 158497 w 468369"/>
                    <a:gd name="connsiteY7" fmla="*/ 297495 h 362796"/>
                    <a:gd name="connsiteX8" fmla="*/ 309310 w 468369"/>
                    <a:gd name="connsiteY8" fmla="*/ 164145 h 362796"/>
                    <a:gd name="connsiteX9" fmla="*/ 468060 w 468369"/>
                    <a:gd name="connsiteY9" fmla="*/ 632 h 3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369" h="362796">
                      <a:moveTo>
                        <a:pt x="468060" y="632"/>
                      </a:moveTo>
                      <a:cubicBezTo>
                        <a:pt x="474410" y="-8364"/>
                        <a:pt x="381277" y="81066"/>
                        <a:pt x="347410" y="110170"/>
                      </a:cubicBezTo>
                      <a:cubicBezTo>
                        <a:pt x="313543" y="139274"/>
                        <a:pt x="286027" y="158588"/>
                        <a:pt x="264860" y="175257"/>
                      </a:cubicBezTo>
                      <a:cubicBezTo>
                        <a:pt x="243693" y="191926"/>
                        <a:pt x="237608" y="195365"/>
                        <a:pt x="220410" y="210182"/>
                      </a:cubicBezTo>
                      <a:cubicBezTo>
                        <a:pt x="203212" y="224999"/>
                        <a:pt x="183897" y="246430"/>
                        <a:pt x="161672" y="264157"/>
                      </a:cubicBezTo>
                      <a:cubicBezTo>
                        <a:pt x="139447" y="281884"/>
                        <a:pt x="113783" y="300141"/>
                        <a:pt x="87060" y="316545"/>
                      </a:cubicBezTo>
                      <a:cubicBezTo>
                        <a:pt x="60337" y="332949"/>
                        <a:pt x="-10571" y="365757"/>
                        <a:pt x="1335" y="362582"/>
                      </a:cubicBezTo>
                      <a:cubicBezTo>
                        <a:pt x="13241" y="359407"/>
                        <a:pt x="107168" y="330568"/>
                        <a:pt x="158497" y="297495"/>
                      </a:cubicBezTo>
                      <a:cubicBezTo>
                        <a:pt x="209826" y="264422"/>
                        <a:pt x="259568" y="212299"/>
                        <a:pt x="309310" y="164145"/>
                      </a:cubicBezTo>
                      <a:cubicBezTo>
                        <a:pt x="359052" y="115991"/>
                        <a:pt x="461710" y="9628"/>
                        <a:pt x="468060" y="63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400936F4-94B7-40FE-93A2-3DBD044D3D27}"/>
                    </a:ext>
                  </a:extLst>
                </p:cNvPr>
                <p:cNvSpPr/>
                <p:nvPr/>
              </p:nvSpPr>
              <p:spPr>
                <a:xfrm>
                  <a:off x="7126231" y="5344791"/>
                  <a:ext cx="344742" cy="72346"/>
                </a:xfrm>
                <a:custGeom>
                  <a:avLst/>
                  <a:gdLst>
                    <a:gd name="connsiteX0" fmla="*/ 57 w 344742"/>
                    <a:gd name="connsiteY0" fmla="*/ 322 h 72346"/>
                    <a:gd name="connsiteX1" fmla="*/ 211194 w 344742"/>
                    <a:gd name="connsiteY1" fmla="*/ 38422 h 72346"/>
                    <a:gd name="connsiteX2" fmla="*/ 342957 w 344742"/>
                    <a:gd name="connsiteY2" fmla="*/ 49534 h 72346"/>
                    <a:gd name="connsiteX3" fmla="*/ 281044 w 344742"/>
                    <a:gd name="connsiteY3" fmla="*/ 71759 h 72346"/>
                    <a:gd name="connsiteX4" fmla="*/ 190557 w 344742"/>
                    <a:gd name="connsiteY4" fmla="*/ 62234 h 72346"/>
                    <a:gd name="connsiteX5" fmla="*/ 57 w 344742"/>
                    <a:gd name="connsiteY5" fmla="*/ 322 h 7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742" h="72346">
                      <a:moveTo>
                        <a:pt x="57" y="322"/>
                      </a:moveTo>
                      <a:cubicBezTo>
                        <a:pt x="3496" y="-3647"/>
                        <a:pt x="154044" y="30220"/>
                        <a:pt x="211194" y="38422"/>
                      </a:cubicBezTo>
                      <a:cubicBezTo>
                        <a:pt x="268344" y="46624"/>
                        <a:pt x="331315" y="43978"/>
                        <a:pt x="342957" y="49534"/>
                      </a:cubicBezTo>
                      <a:cubicBezTo>
                        <a:pt x="354599" y="55090"/>
                        <a:pt x="306444" y="69642"/>
                        <a:pt x="281044" y="71759"/>
                      </a:cubicBezTo>
                      <a:cubicBezTo>
                        <a:pt x="255644" y="73876"/>
                        <a:pt x="233155" y="70171"/>
                        <a:pt x="190557" y="62234"/>
                      </a:cubicBezTo>
                      <a:cubicBezTo>
                        <a:pt x="147959" y="54297"/>
                        <a:pt x="-3382" y="4291"/>
                        <a:pt x="57" y="32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F6469754-5252-4A99-90B1-9577B6378E3B}"/>
                    </a:ext>
                  </a:extLst>
                </p:cNvPr>
                <p:cNvSpPr/>
                <p:nvPr/>
              </p:nvSpPr>
              <p:spPr>
                <a:xfrm>
                  <a:off x="7117479" y="5313289"/>
                  <a:ext cx="378745" cy="57520"/>
                </a:xfrm>
                <a:custGeom>
                  <a:avLst/>
                  <a:gdLst>
                    <a:gd name="connsiteX0" fmla="*/ 871 w 378745"/>
                    <a:gd name="connsiteY0" fmla="*/ 74 h 57520"/>
                    <a:gd name="connsiteX1" fmla="*/ 269159 w 378745"/>
                    <a:gd name="connsiteY1" fmla="*/ 39761 h 57520"/>
                    <a:gd name="connsiteX2" fmla="*/ 378696 w 378745"/>
                    <a:gd name="connsiteY2" fmla="*/ 50874 h 57520"/>
                    <a:gd name="connsiteX3" fmla="*/ 281859 w 378745"/>
                    <a:gd name="connsiteY3" fmla="*/ 57224 h 57520"/>
                    <a:gd name="connsiteX4" fmla="*/ 186609 w 378745"/>
                    <a:gd name="connsiteY4" fmla="*/ 50874 h 57520"/>
                    <a:gd name="connsiteX5" fmla="*/ 871 w 378745"/>
                    <a:gd name="connsiteY5" fmla="*/ 74 h 57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745" h="57520">
                      <a:moveTo>
                        <a:pt x="871" y="74"/>
                      </a:moveTo>
                      <a:cubicBezTo>
                        <a:pt x="14629" y="-1778"/>
                        <a:pt x="206188" y="31294"/>
                        <a:pt x="269159" y="39761"/>
                      </a:cubicBezTo>
                      <a:cubicBezTo>
                        <a:pt x="332130" y="48228"/>
                        <a:pt x="376579" y="47964"/>
                        <a:pt x="378696" y="50874"/>
                      </a:cubicBezTo>
                      <a:cubicBezTo>
                        <a:pt x="380813" y="53784"/>
                        <a:pt x="313873" y="57224"/>
                        <a:pt x="281859" y="57224"/>
                      </a:cubicBezTo>
                      <a:cubicBezTo>
                        <a:pt x="249845" y="57224"/>
                        <a:pt x="233176" y="59605"/>
                        <a:pt x="186609" y="50874"/>
                      </a:cubicBezTo>
                      <a:cubicBezTo>
                        <a:pt x="140042" y="42143"/>
                        <a:pt x="-12887" y="1926"/>
                        <a:pt x="871" y="7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49707832-CC2C-4DF8-8CBF-4B26E03893F1}"/>
                    </a:ext>
                  </a:extLst>
                </p:cNvPr>
                <p:cNvSpPr/>
                <p:nvPr/>
              </p:nvSpPr>
              <p:spPr>
                <a:xfrm>
                  <a:off x="7402299" y="5224366"/>
                  <a:ext cx="129024" cy="152497"/>
                </a:xfrm>
                <a:custGeom>
                  <a:avLst/>
                  <a:gdLst>
                    <a:gd name="connsiteX0" fmla="*/ 128801 w 129024"/>
                    <a:gd name="connsiteY0" fmla="*/ 97 h 152497"/>
                    <a:gd name="connsiteX1" fmla="*/ 52601 w 129024"/>
                    <a:gd name="connsiteY1" fmla="*/ 90584 h 152497"/>
                    <a:gd name="connsiteX2" fmla="*/ 33551 w 129024"/>
                    <a:gd name="connsiteY2" fmla="*/ 90584 h 152497"/>
                    <a:gd name="connsiteX3" fmla="*/ 14501 w 129024"/>
                    <a:gd name="connsiteY3" fmla="*/ 152497 h 152497"/>
                    <a:gd name="connsiteX4" fmla="*/ 214 w 129024"/>
                    <a:gd name="connsiteY4" fmla="*/ 90584 h 152497"/>
                    <a:gd name="connsiteX5" fmla="*/ 25614 w 129024"/>
                    <a:gd name="connsiteY5" fmla="*/ 73122 h 152497"/>
                    <a:gd name="connsiteX6" fmla="*/ 128801 w 129024"/>
                    <a:gd name="connsiteY6" fmla="*/ 97 h 15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024" h="152497">
                      <a:moveTo>
                        <a:pt x="128801" y="97"/>
                      </a:moveTo>
                      <a:cubicBezTo>
                        <a:pt x="133299" y="3007"/>
                        <a:pt x="68476" y="75503"/>
                        <a:pt x="52601" y="90584"/>
                      </a:cubicBezTo>
                      <a:cubicBezTo>
                        <a:pt x="36726" y="105665"/>
                        <a:pt x="39901" y="80265"/>
                        <a:pt x="33551" y="90584"/>
                      </a:cubicBezTo>
                      <a:cubicBezTo>
                        <a:pt x="27201" y="100903"/>
                        <a:pt x="20057" y="152497"/>
                        <a:pt x="14501" y="152497"/>
                      </a:cubicBezTo>
                      <a:cubicBezTo>
                        <a:pt x="8945" y="152497"/>
                        <a:pt x="-1638" y="103813"/>
                        <a:pt x="214" y="90584"/>
                      </a:cubicBezTo>
                      <a:cubicBezTo>
                        <a:pt x="2066" y="77355"/>
                        <a:pt x="4447" y="85822"/>
                        <a:pt x="25614" y="73122"/>
                      </a:cubicBezTo>
                      <a:cubicBezTo>
                        <a:pt x="46781" y="60422"/>
                        <a:pt x="124303" y="-2813"/>
                        <a:pt x="128801" y="9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3F8D68CE-745B-4BB3-AE88-925CDAAE68B2}"/>
                    </a:ext>
                  </a:extLst>
                </p:cNvPr>
                <p:cNvSpPr/>
                <p:nvPr/>
              </p:nvSpPr>
              <p:spPr>
                <a:xfrm>
                  <a:off x="7113588" y="5238750"/>
                  <a:ext cx="389315" cy="72409"/>
                </a:xfrm>
                <a:custGeom>
                  <a:avLst/>
                  <a:gdLst>
                    <a:gd name="connsiteX0" fmla="*/ 0 w 389315"/>
                    <a:gd name="connsiteY0" fmla="*/ 0 h 72409"/>
                    <a:gd name="connsiteX1" fmla="*/ 261937 w 389315"/>
                    <a:gd name="connsiteY1" fmla="*/ 50800 h 72409"/>
                    <a:gd name="connsiteX2" fmla="*/ 388937 w 389315"/>
                    <a:gd name="connsiteY2" fmla="*/ 66675 h 72409"/>
                    <a:gd name="connsiteX3" fmla="*/ 296862 w 389315"/>
                    <a:gd name="connsiteY3" fmla="*/ 71438 h 72409"/>
                    <a:gd name="connsiteX4" fmla="*/ 177800 w 389315"/>
                    <a:gd name="connsiteY4" fmla="*/ 49213 h 72409"/>
                    <a:gd name="connsiteX5" fmla="*/ 0 w 389315"/>
                    <a:gd name="connsiteY5" fmla="*/ 0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15" h="72409">
                      <a:moveTo>
                        <a:pt x="0" y="0"/>
                      </a:moveTo>
                      <a:lnTo>
                        <a:pt x="261937" y="50800"/>
                      </a:lnTo>
                      <a:cubicBezTo>
                        <a:pt x="326760" y="61912"/>
                        <a:pt x="383116" y="63235"/>
                        <a:pt x="388937" y="66675"/>
                      </a:cubicBezTo>
                      <a:cubicBezTo>
                        <a:pt x="394758" y="70115"/>
                        <a:pt x="332051" y="74348"/>
                        <a:pt x="296862" y="71438"/>
                      </a:cubicBezTo>
                      <a:cubicBezTo>
                        <a:pt x="261673" y="68528"/>
                        <a:pt x="177800" y="49213"/>
                        <a:pt x="177800" y="492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30458B61-B5A9-46B1-89EE-1FC3866342BA}"/>
                    </a:ext>
                  </a:extLst>
                </p:cNvPr>
                <p:cNvSpPr/>
                <p:nvPr/>
              </p:nvSpPr>
              <p:spPr>
                <a:xfrm>
                  <a:off x="7131647" y="4906367"/>
                  <a:ext cx="494786" cy="479330"/>
                </a:xfrm>
                <a:custGeom>
                  <a:avLst/>
                  <a:gdLst>
                    <a:gd name="connsiteX0" fmla="*/ 494703 w 494786"/>
                    <a:gd name="connsiteY0" fmla="*/ 596 h 479330"/>
                    <a:gd name="connsiteX1" fmla="*/ 304203 w 494786"/>
                    <a:gd name="connsiteY1" fmla="*/ 205383 h 479330"/>
                    <a:gd name="connsiteX2" fmla="*/ 162916 w 494786"/>
                    <a:gd name="connsiteY2" fmla="*/ 335558 h 479330"/>
                    <a:gd name="connsiteX3" fmla="*/ 15278 w 494786"/>
                    <a:gd name="connsiteY3" fmla="*/ 465733 h 479330"/>
                    <a:gd name="connsiteX4" fmla="*/ 5753 w 494786"/>
                    <a:gd name="connsiteY4" fmla="*/ 470496 h 479330"/>
                    <a:gd name="connsiteX5" fmla="*/ 24803 w 494786"/>
                    <a:gd name="connsiteY5" fmla="*/ 422871 h 479330"/>
                    <a:gd name="connsiteX6" fmla="*/ 186728 w 494786"/>
                    <a:gd name="connsiteY6" fmla="*/ 295871 h 479330"/>
                    <a:gd name="connsiteX7" fmla="*/ 326428 w 494786"/>
                    <a:gd name="connsiteY7" fmla="*/ 148233 h 479330"/>
                    <a:gd name="connsiteX8" fmla="*/ 494703 w 494786"/>
                    <a:gd name="connsiteY8" fmla="*/ 596 h 47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4786" h="479330">
                      <a:moveTo>
                        <a:pt x="494703" y="596"/>
                      </a:moveTo>
                      <a:cubicBezTo>
                        <a:pt x="490999" y="10121"/>
                        <a:pt x="359501" y="149556"/>
                        <a:pt x="304203" y="205383"/>
                      </a:cubicBezTo>
                      <a:cubicBezTo>
                        <a:pt x="248905" y="261210"/>
                        <a:pt x="211070" y="292166"/>
                        <a:pt x="162916" y="335558"/>
                      </a:cubicBezTo>
                      <a:cubicBezTo>
                        <a:pt x="114762" y="378950"/>
                        <a:pt x="41472" y="443243"/>
                        <a:pt x="15278" y="465733"/>
                      </a:cubicBezTo>
                      <a:cubicBezTo>
                        <a:pt x="-10916" y="488223"/>
                        <a:pt x="4165" y="477640"/>
                        <a:pt x="5753" y="470496"/>
                      </a:cubicBezTo>
                      <a:cubicBezTo>
                        <a:pt x="7340" y="463352"/>
                        <a:pt x="-5359" y="451975"/>
                        <a:pt x="24803" y="422871"/>
                      </a:cubicBezTo>
                      <a:cubicBezTo>
                        <a:pt x="54965" y="393767"/>
                        <a:pt x="136457" y="341644"/>
                        <a:pt x="186728" y="295871"/>
                      </a:cubicBezTo>
                      <a:cubicBezTo>
                        <a:pt x="236999" y="250098"/>
                        <a:pt x="275628" y="198504"/>
                        <a:pt x="326428" y="148233"/>
                      </a:cubicBezTo>
                      <a:cubicBezTo>
                        <a:pt x="377228" y="97962"/>
                        <a:pt x="498407" y="-8929"/>
                        <a:pt x="494703" y="59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7646C04F-AFE2-4A98-9C6D-F2B156C5BEEF}"/>
                    </a:ext>
                  </a:extLst>
                </p:cNvPr>
                <p:cNvSpPr/>
                <p:nvPr/>
              </p:nvSpPr>
              <p:spPr>
                <a:xfrm>
                  <a:off x="7095066" y="4745612"/>
                  <a:ext cx="582422" cy="594989"/>
                </a:xfrm>
                <a:custGeom>
                  <a:avLst/>
                  <a:gdLst>
                    <a:gd name="connsiteX0" fmla="*/ 582084 w 582422"/>
                    <a:gd name="connsiteY0" fmla="*/ 1013 h 594989"/>
                    <a:gd name="connsiteX1" fmla="*/ 355072 w 582422"/>
                    <a:gd name="connsiteY1" fmla="*/ 270888 h 594989"/>
                    <a:gd name="connsiteX2" fmla="*/ 120122 w 582422"/>
                    <a:gd name="connsiteY2" fmla="*/ 483613 h 594989"/>
                    <a:gd name="connsiteX3" fmla="*/ 7409 w 582422"/>
                    <a:gd name="connsiteY3" fmla="*/ 591563 h 594989"/>
                    <a:gd name="connsiteX4" fmla="*/ 35984 w 582422"/>
                    <a:gd name="connsiteY4" fmla="*/ 548701 h 594989"/>
                    <a:gd name="connsiteX5" fmla="*/ 239184 w 582422"/>
                    <a:gd name="connsiteY5" fmla="*/ 359788 h 594989"/>
                    <a:gd name="connsiteX6" fmla="*/ 402697 w 582422"/>
                    <a:gd name="connsiteY6" fmla="*/ 185163 h 594989"/>
                    <a:gd name="connsiteX7" fmla="*/ 582084 w 582422"/>
                    <a:gd name="connsiteY7" fmla="*/ 1013 h 59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422" h="594989">
                      <a:moveTo>
                        <a:pt x="582084" y="1013"/>
                      </a:moveTo>
                      <a:cubicBezTo>
                        <a:pt x="574147" y="15300"/>
                        <a:pt x="432066" y="190455"/>
                        <a:pt x="355072" y="270888"/>
                      </a:cubicBezTo>
                      <a:cubicBezTo>
                        <a:pt x="278078" y="351321"/>
                        <a:pt x="178066" y="430167"/>
                        <a:pt x="120122" y="483613"/>
                      </a:cubicBezTo>
                      <a:cubicBezTo>
                        <a:pt x="62178" y="537059"/>
                        <a:pt x="21432" y="580715"/>
                        <a:pt x="7409" y="591563"/>
                      </a:cubicBezTo>
                      <a:cubicBezTo>
                        <a:pt x="-6614" y="602411"/>
                        <a:pt x="-2645" y="587330"/>
                        <a:pt x="35984" y="548701"/>
                      </a:cubicBezTo>
                      <a:cubicBezTo>
                        <a:pt x="74613" y="510072"/>
                        <a:pt x="178065" y="420378"/>
                        <a:pt x="239184" y="359788"/>
                      </a:cubicBezTo>
                      <a:cubicBezTo>
                        <a:pt x="300303" y="299198"/>
                        <a:pt x="402697" y="185163"/>
                        <a:pt x="402697" y="185163"/>
                      </a:cubicBezTo>
                      <a:cubicBezTo>
                        <a:pt x="456407" y="127219"/>
                        <a:pt x="590021" y="-13274"/>
                        <a:pt x="582084" y="101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A646706D-661A-4913-AFE2-29A1D41534FC}"/>
                    </a:ext>
                  </a:extLst>
                </p:cNvPr>
                <p:cNvSpPr/>
                <p:nvPr/>
              </p:nvSpPr>
              <p:spPr>
                <a:xfrm>
                  <a:off x="7080593" y="4619422"/>
                  <a:ext cx="628289" cy="664184"/>
                </a:xfrm>
                <a:custGeom>
                  <a:avLst/>
                  <a:gdLst>
                    <a:gd name="connsiteX0" fmla="*/ 626720 w 628289"/>
                    <a:gd name="connsiteY0" fmla="*/ 203 h 664184"/>
                    <a:gd name="connsiteX1" fmla="*/ 525120 w 628289"/>
                    <a:gd name="connsiteY1" fmla="*/ 146253 h 664184"/>
                    <a:gd name="connsiteX2" fmla="*/ 326682 w 628289"/>
                    <a:gd name="connsiteY2" fmla="*/ 371678 h 664184"/>
                    <a:gd name="connsiteX3" fmla="*/ 158407 w 628289"/>
                    <a:gd name="connsiteY3" fmla="*/ 533603 h 664184"/>
                    <a:gd name="connsiteX4" fmla="*/ 26645 w 628289"/>
                    <a:gd name="connsiteY4" fmla="*/ 651078 h 664184"/>
                    <a:gd name="connsiteX5" fmla="*/ 2832 w 628289"/>
                    <a:gd name="connsiteY5" fmla="*/ 659016 h 664184"/>
                    <a:gd name="connsiteX6" fmla="*/ 10770 w 628289"/>
                    <a:gd name="connsiteY6" fmla="*/ 630441 h 664184"/>
                    <a:gd name="connsiteX7" fmla="*/ 94907 w 628289"/>
                    <a:gd name="connsiteY7" fmla="*/ 557416 h 664184"/>
                    <a:gd name="connsiteX8" fmla="*/ 301282 w 628289"/>
                    <a:gd name="connsiteY8" fmla="*/ 365328 h 664184"/>
                    <a:gd name="connsiteX9" fmla="*/ 450507 w 628289"/>
                    <a:gd name="connsiteY9" fmla="*/ 176416 h 664184"/>
                    <a:gd name="connsiteX10" fmla="*/ 626720 w 628289"/>
                    <a:gd name="connsiteY10" fmla="*/ 203 h 66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289" h="664184">
                      <a:moveTo>
                        <a:pt x="626720" y="203"/>
                      </a:moveTo>
                      <a:cubicBezTo>
                        <a:pt x="639155" y="-4824"/>
                        <a:pt x="575126" y="84341"/>
                        <a:pt x="525120" y="146253"/>
                      </a:cubicBezTo>
                      <a:cubicBezTo>
                        <a:pt x="475114" y="208165"/>
                        <a:pt x="387801" y="307120"/>
                        <a:pt x="326682" y="371678"/>
                      </a:cubicBezTo>
                      <a:cubicBezTo>
                        <a:pt x="265563" y="436236"/>
                        <a:pt x="208413" y="487036"/>
                        <a:pt x="158407" y="533603"/>
                      </a:cubicBezTo>
                      <a:cubicBezTo>
                        <a:pt x="108401" y="580170"/>
                        <a:pt x="52574" y="630176"/>
                        <a:pt x="26645" y="651078"/>
                      </a:cubicBezTo>
                      <a:cubicBezTo>
                        <a:pt x="716" y="671980"/>
                        <a:pt x="5478" y="662456"/>
                        <a:pt x="2832" y="659016"/>
                      </a:cubicBezTo>
                      <a:cubicBezTo>
                        <a:pt x="186" y="655576"/>
                        <a:pt x="-4576" y="647374"/>
                        <a:pt x="10770" y="630441"/>
                      </a:cubicBezTo>
                      <a:cubicBezTo>
                        <a:pt x="26116" y="613508"/>
                        <a:pt x="46488" y="601601"/>
                        <a:pt x="94907" y="557416"/>
                      </a:cubicBezTo>
                      <a:cubicBezTo>
                        <a:pt x="143326" y="513231"/>
                        <a:pt x="242015" y="428828"/>
                        <a:pt x="301282" y="365328"/>
                      </a:cubicBezTo>
                      <a:cubicBezTo>
                        <a:pt x="360549" y="301828"/>
                        <a:pt x="400236" y="235683"/>
                        <a:pt x="450507" y="176416"/>
                      </a:cubicBezTo>
                      <a:cubicBezTo>
                        <a:pt x="500778" y="117149"/>
                        <a:pt x="614285" y="5230"/>
                        <a:pt x="626720" y="2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FFAA7CDE-C45A-490E-B674-8DCB74EFB0FC}"/>
                    </a:ext>
                  </a:extLst>
                </p:cNvPr>
                <p:cNvSpPr/>
                <p:nvPr/>
              </p:nvSpPr>
              <p:spPr>
                <a:xfrm>
                  <a:off x="7391396" y="4495466"/>
                  <a:ext cx="301814" cy="153235"/>
                </a:xfrm>
                <a:custGeom>
                  <a:avLst/>
                  <a:gdLst>
                    <a:gd name="connsiteX0" fmla="*/ 4 w 301814"/>
                    <a:gd name="connsiteY0" fmla="*/ 334 h 153235"/>
                    <a:gd name="connsiteX1" fmla="*/ 246067 w 301814"/>
                    <a:gd name="connsiteY1" fmla="*/ 87647 h 153235"/>
                    <a:gd name="connsiteX2" fmla="*/ 285754 w 301814"/>
                    <a:gd name="connsiteY2" fmla="*/ 116222 h 153235"/>
                    <a:gd name="connsiteX3" fmla="*/ 285754 w 301814"/>
                    <a:gd name="connsiteY3" fmla="*/ 152734 h 153235"/>
                    <a:gd name="connsiteX4" fmla="*/ 300042 w 301814"/>
                    <a:gd name="connsiteY4" fmla="*/ 87647 h 153235"/>
                    <a:gd name="connsiteX5" fmla="*/ 239717 w 301814"/>
                    <a:gd name="connsiteY5" fmla="*/ 59072 h 153235"/>
                    <a:gd name="connsiteX6" fmla="*/ 4 w 301814"/>
                    <a:gd name="connsiteY6" fmla="*/ 334 h 15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14" h="153235">
                      <a:moveTo>
                        <a:pt x="4" y="334"/>
                      </a:moveTo>
                      <a:cubicBezTo>
                        <a:pt x="1062" y="5096"/>
                        <a:pt x="198442" y="68332"/>
                        <a:pt x="246067" y="87647"/>
                      </a:cubicBezTo>
                      <a:cubicBezTo>
                        <a:pt x="293692" y="106962"/>
                        <a:pt x="279140" y="105374"/>
                        <a:pt x="285754" y="116222"/>
                      </a:cubicBezTo>
                      <a:cubicBezTo>
                        <a:pt x="292368" y="127070"/>
                        <a:pt x="283373" y="157496"/>
                        <a:pt x="285754" y="152734"/>
                      </a:cubicBezTo>
                      <a:cubicBezTo>
                        <a:pt x="288135" y="147972"/>
                        <a:pt x="307715" y="103257"/>
                        <a:pt x="300042" y="87647"/>
                      </a:cubicBezTo>
                      <a:cubicBezTo>
                        <a:pt x="292369" y="72037"/>
                        <a:pt x="284696" y="75212"/>
                        <a:pt x="239717" y="59072"/>
                      </a:cubicBezTo>
                      <a:cubicBezTo>
                        <a:pt x="194738" y="42932"/>
                        <a:pt x="-1054" y="-4428"/>
                        <a:pt x="4" y="33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F7118C8D-D8A7-4A2E-9F25-712C5F0DCC07}"/>
                    </a:ext>
                  </a:extLst>
                </p:cNvPr>
                <p:cNvSpPr/>
                <p:nvPr/>
              </p:nvSpPr>
              <p:spPr>
                <a:xfrm>
                  <a:off x="7279350" y="4495761"/>
                  <a:ext cx="420323" cy="167124"/>
                </a:xfrm>
                <a:custGeom>
                  <a:avLst/>
                  <a:gdLst>
                    <a:gd name="connsiteX0" fmla="*/ 925 w 420323"/>
                    <a:gd name="connsiteY0" fmla="*/ 39 h 167124"/>
                    <a:gd name="connsiteX1" fmla="*/ 215238 w 420323"/>
                    <a:gd name="connsiteY1" fmla="*/ 88939 h 167124"/>
                    <a:gd name="connsiteX2" fmla="*/ 413675 w 420323"/>
                    <a:gd name="connsiteY2" fmla="*/ 158789 h 167124"/>
                    <a:gd name="connsiteX3" fmla="*/ 362875 w 420323"/>
                    <a:gd name="connsiteY3" fmla="*/ 163552 h 167124"/>
                    <a:gd name="connsiteX4" fmla="*/ 259688 w 420323"/>
                    <a:gd name="connsiteY4" fmla="*/ 138152 h 167124"/>
                    <a:gd name="connsiteX5" fmla="*/ 142213 w 420323"/>
                    <a:gd name="connsiteY5" fmla="*/ 100052 h 167124"/>
                    <a:gd name="connsiteX6" fmla="*/ 925 w 420323"/>
                    <a:gd name="connsiteY6" fmla="*/ 39 h 16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323" h="167124">
                      <a:moveTo>
                        <a:pt x="925" y="39"/>
                      </a:moveTo>
                      <a:cubicBezTo>
                        <a:pt x="13096" y="-1813"/>
                        <a:pt x="146446" y="62481"/>
                        <a:pt x="215238" y="88939"/>
                      </a:cubicBezTo>
                      <a:cubicBezTo>
                        <a:pt x="284030" y="115397"/>
                        <a:pt x="389069" y="146354"/>
                        <a:pt x="413675" y="158789"/>
                      </a:cubicBezTo>
                      <a:cubicBezTo>
                        <a:pt x="438281" y="171224"/>
                        <a:pt x="388539" y="166991"/>
                        <a:pt x="362875" y="163552"/>
                      </a:cubicBezTo>
                      <a:cubicBezTo>
                        <a:pt x="337211" y="160113"/>
                        <a:pt x="296465" y="148735"/>
                        <a:pt x="259688" y="138152"/>
                      </a:cubicBezTo>
                      <a:cubicBezTo>
                        <a:pt x="222911" y="127569"/>
                        <a:pt x="184546" y="118573"/>
                        <a:pt x="142213" y="100052"/>
                      </a:cubicBezTo>
                      <a:cubicBezTo>
                        <a:pt x="99880" y="81531"/>
                        <a:pt x="-11246" y="1891"/>
                        <a:pt x="925" y="3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4BE887F0-A53F-4B2A-B343-36AA79656CE5}"/>
                    </a:ext>
                  </a:extLst>
                </p:cNvPr>
                <p:cNvSpPr/>
                <p:nvPr/>
              </p:nvSpPr>
              <p:spPr>
                <a:xfrm>
                  <a:off x="7120951" y="4537539"/>
                  <a:ext cx="579632" cy="245587"/>
                </a:xfrm>
                <a:custGeom>
                  <a:avLst/>
                  <a:gdLst>
                    <a:gd name="connsiteX0" fmla="*/ 2162 w 579632"/>
                    <a:gd name="connsiteY0" fmla="*/ 2711 h 245587"/>
                    <a:gd name="connsiteX1" fmla="*/ 313312 w 579632"/>
                    <a:gd name="connsiteY1" fmla="*/ 147174 h 245587"/>
                    <a:gd name="connsiteX2" fmla="*/ 559374 w 579632"/>
                    <a:gd name="connsiteY2" fmla="*/ 244011 h 245587"/>
                    <a:gd name="connsiteX3" fmla="*/ 559374 w 579632"/>
                    <a:gd name="connsiteY3" fmla="*/ 205911 h 245587"/>
                    <a:gd name="connsiteX4" fmla="*/ 508574 w 579632"/>
                    <a:gd name="connsiteY4" fmla="*/ 188449 h 245587"/>
                    <a:gd name="connsiteX5" fmla="*/ 340299 w 579632"/>
                    <a:gd name="connsiteY5" fmla="*/ 131299 h 245587"/>
                    <a:gd name="connsiteX6" fmla="*/ 181549 w 579632"/>
                    <a:gd name="connsiteY6" fmla="*/ 59861 h 245587"/>
                    <a:gd name="connsiteX7" fmla="*/ 2162 w 579632"/>
                    <a:gd name="connsiteY7" fmla="*/ 2711 h 24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9632" h="245587">
                      <a:moveTo>
                        <a:pt x="2162" y="2711"/>
                      </a:moveTo>
                      <a:cubicBezTo>
                        <a:pt x="24122" y="17263"/>
                        <a:pt x="220443" y="106957"/>
                        <a:pt x="313312" y="147174"/>
                      </a:cubicBezTo>
                      <a:cubicBezTo>
                        <a:pt x="406181" y="187391"/>
                        <a:pt x="518364" y="234221"/>
                        <a:pt x="559374" y="244011"/>
                      </a:cubicBezTo>
                      <a:cubicBezTo>
                        <a:pt x="600384" y="253801"/>
                        <a:pt x="567841" y="215171"/>
                        <a:pt x="559374" y="205911"/>
                      </a:cubicBezTo>
                      <a:cubicBezTo>
                        <a:pt x="550907" y="196651"/>
                        <a:pt x="508574" y="188449"/>
                        <a:pt x="508574" y="188449"/>
                      </a:cubicBezTo>
                      <a:cubicBezTo>
                        <a:pt x="472062" y="176014"/>
                        <a:pt x="394803" y="152730"/>
                        <a:pt x="340299" y="131299"/>
                      </a:cubicBezTo>
                      <a:cubicBezTo>
                        <a:pt x="285795" y="109868"/>
                        <a:pt x="231555" y="83938"/>
                        <a:pt x="181549" y="59861"/>
                      </a:cubicBezTo>
                      <a:cubicBezTo>
                        <a:pt x="131543" y="35784"/>
                        <a:pt x="-19798" y="-11841"/>
                        <a:pt x="2162" y="271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1017802B-0B1F-4D43-B56A-C4D2183B7D82}"/>
                    </a:ext>
                  </a:extLst>
                </p:cNvPr>
                <p:cNvSpPr/>
                <p:nvPr/>
              </p:nvSpPr>
              <p:spPr>
                <a:xfrm>
                  <a:off x="6900620" y="4425447"/>
                  <a:ext cx="678184" cy="709803"/>
                </a:xfrm>
                <a:custGeom>
                  <a:avLst/>
                  <a:gdLst>
                    <a:gd name="connsiteX0" fmla="*/ 678105 w 678184"/>
                    <a:gd name="connsiteY0" fmla="*/ 503 h 709803"/>
                    <a:gd name="connsiteX1" fmla="*/ 478080 w 678184"/>
                    <a:gd name="connsiteY1" fmla="*/ 229103 h 709803"/>
                    <a:gd name="connsiteX2" fmla="*/ 305043 w 678184"/>
                    <a:gd name="connsiteY2" fmla="*/ 425953 h 709803"/>
                    <a:gd name="connsiteX3" fmla="*/ 195505 w 678184"/>
                    <a:gd name="connsiteY3" fmla="*/ 538666 h 709803"/>
                    <a:gd name="connsiteX4" fmla="*/ 111368 w 678184"/>
                    <a:gd name="connsiteY4" fmla="*/ 610103 h 709803"/>
                    <a:gd name="connsiteX5" fmla="*/ 3418 w 678184"/>
                    <a:gd name="connsiteY5" fmla="*/ 708528 h 709803"/>
                    <a:gd name="connsiteX6" fmla="*/ 35168 w 678184"/>
                    <a:gd name="connsiteY6" fmla="*/ 660903 h 709803"/>
                    <a:gd name="connsiteX7" fmla="*/ 117718 w 678184"/>
                    <a:gd name="connsiteY7" fmla="*/ 586291 h 709803"/>
                    <a:gd name="connsiteX8" fmla="*/ 324093 w 678184"/>
                    <a:gd name="connsiteY8" fmla="*/ 365628 h 709803"/>
                    <a:gd name="connsiteX9" fmla="*/ 500305 w 678184"/>
                    <a:gd name="connsiteY9" fmla="*/ 173541 h 709803"/>
                    <a:gd name="connsiteX10" fmla="*/ 678105 w 678184"/>
                    <a:gd name="connsiteY10" fmla="*/ 503 h 70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8184" h="709803">
                      <a:moveTo>
                        <a:pt x="678105" y="503"/>
                      </a:moveTo>
                      <a:cubicBezTo>
                        <a:pt x="674401" y="9763"/>
                        <a:pt x="478080" y="229103"/>
                        <a:pt x="478080" y="229103"/>
                      </a:cubicBezTo>
                      <a:cubicBezTo>
                        <a:pt x="415903" y="300011"/>
                        <a:pt x="352139" y="374359"/>
                        <a:pt x="305043" y="425953"/>
                      </a:cubicBezTo>
                      <a:cubicBezTo>
                        <a:pt x="257947" y="477547"/>
                        <a:pt x="227784" y="507974"/>
                        <a:pt x="195505" y="538666"/>
                      </a:cubicBezTo>
                      <a:cubicBezTo>
                        <a:pt x="163226" y="569358"/>
                        <a:pt x="143382" y="581793"/>
                        <a:pt x="111368" y="610103"/>
                      </a:cubicBezTo>
                      <a:cubicBezTo>
                        <a:pt x="79354" y="638413"/>
                        <a:pt x="16118" y="700061"/>
                        <a:pt x="3418" y="708528"/>
                      </a:cubicBezTo>
                      <a:cubicBezTo>
                        <a:pt x="-9282" y="716995"/>
                        <a:pt x="16118" y="681276"/>
                        <a:pt x="35168" y="660903"/>
                      </a:cubicBezTo>
                      <a:cubicBezTo>
                        <a:pt x="54218" y="640530"/>
                        <a:pt x="69564" y="635504"/>
                        <a:pt x="117718" y="586291"/>
                      </a:cubicBezTo>
                      <a:cubicBezTo>
                        <a:pt x="165872" y="537079"/>
                        <a:pt x="260329" y="434420"/>
                        <a:pt x="324093" y="365628"/>
                      </a:cubicBezTo>
                      <a:cubicBezTo>
                        <a:pt x="387857" y="296836"/>
                        <a:pt x="445536" y="235189"/>
                        <a:pt x="500305" y="173541"/>
                      </a:cubicBezTo>
                      <a:cubicBezTo>
                        <a:pt x="555074" y="111893"/>
                        <a:pt x="681809" y="-8757"/>
                        <a:pt x="678105" y="5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E502914D-5F87-4C93-9161-722705D40963}"/>
                    </a:ext>
                  </a:extLst>
                </p:cNvPr>
                <p:cNvSpPr/>
                <p:nvPr/>
              </p:nvSpPr>
              <p:spPr>
                <a:xfrm>
                  <a:off x="6861160" y="4430960"/>
                  <a:ext cx="631542" cy="662033"/>
                </a:xfrm>
                <a:custGeom>
                  <a:avLst/>
                  <a:gdLst>
                    <a:gd name="connsiteX0" fmla="*/ 630253 w 631542"/>
                    <a:gd name="connsiteY0" fmla="*/ 15628 h 662033"/>
                    <a:gd name="connsiteX1" fmla="*/ 482615 w 631542"/>
                    <a:gd name="connsiteY1" fmla="*/ 169615 h 662033"/>
                    <a:gd name="connsiteX2" fmla="*/ 298465 w 631542"/>
                    <a:gd name="connsiteY2" fmla="*/ 369640 h 662033"/>
                    <a:gd name="connsiteX3" fmla="*/ 154003 w 631542"/>
                    <a:gd name="connsiteY3" fmla="*/ 520453 h 662033"/>
                    <a:gd name="connsiteX4" fmla="*/ 42878 w 631542"/>
                    <a:gd name="connsiteY4" fmla="*/ 628403 h 662033"/>
                    <a:gd name="connsiteX5" fmla="*/ 15 w 631542"/>
                    <a:gd name="connsiteY5" fmla="*/ 661740 h 662033"/>
                    <a:gd name="connsiteX6" fmla="*/ 39703 w 631542"/>
                    <a:gd name="connsiteY6" fmla="*/ 614115 h 662033"/>
                    <a:gd name="connsiteX7" fmla="*/ 161940 w 631542"/>
                    <a:gd name="connsiteY7" fmla="*/ 498228 h 662033"/>
                    <a:gd name="connsiteX8" fmla="*/ 344503 w 631542"/>
                    <a:gd name="connsiteY8" fmla="*/ 299790 h 662033"/>
                    <a:gd name="connsiteX9" fmla="*/ 511190 w 631542"/>
                    <a:gd name="connsiteY9" fmla="*/ 123578 h 662033"/>
                    <a:gd name="connsiteX10" fmla="*/ 554053 w 631542"/>
                    <a:gd name="connsiteY10" fmla="*/ 17215 h 662033"/>
                    <a:gd name="connsiteX11" fmla="*/ 630253 w 631542"/>
                    <a:gd name="connsiteY11" fmla="*/ 15628 h 66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1542" h="662033">
                      <a:moveTo>
                        <a:pt x="630253" y="15628"/>
                      </a:moveTo>
                      <a:cubicBezTo>
                        <a:pt x="618347" y="41028"/>
                        <a:pt x="537913" y="110613"/>
                        <a:pt x="482615" y="169615"/>
                      </a:cubicBezTo>
                      <a:cubicBezTo>
                        <a:pt x="427317" y="228617"/>
                        <a:pt x="298465" y="369640"/>
                        <a:pt x="298465" y="369640"/>
                      </a:cubicBezTo>
                      <a:cubicBezTo>
                        <a:pt x="243696" y="428113"/>
                        <a:pt x="196601" y="477326"/>
                        <a:pt x="154003" y="520453"/>
                      </a:cubicBezTo>
                      <a:cubicBezTo>
                        <a:pt x="111405" y="563580"/>
                        <a:pt x="68543" y="604855"/>
                        <a:pt x="42878" y="628403"/>
                      </a:cubicBezTo>
                      <a:cubicBezTo>
                        <a:pt x="17213" y="651951"/>
                        <a:pt x="544" y="664121"/>
                        <a:pt x="15" y="661740"/>
                      </a:cubicBezTo>
                      <a:cubicBezTo>
                        <a:pt x="-514" y="659359"/>
                        <a:pt x="12716" y="641367"/>
                        <a:pt x="39703" y="614115"/>
                      </a:cubicBezTo>
                      <a:cubicBezTo>
                        <a:pt x="66690" y="586863"/>
                        <a:pt x="111140" y="550616"/>
                        <a:pt x="161940" y="498228"/>
                      </a:cubicBezTo>
                      <a:cubicBezTo>
                        <a:pt x="212740" y="445841"/>
                        <a:pt x="286295" y="362232"/>
                        <a:pt x="344503" y="299790"/>
                      </a:cubicBezTo>
                      <a:cubicBezTo>
                        <a:pt x="402711" y="237348"/>
                        <a:pt x="476265" y="170674"/>
                        <a:pt x="511190" y="123578"/>
                      </a:cubicBezTo>
                      <a:cubicBezTo>
                        <a:pt x="546115" y="76482"/>
                        <a:pt x="540030" y="34942"/>
                        <a:pt x="554053" y="17215"/>
                      </a:cubicBezTo>
                      <a:cubicBezTo>
                        <a:pt x="568076" y="-512"/>
                        <a:pt x="642159" y="-9772"/>
                        <a:pt x="630253" y="1562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5E21FA58-1D91-477D-B425-D365E4738A22}"/>
                    </a:ext>
                  </a:extLst>
                </p:cNvPr>
                <p:cNvSpPr/>
                <p:nvPr/>
              </p:nvSpPr>
              <p:spPr>
                <a:xfrm>
                  <a:off x="6797566" y="4463050"/>
                  <a:ext cx="591596" cy="601856"/>
                </a:xfrm>
                <a:custGeom>
                  <a:avLst/>
                  <a:gdLst>
                    <a:gd name="connsiteX0" fmla="*/ 587484 w 591596"/>
                    <a:gd name="connsiteY0" fmla="*/ 15288 h 601856"/>
                    <a:gd name="connsiteX1" fmla="*/ 385872 w 591596"/>
                    <a:gd name="connsiteY1" fmla="*/ 229600 h 601856"/>
                    <a:gd name="connsiteX2" fmla="*/ 211247 w 591596"/>
                    <a:gd name="connsiteY2" fmla="*/ 434388 h 601856"/>
                    <a:gd name="connsiteX3" fmla="*/ 11222 w 591596"/>
                    <a:gd name="connsiteY3" fmla="*/ 596313 h 601856"/>
                    <a:gd name="connsiteX4" fmla="*/ 36622 w 591596"/>
                    <a:gd name="connsiteY4" fmla="*/ 555038 h 601856"/>
                    <a:gd name="connsiteX5" fmla="*/ 131872 w 591596"/>
                    <a:gd name="connsiteY5" fmla="*/ 464550 h 601856"/>
                    <a:gd name="connsiteX6" fmla="*/ 323959 w 591596"/>
                    <a:gd name="connsiteY6" fmla="*/ 272463 h 601856"/>
                    <a:gd name="connsiteX7" fmla="*/ 457309 w 591596"/>
                    <a:gd name="connsiteY7" fmla="*/ 102600 h 601856"/>
                    <a:gd name="connsiteX8" fmla="*/ 519222 w 591596"/>
                    <a:gd name="connsiteY8" fmla="*/ 26400 h 601856"/>
                    <a:gd name="connsiteX9" fmla="*/ 587484 w 591596"/>
                    <a:gd name="connsiteY9" fmla="*/ 15288 h 60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1596" h="601856">
                      <a:moveTo>
                        <a:pt x="587484" y="15288"/>
                      </a:moveTo>
                      <a:cubicBezTo>
                        <a:pt x="565259" y="49155"/>
                        <a:pt x="448578" y="159750"/>
                        <a:pt x="385872" y="229600"/>
                      </a:cubicBezTo>
                      <a:cubicBezTo>
                        <a:pt x="323166" y="299450"/>
                        <a:pt x="273689" y="373269"/>
                        <a:pt x="211247" y="434388"/>
                      </a:cubicBezTo>
                      <a:cubicBezTo>
                        <a:pt x="148805" y="495507"/>
                        <a:pt x="40326" y="576205"/>
                        <a:pt x="11222" y="596313"/>
                      </a:cubicBezTo>
                      <a:cubicBezTo>
                        <a:pt x="-17882" y="616421"/>
                        <a:pt x="16514" y="576998"/>
                        <a:pt x="36622" y="555038"/>
                      </a:cubicBezTo>
                      <a:cubicBezTo>
                        <a:pt x="56730" y="533078"/>
                        <a:pt x="83982" y="511646"/>
                        <a:pt x="131872" y="464550"/>
                      </a:cubicBezTo>
                      <a:cubicBezTo>
                        <a:pt x="179761" y="417454"/>
                        <a:pt x="269720" y="332788"/>
                        <a:pt x="323959" y="272463"/>
                      </a:cubicBezTo>
                      <a:cubicBezTo>
                        <a:pt x="378198" y="212138"/>
                        <a:pt x="424765" y="143610"/>
                        <a:pt x="457309" y="102600"/>
                      </a:cubicBezTo>
                      <a:cubicBezTo>
                        <a:pt x="489853" y="61590"/>
                        <a:pt x="503082" y="40423"/>
                        <a:pt x="519222" y="26400"/>
                      </a:cubicBezTo>
                      <a:cubicBezTo>
                        <a:pt x="535362" y="12377"/>
                        <a:pt x="609709" y="-18579"/>
                        <a:pt x="587484" y="1528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4CCB2EE9-AEB6-4248-86C6-06D5A84C3CB0}"/>
                    </a:ext>
                  </a:extLst>
                </p:cNvPr>
                <p:cNvSpPr/>
                <p:nvPr/>
              </p:nvSpPr>
              <p:spPr>
                <a:xfrm>
                  <a:off x="6556602" y="4539737"/>
                  <a:ext cx="451049" cy="436232"/>
                </a:xfrm>
                <a:custGeom>
                  <a:avLst/>
                  <a:gdLst>
                    <a:gd name="connsiteX0" fmla="*/ 450623 w 451049"/>
                    <a:gd name="connsiteY0" fmla="*/ 10038 h 436232"/>
                    <a:gd name="connsiteX1" fmla="*/ 347436 w 451049"/>
                    <a:gd name="connsiteY1" fmla="*/ 110051 h 436232"/>
                    <a:gd name="connsiteX2" fmla="*/ 185511 w 451049"/>
                    <a:gd name="connsiteY2" fmla="*/ 284676 h 436232"/>
                    <a:gd name="connsiteX3" fmla="*/ 68036 w 451049"/>
                    <a:gd name="connsiteY3" fmla="*/ 392626 h 436232"/>
                    <a:gd name="connsiteX4" fmla="*/ 9298 w 451049"/>
                    <a:gd name="connsiteY4" fmla="*/ 435488 h 436232"/>
                    <a:gd name="connsiteX5" fmla="*/ 2948 w 451049"/>
                    <a:gd name="connsiteY5" fmla="*/ 416438 h 436232"/>
                    <a:gd name="connsiteX6" fmla="*/ 37873 w 451049"/>
                    <a:gd name="connsiteY6" fmla="*/ 373576 h 436232"/>
                    <a:gd name="connsiteX7" fmla="*/ 142648 w 451049"/>
                    <a:gd name="connsiteY7" fmla="*/ 292613 h 436232"/>
                    <a:gd name="connsiteX8" fmla="*/ 374423 w 451049"/>
                    <a:gd name="connsiteY8" fmla="*/ 33851 h 436232"/>
                    <a:gd name="connsiteX9" fmla="*/ 450623 w 451049"/>
                    <a:gd name="connsiteY9" fmla="*/ 10038 h 43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1049" h="436232">
                      <a:moveTo>
                        <a:pt x="450623" y="10038"/>
                      </a:moveTo>
                      <a:cubicBezTo>
                        <a:pt x="446125" y="22738"/>
                        <a:pt x="391621" y="64278"/>
                        <a:pt x="347436" y="110051"/>
                      </a:cubicBezTo>
                      <a:cubicBezTo>
                        <a:pt x="303251" y="155824"/>
                        <a:pt x="232078" y="237580"/>
                        <a:pt x="185511" y="284676"/>
                      </a:cubicBezTo>
                      <a:cubicBezTo>
                        <a:pt x="138944" y="331772"/>
                        <a:pt x="97405" y="367491"/>
                        <a:pt x="68036" y="392626"/>
                      </a:cubicBezTo>
                      <a:cubicBezTo>
                        <a:pt x="38667" y="417761"/>
                        <a:pt x="20146" y="431519"/>
                        <a:pt x="9298" y="435488"/>
                      </a:cubicBezTo>
                      <a:cubicBezTo>
                        <a:pt x="-1550" y="439457"/>
                        <a:pt x="-1814" y="426757"/>
                        <a:pt x="2948" y="416438"/>
                      </a:cubicBezTo>
                      <a:cubicBezTo>
                        <a:pt x="7710" y="406119"/>
                        <a:pt x="14590" y="394213"/>
                        <a:pt x="37873" y="373576"/>
                      </a:cubicBezTo>
                      <a:cubicBezTo>
                        <a:pt x="61156" y="352939"/>
                        <a:pt x="86557" y="349234"/>
                        <a:pt x="142648" y="292613"/>
                      </a:cubicBezTo>
                      <a:cubicBezTo>
                        <a:pt x="198739" y="235992"/>
                        <a:pt x="325210" y="78566"/>
                        <a:pt x="374423" y="33851"/>
                      </a:cubicBezTo>
                      <a:cubicBezTo>
                        <a:pt x="423636" y="-10864"/>
                        <a:pt x="455121" y="-2662"/>
                        <a:pt x="450623" y="100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B94010C3-C18B-4500-9D33-5A184BB675B0}"/>
                    </a:ext>
                  </a:extLst>
                </p:cNvPr>
                <p:cNvSpPr/>
                <p:nvPr/>
              </p:nvSpPr>
              <p:spPr>
                <a:xfrm>
                  <a:off x="6460692" y="4572690"/>
                  <a:ext cx="435414" cy="398992"/>
                </a:xfrm>
                <a:custGeom>
                  <a:avLst/>
                  <a:gdLst>
                    <a:gd name="connsiteX0" fmla="*/ 435408 w 435414"/>
                    <a:gd name="connsiteY0" fmla="*/ 898 h 398992"/>
                    <a:gd name="connsiteX1" fmla="*/ 267133 w 435414"/>
                    <a:gd name="connsiteY1" fmla="*/ 169173 h 398992"/>
                    <a:gd name="connsiteX2" fmla="*/ 138546 w 435414"/>
                    <a:gd name="connsiteY2" fmla="*/ 296173 h 398992"/>
                    <a:gd name="connsiteX3" fmla="*/ 9958 w 435414"/>
                    <a:gd name="connsiteY3" fmla="*/ 396185 h 398992"/>
                    <a:gd name="connsiteX4" fmla="*/ 13133 w 435414"/>
                    <a:gd name="connsiteY4" fmla="*/ 367610 h 398992"/>
                    <a:gd name="connsiteX5" fmla="*/ 49646 w 435414"/>
                    <a:gd name="connsiteY5" fmla="*/ 327923 h 398992"/>
                    <a:gd name="connsiteX6" fmla="*/ 175058 w 435414"/>
                    <a:gd name="connsiteY6" fmla="*/ 232673 h 398992"/>
                    <a:gd name="connsiteX7" fmla="*/ 273483 w 435414"/>
                    <a:gd name="connsiteY7" fmla="*/ 108848 h 398992"/>
                    <a:gd name="connsiteX8" fmla="*/ 435408 w 435414"/>
                    <a:gd name="connsiteY8" fmla="*/ 898 h 39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414" h="398992">
                      <a:moveTo>
                        <a:pt x="435408" y="898"/>
                      </a:moveTo>
                      <a:cubicBezTo>
                        <a:pt x="434350" y="10952"/>
                        <a:pt x="267133" y="169173"/>
                        <a:pt x="267133" y="169173"/>
                      </a:cubicBezTo>
                      <a:cubicBezTo>
                        <a:pt x="217656" y="218386"/>
                        <a:pt x="181408" y="258338"/>
                        <a:pt x="138546" y="296173"/>
                      </a:cubicBezTo>
                      <a:cubicBezTo>
                        <a:pt x="95684" y="334008"/>
                        <a:pt x="30860" y="384279"/>
                        <a:pt x="9958" y="396185"/>
                      </a:cubicBezTo>
                      <a:cubicBezTo>
                        <a:pt x="-10944" y="408091"/>
                        <a:pt x="6518" y="378987"/>
                        <a:pt x="13133" y="367610"/>
                      </a:cubicBezTo>
                      <a:cubicBezTo>
                        <a:pt x="19748" y="356233"/>
                        <a:pt x="22659" y="350412"/>
                        <a:pt x="49646" y="327923"/>
                      </a:cubicBezTo>
                      <a:cubicBezTo>
                        <a:pt x="76633" y="305434"/>
                        <a:pt x="137752" y="269185"/>
                        <a:pt x="175058" y="232673"/>
                      </a:cubicBezTo>
                      <a:cubicBezTo>
                        <a:pt x="212364" y="196161"/>
                        <a:pt x="234589" y="150123"/>
                        <a:pt x="273483" y="108848"/>
                      </a:cubicBezTo>
                      <a:cubicBezTo>
                        <a:pt x="312377" y="67573"/>
                        <a:pt x="436466" y="-9156"/>
                        <a:pt x="435408" y="8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CFD146B6-4EDF-4877-90D0-4E988A19F82D}"/>
                    </a:ext>
                  </a:extLst>
                </p:cNvPr>
                <p:cNvSpPr/>
                <p:nvPr/>
              </p:nvSpPr>
              <p:spPr>
                <a:xfrm>
                  <a:off x="6366117" y="4569977"/>
                  <a:ext cx="444321" cy="390389"/>
                </a:xfrm>
                <a:custGeom>
                  <a:avLst/>
                  <a:gdLst>
                    <a:gd name="connsiteX0" fmla="*/ 444258 w 444321"/>
                    <a:gd name="connsiteY0" fmla="*/ 436 h 390389"/>
                    <a:gd name="connsiteX1" fmla="*/ 312496 w 444321"/>
                    <a:gd name="connsiteY1" fmla="*/ 144898 h 390389"/>
                    <a:gd name="connsiteX2" fmla="*/ 222008 w 444321"/>
                    <a:gd name="connsiteY2" fmla="*/ 221098 h 390389"/>
                    <a:gd name="connsiteX3" fmla="*/ 98183 w 444321"/>
                    <a:gd name="connsiteY3" fmla="*/ 314761 h 390389"/>
                    <a:gd name="connsiteX4" fmla="*/ 12458 w 444321"/>
                    <a:gd name="connsiteY4" fmla="*/ 387786 h 390389"/>
                    <a:gd name="connsiteX5" fmla="*/ 2933 w 444321"/>
                    <a:gd name="connsiteY5" fmla="*/ 370323 h 390389"/>
                    <a:gd name="connsiteX6" fmla="*/ 36271 w 444321"/>
                    <a:gd name="connsiteY6" fmla="*/ 333811 h 390389"/>
                    <a:gd name="connsiteX7" fmla="*/ 237883 w 444321"/>
                    <a:gd name="connsiteY7" fmla="*/ 165536 h 390389"/>
                    <a:gd name="connsiteX8" fmla="*/ 295033 w 444321"/>
                    <a:gd name="connsiteY8" fmla="*/ 102036 h 390389"/>
                    <a:gd name="connsiteX9" fmla="*/ 444258 w 444321"/>
                    <a:gd name="connsiteY9" fmla="*/ 436 h 39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4321" h="390389">
                      <a:moveTo>
                        <a:pt x="444258" y="436"/>
                      </a:moveTo>
                      <a:cubicBezTo>
                        <a:pt x="447169" y="7580"/>
                        <a:pt x="349538" y="108121"/>
                        <a:pt x="312496" y="144898"/>
                      </a:cubicBezTo>
                      <a:cubicBezTo>
                        <a:pt x="275454" y="181675"/>
                        <a:pt x="257727" y="192788"/>
                        <a:pt x="222008" y="221098"/>
                      </a:cubicBezTo>
                      <a:cubicBezTo>
                        <a:pt x="186289" y="249409"/>
                        <a:pt x="133108" y="286980"/>
                        <a:pt x="98183" y="314761"/>
                      </a:cubicBezTo>
                      <a:cubicBezTo>
                        <a:pt x="63258" y="342542"/>
                        <a:pt x="28333" y="378526"/>
                        <a:pt x="12458" y="387786"/>
                      </a:cubicBezTo>
                      <a:cubicBezTo>
                        <a:pt x="-3417" y="397046"/>
                        <a:pt x="-1036" y="379319"/>
                        <a:pt x="2933" y="370323"/>
                      </a:cubicBezTo>
                      <a:cubicBezTo>
                        <a:pt x="6902" y="361327"/>
                        <a:pt x="-2887" y="367942"/>
                        <a:pt x="36271" y="333811"/>
                      </a:cubicBezTo>
                      <a:cubicBezTo>
                        <a:pt x="75429" y="299680"/>
                        <a:pt x="194756" y="204165"/>
                        <a:pt x="237883" y="165536"/>
                      </a:cubicBezTo>
                      <a:cubicBezTo>
                        <a:pt x="281010" y="126907"/>
                        <a:pt x="265400" y="128230"/>
                        <a:pt x="295033" y="102036"/>
                      </a:cubicBezTo>
                      <a:cubicBezTo>
                        <a:pt x="324666" y="75842"/>
                        <a:pt x="441347" y="-6708"/>
                        <a:pt x="444258" y="43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5A47C57B-BD0F-4990-89D8-78B2F33D1315}"/>
                    </a:ext>
                  </a:extLst>
                </p:cNvPr>
                <p:cNvSpPr/>
                <p:nvPr/>
              </p:nvSpPr>
              <p:spPr>
                <a:xfrm>
                  <a:off x="6665586" y="4574119"/>
                  <a:ext cx="964837" cy="419281"/>
                </a:xfrm>
                <a:custGeom>
                  <a:avLst/>
                  <a:gdLst>
                    <a:gd name="connsiteX0" fmla="*/ 13027 w 964837"/>
                    <a:gd name="connsiteY0" fmla="*/ 1056 h 419281"/>
                    <a:gd name="connsiteX1" fmla="*/ 216227 w 964837"/>
                    <a:gd name="connsiteY1" fmla="*/ 112181 h 419281"/>
                    <a:gd name="connsiteX2" fmla="*/ 544839 w 964837"/>
                    <a:gd name="connsiteY2" fmla="*/ 258231 h 419281"/>
                    <a:gd name="connsiteX3" fmla="*/ 817889 w 964837"/>
                    <a:gd name="connsiteY3" fmla="*/ 366181 h 419281"/>
                    <a:gd name="connsiteX4" fmla="*/ 954414 w 964837"/>
                    <a:gd name="connsiteY4" fmla="*/ 391581 h 419281"/>
                    <a:gd name="connsiteX5" fmla="*/ 949652 w 964837"/>
                    <a:gd name="connsiteY5" fmla="*/ 409044 h 419281"/>
                    <a:gd name="connsiteX6" fmla="*/ 903614 w 964837"/>
                    <a:gd name="connsiteY6" fmla="*/ 418569 h 419281"/>
                    <a:gd name="connsiteX7" fmla="*/ 798839 w 964837"/>
                    <a:gd name="connsiteY7" fmla="*/ 389994 h 419281"/>
                    <a:gd name="connsiteX8" fmla="*/ 541664 w 964837"/>
                    <a:gd name="connsiteY8" fmla="*/ 297919 h 419281"/>
                    <a:gd name="connsiteX9" fmla="*/ 255914 w 964837"/>
                    <a:gd name="connsiteY9" fmla="*/ 175681 h 419281"/>
                    <a:gd name="connsiteX10" fmla="*/ 44777 w 964837"/>
                    <a:gd name="connsiteY10" fmla="*/ 61381 h 419281"/>
                    <a:gd name="connsiteX11" fmla="*/ 13027 w 964837"/>
                    <a:gd name="connsiteY11" fmla="*/ 1056 h 4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4837" h="419281">
                      <a:moveTo>
                        <a:pt x="13027" y="1056"/>
                      </a:moveTo>
                      <a:cubicBezTo>
                        <a:pt x="41602" y="9523"/>
                        <a:pt x="127592" y="69319"/>
                        <a:pt x="216227" y="112181"/>
                      </a:cubicBezTo>
                      <a:cubicBezTo>
                        <a:pt x="304862" y="155043"/>
                        <a:pt x="444562" y="215898"/>
                        <a:pt x="544839" y="258231"/>
                      </a:cubicBezTo>
                      <a:cubicBezTo>
                        <a:pt x="645116" y="300564"/>
                        <a:pt x="749627" y="343956"/>
                        <a:pt x="817889" y="366181"/>
                      </a:cubicBezTo>
                      <a:cubicBezTo>
                        <a:pt x="886151" y="388406"/>
                        <a:pt x="932454" y="384437"/>
                        <a:pt x="954414" y="391581"/>
                      </a:cubicBezTo>
                      <a:cubicBezTo>
                        <a:pt x="976374" y="398725"/>
                        <a:pt x="958119" y="404546"/>
                        <a:pt x="949652" y="409044"/>
                      </a:cubicBezTo>
                      <a:cubicBezTo>
                        <a:pt x="941185" y="413542"/>
                        <a:pt x="928749" y="421744"/>
                        <a:pt x="903614" y="418569"/>
                      </a:cubicBezTo>
                      <a:cubicBezTo>
                        <a:pt x="878479" y="415394"/>
                        <a:pt x="859164" y="410102"/>
                        <a:pt x="798839" y="389994"/>
                      </a:cubicBezTo>
                      <a:cubicBezTo>
                        <a:pt x="738514" y="369886"/>
                        <a:pt x="632151" y="333638"/>
                        <a:pt x="541664" y="297919"/>
                      </a:cubicBezTo>
                      <a:cubicBezTo>
                        <a:pt x="451177" y="262200"/>
                        <a:pt x="338729" y="215104"/>
                        <a:pt x="255914" y="175681"/>
                      </a:cubicBezTo>
                      <a:cubicBezTo>
                        <a:pt x="173100" y="136258"/>
                        <a:pt x="83142" y="85723"/>
                        <a:pt x="44777" y="61381"/>
                      </a:cubicBezTo>
                      <a:cubicBezTo>
                        <a:pt x="6412" y="37039"/>
                        <a:pt x="-15548" y="-7411"/>
                        <a:pt x="13027" y="105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00E18285-7D71-4E56-83C3-6E0C505B5A3B}"/>
                    </a:ext>
                  </a:extLst>
                </p:cNvPr>
                <p:cNvSpPr/>
                <p:nvPr/>
              </p:nvSpPr>
              <p:spPr>
                <a:xfrm>
                  <a:off x="6562679" y="4592638"/>
                  <a:ext cx="1035303" cy="447679"/>
                </a:xfrm>
                <a:custGeom>
                  <a:avLst/>
                  <a:gdLst>
                    <a:gd name="connsiteX0" fmla="*/ 1634 w 1035303"/>
                    <a:gd name="connsiteY0" fmla="*/ 0 h 447679"/>
                    <a:gd name="connsiteX1" fmla="*/ 215946 w 1035303"/>
                    <a:gd name="connsiteY1" fmla="*/ 117475 h 447679"/>
                    <a:gd name="connsiteX2" fmla="*/ 522334 w 1035303"/>
                    <a:gd name="connsiteY2" fmla="*/ 268287 h 447679"/>
                    <a:gd name="connsiteX3" fmla="*/ 843009 w 1035303"/>
                    <a:gd name="connsiteY3" fmla="*/ 381000 h 447679"/>
                    <a:gd name="connsiteX4" fmla="*/ 1025571 w 1035303"/>
                    <a:gd name="connsiteY4" fmla="*/ 442912 h 447679"/>
                    <a:gd name="connsiteX5" fmla="*/ 1001759 w 1035303"/>
                    <a:gd name="connsiteY5" fmla="*/ 442912 h 447679"/>
                    <a:gd name="connsiteX6" fmla="*/ 928734 w 1035303"/>
                    <a:gd name="connsiteY6" fmla="*/ 438150 h 447679"/>
                    <a:gd name="connsiteX7" fmla="*/ 671559 w 1035303"/>
                    <a:gd name="connsiteY7" fmla="*/ 361950 h 447679"/>
                    <a:gd name="connsiteX8" fmla="*/ 465184 w 1035303"/>
                    <a:gd name="connsiteY8" fmla="*/ 263525 h 447679"/>
                    <a:gd name="connsiteX9" fmla="*/ 136571 w 1035303"/>
                    <a:gd name="connsiteY9" fmla="*/ 115887 h 447679"/>
                    <a:gd name="connsiteX10" fmla="*/ 1634 w 1035303"/>
                    <a:gd name="connsiteY10" fmla="*/ 0 h 44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5303" h="447679">
                      <a:moveTo>
                        <a:pt x="1634" y="0"/>
                      </a:moveTo>
                      <a:cubicBezTo>
                        <a:pt x="14863" y="265"/>
                        <a:pt x="129163" y="72761"/>
                        <a:pt x="215946" y="117475"/>
                      </a:cubicBezTo>
                      <a:cubicBezTo>
                        <a:pt x="302729" y="162189"/>
                        <a:pt x="417824" y="224366"/>
                        <a:pt x="522334" y="268287"/>
                      </a:cubicBezTo>
                      <a:cubicBezTo>
                        <a:pt x="626844" y="312208"/>
                        <a:pt x="759136" y="351896"/>
                        <a:pt x="843009" y="381000"/>
                      </a:cubicBezTo>
                      <a:lnTo>
                        <a:pt x="1025571" y="442912"/>
                      </a:lnTo>
                      <a:cubicBezTo>
                        <a:pt x="1052029" y="453231"/>
                        <a:pt x="1017898" y="443706"/>
                        <a:pt x="1001759" y="442912"/>
                      </a:cubicBezTo>
                      <a:cubicBezTo>
                        <a:pt x="985620" y="442118"/>
                        <a:pt x="983767" y="451644"/>
                        <a:pt x="928734" y="438150"/>
                      </a:cubicBezTo>
                      <a:cubicBezTo>
                        <a:pt x="873701" y="424656"/>
                        <a:pt x="748817" y="391054"/>
                        <a:pt x="671559" y="361950"/>
                      </a:cubicBezTo>
                      <a:cubicBezTo>
                        <a:pt x="594301" y="332846"/>
                        <a:pt x="554349" y="304535"/>
                        <a:pt x="465184" y="263525"/>
                      </a:cubicBezTo>
                      <a:cubicBezTo>
                        <a:pt x="376019" y="222515"/>
                        <a:pt x="215681" y="155310"/>
                        <a:pt x="136571" y="115887"/>
                      </a:cubicBezTo>
                      <a:cubicBezTo>
                        <a:pt x="57461" y="76464"/>
                        <a:pt x="-11595" y="-265"/>
                        <a:pt x="1634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24D3D0EA-5A79-4E2D-B146-C1301007B3CE}"/>
                    </a:ext>
                  </a:extLst>
                </p:cNvPr>
                <p:cNvSpPr/>
                <p:nvPr/>
              </p:nvSpPr>
              <p:spPr>
                <a:xfrm>
                  <a:off x="6431900" y="4603475"/>
                  <a:ext cx="1123158" cy="509992"/>
                </a:xfrm>
                <a:custGeom>
                  <a:avLst/>
                  <a:gdLst>
                    <a:gd name="connsiteX0" fmla="*/ 650 w 1123158"/>
                    <a:gd name="connsiteY0" fmla="*/ 275 h 509992"/>
                    <a:gd name="connsiteX1" fmla="*/ 156225 w 1123158"/>
                    <a:gd name="connsiteY1" fmla="*/ 90763 h 509992"/>
                    <a:gd name="connsiteX2" fmla="*/ 475313 w 1123158"/>
                    <a:gd name="connsiteY2" fmla="*/ 279675 h 509992"/>
                    <a:gd name="connsiteX3" fmla="*/ 854725 w 1123158"/>
                    <a:gd name="connsiteY3" fmla="*/ 428900 h 509992"/>
                    <a:gd name="connsiteX4" fmla="*/ 1118250 w 1123158"/>
                    <a:gd name="connsiteY4" fmla="*/ 503513 h 509992"/>
                    <a:gd name="connsiteX5" fmla="*/ 1008713 w 1123158"/>
                    <a:gd name="connsiteY5" fmla="*/ 498750 h 509992"/>
                    <a:gd name="connsiteX6" fmla="*/ 791225 w 1123158"/>
                    <a:gd name="connsiteY6" fmla="*/ 438425 h 509992"/>
                    <a:gd name="connsiteX7" fmla="*/ 338788 w 1123158"/>
                    <a:gd name="connsiteY7" fmla="*/ 246338 h 509992"/>
                    <a:gd name="connsiteX8" fmla="*/ 110188 w 1123158"/>
                    <a:gd name="connsiteY8" fmla="*/ 127275 h 509992"/>
                    <a:gd name="connsiteX9" fmla="*/ 650 w 1123158"/>
                    <a:gd name="connsiteY9" fmla="*/ 275 h 509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3158" h="509992">
                      <a:moveTo>
                        <a:pt x="650" y="275"/>
                      </a:moveTo>
                      <a:cubicBezTo>
                        <a:pt x="8323" y="-5810"/>
                        <a:pt x="156225" y="90763"/>
                        <a:pt x="156225" y="90763"/>
                      </a:cubicBezTo>
                      <a:cubicBezTo>
                        <a:pt x="235335" y="137330"/>
                        <a:pt x="358896" y="223319"/>
                        <a:pt x="475313" y="279675"/>
                      </a:cubicBezTo>
                      <a:cubicBezTo>
                        <a:pt x="591730" y="336031"/>
                        <a:pt x="747569" y="391594"/>
                        <a:pt x="854725" y="428900"/>
                      </a:cubicBezTo>
                      <a:cubicBezTo>
                        <a:pt x="961881" y="466206"/>
                        <a:pt x="1092585" y="491871"/>
                        <a:pt x="1118250" y="503513"/>
                      </a:cubicBezTo>
                      <a:cubicBezTo>
                        <a:pt x="1143915" y="515155"/>
                        <a:pt x="1063217" y="509598"/>
                        <a:pt x="1008713" y="498750"/>
                      </a:cubicBezTo>
                      <a:cubicBezTo>
                        <a:pt x="954209" y="487902"/>
                        <a:pt x="902879" y="480494"/>
                        <a:pt x="791225" y="438425"/>
                      </a:cubicBezTo>
                      <a:cubicBezTo>
                        <a:pt x="679571" y="396356"/>
                        <a:pt x="452294" y="298196"/>
                        <a:pt x="338788" y="246338"/>
                      </a:cubicBezTo>
                      <a:cubicBezTo>
                        <a:pt x="225282" y="194480"/>
                        <a:pt x="165751" y="162465"/>
                        <a:pt x="110188" y="127275"/>
                      </a:cubicBezTo>
                      <a:cubicBezTo>
                        <a:pt x="54626" y="92085"/>
                        <a:pt x="-7023" y="6360"/>
                        <a:pt x="650" y="27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154BDB80-A592-40E7-B8D0-5F52DDA9463A}"/>
                    </a:ext>
                  </a:extLst>
                </p:cNvPr>
                <p:cNvSpPr/>
                <p:nvPr/>
              </p:nvSpPr>
              <p:spPr>
                <a:xfrm>
                  <a:off x="5985984" y="4602139"/>
                  <a:ext cx="427845" cy="341111"/>
                </a:xfrm>
                <a:custGeom>
                  <a:avLst/>
                  <a:gdLst>
                    <a:gd name="connsiteX0" fmla="*/ 427516 w 427845"/>
                    <a:gd name="connsiteY0" fmla="*/ 24 h 341111"/>
                    <a:gd name="connsiteX1" fmla="*/ 311629 w 427845"/>
                    <a:gd name="connsiteY1" fmla="*/ 117499 h 341111"/>
                    <a:gd name="connsiteX2" fmla="*/ 132241 w 427845"/>
                    <a:gd name="connsiteY2" fmla="*/ 249261 h 341111"/>
                    <a:gd name="connsiteX3" fmla="*/ 10004 w 427845"/>
                    <a:gd name="connsiteY3" fmla="*/ 336574 h 341111"/>
                    <a:gd name="connsiteX4" fmla="*/ 22704 w 427845"/>
                    <a:gd name="connsiteY4" fmla="*/ 317524 h 341111"/>
                    <a:gd name="connsiteX5" fmla="*/ 146529 w 427845"/>
                    <a:gd name="connsiteY5" fmla="*/ 222274 h 341111"/>
                    <a:gd name="connsiteX6" fmla="*/ 276704 w 427845"/>
                    <a:gd name="connsiteY6" fmla="*/ 107974 h 341111"/>
                    <a:gd name="connsiteX7" fmla="*/ 427516 w 427845"/>
                    <a:gd name="connsiteY7" fmla="*/ 24 h 3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7845" h="341111">
                      <a:moveTo>
                        <a:pt x="427516" y="24"/>
                      </a:moveTo>
                      <a:cubicBezTo>
                        <a:pt x="433337" y="1612"/>
                        <a:pt x="360841" y="75960"/>
                        <a:pt x="311629" y="117499"/>
                      </a:cubicBezTo>
                      <a:cubicBezTo>
                        <a:pt x="262417" y="159038"/>
                        <a:pt x="132241" y="249261"/>
                        <a:pt x="132241" y="249261"/>
                      </a:cubicBezTo>
                      <a:cubicBezTo>
                        <a:pt x="81970" y="285774"/>
                        <a:pt x="28260" y="325197"/>
                        <a:pt x="10004" y="336574"/>
                      </a:cubicBezTo>
                      <a:cubicBezTo>
                        <a:pt x="-8252" y="347951"/>
                        <a:pt x="-50" y="336574"/>
                        <a:pt x="22704" y="317524"/>
                      </a:cubicBezTo>
                      <a:cubicBezTo>
                        <a:pt x="45458" y="298474"/>
                        <a:pt x="104196" y="257199"/>
                        <a:pt x="146529" y="222274"/>
                      </a:cubicBezTo>
                      <a:cubicBezTo>
                        <a:pt x="188862" y="187349"/>
                        <a:pt x="234106" y="142105"/>
                        <a:pt x="276704" y="107974"/>
                      </a:cubicBezTo>
                      <a:cubicBezTo>
                        <a:pt x="319302" y="73843"/>
                        <a:pt x="421695" y="-1564"/>
                        <a:pt x="427516" y="2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D917EAC8-58B6-4D15-BA72-8EE01778CB11}"/>
                    </a:ext>
                  </a:extLst>
                </p:cNvPr>
                <p:cNvSpPr/>
                <p:nvPr/>
              </p:nvSpPr>
              <p:spPr>
                <a:xfrm>
                  <a:off x="5866890" y="4622507"/>
                  <a:ext cx="438689" cy="318814"/>
                </a:xfrm>
                <a:custGeom>
                  <a:avLst/>
                  <a:gdLst>
                    <a:gd name="connsiteX0" fmla="*/ 438660 w 438689"/>
                    <a:gd name="connsiteY0" fmla="*/ 293 h 318814"/>
                    <a:gd name="connsiteX1" fmla="*/ 260860 w 438689"/>
                    <a:gd name="connsiteY1" fmla="*/ 127293 h 318814"/>
                    <a:gd name="connsiteX2" fmla="*/ 132273 w 438689"/>
                    <a:gd name="connsiteY2" fmla="*/ 238418 h 318814"/>
                    <a:gd name="connsiteX3" fmla="*/ 11623 w 438689"/>
                    <a:gd name="connsiteY3" fmla="*/ 316206 h 318814"/>
                    <a:gd name="connsiteX4" fmla="*/ 13210 w 438689"/>
                    <a:gd name="connsiteY4" fmla="*/ 295568 h 318814"/>
                    <a:gd name="connsiteX5" fmla="*/ 86235 w 438689"/>
                    <a:gd name="connsiteY5" fmla="*/ 247943 h 318814"/>
                    <a:gd name="connsiteX6" fmla="*/ 273560 w 438689"/>
                    <a:gd name="connsiteY6" fmla="*/ 97131 h 318814"/>
                    <a:gd name="connsiteX7" fmla="*/ 438660 w 438689"/>
                    <a:gd name="connsiteY7" fmla="*/ 293 h 31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689" h="318814">
                      <a:moveTo>
                        <a:pt x="438660" y="293"/>
                      </a:moveTo>
                      <a:cubicBezTo>
                        <a:pt x="436543" y="5320"/>
                        <a:pt x="311925" y="87605"/>
                        <a:pt x="260860" y="127293"/>
                      </a:cubicBezTo>
                      <a:cubicBezTo>
                        <a:pt x="209795" y="166981"/>
                        <a:pt x="173812" y="206933"/>
                        <a:pt x="132273" y="238418"/>
                      </a:cubicBezTo>
                      <a:cubicBezTo>
                        <a:pt x="90734" y="269903"/>
                        <a:pt x="31467" y="306681"/>
                        <a:pt x="11623" y="316206"/>
                      </a:cubicBezTo>
                      <a:cubicBezTo>
                        <a:pt x="-8221" y="325731"/>
                        <a:pt x="775" y="306945"/>
                        <a:pt x="13210" y="295568"/>
                      </a:cubicBezTo>
                      <a:cubicBezTo>
                        <a:pt x="25645" y="284191"/>
                        <a:pt x="42843" y="281016"/>
                        <a:pt x="86235" y="247943"/>
                      </a:cubicBezTo>
                      <a:cubicBezTo>
                        <a:pt x="129627" y="214870"/>
                        <a:pt x="218791" y="138406"/>
                        <a:pt x="273560" y="97131"/>
                      </a:cubicBezTo>
                      <a:cubicBezTo>
                        <a:pt x="328329" y="55856"/>
                        <a:pt x="440777" y="-4734"/>
                        <a:pt x="438660" y="29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E18BCE7C-A283-43E2-BBFA-0B5A5CD4CD28}"/>
                    </a:ext>
                  </a:extLst>
                </p:cNvPr>
                <p:cNvSpPr/>
                <p:nvPr/>
              </p:nvSpPr>
              <p:spPr>
                <a:xfrm>
                  <a:off x="5711380" y="4620253"/>
                  <a:ext cx="493645" cy="344942"/>
                </a:xfrm>
                <a:custGeom>
                  <a:avLst/>
                  <a:gdLst>
                    <a:gd name="connsiteX0" fmla="*/ 490983 w 493645"/>
                    <a:gd name="connsiteY0" fmla="*/ 960 h 344942"/>
                    <a:gd name="connsiteX1" fmla="*/ 344933 w 493645"/>
                    <a:gd name="connsiteY1" fmla="*/ 105735 h 344942"/>
                    <a:gd name="connsiteX2" fmla="*/ 198883 w 493645"/>
                    <a:gd name="connsiteY2" fmla="*/ 213685 h 344942"/>
                    <a:gd name="connsiteX3" fmla="*/ 11558 w 493645"/>
                    <a:gd name="connsiteY3" fmla="*/ 342272 h 344942"/>
                    <a:gd name="connsiteX4" fmla="*/ 38545 w 493645"/>
                    <a:gd name="connsiteY4" fmla="*/ 291472 h 344942"/>
                    <a:gd name="connsiteX5" fmla="*/ 189358 w 493645"/>
                    <a:gd name="connsiteY5" fmla="*/ 181935 h 344942"/>
                    <a:gd name="connsiteX6" fmla="*/ 490983 w 493645"/>
                    <a:gd name="connsiteY6" fmla="*/ 960 h 344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45" h="344942">
                      <a:moveTo>
                        <a:pt x="490983" y="960"/>
                      </a:moveTo>
                      <a:cubicBezTo>
                        <a:pt x="516912" y="-11740"/>
                        <a:pt x="344933" y="105735"/>
                        <a:pt x="344933" y="105735"/>
                      </a:cubicBezTo>
                      <a:cubicBezTo>
                        <a:pt x="296250" y="141189"/>
                        <a:pt x="254445" y="174262"/>
                        <a:pt x="198883" y="213685"/>
                      </a:cubicBezTo>
                      <a:cubicBezTo>
                        <a:pt x="143321" y="253108"/>
                        <a:pt x="38281" y="329308"/>
                        <a:pt x="11558" y="342272"/>
                      </a:cubicBezTo>
                      <a:cubicBezTo>
                        <a:pt x="-15165" y="355237"/>
                        <a:pt x="8912" y="318195"/>
                        <a:pt x="38545" y="291472"/>
                      </a:cubicBezTo>
                      <a:cubicBezTo>
                        <a:pt x="68178" y="264749"/>
                        <a:pt x="118979" y="229824"/>
                        <a:pt x="189358" y="181935"/>
                      </a:cubicBezTo>
                      <a:cubicBezTo>
                        <a:pt x="259737" y="134046"/>
                        <a:pt x="465054" y="13660"/>
                        <a:pt x="490983" y="96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A363A9F0-F5B7-4CB2-AA95-D7C4C7D8437B}"/>
                    </a:ext>
                  </a:extLst>
                </p:cNvPr>
                <p:cNvSpPr/>
                <p:nvPr/>
              </p:nvSpPr>
              <p:spPr>
                <a:xfrm>
                  <a:off x="5737324" y="4598537"/>
                  <a:ext cx="487336" cy="340364"/>
                </a:xfrm>
                <a:custGeom>
                  <a:avLst/>
                  <a:gdLst>
                    <a:gd name="connsiteX0" fmla="*/ 4664 w 487336"/>
                    <a:gd name="connsiteY0" fmla="*/ 6801 h 340364"/>
                    <a:gd name="connsiteX1" fmla="*/ 315814 w 487336"/>
                    <a:gd name="connsiteY1" fmla="*/ 240163 h 340364"/>
                    <a:gd name="connsiteX2" fmla="*/ 480914 w 487336"/>
                    <a:gd name="connsiteY2" fmla="*/ 338588 h 340364"/>
                    <a:gd name="connsiteX3" fmla="*/ 442814 w 487336"/>
                    <a:gd name="connsiteY3" fmla="*/ 297313 h 340364"/>
                    <a:gd name="connsiteX4" fmla="*/ 341214 w 487336"/>
                    <a:gd name="connsiteY4" fmla="*/ 219526 h 340364"/>
                    <a:gd name="connsiteX5" fmla="*/ 141189 w 487336"/>
                    <a:gd name="connsiteY5" fmla="*/ 75063 h 340364"/>
                    <a:gd name="connsiteX6" fmla="*/ 4664 w 487336"/>
                    <a:gd name="connsiteY6" fmla="*/ 6801 h 340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336" h="340364">
                      <a:moveTo>
                        <a:pt x="4664" y="6801"/>
                      </a:moveTo>
                      <a:cubicBezTo>
                        <a:pt x="33768" y="34318"/>
                        <a:pt x="236439" y="184865"/>
                        <a:pt x="315814" y="240163"/>
                      </a:cubicBezTo>
                      <a:cubicBezTo>
                        <a:pt x="395189" y="295461"/>
                        <a:pt x="459747" y="329063"/>
                        <a:pt x="480914" y="338588"/>
                      </a:cubicBezTo>
                      <a:cubicBezTo>
                        <a:pt x="502081" y="348113"/>
                        <a:pt x="466097" y="317157"/>
                        <a:pt x="442814" y="297313"/>
                      </a:cubicBezTo>
                      <a:cubicBezTo>
                        <a:pt x="419531" y="277469"/>
                        <a:pt x="391485" y="256568"/>
                        <a:pt x="341214" y="219526"/>
                      </a:cubicBezTo>
                      <a:cubicBezTo>
                        <a:pt x="290943" y="182484"/>
                        <a:pt x="192254" y="108136"/>
                        <a:pt x="141189" y="75063"/>
                      </a:cubicBezTo>
                      <a:cubicBezTo>
                        <a:pt x="90124" y="41990"/>
                        <a:pt x="-24440" y="-20716"/>
                        <a:pt x="4664" y="680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DB8CB7B3-B0F1-4377-9533-DD883EE01A9D}"/>
                    </a:ext>
                  </a:extLst>
                </p:cNvPr>
                <p:cNvSpPr/>
                <p:nvPr/>
              </p:nvSpPr>
              <p:spPr>
                <a:xfrm>
                  <a:off x="5903325" y="4603452"/>
                  <a:ext cx="473693" cy="348479"/>
                </a:xfrm>
                <a:custGeom>
                  <a:avLst/>
                  <a:gdLst>
                    <a:gd name="connsiteX0" fmla="*/ 3763 w 473693"/>
                    <a:gd name="connsiteY0" fmla="*/ 298 h 348479"/>
                    <a:gd name="connsiteX1" fmla="*/ 238713 w 473693"/>
                    <a:gd name="connsiteY1" fmla="*/ 168573 h 348479"/>
                    <a:gd name="connsiteX2" fmla="*/ 470488 w 473693"/>
                    <a:gd name="connsiteY2" fmla="*/ 343198 h 348479"/>
                    <a:gd name="connsiteX3" fmla="*/ 356188 w 473693"/>
                    <a:gd name="connsiteY3" fmla="*/ 287636 h 348479"/>
                    <a:gd name="connsiteX4" fmla="*/ 111713 w 473693"/>
                    <a:gd name="connsiteY4" fmla="*/ 130473 h 348479"/>
                    <a:gd name="connsiteX5" fmla="*/ 3763 w 473693"/>
                    <a:gd name="connsiteY5" fmla="*/ 298 h 34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693" h="348479">
                      <a:moveTo>
                        <a:pt x="3763" y="298"/>
                      </a:moveTo>
                      <a:cubicBezTo>
                        <a:pt x="24930" y="6648"/>
                        <a:pt x="160926" y="111423"/>
                        <a:pt x="238713" y="168573"/>
                      </a:cubicBezTo>
                      <a:cubicBezTo>
                        <a:pt x="316500" y="225723"/>
                        <a:pt x="450909" y="323354"/>
                        <a:pt x="470488" y="343198"/>
                      </a:cubicBezTo>
                      <a:cubicBezTo>
                        <a:pt x="490067" y="363042"/>
                        <a:pt x="415984" y="323090"/>
                        <a:pt x="356188" y="287636"/>
                      </a:cubicBezTo>
                      <a:cubicBezTo>
                        <a:pt x="296392" y="252182"/>
                        <a:pt x="168334" y="170425"/>
                        <a:pt x="111713" y="130473"/>
                      </a:cubicBezTo>
                      <a:cubicBezTo>
                        <a:pt x="55092" y="90521"/>
                        <a:pt x="-17404" y="-6052"/>
                        <a:pt x="3763" y="2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B7D26BE8-6B5D-4ABB-82DA-1766358F5DA4}"/>
                    </a:ext>
                  </a:extLst>
                </p:cNvPr>
                <p:cNvSpPr/>
                <p:nvPr/>
              </p:nvSpPr>
              <p:spPr>
                <a:xfrm>
                  <a:off x="6012098" y="4606372"/>
                  <a:ext cx="499929" cy="363164"/>
                </a:xfrm>
                <a:custGeom>
                  <a:avLst/>
                  <a:gdLst>
                    <a:gd name="connsiteX0" fmla="*/ 10877 w 499929"/>
                    <a:gd name="connsiteY0" fmla="*/ 2141 h 363164"/>
                    <a:gd name="connsiteX1" fmla="*/ 295040 w 499929"/>
                    <a:gd name="connsiteY1" fmla="*/ 205341 h 363164"/>
                    <a:gd name="connsiteX2" fmla="*/ 496652 w 499929"/>
                    <a:gd name="connsiteY2" fmla="*/ 357741 h 363164"/>
                    <a:gd name="connsiteX3" fmla="*/ 406165 w 499929"/>
                    <a:gd name="connsiteY3" fmla="*/ 318053 h 363164"/>
                    <a:gd name="connsiteX4" fmla="*/ 226777 w 499929"/>
                    <a:gd name="connsiteY4" fmla="*/ 211691 h 363164"/>
                    <a:gd name="connsiteX5" fmla="*/ 75965 w 499929"/>
                    <a:gd name="connsiteY5" fmla="*/ 103741 h 363164"/>
                    <a:gd name="connsiteX6" fmla="*/ 10877 w 499929"/>
                    <a:gd name="connsiteY6" fmla="*/ 2141 h 36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9929" h="363164">
                      <a:moveTo>
                        <a:pt x="10877" y="2141"/>
                      </a:moveTo>
                      <a:cubicBezTo>
                        <a:pt x="47390" y="19074"/>
                        <a:pt x="214078" y="146074"/>
                        <a:pt x="295040" y="205341"/>
                      </a:cubicBezTo>
                      <a:cubicBezTo>
                        <a:pt x="376002" y="264608"/>
                        <a:pt x="478131" y="338956"/>
                        <a:pt x="496652" y="357741"/>
                      </a:cubicBezTo>
                      <a:cubicBezTo>
                        <a:pt x="515173" y="376526"/>
                        <a:pt x="451144" y="342395"/>
                        <a:pt x="406165" y="318053"/>
                      </a:cubicBezTo>
                      <a:cubicBezTo>
                        <a:pt x="361186" y="293711"/>
                        <a:pt x="281810" y="247410"/>
                        <a:pt x="226777" y="211691"/>
                      </a:cubicBezTo>
                      <a:cubicBezTo>
                        <a:pt x="171744" y="175972"/>
                        <a:pt x="113536" y="134168"/>
                        <a:pt x="75965" y="103741"/>
                      </a:cubicBezTo>
                      <a:cubicBezTo>
                        <a:pt x="38394" y="73314"/>
                        <a:pt x="-25636" y="-14792"/>
                        <a:pt x="10877" y="214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69244FAF-6D83-4C1F-9F17-7D50D7D9FDCB}"/>
                </a:ext>
              </a:extLst>
            </p:cNvPr>
            <p:cNvGrpSpPr/>
            <p:nvPr/>
          </p:nvGrpSpPr>
          <p:grpSpPr>
            <a:xfrm flipH="1">
              <a:off x="2883962" y="1044432"/>
              <a:ext cx="3621457" cy="5351430"/>
              <a:chOff x="5711380" y="909678"/>
              <a:chExt cx="3621457" cy="5351430"/>
            </a:xfrm>
          </p:grpSpPr>
          <p:grpSp>
            <p:nvGrpSpPr>
              <p:cNvPr id="269" name="うつわ">
                <a:extLst>
                  <a:ext uri="{FF2B5EF4-FFF2-40B4-BE49-F238E27FC236}">
                    <a16:creationId xmlns:a16="http://schemas.microsoft.com/office/drawing/2014/main" id="{E86CB251-C53B-4ECC-8EC6-F95A4B462D10}"/>
                  </a:ext>
                </a:extLst>
              </p:cNvPr>
              <p:cNvGrpSpPr/>
              <p:nvPr/>
            </p:nvGrpSpPr>
            <p:grpSpPr>
              <a:xfrm>
                <a:off x="5747915" y="909678"/>
                <a:ext cx="3584922" cy="5351430"/>
                <a:chOff x="5747915" y="909678"/>
                <a:chExt cx="3584922" cy="53514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0" name="フリーフォーム: 図形 309">
                  <a:extLst>
                    <a:ext uri="{FF2B5EF4-FFF2-40B4-BE49-F238E27FC236}">
                      <a16:creationId xmlns:a16="http://schemas.microsoft.com/office/drawing/2014/main" id="{C2703782-17BD-4249-ABB9-B54FDF3FD160}"/>
                    </a:ext>
                  </a:extLst>
                </p:cNvPr>
                <p:cNvSpPr/>
                <p:nvPr/>
              </p:nvSpPr>
              <p:spPr>
                <a:xfrm>
                  <a:off x="5988886" y="1127810"/>
                  <a:ext cx="324187" cy="325797"/>
                </a:xfrm>
                <a:custGeom>
                  <a:avLst/>
                  <a:gdLst>
                    <a:gd name="connsiteX0" fmla="*/ 323014 w 324187"/>
                    <a:gd name="connsiteY0" fmla="*/ 373 h 325797"/>
                    <a:gd name="connsiteX1" fmla="*/ 174847 w 324187"/>
                    <a:gd name="connsiteY1" fmla="*/ 150657 h 325797"/>
                    <a:gd name="connsiteX2" fmla="*/ 16097 w 324187"/>
                    <a:gd name="connsiteY2" fmla="*/ 317873 h 325797"/>
                    <a:gd name="connsiteX3" fmla="*/ 13981 w 324187"/>
                    <a:gd name="connsiteY3" fmla="*/ 288240 h 325797"/>
                    <a:gd name="connsiteX4" fmla="*/ 92297 w 324187"/>
                    <a:gd name="connsiteY4" fmla="*/ 195107 h 325797"/>
                    <a:gd name="connsiteX5" fmla="*/ 323014 w 324187"/>
                    <a:gd name="connsiteY5" fmla="*/ 373 h 32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187" h="325797">
                      <a:moveTo>
                        <a:pt x="323014" y="373"/>
                      </a:moveTo>
                      <a:cubicBezTo>
                        <a:pt x="336772" y="-7035"/>
                        <a:pt x="226000" y="97740"/>
                        <a:pt x="174847" y="150657"/>
                      </a:cubicBezTo>
                      <a:cubicBezTo>
                        <a:pt x="123694" y="203574"/>
                        <a:pt x="42908" y="294943"/>
                        <a:pt x="16097" y="317873"/>
                      </a:cubicBezTo>
                      <a:cubicBezTo>
                        <a:pt x="-10714" y="340803"/>
                        <a:pt x="1281" y="308701"/>
                        <a:pt x="13981" y="288240"/>
                      </a:cubicBezTo>
                      <a:cubicBezTo>
                        <a:pt x="26681" y="267779"/>
                        <a:pt x="44319" y="242732"/>
                        <a:pt x="92297" y="195107"/>
                      </a:cubicBezTo>
                      <a:cubicBezTo>
                        <a:pt x="140275" y="147482"/>
                        <a:pt x="309256" y="7781"/>
                        <a:pt x="323014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: 図形 310">
                  <a:extLst>
                    <a:ext uri="{FF2B5EF4-FFF2-40B4-BE49-F238E27FC236}">
                      <a16:creationId xmlns:a16="http://schemas.microsoft.com/office/drawing/2014/main" id="{9251C552-4E41-4A7E-80EB-237F51B2965E}"/>
                    </a:ext>
                  </a:extLst>
                </p:cNvPr>
                <p:cNvSpPr/>
                <p:nvPr/>
              </p:nvSpPr>
              <p:spPr>
                <a:xfrm>
                  <a:off x="5985861" y="1148566"/>
                  <a:ext cx="148590" cy="136333"/>
                </a:xfrm>
                <a:custGeom>
                  <a:avLst/>
                  <a:gdLst>
                    <a:gd name="connsiteX0" fmla="*/ 72 w 148590"/>
                    <a:gd name="connsiteY0" fmla="*/ 784 h 136333"/>
                    <a:gd name="connsiteX1" fmla="*/ 137656 w 148590"/>
                    <a:gd name="connsiteY1" fmla="*/ 132017 h 136333"/>
                    <a:gd name="connsiteX2" fmla="*/ 137656 w 148590"/>
                    <a:gd name="connsiteY2" fmla="*/ 102384 h 136333"/>
                    <a:gd name="connsiteX3" fmla="*/ 118606 w 148590"/>
                    <a:gd name="connsiteY3" fmla="*/ 79101 h 136333"/>
                    <a:gd name="connsiteX4" fmla="*/ 72 w 148590"/>
                    <a:gd name="connsiteY4" fmla="*/ 784 h 13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590" h="136333">
                      <a:moveTo>
                        <a:pt x="72" y="784"/>
                      </a:moveTo>
                      <a:cubicBezTo>
                        <a:pt x="3247" y="9603"/>
                        <a:pt x="114725" y="115084"/>
                        <a:pt x="137656" y="132017"/>
                      </a:cubicBezTo>
                      <a:cubicBezTo>
                        <a:pt x="160587" y="148950"/>
                        <a:pt x="140831" y="111203"/>
                        <a:pt x="137656" y="102384"/>
                      </a:cubicBezTo>
                      <a:cubicBezTo>
                        <a:pt x="134481" y="93565"/>
                        <a:pt x="138714" y="98151"/>
                        <a:pt x="118606" y="79101"/>
                      </a:cubicBezTo>
                      <a:cubicBezTo>
                        <a:pt x="98498" y="60051"/>
                        <a:pt x="-3103" y="-8035"/>
                        <a:pt x="72" y="7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: 図形 311">
                  <a:extLst>
                    <a:ext uri="{FF2B5EF4-FFF2-40B4-BE49-F238E27FC236}">
                      <a16:creationId xmlns:a16="http://schemas.microsoft.com/office/drawing/2014/main" id="{63DD83E3-24AE-455B-B0C7-5FA21001BCB2}"/>
                    </a:ext>
                  </a:extLst>
                </p:cNvPr>
                <p:cNvSpPr/>
                <p:nvPr/>
              </p:nvSpPr>
              <p:spPr>
                <a:xfrm>
                  <a:off x="5843951" y="1153370"/>
                  <a:ext cx="154790" cy="157573"/>
                </a:xfrm>
                <a:custGeom>
                  <a:avLst/>
                  <a:gdLst>
                    <a:gd name="connsiteX0" fmla="*/ 154682 w 154790"/>
                    <a:gd name="connsiteY0" fmla="*/ 213 h 157573"/>
                    <a:gd name="connsiteX1" fmla="*/ 34032 w 154790"/>
                    <a:gd name="connsiteY1" fmla="*/ 146263 h 157573"/>
                    <a:gd name="connsiteX2" fmla="*/ 14982 w 154790"/>
                    <a:gd name="connsiteY2" fmla="*/ 144147 h 157573"/>
                    <a:gd name="connsiteX3" fmla="*/ 10749 w 154790"/>
                    <a:gd name="connsiteY3" fmla="*/ 114513 h 157573"/>
                    <a:gd name="connsiteX4" fmla="*/ 154682 w 154790"/>
                    <a:gd name="connsiteY4" fmla="*/ 213 h 1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90" h="157573">
                      <a:moveTo>
                        <a:pt x="154682" y="213"/>
                      </a:moveTo>
                      <a:cubicBezTo>
                        <a:pt x="158562" y="5505"/>
                        <a:pt x="57315" y="122274"/>
                        <a:pt x="34032" y="146263"/>
                      </a:cubicBezTo>
                      <a:cubicBezTo>
                        <a:pt x="10749" y="170252"/>
                        <a:pt x="18862" y="149439"/>
                        <a:pt x="14982" y="144147"/>
                      </a:cubicBezTo>
                      <a:cubicBezTo>
                        <a:pt x="11102" y="138855"/>
                        <a:pt x="-13945" y="139560"/>
                        <a:pt x="10749" y="114513"/>
                      </a:cubicBezTo>
                      <a:cubicBezTo>
                        <a:pt x="35443" y="89466"/>
                        <a:pt x="150802" y="-5079"/>
                        <a:pt x="154682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DD767C6C-36E3-4B71-99F1-F3A6FFBC1E10}"/>
                    </a:ext>
                  </a:extLst>
                </p:cNvPr>
                <p:cNvSpPr/>
                <p:nvPr/>
              </p:nvSpPr>
              <p:spPr>
                <a:xfrm>
                  <a:off x="6017868" y="1198175"/>
                  <a:ext cx="400373" cy="377095"/>
                </a:xfrm>
                <a:custGeom>
                  <a:avLst/>
                  <a:gdLst>
                    <a:gd name="connsiteX0" fmla="*/ 399865 w 400373"/>
                    <a:gd name="connsiteY0" fmla="*/ 1975 h 377095"/>
                    <a:gd name="connsiteX1" fmla="*/ 175499 w 400373"/>
                    <a:gd name="connsiteY1" fmla="*/ 213642 h 377095"/>
                    <a:gd name="connsiteX2" fmla="*/ 31565 w 400373"/>
                    <a:gd name="connsiteY2" fmla="*/ 366042 h 377095"/>
                    <a:gd name="connsiteX3" fmla="*/ 4049 w 400373"/>
                    <a:gd name="connsiteY3" fmla="*/ 359692 h 377095"/>
                    <a:gd name="connsiteX4" fmla="*/ 25215 w 400373"/>
                    <a:gd name="connsiteY4" fmla="*/ 315242 h 377095"/>
                    <a:gd name="connsiteX5" fmla="*/ 230532 w 400373"/>
                    <a:gd name="connsiteY5" fmla="*/ 120508 h 377095"/>
                    <a:gd name="connsiteX6" fmla="*/ 399865 w 400373"/>
                    <a:gd name="connsiteY6" fmla="*/ 1975 h 37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0373" h="377095">
                      <a:moveTo>
                        <a:pt x="399865" y="1975"/>
                      </a:moveTo>
                      <a:cubicBezTo>
                        <a:pt x="390693" y="17497"/>
                        <a:pt x="236882" y="152964"/>
                        <a:pt x="175499" y="213642"/>
                      </a:cubicBezTo>
                      <a:cubicBezTo>
                        <a:pt x="114116" y="274320"/>
                        <a:pt x="60140" y="341700"/>
                        <a:pt x="31565" y="366042"/>
                      </a:cubicBezTo>
                      <a:cubicBezTo>
                        <a:pt x="2990" y="390384"/>
                        <a:pt x="5107" y="368159"/>
                        <a:pt x="4049" y="359692"/>
                      </a:cubicBezTo>
                      <a:cubicBezTo>
                        <a:pt x="2991" y="351225"/>
                        <a:pt x="-12532" y="355106"/>
                        <a:pt x="25215" y="315242"/>
                      </a:cubicBezTo>
                      <a:cubicBezTo>
                        <a:pt x="62962" y="275378"/>
                        <a:pt x="169149" y="175189"/>
                        <a:pt x="230532" y="120508"/>
                      </a:cubicBezTo>
                      <a:cubicBezTo>
                        <a:pt x="291915" y="65827"/>
                        <a:pt x="409037" y="-13547"/>
                        <a:pt x="399865" y="19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3EC32710-8D67-421E-9B4E-ECEBE9983D73}"/>
                    </a:ext>
                  </a:extLst>
                </p:cNvPr>
                <p:cNvSpPr/>
                <p:nvPr/>
              </p:nvSpPr>
              <p:spPr>
                <a:xfrm>
                  <a:off x="5886450" y="1599407"/>
                  <a:ext cx="794026" cy="45258"/>
                </a:xfrm>
                <a:custGeom>
                  <a:avLst/>
                  <a:gdLst>
                    <a:gd name="connsiteX0" fmla="*/ 0 w 794026"/>
                    <a:gd name="connsiteY0" fmla="*/ 7143 h 45258"/>
                    <a:gd name="connsiteX1" fmla="*/ 283633 w 794026"/>
                    <a:gd name="connsiteY1" fmla="*/ 793 h 45258"/>
                    <a:gd name="connsiteX2" fmla="*/ 662517 w 794026"/>
                    <a:gd name="connsiteY2" fmla="*/ 19843 h 45258"/>
                    <a:gd name="connsiteX3" fmla="*/ 793750 w 794026"/>
                    <a:gd name="connsiteY3" fmla="*/ 36776 h 45258"/>
                    <a:gd name="connsiteX4" fmla="*/ 694267 w 794026"/>
                    <a:gd name="connsiteY4" fmla="*/ 45243 h 45258"/>
                    <a:gd name="connsiteX5" fmla="*/ 596900 w 794026"/>
                    <a:gd name="connsiteY5" fmla="*/ 38893 h 45258"/>
                    <a:gd name="connsiteX6" fmla="*/ 281517 w 794026"/>
                    <a:gd name="connsiteY6" fmla="*/ 38893 h 45258"/>
                    <a:gd name="connsiteX7" fmla="*/ 0 w 794026"/>
                    <a:gd name="connsiteY7" fmla="*/ 7143 h 4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4026" h="45258">
                      <a:moveTo>
                        <a:pt x="0" y="7143"/>
                      </a:moveTo>
                      <a:cubicBezTo>
                        <a:pt x="353" y="793"/>
                        <a:pt x="173214" y="-1324"/>
                        <a:pt x="283633" y="793"/>
                      </a:cubicBezTo>
                      <a:cubicBezTo>
                        <a:pt x="394052" y="2910"/>
                        <a:pt x="577498" y="13846"/>
                        <a:pt x="662517" y="19843"/>
                      </a:cubicBezTo>
                      <a:cubicBezTo>
                        <a:pt x="747536" y="25840"/>
                        <a:pt x="788458" y="32543"/>
                        <a:pt x="793750" y="36776"/>
                      </a:cubicBezTo>
                      <a:cubicBezTo>
                        <a:pt x="799042" y="41009"/>
                        <a:pt x="727075" y="44890"/>
                        <a:pt x="694267" y="45243"/>
                      </a:cubicBezTo>
                      <a:cubicBezTo>
                        <a:pt x="661459" y="45596"/>
                        <a:pt x="665692" y="39951"/>
                        <a:pt x="596900" y="38893"/>
                      </a:cubicBezTo>
                      <a:cubicBezTo>
                        <a:pt x="528108" y="37835"/>
                        <a:pt x="377472" y="39951"/>
                        <a:pt x="281517" y="38893"/>
                      </a:cubicBezTo>
                      <a:cubicBezTo>
                        <a:pt x="185562" y="37835"/>
                        <a:pt x="-353" y="13493"/>
                        <a:pt x="0" y="7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: 図形 314">
                  <a:extLst>
                    <a:ext uri="{FF2B5EF4-FFF2-40B4-BE49-F238E27FC236}">
                      <a16:creationId xmlns:a16="http://schemas.microsoft.com/office/drawing/2014/main" id="{3F0DDDB8-4113-4799-96E4-66987D2AB0CD}"/>
                    </a:ext>
                  </a:extLst>
                </p:cNvPr>
                <p:cNvSpPr/>
                <p:nvPr/>
              </p:nvSpPr>
              <p:spPr>
                <a:xfrm>
                  <a:off x="6421365" y="1168367"/>
                  <a:ext cx="422193" cy="438771"/>
                </a:xfrm>
                <a:custGeom>
                  <a:avLst/>
                  <a:gdLst>
                    <a:gd name="connsiteX0" fmla="*/ 73 w 422193"/>
                    <a:gd name="connsiteY0" fmla="*/ 33 h 438771"/>
                    <a:gd name="connsiteX1" fmla="*/ 309635 w 422193"/>
                    <a:gd name="connsiteY1" fmla="*/ 288958 h 438771"/>
                    <a:gd name="connsiteX2" fmla="*/ 417585 w 422193"/>
                    <a:gd name="connsiteY2" fmla="*/ 428658 h 438771"/>
                    <a:gd name="connsiteX3" fmla="*/ 398535 w 422193"/>
                    <a:gd name="connsiteY3" fmla="*/ 425483 h 438771"/>
                    <a:gd name="connsiteX4" fmla="*/ 363610 w 422193"/>
                    <a:gd name="connsiteY4" fmla="*/ 406433 h 438771"/>
                    <a:gd name="connsiteX5" fmla="*/ 281060 w 422193"/>
                    <a:gd name="connsiteY5" fmla="*/ 308008 h 438771"/>
                    <a:gd name="connsiteX6" fmla="*/ 73 w 422193"/>
                    <a:gd name="connsiteY6" fmla="*/ 33 h 438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193" h="438771">
                      <a:moveTo>
                        <a:pt x="73" y="33"/>
                      </a:moveTo>
                      <a:cubicBezTo>
                        <a:pt x="4835" y="-3142"/>
                        <a:pt x="240050" y="217521"/>
                        <a:pt x="309635" y="288958"/>
                      </a:cubicBezTo>
                      <a:cubicBezTo>
                        <a:pt x="379220" y="360395"/>
                        <a:pt x="402768" y="405904"/>
                        <a:pt x="417585" y="428658"/>
                      </a:cubicBezTo>
                      <a:cubicBezTo>
                        <a:pt x="432402" y="451412"/>
                        <a:pt x="407531" y="429187"/>
                        <a:pt x="398535" y="425483"/>
                      </a:cubicBezTo>
                      <a:cubicBezTo>
                        <a:pt x="389539" y="421779"/>
                        <a:pt x="383189" y="426012"/>
                        <a:pt x="363610" y="406433"/>
                      </a:cubicBezTo>
                      <a:cubicBezTo>
                        <a:pt x="344031" y="386854"/>
                        <a:pt x="339798" y="371508"/>
                        <a:pt x="281060" y="308008"/>
                      </a:cubicBezTo>
                      <a:cubicBezTo>
                        <a:pt x="222323" y="244508"/>
                        <a:pt x="-4689" y="3208"/>
                        <a:pt x="7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: 図形 315">
                  <a:extLst>
                    <a:ext uri="{FF2B5EF4-FFF2-40B4-BE49-F238E27FC236}">
                      <a16:creationId xmlns:a16="http://schemas.microsoft.com/office/drawing/2014/main" id="{6B917EB4-613B-4E91-818E-75B9A5734421}"/>
                    </a:ext>
                  </a:extLst>
                </p:cNvPr>
                <p:cNvSpPr/>
                <p:nvPr/>
              </p:nvSpPr>
              <p:spPr>
                <a:xfrm>
                  <a:off x="6092194" y="1302894"/>
                  <a:ext cx="623759" cy="341106"/>
                </a:xfrm>
                <a:custGeom>
                  <a:avLst/>
                  <a:gdLst>
                    <a:gd name="connsiteX0" fmla="*/ 3806 w 623759"/>
                    <a:gd name="connsiteY0" fmla="*/ 290956 h 341106"/>
                    <a:gd name="connsiteX1" fmla="*/ 195894 w 623759"/>
                    <a:gd name="connsiteY1" fmla="*/ 100456 h 341106"/>
                    <a:gd name="connsiteX2" fmla="*/ 307019 w 623759"/>
                    <a:gd name="connsiteY2" fmla="*/ 9969 h 341106"/>
                    <a:gd name="connsiteX3" fmla="*/ 332419 w 623759"/>
                    <a:gd name="connsiteY3" fmla="*/ 9969 h 341106"/>
                    <a:gd name="connsiteX4" fmla="*/ 394331 w 623759"/>
                    <a:gd name="connsiteY4" fmla="*/ 78231 h 341106"/>
                    <a:gd name="connsiteX5" fmla="*/ 614994 w 623759"/>
                    <a:gd name="connsiteY5" fmla="*/ 325881 h 341106"/>
                    <a:gd name="connsiteX6" fmla="*/ 572131 w 623759"/>
                    <a:gd name="connsiteY6" fmla="*/ 303656 h 341106"/>
                    <a:gd name="connsiteX7" fmla="*/ 500694 w 623759"/>
                    <a:gd name="connsiteY7" fmla="*/ 216344 h 341106"/>
                    <a:gd name="connsiteX8" fmla="*/ 408619 w 623759"/>
                    <a:gd name="connsiteY8" fmla="*/ 108394 h 341106"/>
                    <a:gd name="connsiteX9" fmla="*/ 334006 w 623759"/>
                    <a:gd name="connsiteY9" fmla="*/ 24256 h 341106"/>
                    <a:gd name="connsiteX10" fmla="*/ 287969 w 623759"/>
                    <a:gd name="connsiteY10" fmla="*/ 68706 h 341106"/>
                    <a:gd name="connsiteX11" fmla="*/ 197481 w 623759"/>
                    <a:gd name="connsiteY11" fmla="*/ 140144 h 341106"/>
                    <a:gd name="connsiteX12" fmla="*/ 75244 w 623759"/>
                    <a:gd name="connsiteY12" fmla="*/ 267144 h 341106"/>
                    <a:gd name="connsiteX13" fmla="*/ 3806 w 623759"/>
                    <a:gd name="connsiteY13" fmla="*/ 290956 h 341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3759" h="341106">
                      <a:moveTo>
                        <a:pt x="3806" y="290956"/>
                      </a:moveTo>
                      <a:cubicBezTo>
                        <a:pt x="23914" y="263175"/>
                        <a:pt x="145359" y="147287"/>
                        <a:pt x="195894" y="100456"/>
                      </a:cubicBezTo>
                      <a:cubicBezTo>
                        <a:pt x="246429" y="53625"/>
                        <a:pt x="284265" y="25050"/>
                        <a:pt x="307019" y="9969"/>
                      </a:cubicBezTo>
                      <a:cubicBezTo>
                        <a:pt x="329773" y="-5112"/>
                        <a:pt x="317867" y="-1408"/>
                        <a:pt x="332419" y="9969"/>
                      </a:cubicBezTo>
                      <a:cubicBezTo>
                        <a:pt x="346971" y="21346"/>
                        <a:pt x="394331" y="78231"/>
                        <a:pt x="394331" y="78231"/>
                      </a:cubicBezTo>
                      <a:cubicBezTo>
                        <a:pt x="441427" y="130883"/>
                        <a:pt x="585361" y="288310"/>
                        <a:pt x="614994" y="325881"/>
                      </a:cubicBezTo>
                      <a:cubicBezTo>
                        <a:pt x="644627" y="363452"/>
                        <a:pt x="591181" y="321912"/>
                        <a:pt x="572131" y="303656"/>
                      </a:cubicBezTo>
                      <a:cubicBezTo>
                        <a:pt x="553081" y="285400"/>
                        <a:pt x="527946" y="248888"/>
                        <a:pt x="500694" y="216344"/>
                      </a:cubicBezTo>
                      <a:cubicBezTo>
                        <a:pt x="473442" y="183800"/>
                        <a:pt x="436400" y="140409"/>
                        <a:pt x="408619" y="108394"/>
                      </a:cubicBezTo>
                      <a:cubicBezTo>
                        <a:pt x="380838" y="76379"/>
                        <a:pt x="354114" y="30871"/>
                        <a:pt x="334006" y="24256"/>
                      </a:cubicBezTo>
                      <a:cubicBezTo>
                        <a:pt x="313898" y="17641"/>
                        <a:pt x="310723" y="49391"/>
                        <a:pt x="287969" y="68706"/>
                      </a:cubicBezTo>
                      <a:cubicBezTo>
                        <a:pt x="265215" y="88021"/>
                        <a:pt x="232935" y="107071"/>
                        <a:pt x="197481" y="140144"/>
                      </a:cubicBezTo>
                      <a:cubicBezTo>
                        <a:pt x="162027" y="173217"/>
                        <a:pt x="101967" y="241215"/>
                        <a:pt x="75244" y="267144"/>
                      </a:cubicBezTo>
                      <a:cubicBezTo>
                        <a:pt x="48521" y="293073"/>
                        <a:pt x="-16302" y="318737"/>
                        <a:pt x="3806" y="2909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: 図形 316">
                  <a:extLst>
                    <a:ext uri="{FF2B5EF4-FFF2-40B4-BE49-F238E27FC236}">
                      <a16:creationId xmlns:a16="http://schemas.microsoft.com/office/drawing/2014/main" id="{812DEDD2-56C4-4D16-96F4-95CB67424242}"/>
                    </a:ext>
                  </a:extLst>
                </p:cNvPr>
                <p:cNvSpPr/>
                <p:nvPr/>
              </p:nvSpPr>
              <p:spPr>
                <a:xfrm>
                  <a:off x="6270165" y="1416549"/>
                  <a:ext cx="303769" cy="190732"/>
                </a:xfrm>
                <a:custGeom>
                  <a:avLst/>
                  <a:gdLst>
                    <a:gd name="connsiteX0" fmla="*/ 303673 w 303769"/>
                    <a:gd name="connsiteY0" fmla="*/ 75701 h 190732"/>
                    <a:gd name="connsiteX1" fmla="*/ 190960 w 303769"/>
                    <a:gd name="connsiteY1" fmla="*/ 153489 h 190732"/>
                    <a:gd name="connsiteX2" fmla="*/ 146510 w 303769"/>
                    <a:gd name="connsiteY2" fmla="*/ 190001 h 190732"/>
                    <a:gd name="connsiteX3" fmla="*/ 132223 w 303769"/>
                    <a:gd name="connsiteY3" fmla="*/ 174126 h 190732"/>
                    <a:gd name="connsiteX4" fmla="*/ 95710 w 303769"/>
                    <a:gd name="connsiteY4" fmla="*/ 129676 h 190732"/>
                    <a:gd name="connsiteX5" fmla="*/ 2048 w 303769"/>
                    <a:gd name="connsiteY5" fmla="*/ 12201 h 190732"/>
                    <a:gd name="connsiteX6" fmla="*/ 33798 w 303769"/>
                    <a:gd name="connsiteY6" fmla="*/ 7439 h 190732"/>
                    <a:gd name="connsiteX7" fmla="*/ 65548 w 303769"/>
                    <a:gd name="connsiteY7" fmla="*/ 45539 h 190732"/>
                    <a:gd name="connsiteX8" fmla="*/ 146510 w 303769"/>
                    <a:gd name="connsiteY8" fmla="*/ 143964 h 190732"/>
                    <a:gd name="connsiteX9" fmla="*/ 170323 w 303769"/>
                    <a:gd name="connsiteY9" fmla="*/ 116976 h 190732"/>
                    <a:gd name="connsiteX10" fmla="*/ 303673 w 303769"/>
                    <a:gd name="connsiteY10" fmla="*/ 75701 h 19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3769" h="190732">
                      <a:moveTo>
                        <a:pt x="303673" y="75701"/>
                      </a:moveTo>
                      <a:cubicBezTo>
                        <a:pt x="307113" y="81787"/>
                        <a:pt x="217154" y="134439"/>
                        <a:pt x="190960" y="153489"/>
                      </a:cubicBezTo>
                      <a:cubicBezTo>
                        <a:pt x="164766" y="172539"/>
                        <a:pt x="156299" y="186562"/>
                        <a:pt x="146510" y="190001"/>
                      </a:cubicBezTo>
                      <a:cubicBezTo>
                        <a:pt x="136721" y="193440"/>
                        <a:pt x="140690" y="184180"/>
                        <a:pt x="132223" y="174126"/>
                      </a:cubicBezTo>
                      <a:cubicBezTo>
                        <a:pt x="123756" y="164072"/>
                        <a:pt x="95710" y="129676"/>
                        <a:pt x="95710" y="129676"/>
                      </a:cubicBezTo>
                      <a:cubicBezTo>
                        <a:pt x="74014" y="102689"/>
                        <a:pt x="12367" y="32574"/>
                        <a:pt x="2048" y="12201"/>
                      </a:cubicBezTo>
                      <a:cubicBezTo>
                        <a:pt x="-8271" y="-8172"/>
                        <a:pt x="23215" y="1883"/>
                        <a:pt x="33798" y="7439"/>
                      </a:cubicBezTo>
                      <a:cubicBezTo>
                        <a:pt x="44381" y="12995"/>
                        <a:pt x="46763" y="22785"/>
                        <a:pt x="65548" y="45539"/>
                      </a:cubicBezTo>
                      <a:cubicBezTo>
                        <a:pt x="84333" y="68293"/>
                        <a:pt x="129048" y="132058"/>
                        <a:pt x="146510" y="143964"/>
                      </a:cubicBezTo>
                      <a:cubicBezTo>
                        <a:pt x="163972" y="155870"/>
                        <a:pt x="147569" y="131528"/>
                        <a:pt x="170323" y="116976"/>
                      </a:cubicBezTo>
                      <a:cubicBezTo>
                        <a:pt x="193077" y="102424"/>
                        <a:pt x="300233" y="69615"/>
                        <a:pt x="303673" y="757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: 図形 317">
                  <a:extLst>
                    <a:ext uri="{FF2B5EF4-FFF2-40B4-BE49-F238E27FC236}">
                      <a16:creationId xmlns:a16="http://schemas.microsoft.com/office/drawing/2014/main" id="{A4D9EC8E-0AB1-443C-9A49-546E390E941C}"/>
                    </a:ext>
                  </a:extLst>
                </p:cNvPr>
                <p:cNvSpPr/>
                <p:nvPr/>
              </p:nvSpPr>
              <p:spPr>
                <a:xfrm>
                  <a:off x="5898648" y="1105354"/>
                  <a:ext cx="1482993" cy="185335"/>
                </a:xfrm>
                <a:custGeom>
                  <a:avLst/>
                  <a:gdLst>
                    <a:gd name="connsiteX0" fmla="*/ 3677 w 1482993"/>
                    <a:gd name="connsiteY0" fmla="*/ 40821 h 185335"/>
                    <a:gd name="connsiteX1" fmla="*/ 402140 w 1482993"/>
                    <a:gd name="connsiteY1" fmla="*/ 40821 h 185335"/>
                    <a:gd name="connsiteX2" fmla="*/ 992690 w 1482993"/>
                    <a:gd name="connsiteY2" fmla="*/ 85271 h 185335"/>
                    <a:gd name="connsiteX3" fmla="*/ 1456240 w 1482993"/>
                    <a:gd name="connsiteY3" fmla="*/ 182109 h 185335"/>
                    <a:gd name="connsiteX4" fmla="*/ 1419727 w 1482993"/>
                    <a:gd name="connsiteY4" fmla="*/ 159884 h 185335"/>
                    <a:gd name="connsiteX5" fmla="*/ 1359402 w 1482993"/>
                    <a:gd name="connsiteY5" fmla="*/ 136071 h 185335"/>
                    <a:gd name="connsiteX6" fmla="*/ 1170490 w 1482993"/>
                    <a:gd name="connsiteY6" fmla="*/ 90034 h 185335"/>
                    <a:gd name="connsiteX7" fmla="*/ 859340 w 1482993"/>
                    <a:gd name="connsiteY7" fmla="*/ 36059 h 185335"/>
                    <a:gd name="connsiteX8" fmla="*/ 476752 w 1482993"/>
                    <a:gd name="connsiteY8" fmla="*/ 2721 h 185335"/>
                    <a:gd name="connsiteX9" fmla="*/ 217990 w 1482993"/>
                    <a:gd name="connsiteY9" fmla="*/ 2721 h 185335"/>
                    <a:gd name="connsiteX10" fmla="*/ 3677 w 1482993"/>
                    <a:gd name="connsiteY10" fmla="*/ 40821 h 18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93" h="185335">
                      <a:moveTo>
                        <a:pt x="3677" y="40821"/>
                      </a:moveTo>
                      <a:cubicBezTo>
                        <a:pt x="34369" y="47171"/>
                        <a:pt x="237305" y="33413"/>
                        <a:pt x="402140" y="40821"/>
                      </a:cubicBezTo>
                      <a:cubicBezTo>
                        <a:pt x="566976" y="48229"/>
                        <a:pt x="817007" y="61723"/>
                        <a:pt x="992690" y="85271"/>
                      </a:cubicBezTo>
                      <a:cubicBezTo>
                        <a:pt x="1168373" y="108819"/>
                        <a:pt x="1385067" y="169674"/>
                        <a:pt x="1456240" y="182109"/>
                      </a:cubicBezTo>
                      <a:cubicBezTo>
                        <a:pt x="1527413" y="194545"/>
                        <a:pt x="1435867" y="167557"/>
                        <a:pt x="1419727" y="159884"/>
                      </a:cubicBezTo>
                      <a:cubicBezTo>
                        <a:pt x="1403587" y="152211"/>
                        <a:pt x="1400942" y="147713"/>
                        <a:pt x="1359402" y="136071"/>
                      </a:cubicBezTo>
                      <a:cubicBezTo>
                        <a:pt x="1317863" y="124429"/>
                        <a:pt x="1253834" y="106703"/>
                        <a:pt x="1170490" y="90034"/>
                      </a:cubicBezTo>
                      <a:cubicBezTo>
                        <a:pt x="1087146" y="73365"/>
                        <a:pt x="974963" y="50611"/>
                        <a:pt x="859340" y="36059"/>
                      </a:cubicBezTo>
                      <a:cubicBezTo>
                        <a:pt x="743717" y="21507"/>
                        <a:pt x="583644" y="8277"/>
                        <a:pt x="476752" y="2721"/>
                      </a:cubicBezTo>
                      <a:cubicBezTo>
                        <a:pt x="369860" y="-2835"/>
                        <a:pt x="293661" y="1663"/>
                        <a:pt x="217990" y="2721"/>
                      </a:cubicBezTo>
                      <a:cubicBezTo>
                        <a:pt x="142319" y="3779"/>
                        <a:pt x="-27015" y="34471"/>
                        <a:pt x="3677" y="408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: 図形 318">
                  <a:extLst>
                    <a:ext uri="{FF2B5EF4-FFF2-40B4-BE49-F238E27FC236}">
                      <a16:creationId xmlns:a16="http://schemas.microsoft.com/office/drawing/2014/main" id="{0C97CB53-ABE3-4150-8768-2F2428E15891}"/>
                    </a:ext>
                  </a:extLst>
                </p:cNvPr>
                <p:cNvSpPr/>
                <p:nvPr/>
              </p:nvSpPr>
              <p:spPr>
                <a:xfrm>
                  <a:off x="6594392" y="1150826"/>
                  <a:ext cx="564239" cy="339756"/>
                </a:xfrm>
                <a:custGeom>
                  <a:avLst/>
                  <a:gdLst>
                    <a:gd name="connsiteX0" fmla="*/ 83 w 564239"/>
                    <a:gd name="connsiteY0" fmla="*/ 112 h 339756"/>
                    <a:gd name="connsiteX1" fmla="*/ 162008 w 564239"/>
                    <a:gd name="connsiteY1" fmla="*/ 196962 h 339756"/>
                    <a:gd name="connsiteX2" fmla="*/ 246146 w 564239"/>
                    <a:gd name="connsiteY2" fmla="*/ 296974 h 339756"/>
                    <a:gd name="connsiteX3" fmla="*/ 265196 w 564239"/>
                    <a:gd name="connsiteY3" fmla="*/ 281099 h 339756"/>
                    <a:gd name="connsiteX4" fmla="*/ 333458 w 564239"/>
                    <a:gd name="connsiteY4" fmla="*/ 228712 h 339756"/>
                    <a:gd name="connsiteX5" fmla="*/ 538246 w 564239"/>
                    <a:gd name="connsiteY5" fmla="*/ 71549 h 339756"/>
                    <a:gd name="connsiteX6" fmla="*/ 562058 w 564239"/>
                    <a:gd name="connsiteY6" fmla="*/ 74724 h 339756"/>
                    <a:gd name="connsiteX7" fmla="*/ 544596 w 564239"/>
                    <a:gd name="connsiteY7" fmla="*/ 104887 h 339756"/>
                    <a:gd name="connsiteX8" fmla="*/ 439821 w 564239"/>
                    <a:gd name="connsiteY8" fmla="*/ 192199 h 339756"/>
                    <a:gd name="connsiteX9" fmla="*/ 247733 w 564239"/>
                    <a:gd name="connsiteY9" fmla="*/ 333487 h 339756"/>
                    <a:gd name="connsiteX10" fmla="*/ 220746 w 564239"/>
                    <a:gd name="connsiteY10" fmla="*/ 306499 h 339756"/>
                    <a:gd name="connsiteX11" fmla="*/ 141371 w 564239"/>
                    <a:gd name="connsiteY11" fmla="*/ 230299 h 339756"/>
                    <a:gd name="connsiteX12" fmla="*/ 83 w 564239"/>
                    <a:gd name="connsiteY12" fmla="*/ 112 h 33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4239" h="339756">
                      <a:moveTo>
                        <a:pt x="83" y="112"/>
                      </a:moveTo>
                      <a:cubicBezTo>
                        <a:pt x="3522" y="-5444"/>
                        <a:pt x="162008" y="196962"/>
                        <a:pt x="162008" y="196962"/>
                      </a:cubicBezTo>
                      <a:cubicBezTo>
                        <a:pt x="203019" y="246439"/>
                        <a:pt x="228948" y="282951"/>
                        <a:pt x="246146" y="296974"/>
                      </a:cubicBezTo>
                      <a:cubicBezTo>
                        <a:pt x="263344" y="310997"/>
                        <a:pt x="250644" y="292476"/>
                        <a:pt x="265196" y="281099"/>
                      </a:cubicBezTo>
                      <a:cubicBezTo>
                        <a:pt x="279748" y="269722"/>
                        <a:pt x="333458" y="228712"/>
                        <a:pt x="333458" y="228712"/>
                      </a:cubicBezTo>
                      <a:cubicBezTo>
                        <a:pt x="378966" y="193787"/>
                        <a:pt x="500146" y="97214"/>
                        <a:pt x="538246" y="71549"/>
                      </a:cubicBezTo>
                      <a:cubicBezTo>
                        <a:pt x="576346" y="45884"/>
                        <a:pt x="561000" y="69168"/>
                        <a:pt x="562058" y="74724"/>
                      </a:cubicBezTo>
                      <a:cubicBezTo>
                        <a:pt x="563116" y="80280"/>
                        <a:pt x="564969" y="85308"/>
                        <a:pt x="544596" y="104887"/>
                      </a:cubicBezTo>
                      <a:cubicBezTo>
                        <a:pt x="524223" y="124466"/>
                        <a:pt x="489298" y="154099"/>
                        <a:pt x="439821" y="192199"/>
                      </a:cubicBezTo>
                      <a:cubicBezTo>
                        <a:pt x="390344" y="230299"/>
                        <a:pt x="284245" y="314437"/>
                        <a:pt x="247733" y="333487"/>
                      </a:cubicBezTo>
                      <a:cubicBezTo>
                        <a:pt x="211221" y="352537"/>
                        <a:pt x="238473" y="323697"/>
                        <a:pt x="220746" y="306499"/>
                      </a:cubicBezTo>
                      <a:cubicBezTo>
                        <a:pt x="203019" y="289301"/>
                        <a:pt x="182117" y="282422"/>
                        <a:pt x="141371" y="230299"/>
                      </a:cubicBezTo>
                      <a:cubicBezTo>
                        <a:pt x="100625" y="178176"/>
                        <a:pt x="-3356" y="5668"/>
                        <a:pt x="8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: 図形 319">
                  <a:extLst>
                    <a:ext uri="{FF2B5EF4-FFF2-40B4-BE49-F238E27FC236}">
                      <a16:creationId xmlns:a16="http://schemas.microsoft.com/office/drawing/2014/main" id="{90390A07-D32A-45B8-A917-AF37693A9706}"/>
                    </a:ext>
                  </a:extLst>
                </p:cNvPr>
                <p:cNvSpPr/>
                <p:nvPr/>
              </p:nvSpPr>
              <p:spPr>
                <a:xfrm>
                  <a:off x="6694446" y="1177876"/>
                  <a:ext cx="283488" cy="189146"/>
                </a:xfrm>
                <a:custGeom>
                  <a:avLst/>
                  <a:gdLst>
                    <a:gd name="connsiteX0" fmla="*/ 42 w 283488"/>
                    <a:gd name="connsiteY0" fmla="*/ 114349 h 189146"/>
                    <a:gd name="connsiteX1" fmla="*/ 109579 w 283488"/>
                    <a:gd name="connsiteY1" fmla="*/ 46087 h 189146"/>
                    <a:gd name="connsiteX2" fmla="*/ 160379 w 283488"/>
                    <a:gd name="connsiteY2" fmla="*/ 49 h 189146"/>
                    <a:gd name="connsiteX3" fmla="*/ 192129 w 283488"/>
                    <a:gd name="connsiteY3" fmla="*/ 38149 h 189146"/>
                    <a:gd name="connsiteX4" fmla="*/ 211179 w 283488"/>
                    <a:gd name="connsiteY4" fmla="*/ 84187 h 189146"/>
                    <a:gd name="connsiteX5" fmla="*/ 282617 w 283488"/>
                    <a:gd name="connsiteY5" fmla="*/ 182612 h 189146"/>
                    <a:gd name="connsiteX6" fmla="*/ 246104 w 283488"/>
                    <a:gd name="connsiteY6" fmla="*/ 169912 h 189146"/>
                    <a:gd name="connsiteX7" fmla="*/ 176254 w 283488"/>
                    <a:gd name="connsiteY7" fmla="*/ 88949 h 189146"/>
                    <a:gd name="connsiteX8" fmla="*/ 160379 w 283488"/>
                    <a:gd name="connsiteY8" fmla="*/ 38149 h 189146"/>
                    <a:gd name="connsiteX9" fmla="*/ 96879 w 283488"/>
                    <a:gd name="connsiteY9" fmla="*/ 95299 h 189146"/>
                    <a:gd name="connsiteX10" fmla="*/ 42 w 283488"/>
                    <a:gd name="connsiteY10" fmla="*/ 114349 h 18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3488" h="189146">
                      <a:moveTo>
                        <a:pt x="42" y="114349"/>
                      </a:moveTo>
                      <a:cubicBezTo>
                        <a:pt x="2159" y="106147"/>
                        <a:pt x="82856" y="65137"/>
                        <a:pt x="109579" y="46087"/>
                      </a:cubicBezTo>
                      <a:cubicBezTo>
                        <a:pt x="136302" y="27037"/>
                        <a:pt x="146621" y="1372"/>
                        <a:pt x="160379" y="49"/>
                      </a:cubicBezTo>
                      <a:cubicBezTo>
                        <a:pt x="174137" y="-1274"/>
                        <a:pt x="183662" y="24126"/>
                        <a:pt x="192129" y="38149"/>
                      </a:cubicBezTo>
                      <a:cubicBezTo>
                        <a:pt x="200596" y="52172"/>
                        <a:pt x="196098" y="60110"/>
                        <a:pt x="211179" y="84187"/>
                      </a:cubicBezTo>
                      <a:cubicBezTo>
                        <a:pt x="226260" y="108264"/>
                        <a:pt x="276796" y="168325"/>
                        <a:pt x="282617" y="182612"/>
                      </a:cubicBezTo>
                      <a:cubicBezTo>
                        <a:pt x="288438" y="196899"/>
                        <a:pt x="263831" y="185523"/>
                        <a:pt x="246104" y="169912"/>
                      </a:cubicBezTo>
                      <a:cubicBezTo>
                        <a:pt x="228377" y="154302"/>
                        <a:pt x="190541" y="110909"/>
                        <a:pt x="176254" y="88949"/>
                      </a:cubicBezTo>
                      <a:cubicBezTo>
                        <a:pt x="161967" y="66989"/>
                        <a:pt x="173608" y="37091"/>
                        <a:pt x="160379" y="38149"/>
                      </a:cubicBezTo>
                      <a:cubicBezTo>
                        <a:pt x="147150" y="39207"/>
                        <a:pt x="118310" y="78101"/>
                        <a:pt x="96879" y="95299"/>
                      </a:cubicBezTo>
                      <a:cubicBezTo>
                        <a:pt x="75448" y="112497"/>
                        <a:pt x="-2075" y="122551"/>
                        <a:pt x="42" y="1143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: 図形 320">
                  <a:extLst>
                    <a:ext uri="{FF2B5EF4-FFF2-40B4-BE49-F238E27FC236}">
                      <a16:creationId xmlns:a16="http://schemas.microsoft.com/office/drawing/2014/main" id="{882355DB-06DD-4789-B37B-F6E624E4B21E}"/>
                    </a:ext>
                  </a:extLst>
                </p:cNvPr>
                <p:cNvSpPr/>
                <p:nvPr/>
              </p:nvSpPr>
              <p:spPr>
                <a:xfrm>
                  <a:off x="5911295" y="1665626"/>
                  <a:ext cx="1801959" cy="294188"/>
                </a:xfrm>
                <a:custGeom>
                  <a:avLst/>
                  <a:gdLst>
                    <a:gd name="connsiteX0" fmla="*/ 70405 w 1801959"/>
                    <a:gd name="connsiteY0" fmla="*/ 191 h 294188"/>
                    <a:gd name="connsiteX1" fmla="*/ 751972 w 1801959"/>
                    <a:gd name="connsiteY1" fmla="*/ 38291 h 294188"/>
                    <a:gd name="connsiteX2" fmla="*/ 1268438 w 1801959"/>
                    <a:gd name="connsiteY2" fmla="*/ 112374 h 294188"/>
                    <a:gd name="connsiteX3" fmla="*/ 1609222 w 1801959"/>
                    <a:gd name="connsiteY3" fmla="*/ 209741 h 294188"/>
                    <a:gd name="connsiteX4" fmla="*/ 1793372 w 1801959"/>
                    <a:gd name="connsiteY4" fmla="*/ 283824 h 294188"/>
                    <a:gd name="connsiteX5" fmla="*/ 1763738 w 1801959"/>
                    <a:gd name="connsiteY5" fmla="*/ 292291 h 294188"/>
                    <a:gd name="connsiteX6" fmla="*/ 1693888 w 1801959"/>
                    <a:gd name="connsiteY6" fmla="*/ 271124 h 294188"/>
                    <a:gd name="connsiteX7" fmla="*/ 1473755 w 1801959"/>
                    <a:gd name="connsiteY7" fmla="*/ 194924 h 294188"/>
                    <a:gd name="connsiteX8" fmla="*/ 1171072 w 1801959"/>
                    <a:gd name="connsiteY8" fmla="*/ 127191 h 294188"/>
                    <a:gd name="connsiteX9" fmla="*/ 1069472 w 1801959"/>
                    <a:gd name="connsiteY9" fmla="*/ 95441 h 294188"/>
                    <a:gd name="connsiteX10" fmla="*/ 709638 w 1801959"/>
                    <a:gd name="connsiteY10" fmla="*/ 53107 h 294188"/>
                    <a:gd name="connsiteX11" fmla="*/ 455638 w 1801959"/>
                    <a:gd name="connsiteY11" fmla="*/ 34057 h 294188"/>
                    <a:gd name="connsiteX12" fmla="*/ 66172 w 1801959"/>
                    <a:gd name="connsiteY12" fmla="*/ 53107 h 294188"/>
                    <a:gd name="connsiteX13" fmla="*/ 70405 w 1801959"/>
                    <a:gd name="connsiteY13" fmla="*/ 191 h 29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01959" h="294188">
                      <a:moveTo>
                        <a:pt x="70405" y="191"/>
                      </a:moveTo>
                      <a:cubicBezTo>
                        <a:pt x="184705" y="-2278"/>
                        <a:pt x="552300" y="19594"/>
                        <a:pt x="751972" y="38291"/>
                      </a:cubicBezTo>
                      <a:cubicBezTo>
                        <a:pt x="951644" y="56988"/>
                        <a:pt x="1125563" y="83799"/>
                        <a:pt x="1268438" y="112374"/>
                      </a:cubicBezTo>
                      <a:cubicBezTo>
                        <a:pt x="1411313" y="140949"/>
                        <a:pt x="1521733" y="181166"/>
                        <a:pt x="1609222" y="209741"/>
                      </a:cubicBezTo>
                      <a:cubicBezTo>
                        <a:pt x="1696711" y="238316"/>
                        <a:pt x="1767619" y="270066"/>
                        <a:pt x="1793372" y="283824"/>
                      </a:cubicBezTo>
                      <a:cubicBezTo>
                        <a:pt x="1819125" y="297582"/>
                        <a:pt x="1780319" y="294408"/>
                        <a:pt x="1763738" y="292291"/>
                      </a:cubicBezTo>
                      <a:cubicBezTo>
                        <a:pt x="1747157" y="290174"/>
                        <a:pt x="1693888" y="271124"/>
                        <a:pt x="1693888" y="271124"/>
                      </a:cubicBezTo>
                      <a:cubicBezTo>
                        <a:pt x="1645558" y="254896"/>
                        <a:pt x="1560891" y="218913"/>
                        <a:pt x="1473755" y="194924"/>
                      </a:cubicBezTo>
                      <a:cubicBezTo>
                        <a:pt x="1386619" y="170935"/>
                        <a:pt x="1238453" y="143772"/>
                        <a:pt x="1171072" y="127191"/>
                      </a:cubicBezTo>
                      <a:cubicBezTo>
                        <a:pt x="1103691" y="110610"/>
                        <a:pt x="1146378" y="107788"/>
                        <a:pt x="1069472" y="95441"/>
                      </a:cubicBezTo>
                      <a:cubicBezTo>
                        <a:pt x="992566" y="83094"/>
                        <a:pt x="811944" y="63338"/>
                        <a:pt x="709638" y="53107"/>
                      </a:cubicBezTo>
                      <a:cubicBezTo>
                        <a:pt x="607332" y="42876"/>
                        <a:pt x="562882" y="34057"/>
                        <a:pt x="455638" y="34057"/>
                      </a:cubicBezTo>
                      <a:cubicBezTo>
                        <a:pt x="348394" y="34057"/>
                        <a:pt x="131789" y="53107"/>
                        <a:pt x="66172" y="53107"/>
                      </a:cubicBezTo>
                      <a:cubicBezTo>
                        <a:pt x="555" y="53107"/>
                        <a:pt x="-43895" y="2660"/>
                        <a:pt x="70405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フリーフォーム: 図形 321">
                  <a:extLst>
                    <a:ext uri="{FF2B5EF4-FFF2-40B4-BE49-F238E27FC236}">
                      <a16:creationId xmlns:a16="http://schemas.microsoft.com/office/drawing/2014/main" id="{6686D27C-CC8D-4876-9E6D-BE1CC8524D65}"/>
                    </a:ext>
                  </a:extLst>
                </p:cNvPr>
                <p:cNvSpPr/>
                <p:nvPr/>
              </p:nvSpPr>
              <p:spPr>
                <a:xfrm>
                  <a:off x="6840538" y="1240749"/>
                  <a:ext cx="1087462" cy="548401"/>
                </a:xfrm>
                <a:custGeom>
                  <a:avLst/>
                  <a:gdLst>
                    <a:gd name="connsiteX0" fmla="*/ 0 w 1087462"/>
                    <a:gd name="connsiteY0" fmla="*/ 370564 h 548401"/>
                    <a:gd name="connsiteX1" fmla="*/ 301625 w 1087462"/>
                    <a:gd name="connsiteY1" fmla="*/ 126089 h 548401"/>
                    <a:gd name="connsiteX2" fmla="*/ 381000 w 1087462"/>
                    <a:gd name="connsiteY2" fmla="*/ 73701 h 548401"/>
                    <a:gd name="connsiteX3" fmla="*/ 419100 w 1087462"/>
                    <a:gd name="connsiteY3" fmla="*/ 126089 h 548401"/>
                    <a:gd name="connsiteX4" fmla="*/ 596900 w 1087462"/>
                    <a:gd name="connsiteY4" fmla="*/ 354689 h 548401"/>
                    <a:gd name="connsiteX5" fmla="*/ 719137 w 1087462"/>
                    <a:gd name="connsiteY5" fmla="*/ 538839 h 548401"/>
                    <a:gd name="connsiteX6" fmla="*/ 781050 w 1087462"/>
                    <a:gd name="connsiteY6" fmla="*/ 511851 h 548401"/>
                    <a:gd name="connsiteX7" fmla="*/ 881062 w 1087462"/>
                    <a:gd name="connsiteY7" fmla="*/ 422951 h 548401"/>
                    <a:gd name="connsiteX8" fmla="*/ 1084262 w 1087462"/>
                    <a:gd name="connsiteY8" fmla="*/ 278489 h 548401"/>
                    <a:gd name="connsiteX9" fmla="*/ 996950 w 1087462"/>
                    <a:gd name="connsiteY9" fmla="*/ 302301 h 548401"/>
                    <a:gd name="connsiteX10" fmla="*/ 882650 w 1087462"/>
                    <a:gd name="connsiteY10" fmla="*/ 395964 h 548401"/>
                    <a:gd name="connsiteX11" fmla="*/ 730250 w 1087462"/>
                    <a:gd name="connsiteY11" fmla="*/ 499151 h 548401"/>
                    <a:gd name="connsiteX12" fmla="*/ 703262 w 1087462"/>
                    <a:gd name="connsiteY12" fmla="*/ 468989 h 548401"/>
                    <a:gd name="connsiteX13" fmla="*/ 665162 w 1087462"/>
                    <a:gd name="connsiteY13" fmla="*/ 426126 h 548401"/>
                    <a:gd name="connsiteX14" fmla="*/ 541337 w 1087462"/>
                    <a:gd name="connsiteY14" fmla="*/ 249914 h 548401"/>
                    <a:gd name="connsiteX15" fmla="*/ 434975 w 1087462"/>
                    <a:gd name="connsiteY15" fmla="*/ 95926 h 548401"/>
                    <a:gd name="connsiteX16" fmla="*/ 403225 w 1087462"/>
                    <a:gd name="connsiteY16" fmla="*/ 64176 h 548401"/>
                    <a:gd name="connsiteX17" fmla="*/ 411162 w 1087462"/>
                    <a:gd name="connsiteY17" fmla="*/ 8614 h 548401"/>
                    <a:gd name="connsiteX18" fmla="*/ 354012 w 1087462"/>
                    <a:gd name="connsiteY18" fmla="*/ 3851 h 548401"/>
                    <a:gd name="connsiteX19" fmla="*/ 369887 w 1087462"/>
                    <a:gd name="connsiteY19" fmla="*/ 45126 h 548401"/>
                    <a:gd name="connsiteX20" fmla="*/ 271462 w 1087462"/>
                    <a:gd name="connsiteY20" fmla="*/ 126089 h 548401"/>
                    <a:gd name="connsiteX21" fmla="*/ 0 w 1087462"/>
                    <a:gd name="connsiteY21" fmla="*/ 370564 h 548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87462" h="548401">
                      <a:moveTo>
                        <a:pt x="0" y="370564"/>
                      </a:moveTo>
                      <a:lnTo>
                        <a:pt x="301625" y="126089"/>
                      </a:lnTo>
                      <a:cubicBezTo>
                        <a:pt x="365125" y="76612"/>
                        <a:pt x="361421" y="73701"/>
                        <a:pt x="381000" y="73701"/>
                      </a:cubicBezTo>
                      <a:cubicBezTo>
                        <a:pt x="400579" y="73701"/>
                        <a:pt x="383117" y="79258"/>
                        <a:pt x="419100" y="126089"/>
                      </a:cubicBezTo>
                      <a:cubicBezTo>
                        <a:pt x="455083" y="172920"/>
                        <a:pt x="546894" y="285897"/>
                        <a:pt x="596900" y="354689"/>
                      </a:cubicBezTo>
                      <a:cubicBezTo>
                        <a:pt x="646906" y="423481"/>
                        <a:pt x="688445" y="512645"/>
                        <a:pt x="719137" y="538839"/>
                      </a:cubicBezTo>
                      <a:cubicBezTo>
                        <a:pt x="749829" y="565033"/>
                        <a:pt x="754063" y="531166"/>
                        <a:pt x="781050" y="511851"/>
                      </a:cubicBezTo>
                      <a:cubicBezTo>
                        <a:pt x="808038" y="492536"/>
                        <a:pt x="830527" y="461845"/>
                        <a:pt x="881062" y="422951"/>
                      </a:cubicBezTo>
                      <a:cubicBezTo>
                        <a:pt x="931597" y="384057"/>
                        <a:pt x="1064947" y="298597"/>
                        <a:pt x="1084262" y="278489"/>
                      </a:cubicBezTo>
                      <a:cubicBezTo>
                        <a:pt x="1103577" y="258381"/>
                        <a:pt x="1030552" y="282722"/>
                        <a:pt x="996950" y="302301"/>
                      </a:cubicBezTo>
                      <a:cubicBezTo>
                        <a:pt x="963348" y="321880"/>
                        <a:pt x="927100" y="363156"/>
                        <a:pt x="882650" y="395964"/>
                      </a:cubicBezTo>
                      <a:cubicBezTo>
                        <a:pt x="838200" y="428772"/>
                        <a:pt x="760148" y="486980"/>
                        <a:pt x="730250" y="499151"/>
                      </a:cubicBezTo>
                      <a:cubicBezTo>
                        <a:pt x="700352" y="511322"/>
                        <a:pt x="714110" y="481160"/>
                        <a:pt x="703262" y="468989"/>
                      </a:cubicBezTo>
                      <a:cubicBezTo>
                        <a:pt x="692414" y="456818"/>
                        <a:pt x="692150" y="462639"/>
                        <a:pt x="665162" y="426126"/>
                      </a:cubicBezTo>
                      <a:cubicBezTo>
                        <a:pt x="638174" y="389613"/>
                        <a:pt x="579701" y="304947"/>
                        <a:pt x="541337" y="249914"/>
                      </a:cubicBezTo>
                      <a:cubicBezTo>
                        <a:pt x="502973" y="194881"/>
                        <a:pt x="457994" y="126882"/>
                        <a:pt x="434975" y="95926"/>
                      </a:cubicBezTo>
                      <a:cubicBezTo>
                        <a:pt x="411956" y="64970"/>
                        <a:pt x="407194" y="78728"/>
                        <a:pt x="403225" y="64176"/>
                      </a:cubicBezTo>
                      <a:cubicBezTo>
                        <a:pt x="399256" y="49624"/>
                        <a:pt x="419364" y="18668"/>
                        <a:pt x="411162" y="8614"/>
                      </a:cubicBezTo>
                      <a:cubicBezTo>
                        <a:pt x="402960" y="-1440"/>
                        <a:pt x="360891" y="-2234"/>
                        <a:pt x="354012" y="3851"/>
                      </a:cubicBezTo>
                      <a:cubicBezTo>
                        <a:pt x="347133" y="9936"/>
                        <a:pt x="383645" y="24753"/>
                        <a:pt x="369887" y="45126"/>
                      </a:cubicBezTo>
                      <a:cubicBezTo>
                        <a:pt x="356129" y="65499"/>
                        <a:pt x="271462" y="126089"/>
                        <a:pt x="271462" y="126089"/>
                      </a:cubicBezTo>
                      <a:lnTo>
                        <a:pt x="0" y="3705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: 図形 322">
                  <a:extLst>
                    <a:ext uri="{FF2B5EF4-FFF2-40B4-BE49-F238E27FC236}">
                      <a16:creationId xmlns:a16="http://schemas.microsoft.com/office/drawing/2014/main" id="{882E1B06-5364-47D7-9D3D-C1A65966569D}"/>
                    </a:ext>
                  </a:extLst>
                </p:cNvPr>
                <p:cNvSpPr/>
                <p:nvPr/>
              </p:nvSpPr>
              <p:spPr>
                <a:xfrm>
                  <a:off x="6664193" y="1633959"/>
                  <a:ext cx="1230001" cy="323566"/>
                </a:xfrm>
                <a:custGeom>
                  <a:avLst/>
                  <a:gdLst>
                    <a:gd name="connsiteX0" fmla="*/ 23945 w 1230001"/>
                    <a:gd name="connsiteY0" fmla="*/ 2754 h 323566"/>
                    <a:gd name="connsiteX1" fmla="*/ 855795 w 1230001"/>
                    <a:gd name="connsiteY1" fmla="*/ 172616 h 323566"/>
                    <a:gd name="connsiteX2" fmla="*/ 1212982 w 1230001"/>
                    <a:gd name="connsiteY2" fmla="*/ 312316 h 323566"/>
                    <a:gd name="connsiteX3" fmla="*/ 1149482 w 1230001"/>
                    <a:gd name="connsiteY3" fmla="*/ 305966 h 323566"/>
                    <a:gd name="connsiteX4" fmla="*/ 944695 w 1230001"/>
                    <a:gd name="connsiteY4" fmla="*/ 232941 h 323566"/>
                    <a:gd name="connsiteX5" fmla="*/ 693870 w 1230001"/>
                    <a:gd name="connsiteY5" fmla="*/ 140866 h 323566"/>
                    <a:gd name="connsiteX6" fmla="*/ 587507 w 1230001"/>
                    <a:gd name="connsiteY6" fmla="*/ 128166 h 323566"/>
                    <a:gd name="connsiteX7" fmla="*/ 257307 w 1230001"/>
                    <a:gd name="connsiteY7" fmla="*/ 71016 h 323566"/>
                    <a:gd name="connsiteX8" fmla="*/ 23945 w 1230001"/>
                    <a:gd name="connsiteY8" fmla="*/ 2754 h 323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0001" h="323566">
                      <a:moveTo>
                        <a:pt x="23945" y="2754"/>
                      </a:moveTo>
                      <a:cubicBezTo>
                        <a:pt x="123693" y="19687"/>
                        <a:pt x="657622" y="121022"/>
                        <a:pt x="855795" y="172616"/>
                      </a:cubicBezTo>
                      <a:cubicBezTo>
                        <a:pt x="1053968" y="224210"/>
                        <a:pt x="1164034" y="290091"/>
                        <a:pt x="1212982" y="312316"/>
                      </a:cubicBezTo>
                      <a:cubicBezTo>
                        <a:pt x="1261930" y="334541"/>
                        <a:pt x="1194196" y="319195"/>
                        <a:pt x="1149482" y="305966"/>
                      </a:cubicBezTo>
                      <a:cubicBezTo>
                        <a:pt x="1104768" y="292737"/>
                        <a:pt x="944695" y="232941"/>
                        <a:pt x="944695" y="232941"/>
                      </a:cubicBezTo>
                      <a:cubicBezTo>
                        <a:pt x="868760" y="205424"/>
                        <a:pt x="753401" y="158328"/>
                        <a:pt x="693870" y="140866"/>
                      </a:cubicBezTo>
                      <a:cubicBezTo>
                        <a:pt x="634339" y="123404"/>
                        <a:pt x="660268" y="139808"/>
                        <a:pt x="587507" y="128166"/>
                      </a:cubicBezTo>
                      <a:cubicBezTo>
                        <a:pt x="514747" y="116524"/>
                        <a:pt x="352292" y="90330"/>
                        <a:pt x="257307" y="71016"/>
                      </a:cubicBezTo>
                      <a:cubicBezTo>
                        <a:pt x="162322" y="51702"/>
                        <a:pt x="-75803" y="-14179"/>
                        <a:pt x="23945" y="27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: 図形 323">
                  <a:extLst>
                    <a:ext uri="{FF2B5EF4-FFF2-40B4-BE49-F238E27FC236}">
                      <a16:creationId xmlns:a16="http://schemas.microsoft.com/office/drawing/2014/main" id="{57205276-D717-4C0E-B176-3474DA885156}"/>
                    </a:ext>
                  </a:extLst>
                </p:cNvPr>
                <p:cNvSpPr/>
                <p:nvPr/>
              </p:nvSpPr>
              <p:spPr>
                <a:xfrm>
                  <a:off x="6926263" y="1392121"/>
                  <a:ext cx="572151" cy="409831"/>
                </a:xfrm>
                <a:custGeom>
                  <a:avLst/>
                  <a:gdLst>
                    <a:gd name="connsiteX0" fmla="*/ 0 w 572151"/>
                    <a:gd name="connsiteY0" fmla="*/ 279517 h 409831"/>
                    <a:gd name="connsiteX1" fmla="*/ 153987 w 572151"/>
                    <a:gd name="connsiteY1" fmla="*/ 149342 h 409831"/>
                    <a:gd name="connsiteX2" fmla="*/ 269875 w 572151"/>
                    <a:gd name="connsiteY2" fmla="*/ 50917 h 409831"/>
                    <a:gd name="connsiteX3" fmla="*/ 319087 w 572151"/>
                    <a:gd name="connsiteY3" fmla="*/ 119179 h 409831"/>
                    <a:gd name="connsiteX4" fmla="*/ 407987 w 572151"/>
                    <a:gd name="connsiteY4" fmla="*/ 223954 h 409831"/>
                    <a:gd name="connsiteX5" fmla="*/ 509587 w 572151"/>
                    <a:gd name="connsiteY5" fmla="*/ 368417 h 409831"/>
                    <a:gd name="connsiteX6" fmla="*/ 571500 w 572151"/>
                    <a:gd name="connsiteY6" fmla="*/ 409692 h 409831"/>
                    <a:gd name="connsiteX7" fmla="*/ 536575 w 572151"/>
                    <a:gd name="connsiteY7" fmla="*/ 358892 h 409831"/>
                    <a:gd name="connsiteX8" fmla="*/ 452437 w 572151"/>
                    <a:gd name="connsiteY8" fmla="*/ 260467 h 409831"/>
                    <a:gd name="connsiteX9" fmla="*/ 327025 w 572151"/>
                    <a:gd name="connsiteY9" fmla="*/ 47742 h 409831"/>
                    <a:gd name="connsiteX10" fmla="*/ 288925 w 572151"/>
                    <a:gd name="connsiteY10" fmla="*/ 117 h 409831"/>
                    <a:gd name="connsiteX11" fmla="*/ 215900 w 572151"/>
                    <a:gd name="connsiteY11" fmla="*/ 54092 h 409831"/>
                    <a:gd name="connsiteX12" fmla="*/ 90487 w 572151"/>
                    <a:gd name="connsiteY12" fmla="*/ 163629 h 409831"/>
                    <a:gd name="connsiteX13" fmla="*/ 0 w 572151"/>
                    <a:gd name="connsiteY13" fmla="*/ 279517 h 409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2151" h="409831">
                      <a:moveTo>
                        <a:pt x="0" y="279517"/>
                      </a:moveTo>
                      <a:lnTo>
                        <a:pt x="153987" y="149342"/>
                      </a:lnTo>
                      <a:cubicBezTo>
                        <a:pt x="198966" y="111242"/>
                        <a:pt x="242358" y="55944"/>
                        <a:pt x="269875" y="50917"/>
                      </a:cubicBezTo>
                      <a:cubicBezTo>
                        <a:pt x="297392" y="45890"/>
                        <a:pt x="296068" y="90340"/>
                        <a:pt x="319087" y="119179"/>
                      </a:cubicBezTo>
                      <a:cubicBezTo>
                        <a:pt x="342106" y="148018"/>
                        <a:pt x="376237" y="182414"/>
                        <a:pt x="407987" y="223954"/>
                      </a:cubicBezTo>
                      <a:cubicBezTo>
                        <a:pt x="439737" y="265494"/>
                        <a:pt x="482335" y="337461"/>
                        <a:pt x="509587" y="368417"/>
                      </a:cubicBezTo>
                      <a:cubicBezTo>
                        <a:pt x="536839" y="399373"/>
                        <a:pt x="567002" y="411280"/>
                        <a:pt x="571500" y="409692"/>
                      </a:cubicBezTo>
                      <a:cubicBezTo>
                        <a:pt x="575998" y="408105"/>
                        <a:pt x="556419" y="383763"/>
                        <a:pt x="536575" y="358892"/>
                      </a:cubicBezTo>
                      <a:cubicBezTo>
                        <a:pt x="516731" y="334021"/>
                        <a:pt x="487362" y="312325"/>
                        <a:pt x="452437" y="260467"/>
                      </a:cubicBezTo>
                      <a:cubicBezTo>
                        <a:pt x="417512" y="208609"/>
                        <a:pt x="354277" y="91134"/>
                        <a:pt x="327025" y="47742"/>
                      </a:cubicBezTo>
                      <a:cubicBezTo>
                        <a:pt x="299773" y="4350"/>
                        <a:pt x="307446" y="-941"/>
                        <a:pt x="288925" y="117"/>
                      </a:cubicBezTo>
                      <a:cubicBezTo>
                        <a:pt x="270404" y="1175"/>
                        <a:pt x="248973" y="26840"/>
                        <a:pt x="215900" y="54092"/>
                      </a:cubicBezTo>
                      <a:cubicBezTo>
                        <a:pt x="182827" y="81344"/>
                        <a:pt x="90487" y="163629"/>
                        <a:pt x="90487" y="163629"/>
                      </a:cubicBezTo>
                      <a:lnTo>
                        <a:pt x="0" y="2795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: 図形 324">
                  <a:extLst>
                    <a:ext uri="{FF2B5EF4-FFF2-40B4-BE49-F238E27FC236}">
                      <a16:creationId xmlns:a16="http://schemas.microsoft.com/office/drawing/2014/main" id="{76B7A3B4-FF33-4298-86F3-548A6101B024}"/>
                    </a:ext>
                  </a:extLst>
                </p:cNvPr>
                <p:cNvSpPr/>
                <p:nvPr/>
              </p:nvSpPr>
              <p:spPr>
                <a:xfrm>
                  <a:off x="7077027" y="1533751"/>
                  <a:ext cx="268699" cy="207021"/>
                </a:xfrm>
                <a:custGeom>
                  <a:avLst/>
                  <a:gdLst>
                    <a:gd name="connsiteX0" fmla="*/ 48 w 268699"/>
                    <a:gd name="connsiteY0" fmla="*/ 2949 h 207021"/>
                    <a:gd name="connsiteX1" fmla="*/ 92123 w 268699"/>
                    <a:gd name="connsiteY1" fmla="*/ 183924 h 207021"/>
                    <a:gd name="connsiteX2" fmla="*/ 109586 w 268699"/>
                    <a:gd name="connsiteY2" fmla="*/ 204562 h 207021"/>
                    <a:gd name="connsiteX3" fmla="*/ 112761 w 268699"/>
                    <a:gd name="connsiteY3" fmla="*/ 183924 h 207021"/>
                    <a:gd name="connsiteX4" fmla="*/ 258811 w 268699"/>
                    <a:gd name="connsiteY4" fmla="*/ 75974 h 207021"/>
                    <a:gd name="connsiteX5" fmla="*/ 244523 w 268699"/>
                    <a:gd name="connsiteY5" fmla="*/ 55337 h 207021"/>
                    <a:gd name="connsiteX6" fmla="*/ 155623 w 268699"/>
                    <a:gd name="connsiteY6" fmla="*/ 110899 h 207021"/>
                    <a:gd name="connsiteX7" fmla="*/ 112761 w 268699"/>
                    <a:gd name="connsiteY7" fmla="*/ 142649 h 207021"/>
                    <a:gd name="connsiteX8" fmla="*/ 79423 w 268699"/>
                    <a:gd name="connsiteY8" fmla="*/ 79149 h 207021"/>
                    <a:gd name="connsiteX9" fmla="*/ 48 w 268699"/>
                    <a:gd name="connsiteY9" fmla="*/ 2949 h 20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8699" h="207021">
                      <a:moveTo>
                        <a:pt x="48" y="2949"/>
                      </a:moveTo>
                      <a:cubicBezTo>
                        <a:pt x="2165" y="20411"/>
                        <a:pt x="73867" y="150322"/>
                        <a:pt x="92123" y="183924"/>
                      </a:cubicBezTo>
                      <a:cubicBezTo>
                        <a:pt x="110379" y="217526"/>
                        <a:pt x="106146" y="204562"/>
                        <a:pt x="109586" y="204562"/>
                      </a:cubicBezTo>
                      <a:cubicBezTo>
                        <a:pt x="113026" y="204562"/>
                        <a:pt x="87890" y="205355"/>
                        <a:pt x="112761" y="183924"/>
                      </a:cubicBezTo>
                      <a:cubicBezTo>
                        <a:pt x="137632" y="162493"/>
                        <a:pt x="236851" y="97405"/>
                        <a:pt x="258811" y="75974"/>
                      </a:cubicBezTo>
                      <a:cubicBezTo>
                        <a:pt x="280771" y="54543"/>
                        <a:pt x="261721" y="49516"/>
                        <a:pt x="244523" y="55337"/>
                      </a:cubicBezTo>
                      <a:cubicBezTo>
                        <a:pt x="227325" y="61158"/>
                        <a:pt x="177583" y="96347"/>
                        <a:pt x="155623" y="110899"/>
                      </a:cubicBezTo>
                      <a:cubicBezTo>
                        <a:pt x="133663" y="125451"/>
                        <a:pt x="125461" y="147941"/>
                        <a:pt x="112761" y="142649"/>
                      </a:cubicBezTo>
                      <a:cubicBezTo>
                        <a:pt x="100061" y="137357"/>
                        <a:pt x="93446" y="108253"/>
                        <a:pt x="79423" y="79149"/>
                      </a:cubicBezTo>
                      <a:cubicBezTo>
                        <a:pt x="65400" y="50045"/>
                        <a:pt x="-2069" y="-14513"/>
                        <a:pt x="48" y="2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: 図形 325">
                  <a:extLst>
                    <a:ext uri="{FF2B5EF4-FFF2-40B4-BE49-F238E27FC236}">
                      <a16:creationId xmlns:a16="http://schemas.microsoft.com/office/drawing/2014/main" id="{FA8A344C-F14D-4063-84FC-66B0E1DBAFB3}"/>
                    </a:ext>
                  </a:extLst>
                </p:cNvPr>
                <p:cNvSpPr/>
                <p:nvPr/>
              </p:nvSpPr>
              <p:spPr>
                <a:xfrm>
                  <a:off x="7331059" y="1252407"/>
                  <a:ext cx="535004" cy="370125"/>
                </a:xfrm>
                <a:custGeom>
                  <a:avLst/>
                  <a:gdLst>
                    <a:gd name="connsiteX0" fmla="*/ 535004 w 535004"/>
                    <a:gd name="connsiteY0" fmla="*/ 177931 h 370125"/>
                    <a:gd name="connsiteX1" fmla="*/ 276241 w 535004"/>
                    <a:gd name="connsiteY1" fmla="*/ 341443 h 370125"/>
                    <a:gd name="connsiteX2" fmla="*/ 227029 w 535004"/>
                    <a:gd name="connsiteY2" fmla="*/ 370018 h 370125"/>
                    <a:gd name="connsiteX3" fmla="*/ 196866 w 535004"/>
                    <a:gd name="connsiteY3" fmla="*/ 341443 h 370125"/>
                    <a:gd name="connsiteX4" fmla="*/ 134954 w 535004"/>
                    <a:gd name="connsiteY4" fmla="*/ 254131 h 370125"/>
                    <a:gd name="connsiteX5" fmla="*/ 4779 w 535004"/>
                    <a:gd name="connsiteY5" fmla="*/ 14418 h 370125"/>
                    <a:gd name="connsiteX6" fmla="*/ 30179 w 535004"/>
                    <a:gd name="connsiteY6" fmla="*/ 30293 h 370125"/>
                    <a:gd name="connsiteX7" fmla="*/ 49229 w 535004"/>
                    <a:gd name="connsiteY7" fmla="*/ 57281 h 370125"/>
                    <a:gd name="connsiteX8" fmla="*/ 117491 w 535004"/>
                    <a:gd name="connsiteY8" fmla="*/ 182693 h 370125"/>
                    <a:gd name="connsiteX9" fmla="*/ 227029 w 535004"/>
                    <a:gd name="connsiteY9" fmla="*/ 325568 h 370125"/>
                    <a:gd name="connsiteX10" fmla="*/ 255604 w 535004"/>
                    <a:gd name="connsiteY10" fmla="*/ 328743 h 370125"/>
                    <a:gd name="connsiteX11" fmla="*/ 317516 w 535004"/>
                    <a:gd name="connsiteY11" fmla="*/ 287468 h 370125"/>
                    <a:gd name="connsiteX12" fmla="*/ 535004 w 535004"/>
                    <a:gd name="connsiteY12" fmla="*/ 177931 h 3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5004" h="370125">
                      <a:moveTo>
                        <a:pt x="535004" y="177931"/>
                      </a:moveTo>
                      <a:lnTo>
                        <a:pt x="276241" y="341443"/>
                      </a:lnTo>
                      <a:cubicBezTo>
                        <a:pt x="224912" y="373457"/>
                        <a:pt x="240258" y="370018"/>
                        <a:pt x="227029" y="370018"/>
                      </a:cubicBezTo>
                      <a:cubicBezTo>
                        <a:pt x="213800" y="370018"/>
                        <a:pt x="212212" y="360757"/>
                        <a:pt x="196866" y="341443"/>
                      </a:cubicBezTo>
                      <a:cubicBezTo>
                        <a:pt x="181520" y="322129"/>
                        <a:pt x="166969" y="308635"/>
                        <a:pt x="134954" y="254131"/>
                      </a:cubicBezTo>
                      <a:cubicBezTo>
                        <a:pt x="102939" y="199627"/>
                        <a:pt x="22241" y="51724"/>
                        <a:pt x="4779" y="14418"/>
                      </a:cubicBezTo>
                      <a:cubicBezTo>
                        <a:pt x="-12683" y="-22888"/>
                        <a:pt x="22771" y="23149"/>
                        <a:pt x="30179" y="30293"/>
                      </a:cubicBezTo>
                      <a:cubicBezTo>
                        <a:pt x="37587" y="37437"/>
                        <a:pt x="34677" y="31881"/>
                        <a:pt x="49229" y="57281"/>
                      </a:cubicBezTo>
                      <a:cubicBezTo>
                        <a:pt x="63781" y="82681"/>
                        <a:pt x="87858" y="137978"/>
                        <a:pt x="117491" y="182693"/>
                      </a:cubicBezTo>
                      <a:cubicBezTo>
                        <a:pt x="147124" y="227408"/>
                        <a:pt x="204010" y="301226"/>
                        <a:pt x="227029" y="325568"/>
                      </a:cubicBezTo>
                      <a:cubicBezTo>
                        <a:pt x="250048" y="349910"/>
                        <a:pt x="240523" y="335093"/>
                        <a:pt x="255604" y="328743"/>
                      </a:cubicBezTo>
                      <a:cubicBezTo>
                        <a:pt x="270685" y="322393"/>
                        <a:pt x="317516" y="287468"/>
                        <a:pt x="317516" y="287468"/>
                      </a:cubicBezTo>
                      <a:lnTo>
                        <a:pt x="535004" y="1779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: 図形 326">
                  <a:extLst>
                    <a:ext uri="{FF2B5EF4-FFF2-40B4-BE49-F238E27FC236}">
                      <a16:creationId xmlns:a16="http://schemas.microsoft.com/office/drawing/2014/main" id="{7710A45B-82AD-4EEB-BE64-B57CC6F6DF8F}"/>
                    </a:ext>
                  </a:extLst>
                </p:cNvPr>
                <p:cNvSpPr/>
                <p:nvPr/>
              </p:nvSpPr>
              <p:spPr>
                <a:xfrm>
                  <a:off x="7346950" y="1266825"/>
                  <a:ext cx="1304330" cy="619557"/>
                </a:xfrm>
                <a:custGeom>
                  <a:avLst/>
                  <a:gdLst>
                    <a:gd name="connsiteX0" fmla="*/ 0 w 1304330"/>
                    <a:gd name="connsiteY0" fmla="*/ 0 h 619557"/>
                    <a:gd name="connsiteX1" fmla="*/ 449263 w 1304330"/>
                    <a:gd name="connsiteY1" fmla="*/ 127000 h 619557"/>
                    <a:gd name="connsiteX2" fmla="*/ 908050 w 1304330"/>
                    <a:gd name="connsiteY2" fmla="*/ 320675 h 619557"/>
                    <a:gd name="connsiteX3" fmla="*/ 1103313 w 1304330"/>
                    <a:gd name="connsiteY3" fmla="*/ 460375 h 619557"/>
                    <a:gd name="connsiteX4" fmla="*/ 1293813 w 1304330"/>
                    <a:gd name="connsiteY4" fmla="*/ 606425 h 619557"/>
                    <a:gd name="connsiteX5" fmla="*/ 1252538 w 1304330"/>
                    <a:gd name="connsiteY5" fmla="*/ 593725 h 619557"/>
                    <a:gd name="connsiteX6" fmla="*/ 1025525 w 1304330"/>
                    <a:gd name="connsiteY6" fmla="*/ 439738 h 619557"/>
                    <a:gd name="connsiteX7" fmla="*/ 822325 w 1304330"/>
                    <a:gd name="connsiteY7" fmla="*/ 319088 h 619557"/>
                    <a:gd name="connsiteX8" fmla="*/ 592138 w 1304330"/>
                    <a:gd name="connsiteY8" fmla="*/ 206375 h 619557"/>
                    <a:gd name="connsiteX9" fmla="*/ 381000 w 1304330"/>
                    <a:gd name="connsiteY9" fmla="*/ 133350 h 619557"/>
                    <a:gd name="connsiteX10" fmla="*/ 0 w 1304330"/>
                    <a:gd name="connsiteY10" fmla="*/ 0 h 619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4330" h="619557">
                      <a:moveTo>
                        <a:pt x="0" y="0"/>
                      </a:moveTo>
                      <a:cubicBezTo>
                        <a:pt x="148960" y="36777"/>
                        <a:pt x="297921" y="73554"/>
                        <a:pt x="449263" y="127000"/>
                      </a:cubicBezTo>
                      <a:cubicBezTo>
                        <a:pt x="600605" y="180446"/>
                        <a:pt x="799042" y="265113"/>
                        <a:pt x="908050" y="320675"/>
                      </a:cubicBezTo>
                      <a:cubicBezTo>
                        <a:pt x="1017058" y="376238"/>
                        <a:pt x="1039019" y="412750"/>
                        <a:pt x="1103313" y="460375"/>
                      </a:cubicBezTo>
                      <a:cubicBezTo>
                        <a:pt x="1167607" y="508000"/>
                        <a:pt x="1268942" y="584200"/>
                        <a:pt x="1293813" y="606425"/>
                      </a:cubicBezTo>
                      <a:cubicBezTo>
                        <a:pt x="1318684" y="628650"/>
                        <a:pt x="1297253" y="621506"/>
                        <a:pt x="1252538" y="593725"/>
                      </a:cubicBezTo>
                      <a:cubicBezTo>
                        <a:pt x="1207823" y="565944"/>
                        <a:pt x="1097227" y="485511"/>
                        <a:pt x="1025525" y="439738"/>
                      </a:cubicBezTo>
                      <a:cubicBezTo>
                        <a:pt x="953823" y="393965"/>
                        <a:pt x="894556" y="357982"/>
                        <a:pt x="822325" y="319088"/>
                      </a:cubicBezTo>
                      <a:cubicBezTo>
                        <a:pt x="750094" y="280194"/>
                        <a:pt x="665692" y="237331"/>
                        <a:pt x="592138" y="206375"/>
                      </a:cubicBezTo>
                      <a:cubicBezTo>
                        <a:pt x="518584" y="175419"/>
                        <a:pt x="381000" y="133350"/>
                        <a:pt x="381000" y="1333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: 図形 327">
                  <a:extLst>
                    <a:ext uri="{FF2B5EF4-FFF2-40B4-BE49-F238E27FC236}">
                      <a16:creationId xmlns:a16="http://schemas.microsoft.com/office/drawing/2014/main" id="{1308BF82-B942-4159-9B50-B8E992D4C58E}"/>
                    </a:ext>
                  </a:extLst>
                </p:cNvPr>
                <p:cNvSpPr/>
                <p:nvPr/>
              </p:nvSpPr>
              <p:spPr>
                <a:xfrm>
                  <a:off x="7456488" y="1341083"/>
                  <a:ext cx="242900" cy="180783"/>
                </a:xfrm>
                <a:custGeom>
                  <a:avLst/>
                  <a:gdLst>
                    <a:gd name="connsiteX0" fmla="*/ 0 w 242900"/>
                    <a:gd name="connsiteY0" fmla="*/ 117830 h 180783"/>
                    <a:gd name="connsiteX1" fmla="*/ 155575 w 242900"/>
                    <a:gd name="connsiteY1" fmla="*/ 5117 h 180783"/>
                    <a:gd name="connsiteX2" fmla="*/ 179387 w 242900"/>
                    <a:gd name="connsiteY2" fmla="*/ 22580 h 180783"/>
                    <a:gd name="connsiteX3" fmla="*/ 190500 w 242900"/>
                    <a:gd name="connsiteY3" fmla="*/ 52742 h 180783"/>
                    <a:gd name="connsiteX4" fmla="*/ 242887 w 242900"/>
                    <a:gd name="connsiteY4" fmla="*/ 176567 h 180783"/>
                    <a:gd name="connsiteX5" fmla="*/ 195262 w 242900"/>
                    <a:gd name="connsiteY5" fmla="*/ 141642 h 180783"/>
                    <a:gd name="connsiteX6" fmla="*/ 153987 w 242900"/>
                    <a:gd name="connsiteY6" fmla="*/ 41630 h 180783"/>
                    <a:gd name="connsiteX7" fmla="*/ 0 w 242900"/>
                    <a:gd name="connsiteY7" fmla="*/ 117830 h 18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900" h="180783">
                      <a:moveTo>
                        <a:pt x="0" y="117830"/>
                      </a:moveTo>
                      <a:cubicBezTo>
                        <a:pt x="265" y="111745"/>
                        <a:pt x="125677" y="20992"/>
                        <a:pt x="155575" y="5117"/>
                      </a:cubicBezTo>
                      <a:cubicBezTo>
                        <a:pt x="185473" y="-10758"/>
                        <a:pt x="173566" y="14643"/>
                        <a:pt x="179387" y="22580"/>
                      </a:cubicBezTo>
                      <a:cubicBezTo>
                        <a:pt x="185208" y="30517"/>
                        <a:pt x="179917" y="27077"/>
                        <a:pt x="190500" y="52742"/>
                      </a:cubicBezTo>
                      <a:cubicBezTo>
                        <a:pt x="201083" y="78406"/>
                        <a:pt x="242093" y="161750"/>
                        <a:pt x="242887" y="176567"/>
                      </a:cubicBezTo>
                      <a:cubicBezTo>
                        <a:pt x="243681" y="191384"/>
                        <a:pt x="210079" y="164131"/>
                        <a:pt x="195262" y="141642"/>
                      </a:cubicBezTo>
                      <a:cubicBezTo>
                        <a:pt x="180445" y="119153"/>
                        <a:pt x="183091" y="44540"/>
                        <a:pt x="153987" y="41630"/>
                      </a:cubicBezTo>
                      <a:cubicBezTo>
                        <a:pt x="124883" y="38720"/>
                        <a:pt x="-265" y="123915"/>
                        <a:pt x="0" y="1178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5417BF8B-C418-4946-8161-44D204F61317}"/>
                    </a:ext>
                  </a:extLst>
                </p:cNvPr>
                <p:cNvSpPr/>
                <p:nvPr/>
              </p:nvSpPr>
              <p:spPr>
                <a:xfrm>
                  <a:off x="7597537" y="1633587"/>
                  <a:ext cx="477876" cy="385890"/>
                </a:xfrm>
                <a:custGeom>
                  <a:avLst/>
                  <a:gdLst>
                    <a:gd name="connsiteX0" fmla="*/ 238 w 477876"/>
                    <a:gd name="connsiteY0" fmla="*/ 198388 h 385890"/>
                    <a:gd name="connsiteX1" fmla="*/ 166926 w 477876"/>
                    <a:gd name="connsiteY1" fmla="*/ 98376 h 385890"/>
                    <a:gd name="connsiteX2" fmla="*/ 293926 w 477876"/>
                    <a:gd name="connsiteY2" fmla="*/ 7888 h 385890"/>
                    <a:gd name="connsiteX3" fmla="*/ 309801 w 477876"/>
                    <a:gd name="connsiteY3" fmla="*/ 17413 h 385890"/>
                    <a:gd name="connsiteX4" fmla="*/ 374888 w 477876"/>
                    <a:gd name="connsiteY4" fmla="*/ 120601 h 385890"/>
                    <a:gd name="connsiteX5" fmla="*/ 465376 w 477876"/>
                    <a:gd name="connsiteY5" fmla="*/ 326976 h 385890"/>
                    <a:gd name="connsiteX6" fmla="*/ 471726 w 477876"/>
                    <a:gd name="connsiteY6" fmla="*/ 385713 h 385890"/>
                    <a:gd name="connsiteX7" fmla="*/ 414576 w 477876"/>
                    <a:gd name="connsiteY7" fmla="*/ 314276 h 385890"/>
                    <a:gd name="connsiteX8" fmla="*/ 368538 w 477876"/>
                    <a:gd name="connsiteY8" fmla="*/ 184101 h 385890"/>
                    <a:gd name="connsiteX9" fmla="*/ 308213 w 477876"/>
                    <a:gd name="connsiteY9" fmla="*/ 39638 h 385890"/>
                    <a:gd name="connsiteX10" fmla="*/ 246301 w 477876"/>
                    <a:gd name="connsiteY10" fmla="*/ 84088 h 385890"/>
                    <a:gd name="connsiteX11" fmla="*/ 132001 w 477876"/>
                    <a:gd name="connsiteY11" fmla="*/ 150763 h 385890"/>
                    <a:gd name="connsiteX12" fmla="*/ 238 w 477876"/>
                    <a:gd name="connsiteY12" fmla="*/ 198388 h 38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876" h="385890">
                      <a:moveTo>
                        <a:pt x="238" y="198388"/>
                      </a:moveTo>
                      <a:cubicBezTo>
                        <a:pt x="6059" y="189657"/>
                        <a:pt x="117978" y="130126"/>
                        <a:pt x="166926" y="98376"/>
                      </a:cubicBezTo>
                      <a:cubicBezTo>
                        <a:pt x="215874" y="66626"/>
                        <a:pt x="270114" y="21382"/>
                        <a:pt x="293926" y="7888"/>
                      </a:cubicBezTo>
                      <a:cubicBezTo>
                        <a:pt x="317738" y="-5606"/>
                        <a:pt x="296307" y="-1372"/>
                        <a:pt x="309801" y="17413"/>
                      </a:cubicBezTo>
                      <a:cubicBezTo>
                        <a:pt x="323295" y="36198"/>
                        <a:pt x="348959" y="69007"/>
                        <a:pt x="374888" y="120601"/>
                      </a:cubicBezTo>
                      <a:cubicBezTo>
                        <a:pt x="400817" y="172195"/>
                        <a:pt x="449236" y="282791"/>
                        <a:pt x="465376" y="326976"/>
                      </a:cubicBezTo>
                      <a:cubicBezTo>
                        <a:pt x="481516" y="371161"/>
                        <a:pt x="480193" y="387830"/>
                        <a:pt x="471726" y="385713"/>
                      </a:cubicBezTo>
                      <a:cubicBezTo>
                        <a:pt x="463259" y="383596"/>
                        <a:pt x="431774" y="347878"/>
                        <a:pt x="414576" y="314276"/>
                      </a:cubicBezTo>
                      <a:cubicBezTo>
                        <a:pt x="397378" y="280674"/>
                        <a:pt x="386265" y="229874"/>
                        <a:pt x="368538" y="184101"/>
                      </a:cubicBezTo>
                      <a:cubicBezTo>
                        <a:pt x="350811" y="138328"/>
                        <a:pt x="328586" y="56307"/>
                        <a:pt x="308213" y="39638"/>
                      </a:cubicBezTo>
                      <a:cubicBezTo>
                        <a:pt x="287840" y="22969"/>
                        <a:pt x="275670" y="65567"/>
                        <a:pt x="246301" y="84088"/>
                      </a:cubicBezTo>
                      <a:cubicBezTo>
                        <a:pt x="216932" y="102609"/>
                        <a:pt x="167191" y="128803"/>
                        <a:pt x="132001" y="150763"/>
                      </a:cubicBezTo>
                      <a:cubicBezTo>
                        <a:pt x="96811" y="172723"/>
                        <a:pt x="-5583" y="207119"/>
                        <a:pt x="238" y="198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: 図形 329">
                  <a:extLst>
                    <a:ext uri="{FF2B5EF4-FFF2-40B4-BE49-F238E27FC236}">
                      <a16:creationId xmlns:a16="http://schemas.microsoft.com/office/drawing/2014/main" id="{24DBB12A-62AC-46DB-BE2B-438800FED07B}"/>
                    </a:ext>
                  </a:extLst>
                </p:cNvPr>
                <p:cNvSpPr/>
                <p:nvPr/>
              </p:nvSpPr>
              <p:spPr>
                <a:xfrm>
                  <a:off x="7791230" y="1727938"/>
                  <a:ext cx="195483" cy="209119"/>
                </a:xfrm>
                <a:custGeom>
                  <a:avLst/>
                  <a:gdLst>
                    <a:gd name="connsiteX0" fmla="*/ 195483 w 195483"/>
                    <a:gd name="connsiteY0" fmla="*/ 121500 h 209119"/>
                    <a:gd name="connsiteX1" fmla="*/ 79595 w 195483"/>
                    <a:gd name="connsiteY1" fmla="*/ 196112 h 209119"/>
                    <a:gd name="connsiteX2" fmla="*/ 60545 w 195483"/>
                    <a:gd name="connsiteY2" fmla="*/ 204050 h 209119"/>
                    <a:gd name="connsiteX3" fmla="*/ 27208 w 195483"/>
                    <a:gd name="connsiteY3" fmla="*/ 142137 h 209119"/>
                    <a:gd name="connsiteX4" fmla="*/ 220 w 195483"/>
                    <a:gd name="connsiteY4" fmla="*/ 10375 h 209119"/>
                    <a:gd name="connsiteX5" fmla="*/ 14508 w 195483"/>
                    <a:gd name="connsiteY5" fmla="*/ 10375 h 209119"/>
                    <a:gd name="connsiteX6" fmla="*/ 16095 w 195483"/>
                    <a:gd name="connsiteY6" fmla="*/ 26250 h 209119"/>
                    <a:gd name="connsiteX7" fmla="*/ 30383 w 195483"/>
                    <a:gd name="connsiteY7" fmla="*/ 77050 h 209119"/>
                    <a:gd name="connsiteX8" fmla="*/ 73245 w 195483"/>
                    <a:gd name="connsiteY8" fmla="*/ 159600 h 209119"/>
                    <a:gd name="connsiteX9" fmla="*/ 106583 w 195483"/>
                    <a:gd name="connsiteY9" fmla="*/ 143725 h 209119"/>
                    <a:gd name="connsiteX10" fmla="*/ 195483 w 195483"/>
                    <a:gd name="connsiteY10" fmla="*/ 121500 h 20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483" h="209119">
                      <a:moveTo>
                        <a:pt x="195483" y="121500"/>
                      </a:moveTo>
                      <a:lnTo>
                        <a:pt x="79595" y="196112"/>
                      </a:lnTo>
                      <a:cubicBezTo>
                        <a:pt x="57105" y="209870"/>
                        <a:pt x="69276" y="213046"/>
                        <a:pt x="60545" y="204050"/>
                      </a:cubicBezTo>
                      <a:cubicBezTo>
                        <a:pt x="51814" y="195054"/>
                        <a:pt x="37262" y="174416"/>
                        <a:pt x="27208" y="142137"/>
                      </a:cubicBezTo>
                      <a:cubicBezTo>
                        <a:pt x="17154" y="109858"/>
                        <a:pt x="2337" y="32335"/>
                        <a:pt x="220" y="10375"/>
                      </a:cubicBezTo>
                      <a:cubicBezTo>
                        <a:pt x="-1897" y="-11585"/>
                        <a:pt x="11862" y="7729"/>
                        <a:pt x="14508" y="10375"/>
                      </a:cubicBezTo>
                      <a:cubicBezTo>
                        <a:pt x="17154" y="13021"/>
                        <a:pt x="13449" y="15137"/>
                        <a:pt x="16095" y="26250"/>
                      </a:cubicBezTo>
                      <a:cubicBezTo>
                        <a:pt x="18741" y="37363"/>
                        <a:pt x="20858" y="54825"/>
                        <a:pt x="30383" y="77050"/>
                      </a:cubicBezTo>
                      <a:cubicBezTo>
                        <a:pt x="39908" y="99275"/>
                        <a:pt x="60545" y="148488"/>
                        <a:pt x="73245" y="159600"/>
                      </a:cubicBezTo>
                      <a:cubicBezTo>
                        <a:pt x="85945" y="170712"/>
                        <a:pt x="106583" y="143725"/>
                        <a:pt x="106583" y="143725"/>
                      </a:cubicBezTo>
                      <a:lnTo>
                        <a:pt x="195483" y="121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: 図形 330">
                  <a:extLst>
                    <a:ext uri="{FF2B5EF4-FFF2-40B4-BE49-F238E27FC236}">
                      <a16:creationId xmlns:a16="http://schemas.microsoft.com/office/drawing/2014/main" id="{83EA2F3D-4229-44B7-A0F6-C31AA54C525A}"/>
                    </a:ext>
                  </a:extLst>
                </p:cNvPr>
                <p:cNvSpPr/>
                <p:nvPr/>
              </p:nvSpPr>
              <p:spPr>
                <a:xfrm>
                  <a:off x="7871351" y="1940794"/>
                  <a:ext cx="804771" cy="549348"/>
                </a:xfrm>
                <a:custGeom>
                  <a:avLst/>
                  <a:gdLst>
                    <a:gd name="connsiteX0" fmla="*/ 2649 w 804771"/>
                    <a:gd name="connsiteY0" fmla="*/ 719 h 549348"/>
                    <a:gd name="connsiteX1" fmla="*/ 355074 w 804771"/>
                    <a:gd name="connsiteY1" fmla="*/ 170581 h 549348"/>
                    <a:gd name="connsiteX2" fmla="*/ 591612 w 804771"/>
                    <a:gd name="connsiteY2" fmla="*/ 343619 h 549348"/>
                    <a:gd name="connsiteX3" fmla="*/ 793224 w 804771"/>
                    <a:gd name="connsiteY3" fmla="*/ 535706 h 549348"/>
                    <a:gd name="connsiteX4" fmla="*/ 761474 w 804771"/>
                    <a:gd name="connsiteY4" fmla="*/ 515069 h 549348"/>
                    <a:gd name="connsiteX5" fmla="*/ 605899 w 804771"/>
                    <a:gd name="connsiteY5" fmla="*/ 365844 h 549348"/>
                    <a:gd name="connsiteX6" fmla="*/ 378887 w 804771"/>
                    <a:gd name="connsiteY6" fmla="*/ 211856 h 549348"/>
                    <a:gd name="connsiteX7" fmla="*/ 204262 w 804771"/>
                    <a:gd name="connsiteY7" fmla="*/ 113431 h 549348"/>
                    <a:gd name="connsiteX8" fmla="*/ 2649 w 804771"/>
                    <a:gd name="connsiteY8" fmla="*/ 719 h 54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771" h="549348">
                      <a:moveTo>
                        <a:pt x="2649" y="719"/>
                      </a:moveTo>
                      <a:cubicBezTo>
                        <a:pt x="27784" y="10244"/>
                        <a:pt x="256913" y="113431"/>
                        <a:pt x="355074" y="170581"/>
                      </a:cubicBezTo>
                      <a:cubicBezTo>
                        <a:pt x="453235" y="227731"/>
                        <a:pt x="518587" y="282765"/>
                        <a:pt x="591612" y="343619"/>
                      </a:cubicBezTo>
                      <a:cubicBezTo>
                        <a:pt x="664637" y="404473"/>
                        <a:pt x="764914" y="507131"/>
                        <a:pt x="793224" y="535706"/>
                      </a:cubicBezTo>
                      <a:cubicBezTo>
                        <a:pt x="821534" y="564281"/>
                        <a:pt x="792695" y="543379"/>
                        <a:pt x="761474" y="515069"/>
                      </a:cubicBezTo>
                      <a:cubicBezTo>
                        <a:pt x="730253" y="486759"/>
                        <a:pt x="669663" y="416379"/>
                        <a:pt x="605899" y="365844"/>
                      </a:cubicBezTo>
                      <a:cubicBezTo>
                        <a:pt x="542135" y="315309"/>
                        <a:pt x="445827" y="253925"/>
                        <a:pt x="378887" y="211856"/>
                      </a:cubicBezTo>
                      <a:cubicBezTo>
                        <a:pt x="311948" y="169787"/>
                        <a:pt x="270672" y="148091"/>
                        <a:pt x="204262" y="113431"/>
                      </a:cubicBezTo>
                      <a:cubicBezTo>
                        <a:pt x="137852" y="78771"/>
                        <a:pt x="-22486" y="-8806"/>
                        <a:pt x="2649" y="7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フリーフォーム: 図形 331">
                  <a:extLst>
                    <a:ext uri="{FF2B5EF4-FFF2-40B4-BE49-F238E27FC236}">
                      <a16:creationId xmlns:a16="http://schemas.microsoft.com/office/drawing/2014/main" id="{C9EB69BF-8D55-45A6-92E0-BADFB30DBA3D}"/>
                    </a:ext>
                  </a:extLst>
                </p:cNvPr>
                <p:cNvSpPr/>
                <p:nvPr/>
              </p:nvSpPr>
              <p:spPr>
                <a:xfrm>
                  <a:off x="7650327" y="1937322"/>
                  <a:ext cx="891657" cy="483266"/>
                </a:xfrm>
                <a:custGeom>
                  <a:avLst/>
                  <a:gdLst>
                    <a:gd name="connsiteX0" fmla="*/ 69686 w 891657"/>
                    <a:gd name="connsiteY0" fmla="*/ 7366 h 483266"/>
                    <a:gd name="connsiteX1" fmla="*/ 347498 w 891657"/>
                    <a:gd name="connsiteY1" fmla="*/ 121666 h 483266"/>
                    <a:gd name="connsiteX2" fmla="*/ 584036 w 891657"/>
                    <a:gd name="connsiteY2" fmla="*/ 247078 h 483266"/>
                    <a:gd name="connsiteX3" fmla="*/ 871373 w 891657"/>
                    <a:gd name="connsiteY3" fmla="*/ 466153 h 483266"/>
                    <a:gd name="connsiteX4" fmla="*/ 845973 w 891657"/>
                    <a:gd name="connsiteY4" fmla="*/ 456628 h 483266"/>
                    <a:gd name="connsiteX5" fmla="*/ 669761 w 891657"/>
                    <a:gd name="connsiteY5" fmla="*/ 358203 h 483266"/>
                    <a:gd name="connsiteX6" fmla="*/ 401473 w 891657"/>
                    <a:gd name="connsiteY6" fmla="*/ 188341 h 483266"/>
                    <a:gd name="connsiteX7" fmla="*/ 283998 w 891657"/>
                    <a:gd name="connsiteY7" fmla="*/ 128016 h 483266"/>
                    <a:gd name="connsiteX8" fmla="*/ 17298 w 891657"/>
                    <a:gd name="connsiteY8" fmla="*/ 24828 h 483266"/>
                    <a:gd name="connsiteX9" fmla="*/ 69686 w 891657"/>
                    <a:gd name="connsiteY9" fmla="*/ 7366 h 48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1657" h="483266">
                      <a:moveTo>
                        <a:pt x="69686" y="7366"/>
                      </a:moveTo>
                      <a:cubicBezTo>
                        <a:pt x="124719" y="23506"/>
                        <a:pt x="261773" y="81714"/>
                        <a:pt x="347498" y="121666"/>
                      </a:cubicBezTo>
                      <a:cubicBezTo>
                        <a:pt x="433223" y="161618"/>
                        <a:pt x="496724" y="189664"/>
                        <a:pt x="584036" y="247078"/>
                      </a:cubicBezTo>
                      <a:cubicBezTo>
                        <a:pt x="671348" y="304492"/>
                        <a:pt x="827717" y="431228"/>
                        <a:pt x="871373" y="466153"/>
                      </a:cubicBezTo>
                      <a:cubicBezTo>
                        <a:pt x="915029" y="501078"/>
                        <a:pt x="879575" y="474620"/>
                        <a:pt x="845973" y="456628"/>
                      </a:cubicBezTo>
                      <a:cubicBezTo>
                        <a:pt x="812371" y="438636"/>
                        <a:pt x="743844" y="402917"/>
                        <a:pt x="669761" y="358203"/>
                      </a:cubicBezTo>
                      <a:cubicBezTo>
                        <a:pt x="595678" y="313489"/>
                        <a:pt x="465767" y="226705"/>
                        <a:pt x="401473" y="188341"/>
                      </a:cubicBezTo>
                      <a:cubicBezTo>
                        <a:pt x="337179" y="149977"/>
                        <a:pt x="348027" y="155268"/>
                        <a:pt x="283998" y="128016"/>
                      </a:cubicBezTo>
                      <a:cubicBezTo>
                        <a:pt x="219969" y="100764"/>
                        <a:pt x="58573" y="45995"/>
                        <a:pt x="17298" y="24828"/>
                      </a:cubicBezTo>
                      <a:cubicBezTo>
                        <a:pt x="-23977" y="3661"/>
                        <a:pt x="14653" y="-8774"/>
                        <a:pt x="69686" y="73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: 図形 332">
                  <a:extLst>
                    <a:ext uri="{FF2B5EF4-FFF2-40B4-BE49-F238E27FC236}">
                      <a16:creationId xmlns:a16="http://schemas.microsoft.com/office/drawing/2014/main" id="{911FCF60-97BD-4706-81A7-A599A4F59B1B}"/>
                    </a:ext>
                  </a:extLst>
                </p:cNvPr>
                <p:cNvSpPr/>
                <p:nvPr/>
              </p:nvSpPr>
              <p:spPr>
                <a:xfrm>
                  <a:off x="7903744" y="1450975"/>
                  <a:ext cx="605501" cy="600144"/>
                </a:xfrm>
                <a:custGeom>
                  <a:avLst/>
                  <a:gdLst>
                    <a:gd name="connsiteX0" fmla="*/ 25819 w 605501"/>
                    <a:gd name="connsiteY0" fmla="*/ 0 h 600144"/>
                    <a:gd name="connsiteX1" fmla="*/ 2006 w 605501"/>
                    <a:gd name="connsiteY1" fmla="*/ 65088 h 600144"/>
                    <a:gd name="connsiteX2" fmla="*/ 9944 w 605501"/>
                    <a:gd name="connsiteY2" fmla="*/ 65088 h 600144"/>
                    <a:gd name="connsiteX3" fmla="*/ 78206 w 605501"/>
                    <a:gd name="connsiteY3" fmla="*/ 187325 h 600144"/>
                    <a:gd name="connsiteX4" fmla="*/ 206794 w 605501"/>
                    <a:gd name="connsiteY4" fmla="*/ 442913 h 600144"/>
                    <a:gd name="connsiteX5" fmla="*/ 268706 w 605501"/>
                    <a:gd name="connsiteY5" fmla="*/ 593725 h 600144"/>
                    <a:gd name="connsiteX6" fmla="*/ 322681 w 605501"/>
                    <a:gd name="connsiteY6" fmla="*/ 569913 h 600144"/>
                    <a:gd name="connsiteX7" fmla="*/ 379831 w 605501"/>
                    <a:gd name="connsiteY7" fmla="*/ 547688 h 600144"/>
                    <a:gd name="connsiteX8" fmla="*/ 576681 w 605501"/>
                    <a:gd name="connsiteY8" fmla="*/ 422275 h 600144"/>
                    <a:gd name="connsiteX9" fmla="*/ 605256 w 605501"/>
                    <a:gd name="connsiteY9" fmla="*/ 392113 h 600144"/>
                    <a:gd name="connsiteX10" fmla="*/ 586206 w 605501"/>
                    <a:gd name="connsiteY10" fmla="*/ 387350 h 600144"/>
                    <a:gd name="connsiteX11" fmla="*/ 517944 w 605501"/>
                    <a:gd name="connsiteY11" fmla="*/ 423863 h 600144"/>
                    <a:gd name="connsiteX12" fmla="*/ 332206 w 605501"/>
                    <a:gd name="connsiteY12" fmla="*/ 528638 h 600144"/>
                    <a:gd name="connsiteX13" fmla="*/ 278231 w 605501"/>
                    <a:gd name="connsiteY13" fmla="*/ 538163 h 600144"/>
                    <a:gd name="connsiteX14" fmla="*/ 235369 w 605501"/>
                    <a:gd name="connsiteY14" fmla="*/ 460375 h 600144"/>
                    <a:gd name="connsiteX15" fmla="*/ 163931 w 605501"/>
                    <a:gd name="connsiteY15" fmla="*/ 323850 h 600144"/>
                    <a:gd name="connsiteX16" fmla="*/ 38519 w 605501"/>
                    <a:gd name="connsiteY16" fmla="*/ 66675 h 600144"/>
                    <a:gd name="connsiteX17" fmla="*/ 25819 w 605501"/>
                    <a:gd name="connsiteY17" fmla="*/ 0 h 60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5501" h="600144">
                      <a:moveTo>
                        <a:pt x="25819" y="0"/>
                      </a:moveTo>
                      <a:cubicBezTo>
                        <a:pt x="19734" y="-264"/>
                        <a:pt x="4652" y="54240"/>
                        <a:pt x="2006" y="65088"/>
                      </a:cubicBezTo>
                      <a:cubicBezTo>
                        <a:pt x="-640" y="75936"/>
                        <a:pt x="-2756" y="44715"/>
                        <a:pt x="9944" y="65088"/>
                      </a:cubicBezTo>
                      <a:cubicBezTo>
                        <a:pt x="22644" y="85461"/>
                        <a:pt x="45398" y="124354"/>
                        <a:pt x="78206" y="187325"/>
                      </a:cubicBezTo>
                      <a:cubicBezTo>
                        <a:pt x="111014" y="250296"/>
                        <a:pt x="175044" y="375180"/>
                        <a:pt x="206794" y="442913"/>
                      </a:cubicBezTo>
                      <a:cubicBezTo>
                        <a:pt x="238544" y="510646"/>
                        <a:pt x="249392" y="572558"/>
                        <a:pt x="268706" y="593725"/>
                      </a:cubicBezTo>
                      <a:cubicBezTo>
                        <a:pt x="288020" y="614892"/>
                        <a:pt x="304160" y="577586"/>
                        <a:pt x="322681" y="569913"/>
                      </a:cubicBezTo>
                      <a:cubicBezTo>
                        <a:pt x="341202" y="562240"/>
                        <a:pt x="337498" y="572294"/>
                        <a:pt x="379831" y="547688"/>
                      </a:cubicBezTo>
                      <a:cubicBezTo>
                        <a:pt x="422164" y="523082"/>
                        <a:pt x="539110" y="448204"/>
                        <a:pt x="576681" y="422275"/>
                      </a:cubicBezTo>
                      <a:cubicBezTo>
                        <a:pt x="614252" y="396346"/>
                        <a:pt x="603669" y="397934"/>
                        <a:pt x="605256" y="392113"/>
                      </a:cubicBezTo>
                      <a:cubicBezTo>
                        <a:pt x="606844" y="386292"/>
                        <a:pt x="600758" y="382058"/>
                        <a:pt x="586206" y="387350"/>
                      </a:cubicBezTo>
                      <a:cubicBezTo>
                        <a:pt x="571654" y="392642"/>
                        <a:pt x="517944" y="423863"/>
                        <a:pt x="517944" y="423863"/>
                      </a:cubicBezTo>
                      <a:cubicBezTo>
                        <a:pt x="475611" y="447411"/>
                        <a:pt x="372158" y="509588"/>
                        <a:pt x="332206" y="528638"/>
                      </a:cubicBezTo>
                      <a:cubicBezTo>
                        <a:pt x="292254" y="547688"/>
                        <a:pt x="294371" y="549540"/>
                        <a:pt x="278231" y="538163"/>
                      </a:cubicBezTo>
                      <a:cubicBezTo>
                        <a:pt x="262092" y="526786"/>
                        <a:pt x="235369" y="460375"/>
                        <a:pt x="235369" y="460375"/>
                      </a:cubicBezTo>
                      <a:cubicBezTo>
                        <a:pt x="216319" y="424656"/>
                        <a:pt x="196739" y="389467"/>
                        <a:pt x="163931" y="323850"/>
                      </a:cubicBezTo>
                      <a:cubicBezTo>
                        <a:pt x="131123" y="258233"/>
                        <a:pt x="60479" y="115094"/>
                        <a:pt x="38519" y="66675"/>
                      </a:cubicBezTo>
                      <a:cubicBezTo>
                        <a:pt x="16559" y="18256"/>
                        <a:pt x="31904" y="264"/>
                        <a:pt x="25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: 図形 333">
                  <a:extLst>
                    <a:ext uri="{FF2B5EF4-FFF2-40B4-BE49-F238E27FC236}">
                      <a16:creationId xmlns:a16="http://schemas.microsoft.com/office/drawing/2014/main" id="{FEACEA44-158F-4349-93FB-AEF9C99D6260}"/>
                    </a:ext>
                  </a:extLst>
                </p:cNvPr>
                <p:cNvSpPr/>
                <p:nvPr/>
              </p:nvSpPr>
              <p:spPr>
                <a:xfrm>
                  <a:off x="8024813" y="1504950"/>
                  <a:ext cx="438591" cy="408681"/>
                </a:xfrm>
                <a:custGeom>
                  <a:avLst/>
                  <a:gdLst>
                    <a:gd name="connsiteX0" fmla="*/ 0 w 438591"/>
                    <a:gd name="connsiteY0" fmla="*/ 0 h 408681"/>
                    <a:gd name="connsiteX1" fmla="*/ 52387 w 438591"/>
                    <a:gd name="connsiteY1" fmla="*/ 157163 h 408681"/>
                    <a:gd name="connsiteX2" fmla="*/ 169862 w 438591"/>
                    <a:gd name="connsiteY2" fmla="*/ 393700 h 408681"/>
                    <a:gd name="connsiteX3" fmla="*/ 198437 w 438591"/>
                    <a:gd name="connsiteY3" fmla="*/ 376238 h 408681"/>
                    <a:gd name="connsiteX4" fmla="*/ 327025 w 438591"/>
                    <a:gd name="connsiteY4" fmla="*/ 309563 h 408681"/>
                    <a:gd name="connsiteX5" fmla="*/ 431800 w 438591"/>
                    <a:gd name="connsiteY5" fmla="*/ 239713 h 408681"/>
                    <a:gd name="connsiteX6" fmla="*/ 420687 w 438591"/>
                    <a:gd name="connsiteY6" fmla="*/ 222250 h 408681"/>
                    <a:gd name="connsiteX7" fmla="*/ 358775 w 438591"/>
                    <a:gd name="connsiteY7" fmla="*/ 261938 h 408681"/>
                    <a:gd name="connsiteX8" fmla="*/ 177800 w 438591"/>
                    <a:gd name="connsiteY8" fmla="*/ 350838 h 408681"/>
                    <a:gd name="connsiteX9" fmla="*/ 161925 w 438591"/>
                    <a:gd name="connsiteY9" fmla="*/ 317500 h 408681"/>
                    <a:gd name="connsiteX10" fmla="*/ 0 w 438591"/>
                    <a:gd name="connsiteY10" fmla="*/ 0 h 40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591" h="408681">
                      <a:moveTo>
                        <a:pt x="0" y="0"/>
                      </a:moveTo>
                      <a:cubicBezTo>
                        <a:pt x="12038" y="45773"/>
                        <a:pt x="24077" y="91546"/>
                        <a:pt x="52387" y="157163"/>
                      </a:cubicBezTo>
                      <a:cubicBezTo>
                        <a:pt x="80697" y="222780"/>
                        <a:pt x="145520" y="357188"/>
                        <a:pt x="169862" y="393700"/>
                      </a:cubicBezTo>
                      <a:cubicBezTo>
                        <a:pt x="194204" y="430213"/>
                        <a:pt x="172243" y="390261"/>
                        <a:pt x="198437" y="376238"/>
                      </a:cubicBezTo>
                      <a:cubicBezTo>
                        <a:pt x="224631" y="362215"/>
                        <a:pt x="288131" y="332317"/>
                        <a:pt x="327025" y="309563"/>
                      </a:cubicBezTo>
                      <a:cubicBezTo>
                        <a:pt x="365919" y="286809"/>
                        <a:pt x="416190" y="254265"/>
                        <a:pt x="431800" y="239713"/>
                      </a:cubicBezTo>
                      <a:cubicBezTo>
                        <a:pt x="447410" y="225161"/>
                        <a:pt x="432858" y="218546"/>
                        <a:pt x="420687" y="222250"/>
                      </a:cubicBezTo>
                      <a:cubicBezTo>
                        <a:pt x="408516" y="225954"/>
                        <a:pt x="399256" y="240507"/>
                        <a:pt x="358775" y="261938"/>
                      </a:cubicBezTo>
                      <a:cubicBezTo>
                        <a:pt x="318294" y="283369"/>
                        <a:pt x="210608" y="341578"/>
                        <a:pt x="177800" y="350838"/>
                      </a:cubicBezTo>
                      <a:cubicBezTo>
                        <a:pt x="144992" y="360098"/>
                        <a:pt x="161925" y="317500"/>
                        <a:pt x="161925" y="3175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: 図形 334">
                  <a:extLst>
                    <a:ext uri="{FF2B5EF4-FFF2-40B4-BE49-F238E27FC236}">
                      <a16:creationId xmlns:a16="http://schemas.microsoft.com/office/drawing/2014/main" id="{CD03B912-227F-4C3F-9F0C-5371C233C6B2}"/>
                    </a:ext>
                  </a:extLst>
                </p:cNvPr>
                <p:cNvSpPr/>
                <p:nvPr/>
              </p:nvSpPr>
              <p:spPr>
                <a:xfrm>
                  <a:off x="8116744" y="1619658"/>
                  <a:ext cx="200200" cy="204056"/>
                </a:xfrm>
                <a:custGeom>
                  <a:avLst/>
                  <a:gdLst>
                    <a:gd name="connsiteX0" fmla="*/ 144 w 200200"/>
                    <a:gd name="connsiteY0" fmla="*/ 82142 h 204056"/>
                    <a:gd name="connsiteX1" fmla="*/ 122381 w 200200"/>
                    <a:gd name="connsiteY1" fmla="*/ 20230 h 204056"/>
                    <a:gd name="connsiteX2" fmla="*/ 150956 w 200200"/>
                    <a:gd name="connsiteY2" fmla="*/ 1180 h 204056"/>
                    <a:gd name="connsiteX3" fmla="*/ 166831 w 200200"/>
                    <a:gd name="connsiteY3" fmla="*/ 48805 h 204056"/>
                    <a:gd name="connsiteX4" fmla="*/ 200169 w 200200"/>
                    <a:gd name="connsiteY4" fmla="*/ 202792 h 204056"/>
                    <a:gd name="connsiteX5" fmla="*/ 160481 w 200200"/>
                    <a:gd name="connsiteY5" fmla="*/ 118655 h 204056"/>
                    <a:gd name="connsiteX6" fmla="*/ 149369 w 200200"/>
                    <a:gd name="connsiteY6" fmla="*/ 59917 h 204056"/>
                    <a:gd name="connsiteX7" fmla="*/ 144 w 200200"/>
                    <a:gd name="connsiteY7" fmla="*/ 82142 h 20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200" h="204056">
                      <a:moveTo>
                        <a:pt x="144" y="82142"/>
                      </a:moveTo>
                      <a:cubicBezTo>
                        <a:pt x="-4354" y="75528"/>
                        <a:pt x="97246" y="33724"/>
                        <a:pt x="122381" y="20230"/>
                      </a:cubicBezTo>
                      <a:cubicBezTo>
                        <a:pt x="147516" y="6736"/>
                        <a:pt x="143548" y="-3583"/>
                        <a:pt x="150956" y="1180"/>
                      </a:cubicBezTo>
                      <a:cubicBezTo>
                        <a:pt x="158364" y="5942"/>
                        <a:pt x="158629" y="15203"/>
                        <a:pt x="166831" y="48805"/>
                      </a:cubicBezTo>
                      <a:cubicBezTo>
                        <a:pt x="175033" y="82407"/>
                        <a:pt x="201227" y="191150"/>
                        <a:pt x="200169" y="202792"/>
                      </a:cubicBezTo>
                      <a:cubicBezTo>
                        <a:pt x="199111" y="214434"/>
                        <a:pt x="168948" y="142467"/>
                        <a:pt x="160481" y="118655"/>
                      </a:cubicBezTo>
                      <a:cubicBezTo>
                        <a:pt x="152014" y="94843"/>
                        <a:pt x="172917" y="61504"/>
                        <a:pt x="149369" y="59917"/>
                      </a:cubicBezTo>
                      <a:cubicBezTo>
                        <a:pt x="125821" y="58329"/>
                        <a:pt x="4642" y="88756"/>
                        <a:pt x="144" y="82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: 図形 335">
                  <a:extLst>
                    <a:ext uri="{FF2B5EF4-FFF2-40B4-BE49-F238E27FC236}">
                      <a16:creationId xmlns:a16="http://schemas.microsoft.com/office/drawing/2014/main" id="{5D2944CB-F378-4B95-9919-8C094BF5D08E}"/>
                    </a:ext>
                  </a:extLst>
                </p:cNvPr>
                <p:cNvSpPr/>
                <p:nvPr/>
              </p:nvSpPr>
              <p:spPr>
                <a:xfrm>
                  <a:off x="8200933" y="1941201"/>
                  <a:ext cx="366819" cy="453110"/>
                </a:xfrm>
                <a:custGeom>
                  <a:avLst/>
                  <a:gdLst>
                    <a:gd name="connsiteX0" fmla="*/ 92 w 366819"/>
                    <a:gd name="connsiteY0" fmla="*/ 163824 h 453110"/>
                    <a:gd name="connsiteX1" fmla="*/ 142967 w 366819"/>
                    <a:gd name="connsiteY1" fmla="*/ 95562 h 453110"/>
                    <a:gd name="connsiteX2" fmla="*/ 266792 w 366819"/>
                    <a:gd name="connsiteY2" fmla="*/ 3487 h 453110"/>
                    <a:gd name="connsiteX3" fmla="*/ 274730 w 366819"/>
                    <a:gd name="connsiteY3" fmla="*/ 44762 h 453110"/>
                    <a:gd name="connsiteX4" fmla="*/ 338230 w 366819"/>
                    <a:gd name="connsiteY4" fmla="*/ 274949 h 453110"/>
                    <a:gd name="connsiteX5" fmla="*/ 366805 w 366819"/>
                    <a:gd name="connsiteY5" fmla="*/ 451162 h 453110"/>
                    <a:gd name="connsiteX6" fmla="*/ 335055 w 366819"/>
                    <a:gd name="connsiteY6" fmla="*/ 360674 h 453110"/>
                    <a:gd name="connsiteX7" fmla="*/ 298542 w 366819"/>
                    <a:gd name="connsiteY7" fmla="*/ 228912 h 453110"/>
                    <a:gd name="connsiteX8" fmla="*/ 257267 w 366819"/>
                    <a:gd name="connsiteY8" fmla="*/ 60637 h 453110"/>
                    <a:gd name="connsiteX9" fmla="*/ 220755 w 366819"/>
                    <a:gd name="connsiteY9" fmla="*/ 76512 h 453110"/>
                    <a:gd name="connsiteX10" fmla="*/ 122330 w 366819"/>
                    <a:gd name="connsiteY10" fmla="*/ 135249 h 453110"/>
                    <a:gd name="connsiteX11" fmla="*/ 92 w 366819"/>
                    <a:gd name="connsiteY11" fmla="*/ 163824 h 45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9" h="453110">
                      <a:moveTo>
                        <a:pt x="92" y="163824"/>
                      </a:moveTo>
                      <a:cubicBezTo>
                        <a:pt x="3531" y="157210"/>
                        <a:pt x="98517" y="122285"/>
                        <a:pt x="142967" y="95562"/>
                      </a:cubicBezTo>
                      <a:cubicBezTo>
                        <a:pt x="187417" y="68839"/>
                        <a:pt x="244832" y="11954"/>
                        <a:pt x="266792" y="3487"/>
                      </a:cubicBezTo>
                      <a:cubicBezTo>
                        <a:pt x="288752" y="-4980"/>
                        <a:pt x="262824" y="-482"/>
                        <a:pt x="274730" y="44762"/>
                      </a:cubicBezTo>
                      <a:cubicBezTo>
                        <a:pt x="286636" y="90006"/>
                        <a:pt x="322884" y="207216"/>
                        <a:pt x="338230" y="274949"/>
                      </a:cubicBezTo>
                      <a:cubicBezTo>
                        <a:pt x="353576" y="342682"/>
                        <a:pt x="367334" y="436875"/>
                        <a:pt x="366805" y="451162"/>
                      </a:cubicBezTo>
                      <a:cubicBezTo>
                        <a:pt x="366276" y="465450"/>
                        <a:pt x="346432" y="397716"/>
                        <a:pt x="335055" y="360674"/>
                      </a:cubicBezTo>
                      <a:cubicBezTo>
                        <a:pt x="323678" y="323632"/>
                        <a:pt x="311507" y="278918"/>
                        <a:pt x="298542" y="228912"/>
                      </a:cubicBezTo>
                      <a:cubicBezTo>
                        <a:pt x="285577" y="178906"/>
                        <a:pt x="270232" y="86037"/>
                        <a:pt x="257267" y="60637"/>
                      </a:cubicBezTo>
                      <a:cubicBezTo>
                        <a:pt x="244302" y="35237"/>
                        <a:pt x="243245" y="64077"/>
                        <a:pt x="220755" y="76512"/>
                      </a:cubicBezTo>
                      <a:cubicBezTo>
                        <a:pt x="198266" y="88947"/>
                        <a:pt x="154344" y="117787"/>
                        <a:pt x="122330" y="135249"/>
                      </a:cubicBezTo>
                      <a:cubicBezTo>
                        <a:pt x="90316" y="152711"/>
                        <a:pt x="-3347" y="170438"/>
                        <a:pt x="92" y="1638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: 図形 336">
                  <a:extLst>
                    <a:ext uri="{FF2B5EF4-FFF2-40B4-BE49-F238E27FC236}">
                      <a16:creationId xmlns:a16="http://schemas.microsoft.com/office/drawing/2014/main" id="{6464A9DC-EF04-4230-8485-F17DF2A2E5A5}"/>
                    </a:ext>
                  </a:extLst>
                </p:cNvPr>
                <p:cNvSpPr/>
                <p:nvPr/>
              </p:nvSpPr>
              <p:spPr>
                <a:xfrm>
                  <a:off x="8358159" y="2042443"/>
                  <a:ext cx="160366" cy="208715"/>
                </a:xfrm>
                <a:custGeom>
                  <a:avLst/>
                  <a:gdLst>
                    <a:gd name="connsiteX0" fmla="*/ 29 w 160366"/>
                    <a:gd name="connsiteY0" fmla="*/ 670 h 208715"/>
                    <a:gd name="connsiteX1" fmla="*/ 34954 w 160366"/>
                    <a:gd name="connsiteY1" fmla="*/ 149895 h 208715"/>
                    <a:gd name="connsiteX2" fmla="*/ 50829 w 160366"/>
                    <a:gd name="connsiteY2" fmla="*/ 207045 h 208715"/>
                    <a:gd name="connsiteX3" fmla="*/ 79404 w 160366"/>
                    <a:gd name="connsiteY3" fmla="*/ 186407 h 208715"/>
                    <a:gd name="connsiteX4" fmla="*/ 160366 w 160366"/>
                    <a:gd name="connsiteY4" fmla="*/ 114970 h 208715"/>
                    <a:gd name="connsiteX5" fmla="*/ 80991 w 160366"/>
                    <a:gd name="connsiteY5" fmla="*/ 154657 h 208715"/>
                    <a:gd name="connsiteX6" fmla="*/ 60354 w 160366"/>
                    <a:gd name="connsiteY6" fmla="*/ 141957 h 208715"/>
                    <a:gd name="connsiteX7" fmla="*/ 41304 w 160366"/>
                    <a:gd name="connsiteY7" fmla="*/ 95920 h 208715"/>
                    <a:gd name="connsiteX8" fmla="*/ 29 w 160366"/>
                    <a:gd name="connsiteY8" fmla="*/ 670 h 20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366" h="208715">
                      <a:moveTo>
                        <a:pt x="29" y="670"/>
                      </a:moveTo>
                      <a:cubicBezTo>
                        <a:pt x="-1029" y="9666"/>
                        <a:pt x="26487" y="115499"/>
                        <a:pt x="34954" y="149895"/>
                      </a:cubicBezTo>
                      <a:cubicBezTo>
                        <a:pt x="43421" y="184291"/>
                        <a:pt x="43421" y="200960"/>
                        <a:pt x="50829" y="207045"/>
                      </a:cubicBezTo>
                      <a:cubicBezTo>
                        <a:pt x="58237" y="213130"/>
                        <a:pt x="61148" y="201753"/>
                        <a:pt x="79404" y="186407"/>
                      </a:cubicBezTo>
                      <a:cubicBezTo>
                        <a:pt x="97660" y="171061"/>
                        <a:pt x="160102" y="120262"/>
                        <a:pt x="160366" y="114970"/>
                      </a:cubicBezTo>
                      <a:cubicBezTo>
                        <a:pt x="160630" y="109678"/>
                        <a:pt x="97660" y="150159"/>
                        <a:pt x="80991" y="154657"/>
                      </a:cubicBezTo>
                      <a:cubicBezTo>
                        <a:pt x="64322" y="159155"/>
                        <a:pt x="66968" y="151746"/>
                        <a:pt x="60354" y="141957"/>
                      </a:cubicBezTo>
                      <a:cubicBezTo>
                        <a:pt x="53740" y="132168"/>
                        <a:pt x="48712" y="116028"/>
                        <a:pt x="41304" y="95920"/>
                      </a:cubicBezTo>
                      <a:cubicBezTo>
                        <a:pt x="33896" y="75812"/>
                        <a:pt x="1087" y="-8326"/>
                        <a:pt x="29" y="6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: 図形 337">
                  <a:extLst>
                    <a:ext uri="{FF2B5EF4-FFF2-40B4-BE49-F238E27FC236}">
                      <a16:creationId xmlns:a16="http://schemas.microsoft.com/office/drawing/2014/main" id="{14240DCB-5FDD-4C5D-A6E3-4A4F35B76E15}"/>
                    </a:ext>
                  </a:extLst>
                </p:cNvPr>
                <p:cNvSpPr/>
                <p:nvPr/>
              </p:nvSpPr>
              <p:spPr>
                <a:xfrm>
                  <a:off x="8467802" y="2365086"/>
                  <a:ext cx="495651" cy="827493"/>
                </a:xfrm>
                <a:custGeom>
                  <a:avLst/>
                  <a:gdLst>
                    <a:gd name="connsiteX0" fmla="*/ 3098 w 495651"/>
                    <a:gd name="connsiteY0" fmla="*/ 289 h 827493"/>
                    <a:gd name="connsiteX1" fmla="*/ 152323 w 495651"/>
                    <a:gd name="connsiteY1" fmla="*/ 130464 h 827493"/>
                    <a:gd name="connsiteX2" fmla="*/ 392036 w 495651"/>
                    <a:gd name="connsiteY2" fmla="*/ 455902 h 827493"/>
                    <a:gd name="connsiteX3" fmla="*/ 474586 w 495651"/>
                    <a:gd name="connsiteY3" fmla="*/ 730539 h 827493"/>
                    <a:gd name="connsiteX4" fmla="*/ 495223 w 495651"/>
                    <a:gd name="connsiteY4" fmla="*/ 827377 h 827493"/>
                    <a:gd name="connsiteX5" fmla="*/ 461886 w 495651"/>
                    <a:gd name="connsiteY5" fmla="*/ 744827 h 827493"/>
                    <a:gd name="connsiteX6" fmla="*/ 371398 w 495651"/>
                    <a:gd name="connsiteY6" fmla="*/ 524164 h 827493"/>
                    <a:gd name="connsiteX7" fmla="*/ 260273 w 495651"/>
                    <a:gd name="connsiteY7" fmla="*/ 314614 h 827493"/>
                    <a:gd name="connsiteX8" fmla="*/ 71361 w 495651"/>
                    <a:gd name="connsiteY8" fmla="*/ 101889 h 827493"/>
                    <a:gd name="connsiteX9" fmla="*/ 3098 w 495651"/>
                    <a:gd name="connsiteY9" fmla="*/ 289 h 82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5651" h="827493">
                      <a:moveTo>
                        <a:pt x="3098" y="289"/>
                      </a:moveTo>
                      <a:cubicBezTo>
                        <a:pt x="16592" y="5052"/>
                        <a:pt x="87500" y="54528"/>
                        <a:pt x="152323" y="130464"/>
                      </a:cubicBezTo>
                      <a:cubicBezTo>
                        <a:pt x="217146" y="206400"/>
                        <a:pt x="338326" y="355890"/>
                        <a:pt x="392036" y="455902"/>
                      </a:cubicBezTo>
                      <a:cubicBezTo>
                        <a:pt x="445747" y="555915"/>
                        <a:pt x="457388" y="668627"/>
                        <a:pt x="474586" y="730539"/>
                      </a:cubicBezTo>
                      <a:cubicBezTo>
                        <a:pt x="491784" y="792451"/>
                        <a:pt x="497340" y="824996"/>
                        <a:pt x="495223" y="827377"/>
                      </a:cubicBezTo>
                      <a:cubicBezTo>
                        <a:pt x="493106" y="829758"/>
                        <a:pt x="482523" y="795362"/>
                        <a:pt x="461886" y="744827"/>
                      </a:cubicBezTo>
                      <a:cubicBezTo>
                        <a:pt x="441249" y="694292"/>
                        <a:pt x="405000" y="595866"/>
                        <a:pt x="371398" y="524164"/>
                      </a:cubicBezTo>
                      <a:cubicBezTo>
                        <a:pt x="337796" y="452462"/>
                        <a:pt x="310279" y="384993"/>
                        <a:pt x="260273" y="314614"/>
                      </a:cubicBezTo>
                      <a:cubicBezTo>
                        <a:pt x="210267" y="244235"/>
                        <a:pt x="121103" y="153483"/>
                        <a:pt x="71361" y="101889"/>
                      </a:cubicBezTo>
                      <a:cubicBezTo>
                        <a:pt x="21619" y="50295"/>
                        <a:pt x="-10396" y="-4474"/>
                        <a:pt x="3098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: 図形 338">
                  <a:extLst>
                    <a:ext uri="{FF2B5EF4-FFF2-40B4-BE49-F238E27FC236}">
                      <a16:creationId xmlns:a16="http://schemas.microsoft.com/office/drawing/2014/main" id="{0B081665-3D7B-4049-BED8-6F920E64FB55}"/>
                    </a:ext>
                  </a:extLst>
                </p:cNvPr>
                <p:cNvSpPr/>
                <p:nvPr/>
              </p:nvSpPr>
              <p:spPr>
                <a:xfrm>
                  <a:off x="8644558" y="2455838"/>
                  <a:ext cx="310535" cy="749523"/>
                </a:xfrm>
                <a:custGeom>
                  <a:avLst/>
                  <a:gdLst>
                    <a:gd name="connsiteX0" fmla="*/ 967 w 310535"/>
                    <a:gd name="connsiteY0" fmla="*/ 25 h 749523"/>
                    <a:gd name="connsiteX1" fmla="*/ 113680 w 310535"/>
                    <a:gd name="connsiteY1" fmla="*/ 128612 h 749523"/>
                    <a:gd name="connsiteX2" fmla="*/ 240680 w 310535"/>
                    <a:gd name="connsiteY2" fmla="*/ 320700 h 749523"/>
                    <a:gd name="connsiteX3" fmla="*/ 297830 w 310535"/>
                    <a:gd name="connsiteY3" fmla="*/ 498500 h 749523"/>
                    <a:gd name="connsiteX4" fmla="*/ 308942 w 310535"/>
                    <a:gd name="connsiteY4" fmla="*/ 644550 h 749523"/>
                    <a:gd name="connsiteX5" fmla="*/ 308942 w 310535"/>
                    <a:gd name="connsiteY5" fmla="*/ 749325 h 749523"/>
                    <a:gd name="connsiteX6" fmla="*/ 294655 w 310535"/>
                    <a:gd name="connsiteY6" fmla="*/ 665187 h 749523"/>
                    <a:gd name="connsiteX7" fmla="*/ 251792 w 310535"/>
                    <a:gd name="connsiteY7" fmla="*/ 474687 h 749523"/>
                    <a:gd name="connsiteX8" fmla="*/ 191467 w 310535"/>
                    <a:gd name="connsiteY8" fmla="*/ 298475 h 749523"/>
                    <a:gd name="connsiteX9" fmla="*/ 66055 w 310535"/>
                    <a:gd name="connsiteY9" fmla="*/ 119087 h 749523"/>
                    <a:gd name="connsiteX10" fmla="*/ 967 w 310535"/>
                    <a:gd name="connsiteY10" fmla="*/ 25 h 749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0535" h="749523">
                      <a:moveTo>
                        <a:pt x="967" y="25"/>
                      </a:moveTo>
                      <a:cubicBezTo>
                        <a:pt x="8905" y="1613"/>
                        <a:pt x="73728" y="75166"/>
                        <a:pt x="113680" y="128612"/>
                      </a:cubicBezTo>
                      <a:cubicBezTo>
                        <a:pt x="153632" y="182058"/>
                        <a:pt x="209988" y="259052"/>
                        <a:pt x="240680" y="320700"/>
                      </a:cubicBezTo>
                      <a:cubicBezTo>
                        <a:pt x="271372" y="382348"/>
                        <a:pt x="286453" y="444525"/>
                        <a:pt x="297830" y="498500"/>
                      </a:cubicBezTo>
                      <a:cubicBezTo>
                        <a:pt x="309207" y="552475"/>
                        <a:pt x="307090" y="602746"/>
                        <a:pt x="308942" y="644550"/>
                      </a:cubicBezTo>
                      <a:cubicBezTo>
                        <a:pt x="310794" y="686354"/>
                        <a:pt x="311323" y="745886"/>
                        <a:pt x="308942" y="749325"/>
                      </a:cubicBezTo>
                      <a:cubicBezTo>
                        <a:pt x="306561" y="752764"/>
                        <a:pt x="304180" y="710960"/>
                        <a:pt x="294655" y="665187"/>
                      </a:cubicBezTo>
                      <a:cubicBezTo>
                        <a:pt x="285130" y="619414"/>
                        <a:pt x="268990" y="535806"/>
                        <a:pt x="251792" y="474687"/>
                      </a:cubicBezTo>
                      <a:cubicBezTo>
                        <a:pt x="234594" y="413568"/>
                        <a:pt x="222423" y="357742"/>
                        <a:pt x="191467" y="298475"/>
                      </a:cubicBezTo>
                      <a:cubicBezTo>
                        <a:pt x="160511" y="239208"/>
                        <a:pt x="96482" y="165389"/>
                        <a:pt x="66055" y="119087"/>
                      </a:cubicBezTo>
                      <a:cubicBezTo>
                        <a:pt x="35628" y="72785"/>
                        <a:pt x="-6971" y="-1563"/>
                        <a:pt x="96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6213B6F1-AAC5-4302-B4A2-7B157E5F06E1}"/>
                    </a:ext>
                  </a:extLst>
                </p:cNvPr>
                <p:cNvSpPr/>
                <p:nvPr/>
              </p:nvSpPr>
              <p:spPr>
                <a:xfrm>
                  <a:off x="8491373" y="1855759"/>
                  <a:ext cx="376342" cy="540552"/>
                </a:xfrm>
                <a:custGeom>
                  <a:avLst/>
                  <a:gdLst>
                    <a:gd name="connsiteX0" fmla="*/ 165 w 376342"/>
                    <a:gd name="connsiteY0" fmla="*/ 29 h 540552"/>
                    <a:gd name="connsiteX1" fmla="*/ 66840 w 376342"/>
                    <a:gd name="connsiteY1" fmla="*/ 182591 h 540552"/>
                    <a:gd name="connsiteX2" fmla="*/ 114465 w 376342"/>
                    <a:gd name="connsiteY2" fmla="*/ 430241 h 540552"/>
                    <a:gd name="connsiteX3" fmla="*/ 123990 w 376342"/>
                    <a:gd name="connsiteY3" fmla="*/ 538191 h 540552"/>
                    <a:gd name="connsiteX4" fmla="*/ 171615 w 376342"/>
                    <a:gd name="connsiteY4" fmla="*/ 500091 h 540552"/>
                    <a:gd name="connsiteX5" fmla="*/ 249402 w 376342"/>
                    <a:gd name="connsiteY5" fmla="*/ 446116 h 540552"/>
                    <a:gd name="connsiteX6" fmla="*/ 374815 w 376342"/>
                    <a:gd name="connsiteY6" fmla="*/ 341341 h 540552"/>
                    <a:gd name="connsiteX7" fmla="*/ 314490 w 376342"/>
                    <a:gd name="connsiteY7" fmla="*/ 376266 h 540552"/>
                    <a:gd name="connsiteX8" fmla="*/ 246227 w 376342"/>
                    <a:gd name="connsiteY8" fmla="*/ 428654 h 540552"/>
                    <a:gd name="connsiteX9" fmla="*/ 154152 w 376342"/>
                    <a:gd name="connsiteY9" fmla="*/ 482629 h 540552"/>
                    <a:gd name="connsiteX10" fmla="*/ 146215 w 376342"/>
                    <a:gd name="connsiteY10" fmla="*/ 428654 h 540552"/>
                    <a:gd name="connsiteX11" fmla="*/ 87477 w 376342"/>
                    <a:gd name="connsiteY11" fmla="*/ 195291 h 540552"/>
                    <a:gd name="connsiteX12" fmla="*/ 165 w 376342"/>
                    <a:gd name="connsiteY12" fmla="*/ 29 h 54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342" h="540552">
                      <a:moveTo>
                        <a:pt x="165" y="29"/>
                      </a:moveTo>
                      <a:cubicBezTo>
                        <a:pt x="-3275" y="-2088"/>
                        <a:pt x="47790" y="110889"/>
                        <a:pt x="66840" y="182591"/>
                      </a:cubicBezTo>
                      <a:cubicBezTo>
                        <a:pt x="85890" y="254293"/>
                        <a:pt x="104940" y="370974"/>
                        <a:pt x="114465" y="430241"/>
                      </a:cubicBezTo>
                      <a:cubicBezTo>
                        <a:pt x="123990" y="489508"/>
                        <a:pt x="114465" y="526549"/>
                        <a:pt x="123990" y="538191"/>
                      </a:cubicBezTo>
                      <a:cubicBezTo>
                        <a:pt x="133515" y="549833"/>
                        <a:pt x="150713" y="515437"/>
                        <a:pt x="171615" y="500091"/>
                      </a:cubicBezTo>
                      <a:cubicBezTo>
                        <a:pt x="192517" y="484745"/>
                        <a:pt x="215535" y="472574"/>
                        <a:pt x="249402" y="446116"/>
                      </a:cubicBezTo>
                      <a:cubicBezTo>
                        <a:pt x="283269" y="419658"/>
                        <a:pt x="363967" y="352983"/>
                        <a:pt x="374815" y="341341"/>
                      </a:cubicBezTo>
                      <a:cubicBezTo>
                        <a:pt x="385663" y="329699"/>
                        <a:pt x="335921" y="361714"/>
                        <a:pt x="314490" y="376266"/>
                      </a:cubicBezTo>
                      <a:cubicBezTo>
                        <a:pt x="293059" y="390818"/>
                        <a:pt x="272950" y="410927"/>
                        <a:pt x="246227" y="428654"/>
                      </a:cubicBezTo>
                      <a:cubicBezTo>
                        <a:pt x="219504" y="446381"/>
                        <a:pt x="170821" y="482629"/>
                        <a:pt x="154152" y="482629"/>
                      </a:cubicBezTo>
                      <a:cubicBezTo>
                        <a:pt x="137483" y="482629"/>
                        <a:pt x="157328" y="476544"/>
                        <a:pt x="146215" y="428654"/>
                      </a:cubicBezTo>
                      <a:cubicBezTo>
                        <a:pt x="135103" y="380764"/>
                        <a:pt x="106792" y="265141"/>
                        <a:pt x="87477" y="195291"/>
                      </a:cubicBezTo>
                      <a:cubicBezTo>
                        <a:pt x="68162" y="125441"/>
                        <a:pt x="3605" y="2146"/>
                        <a:pt x="1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BA9C591D-9585-471C-A05C-0B8367D802E3}"/>
                    </a:ext>
                  </a:extLst>
                </p:cNvPr>
                <p:cNvSpPr/>
                <p:nvPr/>
              </p:nvSpPr>
              <p:spPr>
                <a:xfrm>
                  <a:off x="8567458" y="1824009"/>
                  <a:ext cx="290295" cy="422129"/>
                </a:xfrm>
                <a:custGeom>
                  <a:avLst/>
                  <a:gdLst>
                    <a:gd name="connsiteX0" fmla="*/ 280 w 290295"/>
                    <a:gd name="connsiteY0" fmla="*/ 29 h 422129"/>
                    <a:gd name="connsiteX1" fmla="*/ 46317 w 290295"/>
                    <a:gd name="connsiteY1" fmla="*/ 241329 h 422129"/>
                    <a:gd name="connsiteX2" fmla="*/ 95530 w 290295"/>
                    <a:gd name="connsiteY2" fmla="*/ 409604 h 422129"/>
                    <a:gd name="connsiteX3" fmla="*/ 100292 w 290295"/>
                    <a:gd name="connsiteY3" fmla="*/ 406429 h 422129"/>
                    <a:gd name="connsiteX4" fmla="*/ 149505 w 290295"/>
                    <a:gd name="connsiteY4" fmla="*/ 379441 h 422129"/>
                    <a:gd name="connsiteX5" fmla="*/ 287617 w 290295"/>
                    <a:gd name="connsiteY5" fmla="*/ 269904 h 422129"/>
                    <a:gd name="connsiteX6" fmla="*/ 235230 w 290295"/>
                    <a:gd name="connsiteY6" fmla="*/ 288954 h 422129"/>
                    <a:gd name="connsiteX7" fmla="*/ 166967 w 290295"/>
                    <a:gd name="connsiteY7" fmla="*/ 330229 h 422129"/>
                    <a:gd name="connsiteX8" fmla="*/ 106642 w 290295"/>
                    <a:gd name="connsiteY8" fmla="*/ 369916 h 422129"/>
                    <a:gd name="connsiteX9" fmla="*/ 89180 w 290295"/>
                    <a:gd name="connsiteY9" fmla="*/ 330229 h 422129"/>
                    <a:gd name="connsiteX10" fmla="*/ 68542 w 290295"/>
                    <a:gd name="connsiteY10" fmla="*/ 257204 h 422129"/>
                    <a:gd name="connsiteX11" fmla="*/ 280 w 290295"/>
                    <a:gd name="connsiteY11" fmla="*/ 29 h 42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0295" h="422129">
                      <a:moveTo>
                        <a:pt x="280" y="29"/>
                      </a:moveTo>
                      <a:cubicBezTo>
                        <a:pt x="-3424" y="-2617"/>
                        <a:pt x="30442" y="173067"/>
                        <a:pt x="46317" y="241329"/>
                      </a:cubicBezTo>
                      <a:cubicBezTo>
                        <a:pt x="62192" y="309591"/>
                        <a:pt x="95530" y="409604"/>
                        <a:pt x="95530" y="409604"/>
                      </a:cubicBezTo>
                      <a:cubicBezTo>
                        <a:pt x="104526" y="437121"/>
                        <a:pt x="91296" y="411456"/>
                        <a:pt x="100292" y="406429"/>
                      </a:cubicBezTo>
                      <a:cubicBezTo>
                        <a:pt x="109288" y="401402"/>
                        <a:pt x="118284" y="402195"/>
                        <a:pt x="149505" y="379441"/>
                      </a:cubicBezTo>
                      <a:cubicBezTo>
                        <a:pt x="180726" y="356687"/>
                        <a:pt x="273330" y="284985"/>
                        <a:pt x="287617" y="269904"/>
                      </a:cubicBezTo>
                      <a:cubicBezTo>
                        <a:pt x="301905" y="254823"/>
                        <a:pt x="255338" y="278900"/>
                        <a:pt x="235230" y="288954"/>
                      </a:cubicBezTo>
                      <a:cubicBezTo>
                        <a:pt x="215122" y="299008"/>
                        <a:pt x="188398" y="316735"/>
                        <a:pt x="166967" y="330229"/>
                      </a:cubicBezTo>
                      <a:cubicBezTo>
                        <a:pt x="145536" y="343723"/>
                        <a:pt x="119606" y="369916"/>
                        <a:pt x="106642" y="369916"/>
                      </a:cubicBezTo>
                      <a:cubicBezTo>
                        <a:pt x="93678" y="369916"/>
                        <a:pt x="95530" y="349014"/>
                        <a:pt x="89180" y="330229"/>
                      </a:cubicBezTo>
                      <a:cubicBezTo>
                        <a:pt x="82830" y="311444"/>
                        <a:pt x="78861" y="310121"/>
                        <a:pt x="68542" y="257204"/>
                      </a:cubicBezTo>
                      <a:cubicBezTo>
                        <a:pt x="58223" y="204287"/>
                        <a:pt x="3984" y="2675"/>
                        <a:pt x="28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54C78FDC-041B-4D6B-9CB0-8C52960FA61B}"/>
                    </a:ext>
                  </a:extLst>
                </p:cNvPr>
                <p:cNvSpPr/>
                <p:nvPr/>
              </p:nvSpPr>
              <p:spPr>
                <a:xfrm>
                  <a:off x="8623363" y="1966571"/>
                  <a:ext cx="131699" cy="192919"/>
                </a:xfrm>
                <a:custGeom>
                  <a:avLst/>
                  <a:gdLst>
                    <a:gd name="connsiteX0" fmla="*/ 1525 w 131699"/>
                    <a:gd name="connsiteY0" fmla="*/ 74954 h 192919"/>
                    <a:gd name="connsiteX1" fmla="*/ 117412 w 131699"/>
                    <a:gd name="connsiteY1" fmla="*/ 3517 h 192919"/>
                    <a:gd name="connsiteX2" fmla="*/ 130112 w 131699"/>
                    <a:gd name="connsiteY2" fmla="*/ 19392 h 192919"/>
                    <a:gd name="connsiteX3" fmla="*/ 130112 w 131699"/>
                    <a:gd name="connsiteY3" fmla="*/ 92417 h 192919"/>
                    <a:gd name="connsiteX4" fmla="*/ 117412 w 131699"/>
                    <a:gd name="connsiteY4" fmla="*/ 190842 h 192919"/>
                    <a:gd name="connsiteX5" fmla="*/ 114237 w 131699"/>
                    <a:gd name="connsiteY5" fmla="*/ 149567 h 192919"/>
                    <a:gd name="connsiteX6" fmla="*/ 115825 w 131699"/>
                    <a:gd name="connsiteY6" fmla="*/ 35267 h 192919"/>
                    <a:gd name="connsiteX7" fmla="*/ 55500 w 131699"/>
                    <a:gd name="connsiteY7" fmla="*/ 71779 h 192919"/>
                    <a:gd name="connsiteX8" fmla="*/ 1525 w 131699"/>
                    <a:gd name="connsiteY8" fmla="*/ 74954 h 19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99" h="192919">
                      <a:moveTo>
                        <a:pt x="1525" y="74954"/>
                      </a:moveTo>
                      <a:cubicBezTo>
                        <a:pt x="11844" y="63577"/>
                        <a:pt x="95981" y="12777"/>
                        <a:pt x="117412" y="3517"/>
                      </a:cubicBezTo>
                      <a:cubicBezTo>
                        <a:pt x="138843" y="-5743"/>
                        <a:pt x="127995" y="4575"/>
                        <a:pt x="130112" y="19392"/>
                      </a:cubicBezTo>
                      <a:cubicBezTo>
                        <a:pt x="132229" y="34209"/>
                        <a:pt x="132229" y="63842"/>
                        <a:pt x="130112" y="92417"/>
                      </a:cubicBezTo>
                      <a:cubicBezTo>
                        <a:pt x="127995" y="120992"/>
                        <a:pt x="120058" y="181317"/>
                        <a:pt x="117412" y="190842"/>
                      </a:cubicBezTo>
                      <a:cubicBezTo>
                        <a:pt x="114766" y="200367"/>
                        <a:pt x="114501" y="175496"/>
                        <a:pt x="114237" y="149567"/>
                      </a:cubicBezTo>
                      <a:cubicBezTo>
                        <a:pt x="113973" y="123638"/>
                        <a:pt x="125615" y="48232"/>
                        <a:pt x="115825" y="35267"/>
                      </a:cubicBezTo>
                      <a:cubicBezTo>
                        <a:pt x="106036" y="22302"/>
                        <a:pt x="75079" y="62519"/>
                        <a:pt x="55500" y="71779"/>
                      </a:cubicBezTo>
                      <a:cubicBezTo>
                        <a:pt x="35921" y="81039"/>
                        <a:pt x="-8794" y="86331"/>
                        <a:pt x="1525" y="749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AB8306B2-F61A-4642-9CEC-48FE2BD9BE51}"/>
                    </a:ext>
                  </a:extLst>
                </p:cNvPr>
                <p:cNvSpPr/>
                <p:nvPr/>
              </p:nvSpPr>
              <p:spPr>
                <a:xfrm>
                  <a:off x="8661297" y="1871122"/>
                  <a:ext cx="429524" cy="689720"/>
                </a:xfrm>
                <a:custGeom>
                  <a:avLst/>
                  <a:gdLst>
                    <a:gd name="connsiteX0" fmla="*/ 103 w 429524"/>
                    <a:gd name="connsiteY0" fmla="*/ 541 h 689720"/>
                    <a:gd name="connsiteX1" fmla="*/ 119166 w 429524"/>
                    <a:gd name="connsiteY1" fmla="*/ 138653 h 689720"/>
                    <a:gd name="connsiteX2" fmla="*/ 235053 w 429524"/>
                    <a:gd name="connsiteY2" fmla="*/ 249778 h 689720"/>
                    <a:gd name="connsiteX3" fmla="*/ 369991 w 429524"/>
                    <a:gd name="connsiteY3" fmla="*/ 503778 h 689720"/>
                    <a:gd name="connsiteX4" fmla="*/ 428728 w 429524"/>
                    <a:gd name="connsiteY4" fmla="*/ 684753 h 689720"/>
                    <a:gd name="connsiteX5" fmla="*/ 396978 w 429524"/>
                    <a:gd name="connsiteY5" fmla="*/ 618078 h 689720"/>
                    <a:gd name="connsiteX6" fmla="*/ 301728 w 429524"/>
                    <a:gd name="connsiteY6" fmla="*/ 402178 h 689720"/>
                    <a:gd name="connsiteX7" fmla="*/ 139803 w 429524"/>
                    <a:gd name="connsiteY7" fmla="*/ 192628 h 689720"/>
                    <a:gd name="connsiteX8" fmla="*/ 103 w 429524"/>
                    <a:gd name="connsiteY8" fmla="*/ 541 h 68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9524" h="689720">
                      <a:moveTo>
                        <a:pt x="103" y="541"/>
                      </a:moveTo>
                      <a:cubicBezTo>
                        <a:pt x="-3336" y="-8455"/>
                        <a:pt x="80008" y="97114"/>
                        <a:pt x="119166" y="138653"/>
                      </a:cubicBezTo>
                      <a:cubicBezTo>
                        <a:pt x="158324" y="180192"/>
                        <a:pt x="193249" y="188924"/>
                        <a:pt x="235053" y="249778"/>
                      </a:cubicBezTo>
                      <a:cubicBezTo>
                        <a:pt x="276857" y="310632"/>
                        <a:pt x="337712" y="431282"/>
                        <a:pt x="369991" y="503778"/>
                      </a:cubicBezTo>
                      <a:cubicBezTo>
                        <a:pt x="402270" y="576274"/>
                        <a:pt x="424230" y="665703"/>
                        <a:pt x="428728" y="684753"/>
                      </a:cubicBezTo>
                      <a:cubicBezTo>
                        <a:pt x="433226" y="703803"/>
                        <a:pt x="418145" y="665174"/>
                        <a:pt x="396978" y="618078"/>
                      </a:cubicBezTo>
                      <a:cubicBezTo>
                        <a:pt x="375811" y="570982"/>
                        <a:pt x="344590" y="473086"/>
                        <a:pt x="301728" y="402178"/>
                      </a:cubicBezTo>
                      <a:cubicBezTo>
                        <a:pt x="258866" y="331270"/>
                        <a:pt x="189809" y="255070"/>
                        <a:pt x="139803" y="192628"/>
                      </a:cubicBezTo>
                      <a:cubicBezTo>
                        <a:pt x="89797" y="130186"/>
                        <a:pt x="3542" y="9537"/>
                        <a:pt x="103" y="5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1E41EA81-BCC6-4D79-887F-2A0A62D4F811}"/>
                    </a:ext>
                  </a:extLst>
                </p:cNvPr>
                <p:cNvSpPr/>
                <p:nvPr/>
              </p:nvSpPr>
              <p:spPr>
                <a:xfrm>
                  <a:off x="8881394" y="2211690"/>
                  <a:ext cx="26813" cy="583081"/>
                </a:xfrm>
                <a:custGeom>
                  <a:avLst/>
                  <a:gdLst>
                    <a:gd name="connsiteX0" fmla="*/ 669 w 26813"/>
                    <a:gd name="connsiteY0" fmla="*/ 1285 h 583081"/>
                    <a:gd name="connsiteX1" fmla="*/ 24481 w 26813"/>
                    <a:gd name="connsiteY1" fmla="*/ 228298 h 583081"/>
                    <a:gd name="connsiteX2" fmla="*/ 24481 w 26813"/>
                    <a:gd name="connsiteY2" fmla="*/ 566435 h 583081"/>
                    <a:gd name="connsiteX3" fmla="*/ 11781 w 26813"/>
                    <a:gd name="connsiteY3" fmla="*/ 517223 h 583081"/>
                    <a:gd name="connsiteX4" fmla="*/ 10194 w 26813"/>
                    <a:gd name="connsiteY4" fmla="*/ 394985 h 583081"/>
                    <a:gd name="connsiteX5" fmla="*/ 7019 w 26813"/>
                    <a:gd name="connsiteY5" fmla="*/ 147335 h 583081"/>
                    <a:gd name="connsiteX6" fmla="*/ 669 w 26813"/>
                    <a:gd name="connsiteY6" fmla="*/ 1285 h 58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3" h="583081">
                      <a:moveTo>
                        <a:pt x="669" y="1285"/>
                      </a:moveTo>
                      <a:cubicBezTo>
                        <a:pt x="3579" y="14779"/>
                        <a:pt x="20512" y="134106"/>
                        <a:pt x="24481" y="228298"/>
                      </a:cubicBezTo>
                      <a:cubicBezTo>
                        <a:pt x="28450" y="322490"/>
                        <a:pt x="26598" y="518281"/>
                        <a:pt x="24481" y="566435"/>
                      </a:cubicBezTo>
                      <a:cubicBezTo>
                        <a:pt x="22364" y="614589"/>
                        <a:pt x="14162" y="545798"/>
                        <a:pt x="11781" y="517223"/>
                      </a:cubicBezTo>
                      <a:cubicBezTo>
                        <a:pt x="9400" y="488648"/>
                        <a:pt x="10988" y="456633"/>
                        <a:pt x="10194" y="394985"/>
                      </a:cubicBezTo>
                      <a:cubicBezTo>
                        <a:pt x="9400" y="333337"/>
                        <a:pt x="8871" y="211099"/>
                        <a:pt x="7019" y="147335"/>
                      </a:cubicBezTo>
                      <a:cubicBezTo>
                        <a:pt x="5167" y="83571"/>
                        <a:pt x="-2241" y="-12209"/>
                        <a:pt x="669" y="1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24FF9E65-5238-45F2-BD9B-3D22EF2A00E1}"/>
                    </a:ext>
                  </a:extLst>
                </p:cNvPr>
                <p:cNvSpPr/>
                <p:nvPr/>
              </p:nvSpPr>
              <p:spPr>
                <a:xfrm>
                  <a:off x="8667748" y="2287890"/>
                  <a:ext cx="206377" cy="452780"/>
                </a:xfrm>
                <a:custGeom>
                  <a:avLst/>
                  <a:gdLst>
                    <a:gd name="connsiteX0" fmla="*/ 2 w 206377"/>
                    <a:gd name="connsiteY0" fmla="*/ 193373 h 452780"/>
                    <a:gd name="connsiteX1" fmla="*/ 111127 w 206377"/>
                    <a:gd name="connsiteY1" fmla="*/ 88598 h 452780"/>
                    <a:gd name="connsiteX2" fmla="*/ 161927 w 206377"/>
                    <a:gd name="connsiteY2" fmla="*/ 52085 h 452780"/>
                    <a:gd name="connsiteX3" fmla="*/ 165102 w 206377"/>
                    <a:gd name="connsiteY3" fmla="*/ 90185 h 452780"/>
                    <a:gd name="connsiteX4" fmla="*/ 177802 w 206377"/>
                    <a:gd name="connsiteY4" fmla="*/ 191785 h 452780"/>
                    <a:gd name="connsiteX5" fmla="*/ 185740 w 206377"/>
                    <a:gd name="connsiteY5" fmla="*/ 404510 h 452780"/>
                    <a:gd name="connsiteX6" fmla="*/ 185740 w 206377"/>
                    <a:gd name="connsiteY6" fmla="*/ 452135 h 452780"/>
                    <a:gd name="connsiteX7" fmla="*/ 206377 w 206377"/>
                    <a:gd name="connsiteY7" fmla="*/ 385460 h 452780"/>
                    <a:gd name="connsiteX8" fmla="*/ 185740 w 206377"/>
                    <a:gd name="connsiteY8" fmla="*/ 120348 h 452780"/>
                    <a:gd name="connsiteX9" fmla="*/ 174627 w 206377"/>
                    <a:gd name="connsiteY9" fmla="*/ 4460 h 452780"/>
                    <a:gd name="connsiteX10" fmla="*/ 149227 w 206377"/>
                    <a:gd name="connsiteY10" fmla="*/ 28273 h 452780"/>
                    <a:gd name="connsiteX11" fmla="*/ 114302 w 206377"/>
                    <a:gd name="connsiteY11" fmla="*/ 69548 h 452780"/>
                    <a:gd name="connsiteX12" fmla="*/ 2 w 206377"/>
                    <a:gd name="connsiteY12" fmla="*/ 193373 h 4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6377" h="452780">
                      <a:moveTo>
                        <a:pt x="2" y="193373"/>
                      </a:moveTo>
                      <a:cubicBezTo>
                        <a:pt x="-527" y="196548"/>
                        <a:pt x="84140" y="112146"/>
                        <a:pt x="111127" y="88598"/>
                      </a:cubicBezTo>
                      <a:cubicBezTo>
                        <a:pt x="138115" y="65050"/>
                        <a:pt x="152931" y="51821"/>
                        <a:pt x="161927" y="52085"/>
                      </a:cubicBezTo>
                      <a:cubicBezTo>
                        <a:pt x="170923" y="52349"/>
                        <a:pt x="162456" y="66902"/>
                        <a:pt x="165102" y="90185"/>
                      </a:cubicBezTo>
                      <a:cubicBezTo>
                        <a:pt x="167748" y="113468"/>
                        <a:pt x="174362" y="139398"/>
                        <a:pt x="177802" y="191785"/>
                      </a:cubicBezTo>
                      <a:cubicBezTo>
                        <a:pt x="181242" y="244172"/>
                        <a:pt x="184417" y="361118"/>
                        <a:pt x="185740" y="404510"/>
                      </a:cubicBezTo>
                      <a:cubicBezTo>
                        <a:pt x="187063" y="447902"/>
                        <a:pt x="182300" y="455310"/>
                        <a:pt x="185740" y="452135"/>
                      </a:cubicBezTo>
                      <a:cubicBezTo>
                        <a:pt x="189180" y="448960"/>
                        <a:pt x="206377" y="440758"/>
                        <a:pt x="206377" y="385460"/>
                      </a:cubicBezTo>
                      <a:cubicBezTo>
                        <a:pt x="206377" y="330162"/>
                        <a:pt x="191032" y="183848"/>
                        <a:pt x="185740" y="120348"/>
                      </a:cubicBezTo>
                      <a:cubicBezTo>
                        <a:pt x="180448" y="56848"/>
                        <a:pt x="180712" y="19806"/>
                        <a:pt x="174627" y="4460"/>
                      </a:cubicBezTo>
                      <a:cubicBezTo>
                        <a:pt x="168542" y="-10886"/>
                        <a:pt x="159281" y="17425"/>
                        <a:pt x="149227" y="28273"/>
                      </a:cubicBezTo>
                      <a:cubicBezTo>
                        <a:pt x="139173" y="39121"/>
                        <a:pt x="138379" y="46000"/>
                        <a:pt x="114302" y="69548"/>
                      </a:cubicBezTo>
                      <a:cubicBezTo>
                        <a:pt x="90225" y="93096"/>
                        <a:pt x="531" y="190198"/>
                        <a:pt x="2" y="193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9B63F179-C6CB-4105-8982-365C80BADF6D}"/>
                    </a:ext>
                  </a:extLst>
                </p:cNvPr>
                <p:cNvSpPr/>
                <p:nvPr/>
              </p:nvSpPr>
              <p:spPr>
                <a:xfrm>
                  <a:off x="8764269" y="2385985"/>
                  <a:ext cx="102450" cy="218125"/>
                </a:xfrm>
                <a:custGeom>
                  <a:avLst/>
                  <a:gdLst>
                    <a:gd name="connsiteX0" fmla="*/ 3494 w 102450"/>
                    <a:gd name="connsiteY0" fmla="*/ 28 h 218125"/>
                    <a:gd name="connsiteX1" fmla="*/ 319 w 102450"/>
                    <a:gd name="connsiteY1" fmla="*/ 122265 h 218125"/>
                    <a:gd name="connsiteX2" fmla="*/ 1906 w 102450"/>
                    <a:gd name="connsiteY2" fmla="*/ 214340 h 218125"/>
                    <a:gd name="connsiteX3" fmla="*/ 16194 w 102450"/>
                    <a:gd name="connsiteY3" fmla="*/ 195290 h 218125"/>
                    <a:gd name="connsiteX4" fmla="*/ 101919 w 102450"/>
                    <a:gd name="connsiteY4" fmla="*/ 147665 h 218125"/>
                    <a:gd name="connsiteX5" fmla="*/ 51119 w 102450"/>
                    <a:gd name="connsiteY5" fmla="*/ 152428 h 218125"/>
                    <a:gd name="connsiteX6" fmla="*/ 24131 w 102450"/>
                    <a:gd name="connsiteY6" fmla="*/ 158778 h 218125"/>
                    <a:gd name="connsiteX7" fmla="*/ 19369 w 102450"/>
                    <a:gd name="connsiteY7" fmla="*/ 111153 h 218125"/>
                    <a:gd name="connsiteX8" fmla="*/ 3494 w 102450"/>
                    <a:gd name="connsiteY8" fmla="*/ 28 h 21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50" h="218125">
                      <a:moveTo>
                        <a:pt x="3494" y="28"/>
                      </a:moveTo>
                      <a:cubicBezTo>
                        <a:pt x="319" y="1880"/>
                        <a:pt x="584" y="86546"/>
                        <a:pt x="319" y="122265"/>
                      </a:cubicBezTo>
                      <a:cubicBezTo>
                        <a:pt x="54" y="157984"/>
                        <a:pt x="-740" y="202169"/>
                        <a:pt x="1906" y="214340"/>
                      </a:cubicBezTo>
                      <a:cubicBezTo>
                        <a:pt x="4552" y="226511"/>
                        <a:pt x="-475" y="206402"/>
                        <a:pt x="16194" y="195290"/>
                      </a:cubicBezTo>
                      <a:cubicBezTo>
                        <a:pt x="32863" y="184178"/>
                        <a:pt x="96098" y="154809"/>
                        <a:pt x="101919" y="147665"/>
                      </a:cubicBezTo>
                      <a:cubicBezTo>
                        <a:pt x="107740" y="140521"/>
                        <a:pt x="64084" y="150576"/>
                        <a:pt x="51119" y="152428"/>
                      </a:cubicBezTo>
                      <a:cubicBezTo>
                        <a:pt x="38154" y="154280"/>
                        <a:pt x="29423" y="165657"/>
                        <a:pt x="24131" y="158778"/>
                      </a:cubicBezTo>
                      <a:cubicBezTo>
                        <a:pt x="18839" y="151899"/>
                        <a:pt x="23073" y="136024"/>
                        <a:pt x="19369" y="111153"/>
                      </a:cubicBezTo>
                      <a:cubicBezTo>
                        <a:pt x="15665" y="86282"/>
                        <a:pt x="6669" y="-1824"/>
                        <a:pt x="349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669AEB44-5978-4BCE-A886-1F5CD1A09E6A}"/>
                    </a:ext>
                  </a:extLst>
                </p:cNvPr>
                <p:cNvSpPr/>
                <p:nvPr/>
              </p:nvSpPr>
              <p:spPr>
                <a:xfrm>
                  <a:off x="8922881" y="2215686"/>
                  <a:ext cx="174811" cy="464347"/>
                </a:xfrm>
                <a:custGeom>
                  <a:avLst/>
                  <a:gdLst>
                    <a:gd name="connsiteX0" fmla="*/ 457 w 174811"/>
                    <a:gd name="connsiteY0" fmla="*/ 464 h 464347"/>
                    <a:gd name="connsiteX1" fmla="*/ 6807 w 174811"/>
                    <a:gd name="connsiteY1" fmla="*/ 213189 h 464347"/>
                    <a:gd name="connsiteX2" fmla="*/ 32207 w 174811"/>
                    <a:gd name="connsiteY2" fmla="*/ 451314 h 464347"/>
                    <a:gd name="connsiteX3" fmla="*/ 48082 w 174811"/>
                    <a:gd name="connsiteY3" fmla="*/ 429089 h 464347"/>
                    <a:gd name="connsiteX4" fmla="*/ 94119 w 174811"/>
                    <a:gd name="connsiteY4" fmla="*/ 395752 h 464347"/>
                    <a:gd name="connsiteX5" fmla="*/ 173494 w 174811"/>
                    <a:gd name="connsiteY5" fmla="*/ 332252 h 464347"/>
                    <a:gd name="connsiteX6" fmla="*/ 140157 w 174811"/>
                    <a:gd name="connsiteY6" fmla="*/ 343364 h 464347"/>
                    <a:gd name="connsiteX7" fmla="*/ 94119 w 174811"/>
                    <a:gd name="connsiteY7" fmla="*/ 368764 h 464347"/>
                    <a:gd name="connsiteX8" fmla="*/ 41732 w 174811"/>
                    <a:gd name="connsiteY8" fmla="*/ 414802 h 464347"/>
                    <a:gd name="connsiteX9" fmla="*/ 33794 w 174811"/>
                    <a:gd name="connsiteY9" fmla="*/ 357652 h 464347"/>
                    <a:gd name="connsiteX10" fmla="*/ 22682 w 174811"/>
                    <a:gd name="connsiteY10" fmla="*/ 229064 h 464347"/>
                    <a:gd name="connsiteX11" fmla="*/ 16332 w 174811"/>
                    <a:gd name="connsiteY11" fmla="*/ 157627 h 464347"/>
                    <a:gd name="connsiteX12" fmla="*/ 457 w 174811"/>
                    <a:gd name="connsiteY12" fmla="*/ 464 h 4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811" h="464347">
                      <a:moveTo>
                        <a:pt x="457" y="464"/>
                      </a:moveTo>
                      <a:cubicBezTo>
                        <a:pt x="-1131" y="9724"/>
                        <a:pt x="1515" y="138047"/>
                        <a:pt x="6807" y="213189"/>
                      </a:cubicBezTo>
                      <a:cubicBezTo>
                        <a:pt x="12099" y="288331"/>
                        <a:pt x="25328" y="415331"/>
                        <a:pt x="32207" y="451314"/>
                      </a:cubicBezTo>
                      <a:cubicBezTo>
                        <a:pt x="39086" y="487297"/>
                        <a:pt x="37763" y="438349"/>
                        <a:pt x="48082" y="429089"/>
                      </a:cubicBezTo>
                      <a:cubicBezTo>
                        <a:pt x="58401" y="419829"/>
                        <a:pt x="73217" y="411892"/>
                        <a:pt x="94119" y="395752"/>
                      </a:cubicBezTo>
                      <a:cubicBezTo>
                        <a:pt x="115021" y="379613"/>
                        <a:pt x="165821" y="340983"/>
                        <a:pt x="173494" y="332252"/>
                      </a:cubicBezTo>
                      <a:cubicBezTo>
                        <a:pt x="181167" y="323521"/>
                        <a:pt x="153386" y="337279"/>
                        <a:pt x="140157" y="343364"/>
                      </a:cubicBezTo>
                      <a:cubicBezTo>
                        <a:pt x="126928" y="349449"/>
                        <a:pt x="110523" y="356858"/>
                        <a:pt x="94119" y="368764"/>
                      </a:cubicBezTo>
                      <a:cubicBezTo>
                        <a:pt x="77715" y="380670"/>
                        <a:pt x="51786" y="416654"/>
                        <a:pt x="41732" y="414802"/>
                      </a:cubicBezTo>
                      <a:cubicBezTo>
                        <a:pt x="31678" y="412950"/>
                        <a:pt x="36969" y="388608"/>
                        <a:pt x="33794" y="357652"/>
                      </a:cubicBezTo>
                      <a:cubicBezTo>
                        <a:pt x="30619" y="326696"/>
                        <a:pt x="25592" y="262401"/>
                        <a:pt x="22682" y="229064"/>
                      </a:cubicBezTo>
                      <a:cubicBezTo>
                        <a:pt x="19772" y="195727"/>
                        <a:pt x="17920" y="192287"/>
                        <a:pt x="16332" y="157627"/>
                      </a:cubicBezTo>
                      <a:cubicBezTo>
                        <a:pt x="14745" y="122967"/>
                        <a:pt x="2045" y="-8796"/>
                        <a:pt x="457" y="4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FB9A27D0-7B23-4901-B5CE-CF644B203542}"/>
                    </a:ext>
                  </a:extLst>
                </p:cNvPr>
                <p:cNvSpPr/>
                <p:nvPr/>
              </p:nvSpPr>
              <p:spPr>
                <a:xfrm>
                  <a:off x="8940675" y="2364898"/>
                  <a:ext cx="88215" cy="228545"/>
                </a:xfrm>
                <a:custGeom>
                  <a:avLst/>
                  <a:gdLst>
                    <a:gd name="connsiteX0" fmla="*/ 77913 w 88215"/>
                    <a:gd name="connsiteY0" fmla="*/ 224315 h 228545"/>
                    <a:gd name="connsiteX1" fmla="*/ 87438 w 88215"/>
                    <a:gd name="connsiteY1" fmla="*/ 13177 h 228545"/>
                    <a:gd name="connsiteX2" fmla="*/ 55688 w 88215"/>
                    <a:gd name="connsiteY2" fmla="*/ 29052 h 228545"/>
                    <a:gd name="connsiteX3" fmla="*/ 125 w 88215"/>
                    <a:gd name="connsiteY3" fmla="*/ 84615 h 228545"/>
                    <a:gd name="connsiteX4" fmla="*/ 41400 w 88215"/>
                    <a:gd name="connsiteY4" fmla="*/ 60802 h 228545"/>
                    <a:gd name="connsiteX5" fmla="*/ 69975 w 88215"/>
                    <a:gd name="connsiteY5" fmla="*/ 51277 h 228545"/>
                    <a:gd name="connsiteX6" fmla="*/ 71563 w 88215"/>
                    <a:gd name="connsiteY6" fmla="*/ 148115 h 228545"/>
                    <a:gd name="connsiteX7" fmla="*/ 77913 w 88215"/>
                    <a:gd name="connsiteY7" fmla="*/ 224315 h 22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15" h="228545">
                      <a:moveTo>
                        <a:pt x="77913" y="224315"/>
                      </a:moveTo>
                      <a:cubicBezTo>
                        <a:pt x="80559" y="201825"/>
                        <a:pt x="91142" y="45721"/>
                        <a:pt x="87438" y="13177"/>
                      </a:cubicBezTo>
                      <a:cubicBezTo>
                        <a:pt x="83734" y="-19367"/>
                        <a:pt x="70240" y="17146"/>
                        <a:pt x="55688" y="29052"/>
                      </a:cubicBezTo>
                      <a:cubicBezTo>
                        <a:pt x="41136" y="40958"/>
                        <a:pt x="2506" y="79323"/>
                        <a:pt x="125" y="84615"/>
                      </a:cubicBezTo>
                      <a:cubicBezTo>
                        <a:pt x="-2256" y="89907"/>
                        <a:pt x="29758" y="66358"/>
                        <a:pt x="41400" y="60802"/>
                      </a:cubicBezTo>
                      <a:cubicBezTo>
                        <a:pt x="53042" y="55246"/>
                        <a:pt x="64948" y="36725"/>
                        <a:pt x="69975" y="51277"/>
                      </a:cubicBezTo>
                      <a:cubicBezTo>
                        <a:pt x="75002" y="65829"/>
                        <a:pt x="72886" y="122715"/>
                        <a:pt x="71563" y="148115"/>
                      </a:cubicBezTo>
                      <a:cubicBezTo>
                        <a:pt x="70240" y="173515"/>
                        <a:pt x="75267" y="246805"/>
                        <a:pt x="77913" y="2243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085A6ED2-CDC9-44D9-B545-9BFDDF747B59}"/>
                    </a:ext>
                  </a:extLst>
                </p:cNvPr>
                <p:cNvSpPr/>
                <p:nvPr/>
              </p:nvSpPr>
              <p:spPr>
                <a:xfrm>
                  <a:off x="8884780" y="2612794"/>
                  <a:ext cx="211736" cy="200271"/>
                </a:xfrm>
                <a:custGeom>
                  <a:avLst/>
                  <a:gdLst>
                    <a:gd name="connsiteX0" fmla="*/ 458 w 211736"/>
                    <a:gd name="connsiteY0" fmla="*/ 200256 h 200271"/>
                    <a:gd name="connsiteX1" fmla="*/ 109995 w 211736"/>
                    <a:gd name="connsiteY1" fmla="*/ 127231 h 200271"/>
                    <a:gd name="connsiteX2" fmla="*/ 168733 w 211736"/>
                    <a:gd name="connsiteY2" fmla="*/ 73256 h 200271"/>
                    <a:gd name="connsiteX3" fmla="*/ 211595 w 211736"/>
                    <a:gd name="connsiteY3" fmla="*/ 231 h 200271"/>
                    <a:gd name="connsiteX4" fmla="*/ 154445 w 211736"/>
                    <a:gd name="connsiteY4" fmla="*/ 52619 h 200271"/>
                    <a:gd name="connsiteX5" fmla="*/ 73483 w 211736"/>
                    <a:gd name="connsiteY5" fmla="*/ 120881 h 200271"/>
                    <a:gd name="connsiteX6" fmla="*/ 458 w 211736"/>
                    <a:gd name="connsiteY6" fmla="*/ 200256 h 20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736" h="200271">
                      <a:moveTo>
                        <a:pt x="458" y="200256"/>
                      </a:moveTo>
                      <a:cubicBezTo>
                        <a:pt x="6543" y="201314"/>
                        <a:pt x="81949" y="148398"/>
                        <a:pt x="109995" y="127231"/>
                      </a:cubicBezTo>
                      <a:cubicBezTo>
                        <a:pt x="138041" y="106064"/>
                        <a:pt x="151800" y="94423"/>
                        <a:pt x="168733" y="73256"/>
                      </a:cubicBezTo>
                      <a:cubicBezTo>
                        <a:pt x="185666" y="52089"/>
                        <a:pt x="213976" y="3670"/>
                        <a:pt x="211595" y="231"/>
                      </a:cubicBezTo>
                      <a:cubicBezTo>
                        <a:pt x="209214" y="-3209"/>
                        <a:pt x="177464" y="32511"/>
                        <a:pt x="154445" y="52619"/>
                      </a:cubicBezTo>
                      <a:cubicBezTo>
                        <a:pt x="131426" y="72727"/>
                        <a:pt x="96502" y="100508"/>
                        <a:pt x="73483" y="120881"/>
                      </a:cubicBezTo>
                      <a:cubicBezTo>
                        <a:pt x="50464" y="141254"/>
                        <a:pt x="-5627" y="199198"/>
                        <a:pt x="458" y="200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: 図形 349">
                  <a:extLst>
                    <a:ext uri="{FF2B5EF4-FFF2-40B4-BE49-F238E27FC236}">
                      <a16:creationId xmlns:a16="http://schemas.microsoft.com/office/drawing/2014/main" id="{8201C1BB-760A-4DAE-886F-33669E9ADEAA}"/>
                    </a:ext>
                  </a:extLst>
                </p:cNvPr>
                <p:cNvSpPr/>
                <p:nvPr/>
              </p:nvSpPr>
              <p:spPr>
                <a:xfrm>
                  <a:off x="8908829" y="2747415"/>
                  <a:ext cx="143567" cy="296850"/>
                </a:xfrm>
                <a:custGeom>
                  <a:avLst/>
                  <a:gdLst>
                    <a:gd name="connsiteX0" fmla="*/ 221 w 143567"/>
                    <a:gd name="connsiteY0" fmla="*/ 138660 h 296850"/>
                    <a:gd name="connsiteX1" fmla="*/ 133571 w 143567"/>
                    <a:gd name="connsiteY1" fmla="*/ 8485 h 296850"/>
                    <a:gd name="connsiteX2" fmla="*/ 133571 w 143567"/>
                    <a:gd name="connsiteY2" fmla="*/ 25948 h 296850"/>
                    <a:gd name="connsiteX3" fmla="*/ 130396 w 143567"/>
                    <a:gd name="connsiteY3" fmla="*/ 133898 h 296850"/>
                    <a:gd name="connsiteX4" fmla="*/ 131984 w 143567"/>
                    <a:gd name="connsiteY4" fmla="*/ 198985 h 296850"/>
                    <a:gd name="connsiteX5" fmla="*/ 119284 w 143567"/>
                    <a:gd name="connsiteY5" fmla="*/ 238673 h 296850"/>
                    <a:gd name="connsiteX6" fmla="*/ 73246 w 143567"/>
                    <a:gd name="connsiteY6" fmla="*/ 276773 h 296850"/>
                    <a:gd name="connsiteX7" fmla="*/ 41496 w 143567"/>
                    <a:gd name="connsiteY7" fmla="*/ 295823 h 296850"/>
                    <a:gd name="connsiteX8" fmla="*/ 79596 w 143567"/>
                    <a:gd name="connsiteY8" fmla="*/ 246610 h 296850"/>
                    <a:gd name="connsiteX9" fmla="*/ 108171 w 143567"/>
                    <a:gd name="connsiteY9" fmla="*/ 183110 h 296850"/>
                    <a:gd name="connsiteX10" fmla="*/ 101821 w 143567"/>
                    <a:gd name="connsiteY10" fmla="*/ 62460 h 296850"/>
                    <a:gd name="connsiteX11" fmla="*/ 221 w 143567"/>
                    <a:gd name="connsiteY11" fmla="*/ 138660 h 2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567" h="296850">
                      <a:moveTo>
                        <a:pt x="221" y="138660"/>
                      </a:moveTo>
                      <a:cubicBezTo>
                        <a:pt x="5513" y="129664"/>
                        <a:pt x="111346" y="27270"/>
                        <a:pt x="133571" y="8485"/>
                      </a:cubicBezTo>
                      <a:cubicBezTo>
                        <a:pt x="155796" y="-10300"/>
                        <a:pt x="134100" y="5046"/>
                        <a:pt x="133571" y="25948"/>
                      </a:cubicBezTo>
                      <a:cubicBezTo>
                        <a:pt x="133042" y="46850"/>
                        <a:pt x="130660" y="105059"/>
                        <a:pt x="130396" y="133898"/>
                      </a:cubicBezTo>
                      <a:cubicBezTo>
                        <a:pt x="130132" y="162737"/>
                        <a:pt x="133836" y="181523"/>
                        <a:pt x="131984" y="198985"/>
                      </a:cubicBezTo>
                      <a:cubicBezTo>
                        <a:pt x="130132" y="216447"/>
                        <a:pt x="129074" y="225708"/>
                        <a:pt x="119284" y="238673"/>
                      </a:cubicBezTo>
                      <a:cubicBezTo>
                        <a:pt x="109494" y="251638"/>
                        <a:pt x="86211" y="267248"/>
                        <a:pt x="73246" y="276773"/>
                      </a:cubicBezTo>
                      <a:cubicBezTo>
                        <a:pt x="60281" y="286298"/>
                        <a:pt x="40438" y="300850"/>
                        <a:pt x="41496" y="295823"/>
                      </a:cubicBezTo>
                      <a:cubicBezTo>
                        <a:pt x="42554" y="290796"/>
                        <a:pt x="68484" y="265396"/>
                        <a:pt x="79596" y="246610"/>
                      </a:cubicBezTo>
                      <a:cubicBezTo>
                        <a:pt x="90709" y="227825"/>
                        <a:pt x="104467" y="213802"/>
                        <a:pt x="108171" y="183110"/>
                      </a:cubicBezTo>
                      <a:cubicBezTo>
                        <a:pt x="111875" y="152418"/>
                        <a:pt x="117696" y="70927"/>
                        <a:pt x="101821" y="62460"/>
                      </a:cubicBezTo>
                      <a:cubicBezTo>
                        <a:pt x="85946" y="53993"/>
                        <a:pt x="-5071" y="147656"/>
                        <a:pt x="221" y="1386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: 図形 350">
                  <a:extLst>
                    <a:ext uri="{FF2B5EF4-FFF2-40B4-BE49-F238E27FC236}">
                      <a16:creationId xmlns:a16="http://schemas.microsoft.com/office/drawing/2014/main" id="{C3AC49A0-0F59-45AD-AE61-C8D781864C5D}"/>
                    </a:ext>
                  </a:extLst>
                </p:cNvPr>
                <p:cNvSpPr/>
                <p:nvPr/>
              </p:nvSpPr>
              <p:spPr>
                <a:xfrm>
                  <a:off x="8970843" y="2550003"/>
                  <a:ext cx="146709" cy="660772"/>
                </a:xfrm>
                <a:custGeom>
                  <a:avLst/>
                  <a:gdLst>
                    <a:gd name="connsiteX0" fmla="*/ 130295 w 146709"/>
                    <a:gd name="connsiteY0" fmla="*/ 4285 h 660772"/>
                    <a:gd name="connsiteX1" fmla="*/ 146170 w 146709"/>
                    <a:gd name="connsiteY1" fmla="*/ 140810 h 660772"/>
                    <a:gd name="connsiteX2" fmla="*/ 142995 w 146709"/>
                    <a:gd name="connsiteY2" fmla="*/ 205897 h 660772"/>
                    <a:gd name="connsiteX3" fmla="*/ 142995 w 146709"/>
                    <a:gd name="connsiteY3" fmla="*/ 313847 h 660772"/>
                    <a:gd name="connsiteX4" fmla="*/ 114420 w 146709"/>
                    <a:gd name="connsiteY4" fmla="*/ 437672 h 660772"/>
                    <a:gd name="connsiteX5" fmla="*/ 76320 w 146709"/>
                    <a:gd name="connsiteY5" fmla="*/ 523397 h 660772"/>
                    <a:gd name="connsiteX6" fmla="*/ 120 w 146709"/>
                    <a:gd name="connsiteY6" fmla="*/ 659922 h 660772"/>
                    <a:gd name="connsiteX7" fmla="*/ 95370 w 146709"/>
                    <a:gd name="connsiteY7" fmla="*/ 453547 h 660772"/>
                    <a:gd name="connsiteX8" fmla="*/ 123945 w 146709"/>
                    <a:gd name="connsiteY8" fmla="*/ 318610 h 660772"/>
                    <a:gd name="connsiteX9" fmla="*/ 130295 w 146709"/>
                    <a:gd name="connsiteY9" fmla="*/ 4285 h 660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709" h="660772">
                      <a:moveTo>
                        <a:pt x="130295" y="4285"/>
                      </a:moveTo>
                      <a:cubicBezTo>
                        <a:pt x="133999" y="-25348"/>
                        <a:pt x="144053" y="107208"/>
                        <a:pt x="146170" y="140810"/>
                      </a:cubicBezTo>
                      <a:cubicBezTo>
                        <a:pt x="148287" y="174412"/>
                        <a:pt x="143524" y="177058"/>
                        <a:pt x="142995" y="205897"/>
                      </a:cubicBezTo>
                      <a:cubicBezTo>
                        <a:pt x="142466" y="234736"/>
                        <a:pt x="147757" y="275218"/>
                        <a:pt x="142995" y="313847"/>
                      </a:cubicBezTo>
                      <a:cubicBezTo>
                        <a:pt x="138233" y="352476"/>
                        <a:pt x="125532" y="402747"/>
                        <a:pt x="114420" y="437672"/>
                      </a:cubicBezTo>
                      <a:cubicBezTo>
                        <a:pt x="103307" y="472597"/>
                        <a:pt x="95370" y="486355"/>
                        <a:pt x="76320" y="523397"/>
                      </a:cubicBezTo>
                      <a:cubicBezTo>
                        <a:pt x="57270" y="560439"/>
                        <a:pt x="-3055" y="671564"/>
                        <a:pt x="120" y="659922"/>
                      </a:cubicBezTo>
                      <a:cubicBezTo>
                        <a:pt x="3295" y="648280"/>
                        <a:pt x="74733" y="510432"/>
                        <a:pt x="95370" y="453547"/>
                      </a:cubicBezTo>
                      <a:cubicBezTo>
                        <a:pt x="116007" y="396662"/>
                        <a:pt x="119447" y="391635"/>
                        <a:pt x="123945" y="318610"/>
                      </a:cubicBezTo>
                      <a:cubicBezTo>
                        <a:pt x="128443" y="245585"/>
                        <a:pt x="126591" y="33918"/>
                        <a:pt x="130295" y="4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: 図形 351">
                  <a:extLst>
                    <a:ext uri="{FF2B5EF4-FFF2-40B4-BE49-F238E27FC236}">
                      <a16:creationId xmlns:a16="http://schemas.microsoft.com/office/drawing/2014/main" id="{4825E7F2-ADAB-4030-8426-816358204648}"/>
                    </a:ext>
                  </a:extLst>
                </p:cNvPr>
                <p:cNvSpPr/>
                <p:nvPr/>
              </p:nvSpPr>
              <p:spPr>
                <a:xfrm>
                  <a:off x="6078118" y="975080"/>
                  <a:ext cx="1957042" cy="292806"/>
                </a:xfrm>
                <a:custGeom>
                  <a:avLst/>
                  <a:gdLst>
                    <a:gd name="connsiteX0" fmla="*/ 22115 w 1957042"/>
                    <a:gd name="connsiteY0" fmla="*/ 4937 h 292806"/>
                    <a:gd name="connsiteX1" fmla="*/ 102549 w 1957042"/>
                    <a:gd name="connsiteY1" fmla="*/ 2820 h 292806"/>
                    <a:gd name="connsiteX2" fmla="*/ 877249 w 1957042"/>
                    <a:gd name="connsiteY2" fmla="*/ 57853 h 292806"/>
                    <a:gd name="connsiteX3" fmla="*/ 1711215 w 1957042"/>
                    <a:gd name="connsiteY3" fmla="*/ 244120 h 292806"/>
                    <a:gd name="connsiteX4" fmla="*/ 1954632 w 1957042"/>
                    <a:gd name="connsiteY4" fmla="*/ 292803 h 292806"/>
                    <a:gd name="connsiteX5" fmla="*/ 1817049 w 1957042"/>
                    <a:gd name="connsiteY5" fmla="*/ 246237 h 292806"/>
                    <a:gd name="connsiteX6" fmla="*/ 1518599 w 1957042"/>
                    <a:gd name="connsiteY6" fmla="*/ 163687 h 292806"/>
                    <a:gd name="connsiteX7" fmla="*/ 1055049 w 1957042"/>
                    <a:gd name="connsiteY7" fmla="*/ 53620 h 292806"/>
                    <a:gd name="connsiteX8" fmla="*/ 578799 w 1957042"/>
                    <a:gd name="connsiteY8" fmla="*/ 2820 h 292806"/>
                    <a:gd name="connsiteX9" fmla="*/ 22115 w 1957042"/>
                    <a:gd name="connsiteY9" fmla="*/ 4937 h 29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7042" h="292806">
                      <a:moveTo>
                        <a:pt x="22115" y="4937"/>
                      </a:moveTo>
                      <a:cubicBezTo>
                        <a:pt x="-57260" y="4937"/>
                        <a:pt x="102549" y="2820"/>
                        <a:pt x="102549" y="2820"/>
                      </a:cubicBezTo>
                      <a:cubicBezTo>
                        <a:pt x="245071" y="11639"/>
                        <a:pt x="609138" y="17636"/>
                        <a:pt x="877249" y="57853"/>
                      </a:cubicBezTo>
                      <a:cubicBezTo>
                        <a:pt x="1145360" y="98070"/>
                        <a:pt x="1531651" y="204962"/>
                        <a:pt x="1711215" y="244120"/>
                      </a:cubicBezTo>
                      <a:cubicBezTo>
                        <a:pt x="1890779" y="283278"/>
                        <a:pt x="1936993" y="292450"/>
                        <a:pt x="1954632" y="292803"/>
                      </a:cubicBezTo>
                      <a:cubicBezTo>
                        <a:pt x="1972271" y="293156"/>
                        <a:pt x="1889721" y="267756"/>
                        <a:pt x="1817049" y="246237"/>
                      </a:cubicBezTo>
                      <a:cubicBezTo>
                        <a:pt x="1744377" y="224718"/>
                        <a:pt x="1645599" y="195790"/>
                        <a:pt x="1518599" y="163687"/>
                      </a:cubicBezTo>
                      <a:cubicBezTo>
                        <a:pt x="1391599" y="131584"/>
                        <a:pt x="1211682" y="80431"/>
                        <a:pt x="1055049" y="53620"/>
                      </a:cubicBezTo>
                      <a:cubicBezTo>
                        <a:pt x="898416" y="26809"/>
                        <a:pt x="756599" y="10228"/>
                        <a:pt x="578799" y="2820"/>
                      </a:cubicBezTo>
                      <a:cubicBezTo>
                        <a:pt x="400999" y="-4588"/>
                        <a:pt x="101490" y="4937"/>
                        <a:pt x="22115" y="4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: 図形 352">
                  <a:extLst>
                    <a:ext uri="{FF2B5EF4-FFF2-40B4-BE49-F238E27FC236}">
                      <a16:creationId xmlns:a16="http://schemas.microsoft.com/office/drawing/2014/main" id="{FE0348BE-EAAF-48B6-8F18-5475F2FD8326}"/>
                    </a:ext>
                  </a:extLst>
                </p:cNvPr>
                <p:cNvSpPr/>
                <p:nvPr/>
              </p:nvSpPr>
              <p:spPr>
                <a:xfrm>
                  <a:off x="6062461" y="909678"/>
                  <a:ext cx="1925519" cy="344138"/>
                </a:xfrm>
                <a:custGeom>
                  <a:avLst/>
                  <a:gdLst>
                    <a:gd name="connsiteX0" fmla="*/ 22956 w 1925519"/>
                    <a:gd name="connsiteY0" fmla="*/ 489 h 344138"/>
                    <a:gd name="connsiteX1" fmla="*/ 797656 w 1925519"/>
                    <a:gd name="connsiteY1" fmla="*/ 61872 h 344138"/>
                    <a:gd name="connsiteX2" fmla="*/ 1563889 w 1925519"/>
                    <a:gd name="connsiteY2" fmla="*/ 214272 h 344138"/>
                    <a:gd name="connsiteX3" fmla="*/ 1917372 w 1925519"/>
                    <a:gd name="connsiteY3" fmla="*/ 341272 h 344138"/>
                    <a:gd name="connsiteX4" fmla="*/ 1779789 w 1925519"/>
                    <a:gd name="connsiteY4" fmla="*/ 294705 h 344138"/>
                    <a:gd name="connsiteX5" fmla="*/ 1415722 w 1925519"/>
                    <a:gd name="connsiteY5" fmla="*/ 201572 h 344138"/>
                    <a:gd name="connsiteX6" fmla="*/ 960639 w 1925519"/>
                    <a:gd name="connsiteY6" fmla="*/ 97855 h 344138"/>
                    <a:gd name="connsiteX7" fmla="*/ 621972 w 1925519"/>
                    <a:gd name="connsiteY7" fmla="*/ 68222 h 344138"/>
                    <a:gd name="connsiteX8" fmla="*/ 238856 w 1925519"/>
                    <a:gd name="connsiteY8" fmla="*/ 34355 h 344138"/>
                    <a:gd name="connsiteX9" fmla="*/ 22956 w 1925519"/>
                    <a:gd name="connsiteY9" fmla="*/ 489 h 34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5519" h="344138">
                      <a:moveTo>
                        <a:pt x="22956" y="489"/>
                      </a:moveTo>
                      <a:cubicBezTo>
                        <a:pt x="116089" y="5075"/>
                        <a:pt x="540834" y="26242"/>
                        <a:pt x="797656" y="61872"/>
                      </a:cubicBezTo>
                      <a:cubicBezTo>
                        <a:pt x="1054478" y="97502"/>
                        <a:pt x="1377270" y="167705"/>
                        <a:pt x="1563889" y="214272"/>
                      </a:cubicBezTo>
                      <a:cubicBezTo>
                        <a:pt x="1750508" y="260839"/>
                        <a:pt x="1881389" y="327866"/>
                        <a:pt x="1917372" y="341272"/>
                      </a:cubicBezTo>
                      <a:cubicBezTo>
                        <a:pt x="1953355" y="354678"/>
                        <a:pt x="1863397" y="317988"/>
                        <a:pt x="1779789" y="294705"/>
                      </a:cubicBezTo>
                      <a:cubicBezTo>
                        <a:pt x="1696181" y="271422"/>
                        <a:pt x="1552247" y="234380"/>
                        <a:pt x="1415722" y="201572"/>
                      </a:cubicBezTo>
                      <a:cubicBezTo>
                        <a:pt x="1279197" y="168764"/>
                        <a:pt x="1092931" y="120080"/>
                        <a:pt x="960639" y="97855"/>
                      </a:cubicBezTo>
                      <a:cubicBezTo>
                        <a:pt x="828347" y="75630"/>
                        <a:pt x="621972" y="68222"/>
                        <a:pt x="621972" y="68222"/>
                      </a:cubicBezTo>
                      <a:lnTo>
                        <a:pt x="238856" y="34355"/>
                      </a:lnTo>
                      <a:cubicBezTo>
                        <a:pt x="143959" y="24830"/>
                        <a:pt x="-70177" y="-4097"/>
                        <a:pt x="22956" y="4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: 図形 353">
                  <a:extLst>
                    <a:ext uri="{FF2B5EF4-FFF2-40B4-BE49-F238E27FC236}">
                      <a16:creationId xmlns:a16="http://schemas.microsoft.com/office/drawing/2014/main" id="{7C3DDDB2-7F1A-43FF-9324-A8E09047531C}"/>
                    </a:ext>
                  </a:extLst>
                </p:cNvPr>
                <p:cNvSpPr/>
                <p:nvPr/>
              </p:nvSpPr>
              <p:spPr>
                <a:xfrm>
                  <a:off x="8021134" y="1271477"/>
                  <a:ext cx="925478" cy="615184"/>
                </a:xfrm>
                <a:custGeom>
                  <a:avLst/>
                  <a:gdLst>
                    <a:gd name="connsiteX0" fmla="*/ 504 w 925478"/>
                    <a:gd name="connsiteY0" fmla="*/ 111 h 615184"/>
                    <a:gd name="connsiteX1" fmla="*/ 394204 w 925478"/>
                    <a:gd name="connsiteY1" fmla="*/ 222361 h 615184"/>
                    <a:gd name="connsiteX2" fmla="*/ 887916 w 925478"/>
                    <a:gd name="connsiteY2" fmla="*/ 589073 h 615184"/>
                    <a:gd name="connsiteX3" fmla="*/ 870454 w 925478"/>
                    <a:gd name="connsiteY3" fmla="*/ 573198 h 615184"/>
                    <a:gd name="connsiteX4" fmla="*/ 705354 w 925478"/>
                    <a:gd name="connsiteY4" fmla="*/ 474773 h 615184"/>
                    <a:gd name="connsiteX5" fmla="*/ 481516 w 925478"/>
                    <a:gd name="connsiteY5" fmla="*/ 312848 h 615184"/>
                    <a:gd name="connsiteX6" fmla="*/ 314829 w 925478"/>
                    <a:gd name="connsiteY6" fmla="*/ 193786 h 615184"/>
                    <a:gd name="connsiteX7" fmla="*/ 504 w 925478"/>
                    <a:gd name="connsiteY7" fmla="*/ 111 h 6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478" h="615184">
                      <a:moveTo>
                        <a:pt x="504" y="111"/>
                      </a:moveTo>
                      <a:cubicBezTo>
                        <a:pt x="13733" y="4873"/>
                        <a:pt x="246302" y="124201"/>
                        <a:pt x="394204" y="222361"/>
                      </a:cubicBezTo>
                      <a:cubicBezTo>
                        <a:pt x="542106" y="320521"/>
                        <a:pt x="808541" y="530600"/>
                        <a:pt x="887916" y="589073"/>
                      </a:cubicBezTo>
                      <a:cubicBezTo>
                        <a:pt x="967291" y="647546"/>
                        <a:pt x="900881" y="592248"/>
                        <a:pt x="870454" y="573198"/>
                      </a:cubicBezTo>
                      <a:cubicBezTo>
                        <a:pt x="840027" y="554148"/>
                        <a:pt x="770177" y="518165"/>
                        <a:pt x="705354" y="474773"/>
                      </a:cubicBezTo>
                      <a:cubicBezTo>
                        <a:pt x="640531" y="431381"/>
                        <a:pt x="481516" y="312848"/>
                        <a:pt x="481516" y="312848"/>
                      </a:cubicBezTo>
                      <a:cubicBezTo>
                        <a:pt x="416429" y="266017"/>
                        <a:pt x="391558" y="243792"/>
                        <a:pt x="314829" y="193786"/>
                      </a:cubicBezTo>
                      <a:cubicBezTo>
                        <a:pt x="238100" y="143780"/>
                        <a:pt x="-12725" y="-4651"/>
                        <a:pt x="504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: 図形 354">
                  <a:extLst>
                    <a:ext uri="{FF2B5EF4-FFF2-40B4-BE49-F238E27FC236}">
                      <a16:creationId xmlns:a16="http://schemas.microsoft.com/office/drawing/2014/main" id="{018E5A9A-E948-4F3C-8C3B-06A24D2B24D5}"/>
                    </a:ext>
                  </a:extLst>
                </p:cNvPr>
                <p:cNvSpPr/>
                <p:nvPr/>
              </p:nvSpPr>
              <p:spPr>
                <a:xfrm>
                  <a:off x="8072393" y="1271417"/>
                  <a:ext cx="1014886" cy="767959"/>
                </a:xfrm>
                <a:custGeom>
                  <a:avLst/>
                  <a:gdLst>
                    <a:gd name="connsiteX0" fmla="*/ 45 w 1014886"/>
                    <a:gd name="connsiteY0" fmla="*/ 171 h 767959"/>
                    <a:gd name="connsiteX1" fmla="*/ 325482 w 1014886"/>
                    <a:gd name="connsiteY1" fmla="*/ 165271 h 767959"/>
                    <a:gd name="connsiteX2" fmla="*/ 812845 w 1014886"/>
                    <a:gd name="connsiteY2" fmla="*/ 509758 h 767959"/>
                    <a:gd name="connsiteX3" fmla="*/ 1004932 w 1014886"/>
                    <a:gd name="connsiteY3" fmla="*/ 757408 h 767959"/>
                    <a:gd name="connsiteX4" fmla="*/ 963657 w 1014886"/>
                    <a:gd name="connsiteY4" fmla="*/ 698671 h 767959"/>
                    <a:gd name="connsiteX5" fmla="*/ 760457 w 1014886"/>
                    <a:gd name="connsiteY5" fmla="*/ 484358 h 767959"/>
                    <a:gd name="connsiteX6" fmla="*/ 474707 w 1014886"/>
                    <a:gd name="connsiteY6" fmla="*/ 285921 h 767959"/>
                    <a:gd name="connsiteX7" fmla="*/ 346120 w 1014886"/>
                    <a:gd name="connsiteY7" fmla="*/ 192258 h 767959"/>
                    <a:gd name="connsiteX8" fmla="*/ 45 w 1014886"/>
                    <a:gd name="connsiteY8" fmla="*/ 171 h 76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886" h="767959">
                      <a:moveTo>
                        <a:pt x="45" y="171"/>
                      </a:moveTo>
                      <a:cubicBezTo>
                        <a:pt x="-3395" y="-4327"/>
                        <a:pt x="190015" y="80340"/>
                        <a:pt x="325482" y="165271"/>
                      </a:cubicBezTo>
                      <a:cubicBezTo>
                        <a:pt x="460949" y="250202"/>
                        <a:pt x="699603" y="411069"/>
                        <a:pt x="812845" y="509758"/>
                      </a:cubicBezTo>
                      <a:cubicBezTo>
                        <a:pt x="926087" y="608448"/>
                        <a:pt x="979797" y="725923"/>
                        <a:pt x="1004932" y="757408"/>
                      </a:cubicBezTo>
                      <a:cubicBezTo>
                        <a:pt x="1030067" y="788893"/>
                        <a:pt x="1004403" y="744179"/>
                        <a:pt x="963657" y="698671"/>
                      </a:cubicBezTo>
                      <a:cubicBezTo>
                        <a:pt x="922911" y="653163"/>
                        <a:pt x="841949" y="553150"/>
                        <a:pt x="760457" y="484358"/>
                      </a:cubicBezTo>
                      <a:cubicBezTo>
                        <a:pt x="678965" y="415566"/>
                        <a:pt x="543763" y="334604"/>
                        <a:pt x="474707" y="285921"/>
                      </a:cubicBezTo>
                      <a:cubicBezTo>
                        <a:pt x="405651" y="237238"/>
                        <a:pt x="424966" y="237766"/>
                        <a:pt x="346120" y="192258"/>
                      </a:cubicBezTo>
                      <a:cubicBezTo>
                        <a:pt x="267274" y="146750"/>
                        <a:pt x="3485" y="4669"/>
                        <a:pt x="4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: 図形 355">
                  <a:extLst>
                    <a:ext uri="{FF2B5EF4-FFF2-40B4-BE49-F238E27FC236}">
                      <a16:creationId xmlns:a16="http://schemas.microsoft.com/office/drawing/2014/main" id="{74D6C3EC-F645-4F2C-9174-62C831A93E9C}"/>
                    </a:ext>
                  </a:extLst>
                </p:cNvPr>
                <p:cNvSpPr/>
                <p:nvPr/>
              </p:nvSpPr>
              <p:spPr>
                <a:xfrm>
                  <a:off x="9084346" y="2037409"/>
                  <a:ext cx="226142" cy="980814"/>
                </a:xfrm>
                <a:custGeom>
                  <a:avLst/>
                  <a:gdLst>
                    <a:gd name="connsiteX0" fmla="*/ 387 w 226142"/>
                    <a:gd name="connsiteY0" fmla="*/ 941 h 980814"/>
                    <a:gd name="connsiteX1" fmla="*/ 140087 w 226142"/>
                    <a:gd name="connsiteY1" fmla="*/ 257058 h 980814"/>
                    <a:gd name="connsiteX2" fmla="*/ 218404 w 226142"/>
                    <a:gd name="connsiteY2" fmla="*/ 498358 h 980814"/>
                    <a:gd name="connsiteX3" fmla="*/ 214171 w 226142"/>
                    <a:gd name="connsiteY3" fmla="*/ 703674 h 980814"/>
                    <a:gd name="connsiteX4" fmla="*/ 137971 w 226142"/>
                    <a:gd name="connsiteY4" fmla="*/ 978841 h 980814"/>
                    <a:gd name="connsiteX5" fmla="*/ 222637 w 226142"/>
                    <a:gd name="connsiteY5" fmla="*/ 553391 h 980814"/>
                    <a:gd name="connsiteX6" fmla="*/ 186654 w 226142"/>
                    <a:gd name="connsiteY6" fmla="*/ 352308 h 980814"/>
                    <a:gd name="connsiteX7" fmla="*/ 387 w 226142"/>
                    <a:gd name="connsiteY7" fmla="*/ 941 h 980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142" h="980814">
                      <a:moveTo>
                        <a:pt x="387" y="941"/>
                      </a:moveTo>
                      <a:cubicBezTo>
                        <a:pt x="-7374" y="-14934"/>
                        <a:pt x="103751" y="174155"/>
                        <a:pt x="140087" y="257058"/>
                      </a:cubicBezTo>
                      <a:cubicBezTo>
                        <a:pt x="176423" y="339961"/>
                        <a:pt x="206057" y="423922"/>
                        <a:pt x="218404" y="498358"/>
                      </a:cubicBezTo>
                      <a:cubicBezTo>
                        <a:pt x="230751" y="572794"/>
                        <a:pt x="227576" y="623594"/>
                        <a:pt x="214171" y="703674"/>
                      </a:cubicBezTo>
                      <a:cubicBezTo>
                        <a:pt x="200766" y="783754"/>
                        <a:pt x="136560" y="1003888"/>
                        <a:pt x="137971" y="978841"/>
                      </a:cubicBezTo>
                      <a:cubicBezTo>
                        <a:pt x="139382" y="953794"/>
                        <a:pt x="214523" y="657813"/>
                        <a:pt x="222637" y="553391"/>
                      </a:cubicBezTo>
                      <a:cubicBezTo>
                        <a:pt x="230751" y="448969"/>
                        <a:pt x="220168" y="444736"/>
                        <a:pt x="186654" y="352308"/>
                      </a:cubicBezTo>
                      <a:cubicBezTo>
                        <a:pt x="153140" y="259880"/>
                        <a:pt x="8148" y="16816"/>
                        <a:pt x="387" y="9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FB4BFA19-EFE7-46F4-A46E-B4FF37B98F66}"/>
                    </a:ext>
                  </a:extLst>
                </p:cNvPr>
                <p:cNvSpPr/>
                <p:nvPr/>
              </p:nvSpPr>
              <p:spPr>
                <a:xfrm>
                  <a:off x="9029700" y="1993814"/>
                  <a:ext cx="221093" cy="950476"/>
                </a:xfrm>
                <a:custGeom>
                  <a:avLst/>
                  <a:gdLst>
                    <a:gd name="connsiteX0" fmla="*/ 0 w 221093"/>
                    <a:gd name="connsiteY0" fmla="*/ 86 h 950476"/>
                    <a:gd name="connsiteX1" fmla="*/ 184150 w 221093"/>
                    <a:gd name="connsiteY1" fmla="*/ 374736 h 950476"/>
                    <a:gd name="connsiteX2" fmla="*/ 192617 w 221093"/>
                    <a:gd name="connsiteY2" fmla="*/ 658369 h 950476"/>
                    <a:gd name="connsiteX3" fmla="*/ 146050 w 221093"/>
                    <a:gd name="connsiteY3" fmla="*/ 950469 h 950476"/>
                    <a:gd name="connsiteX4" fmla="*/ 213783 w 221093"/>
                    <a:gd name="connsiteY4" fmla="*/ 649903 h 950476"/>
                    <a:gd name="connsiteX5" fmla="*/ 215900 w 221093"/>
                    <a:gd name="connsiteY5" fmla="*/ 446703 h 950476"/>
                    <a:gd name="connsiteX6" fmla="*/ 184150 w 221093"/>
                    <a:gd name="connsiteY6" fmla="*/ 340869 h 950476"/>
                    <a:gd name="connsiteX7" fmla="*/ 0 w 221093"/>
                    <a:gd name="connsiteY7" fmla="*/ 86 h 95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093" h="950476">
                      <a:moveTo>
                        <a:pt x="0" y="86"/>
                      </a:moveTo>
                      <a:cubicBezTo>
                        <a:pt x="0" y="5730"/>
                        <a:pt x="152047" y="265022"/>
                        <a:pt x="184150" y="374736"/>
                      </a:cubicBezTo>
                      <a:cubicBezTo>
                        <a:pt x="216253" y="484450"/>
                        <a:pt x="198967" y="562414"/>
                        <a:pt x="192617" y="658369"/>
                      </a:cubicBezTo>
                      <a:cubicBezTo>
                        <a:pt x="186267" y="754325"/>
                        <a:pt x="142522" y="951880"/>
                        <a:pt x="146050" y="950469"/>
                      </a:cubicBezTo>
                      <a:cubicBezTo>
                        <a:pt x="149578" y="949058"/>
                        <a:pt x="202141" y="733864"/>
                        <a:pt x="213783" y="649903"/>
                      </a:cubicBezTo>
                      <a:cubicBezTo>
                        <a:pt x="225425" y="565942"/>
                        <a:pt x="220839" y="498209"/>
                        <a:pt x="215900" y="446703"/>
                      </a:cubicBezTo>
                      <a:cubicBezTo>
                        <a:pt x="210961" y="395197"/>
                        <a:pt x="217664" y="414247"/>
                        <a:pt x="184150" y="340869"/>
                      </a:cubicBezTo>
                      <a:cubicBezTo>
                        <a:pt x="150636" y="267491"/>
                        <a:pt x="0" y="-5558"/>
                        <a:pt x="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A788E4C0-603E-4F19-ADC3-8D190AEE6C98}"/>
                    </a:ext>
                  </a:extLst>
                </p:cNvPr>
                <p:cNvSpPr/>
                <p:nvPr/>
              </p:nvSpPr>
              <p:spPr>
                <a:xfrm>
                  <a:off x="9120684" y="2671649"/>
                  <a:ext cx="212153" cy="722480"/>
                </a:xfrm>
                <a:custGeom>
                  <a:avLst/>
                  <a:gdLst>
                    <a:gd name="connsiteX0" fmla="*/ 211699 w 212153"/>
                    <a:gd name="connsiteY0" fmla="*/ 3818 h 722480"/>
                    <a:gd name="connsiteX1" fmla="*/ 139733 w 212153"/>
                    <a:gd name="connsiteY1" fmla="*/ 427151 h 722480"/>
                    <a:gd name="connsiteX2" fmla="*/ 120683 w 212153"/>
                    <a:gd name="connsiteY2" fmla="*/ 492768 h 722480"/>
                    <a:gd name="connsiteX3" fmla="*/ 33 w 212153"/>
                    <a:gd name="connsiteY3" fmla="*/ 721368 h 722480"/>
                    <a:gd name="connsiteX4" fmla="*/ 133383 w 212153"/>
                    <a:gd name="connsiteY4" fmla="*/ 386934 h 722480"/>
                    <a:gd name="connsiteX5" fmla="*/ 169366 w 212153"/>
                    <a:gd name="connsiteY5" fmla="*/ 226068 h 722480"/>
                    <a:gd name="connsiteX6" fmla="*/ 211699 w 212153"/>
                    <a:gd name="connsiteY6" fmla="*/ 3818 h 72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153" h="722480">
                      <a:moveTo>
                        <a:pt x="211699" y="3818"/>
                      </a:moveTo>
                      <a:cubicBezTo>
                        <a:pt x="206760" y="37332"/>
                        <a:pt x="154902" y="345659"/>
                        <a:pt x="139733" y="427151"/>
                      </a:cubicBezTo>
                      <a:cubicBezTo>
                        <a:pt x="124564" y="508643"/>
                        <a:pt x="143966" y="443732"/>
                        <a:pt x="120683" y="492768"/>
                      </a:cubicBezTo>
                      <a:cubicBezTo>
                        <a:pt x="97400" y="541804"/>
                        <a:pt x="-2084" y="739007"/>
                        <a:pt x="33" y="721368"/>
                      </a:cubicBezTo>
                      <a:cubicBezTo>
                        <a:pt x="2150" y="703729"/>
                        <a:pt x="105161" y="469484"/>
                        <a:pt x="133383" y="386934"/>
                      </a:cubicBezTo>
                      <a:cubicBezTo>
                        <a:pt x="161605" y="304384"/>
                        <a:pt x="158783" y="285335"/>
                        <a:pt x="169366" y="226068"/>
                      </a:cubicBezTo>
                      <a:cubicBezTo>
                        <a:pt x="179949" y="166801"/>
                        <a:pt x="216638" y="-29696"/>
                        <a:pt x="211699" y="38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440E8CE2-32DA-4146-A031-B3ACE8B3C07B}"/>
                    </a:ext>
                  </a:extLst>
                </p:cNvPr>
                <p:cNvSpPr/>
                <p:nvPr/>
              </p:nvSpPr>
              <p:spPr>
                <a:xfrm>
                  <a:off x="8693108" y="2986617"/>
                  <a:ext cx="476393" cy="548216"/>
                </a:xfrm>
                <a:custGeom>
                  <a:avLst/>
                  <a:gdLst>
                    <a:gd name="connsiteX0" fmla="*/ 476292 w 476393"/>
                    <a:gd name="connsiteY0" fmla="*/ 0 h 548216"/>
                    <a:gd name="connsiteX1" fmla="*/ 311192 w 476393"/>
                    <a:gd name="connsiteY1" fmla="*/ 292100 h 548216"/>
                    <a:gd name="connsiteX2" fmla="*/ 42 w 476393"/>
                    <a:gd name="connsiteY2" fmla="*/ 548216 h 548216"/>
                    <a:gd name="connsiteX3" fmla="*/ 290025 w 476393"/>
                    <a:gd name="connsiteY3" fmla="*/ 289983 h 548216"/>
                    <a:gd name="connsiteX4" fmla="*/ 476292 w 476393"/>
                    <a:gd name="connsiteY4" fmla="*/ 0 h 548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393" h="548216">
                      <a:moveTo>
                        <a:pt x="476292" y="0"/>
                      </a:moveTo>
                      <a:cubicBezTo>
                        <a:pt x="479820" y="353"/>
                        <a:pt x="390567" y="200731"/>
                        <a:pt x="311192" y="292100"/>
                      </a:cubicBezTo>
                      <a:cubicBezTo>
                        <a:pt x="231817" y="383469"/>
                        <a:pt x="3570" y="548569"/>
                        <a:pt x="42" y="548216"/>
                      </a:cubicBezTo>
                      <a:cubicBezTo>
                        <a:pt x="-3486" y="547863"/>
                        <a:pt x="213119" y="381000"/>
                        <a:pt x="290025" y="289983"/>
                      </a:cubicBezTo>
                      <a:cubicBezTo>
                        <a:pt x="366930" y="198966"/>
                        <a:pt x="472764" y="-353"/>
                        <a:pt x="4762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D9ED4D53-D95E-4C20-91E1-C1D0B391EC5F}"/>
                    </a:ext>
                  </a:extLst>
                </p:cNvPr>
                <p:cNvSpPr/>
                <p:nvPr/>
              </p:nvSpPr>
              <p:spPr>
                <a:xfrm>
                  <a:off x="8667716" y="3203838"/>
                  <a:ext cx="317706" cy="361080"/>
                </a:xfrm>
                <a:custGeom>
                  <a:avLst/>
                  <a:gdLst>
                    <a:gd name="connsiteX0" fmla="*/ 317534 w 317706"/>
                    <a:gd name="connsiteY0" fmla="*/ 795 h 361080"/>
                    <a:gd name="connsiteX1" fmla="*/ 220167 w 317706"/>
                    <a:gd name="connsiteY1" fmla="*/ 123562 h 361080"/>
                    <a:gd name="connsiteX2" fmla="*/ 34 w 317706"/>
                    <a:gd name="connsiteY2" fmla="*/ 360629 h 361080"/>
                    <a:gd name="connsiteX3" fmla="*/ 237101 w 317706"/>
                    <a:gd name="connsiteY3" fmla="*/ 178595 h 361080"/>
                    <a:gd name="connsiteX4" fmla="*/ 317534 w 317706"/>
                    <a:gd name="connsiteY4" fmla="*/ 795 h 36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706" h="361080">
                      <a:moveTo>
                        <a:pt x="317534" y="795"/>
                      </a:moveTo>
                      <a:cubicBezTo>
                        <a:pt x="314712" y="-8377"/>
                        <a:pt x="273084" y="63590"/>
                        <a:pt x="220167" y="123562"/>
                      </a:cubicBezTo>
                      <a:cubicBezTo>
                        <a:pt x="167250" y="183534"/>
                        <a:pt x="-2788" y="351457"/>
                        <a:pt x="34" y="360629"/>
                      </a:cubicBezTo>
                      <a:cubicBezTo>
                        <a:pt x="2856" y="369801"/>
                        <a:pt x="185948" y="236803"/>
                        <a:pt x="237101" y="178595"/>
                      </a:cubicBezTo>
                      <a:cubicBezTo>
                        <a:pt x="288254" y="120387"/>
                        <a:pt x="320356" y="9967"/>
                        <a:pt x="317534" y="7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9F3D2000-4966-47AB-90E5-FCE985614E11}"/>
                    </a:ext>
                  </a:extLst>
                </p:cNvPr>
                <p:cNvSpPr/>
                <p:nvPr/>
              </p:nvSpPr>
              <p:spPr>
                <a:xfrm>
                  <a:off x="8194372" y="3398827"/>
                  <a:ext cx="921488" cy="748763"/>
                </a:xfrm>
                <a:custGeom>
                  <a:avLst/>
                  <a:gdLst>
                    <a:gd name="connsiteX0" fmla="*/ 919995 w 921488"/>
                    <a:gd name="connsiteY0" fmla="*/ 540 h 748763"/>
                    <a:gd name="connsiteX1" fmla="*/ 678695 w 921488"/>
                    <a:gd name="connsiteY1" fmla="*/ 286290 h 748763"/>
                    <a:gd name="connsiteX2" fmla="*/ 522061 w 921488"/>
                    <a:gd name="connsiteY2" fmla="*/ 432340 h 748763"/>
                    <a:gd name="connsiteX3" fmla="*/ 7711 w 921488"/>
                    <a:gd name="connsiteY3" fmla="*/ 745606 h 748763"/>
                    <a:gd name="connsiteX4" fmla="*/ 236311 w 921488"/>
                    <a:gd name="connsiteY4" fmla="*/ 580506 h 748763"/>
                    <a:gd name="connsiteX5" fmla="*/ 555928 w 921488"/>
                    <a:gd name="connsiteY5" fmla="*/ 364606 h 748763"/>
                    <a:gd name="connsiteX6" fmla="*/ 919995 w 921488"/>
                    <a:gd name="connsiteY6" fmla="*/ 540 h 74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488" h="748763">
                      <a:moveTo>
                        <a:pt x="919995" y="540"/>
                      </a:moveTo>
                      <a:cubicBezTo>
                        <a:pt x="940456" y="-12513"/>
                        <a:pt x="745017" y="214323"/>
                        <a:pt x="678695" y="286290"/>
                      </a:cubicBezTo>
                      <a:cubicBezTo>
                        <a:pt x="612373" y="358257"/>
                        <a:pt x="633892" y="355787"/>
                        <a:pt x="522061" y="432340"/>
                      </a:cubicBezTo>
                      <a:cubicBezTo>
                        <a:pt x="410230" y="508893"/>
                        <a:pt x="55336" y="720912"/>
                        <a:pt x="7711" y="745606"/>
                      </a:cubicBezTo>
                      <a:cubicBezTo>
                        <a:pt x="-39914" y="770300"/>
                        <a:pt x="144942" y="644006"/>
                        <a:pt x="236311" y="580506"/>
                      </a:cubicBezTo>
                      <a:cubicBezTo>
                        <a:pt x="327680" y="517006"/>
                        <a:pt x="442334" y="463031"/>
                        <a:pt x="555928" y="364606"/>
                      </a:cubicBezTo>
                      <a:cubicBezTo>
                        <a:pt x="669522" y="266181"/>
                        <a:pt x="899534" y="13593"/>
                        <a:pt x="919995" y="5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: 図形 361">
                  <a:extLst>
                    <a:ext uri="{FF2B5EF4-FFF2-40B4-BE49-F238E27FC236}">
                      <a16:creationId xmlns:a16="http://schemas.microsoft.com/office/drawing/2014/main" id="{D2D31423-7A2E-4DC1-A8A7-3E1C7328953D}"/>
                    </a:ext>
                  </a:extLst>
                </p:cNvPr>
                <p:cNvSpPr/>
                <p:nvPr/>
              </p:nvSpPr>
              <p:spPr>
                <a:xfrm>
                  <a:off x="7825255" y="3556330"/>
                  <a:ext cx="895391" cy="486779"/>
                </a:xfrm>
                <a:custGeom>
                  <a:avLst/>
                  <a:gdLst>
                    <a:gd name="connsiteX0" fmla="*/ 891178 w 895391"/>
                    <a:gd name="connsiteY0" fmla="*/ 3903 h 486779"/>
                    <a:gd name="connsiteX1" fmla="*/ 736662 w 895391"/>
                    <a:gd name="connsiteY1" fmla="*/ 124553 h 486779"/>
                    <a:gd name="connsiteX2" fmla="*/ 410695 w 895391"/>
                    <a:gd name="connsiteY2" fmla="*/ 351037 h 486779"/>
                    <a:gd name="connsiteX3" fmla="*/ 62 w 895391"/>
                    <a:gd name="connsiteY3" fmla="*/ 486503 h 486779"/>
                    <a:gd name="connsiteX4" fmla="*/ 381062 w 895391"/>
                    <a:gd name="connsiteY4" fmla="*/ 382787 h 486779"/>
                    <a:gd name="connsiteX5" fmla="*/ 580028 w 895391"/>
                    <a:gd name="connsiteY5" fmla="*/ 264253 h 486779"/>
                    <a:gd name="connsiteX6" fmla="*/ 891178 w 895391"/>
                    <a:gd name="connsiteY6" fmla="*/ 3903 h 48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5391" h="486779">
                      <a:moveTo>
                        <a:pt x="891178" y="3903"/>
                      </a:moveTo>
                      <a:cubicBezTo>
                        <a:pt x="917284" y="-19380"/>
                        <a:pt x="816742" y="66697"/>
                        <a:pt x="736662" y="124553"/>
                      </a:cubicBezTo>
                      <a:cubicBezTo>
                        <a:pt x="656581" y="182409"/>
                        <a:pt x="533462" y="290712"/>
                        <a:pt x="410695" y="351037"/>
                      </a:cubicBezTo>
                      <a:cubicBezTo>
                        <a:pt x="287928" y="411362"/>
                        <a:pt x="5001" y="481211"/>
                        <a:pt x="62" y="486503"/>
                      </a:cubicBezTo>
                      <a:cubicBezTo>
                        <a:pt x="-4877" y="491795"/>
                        <a:pt x="284401" y="419829"/>
                        <a:pt x="381062" y="382787"/>
                      </a:cubicBezTo>
                      <a:cubicBezTo>
                        <a:pt x="477723" y="345745"/>
                        <a:pt x="492892" y="326342"/>
                        <a:pt x="580028" y="264253"/>
                      </a:cubicBezTo>
                      <a:cubicBezTo>
                        <a:pt x="667164" y="202164"/>
                        <a:pt x="865072" y="27186"/>
                        <a:pt x="891178" y="39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: 図形 362">
                  <a:extLst>
                    <a:ext uri="{FF2B5EF4-FFF2-40B4-BE49-F238E27FC236}">
                      <a16:creationId xmlns:a16="http://schemas.microsoft.com/office/drawing/2014/main" id="{EFF09913-D94C-4D26-881B-980913F3110C}"/>
                    </a:ext>
                  </a:extLst>
                </p:cNvPr>
                <p:cNvSpPr/>
                <p:nvPr/>
              </p:nvSpPr>
              <p:spPr>
                <a:xfrm>
                  <a:off x="7753043" y="3550448"/>
                  <a:ext cx="928684" cy="517790"/>
                </a:xfrm>
                <a:custGeom>
                  <a:avLst/>
                  <a:gdLst>
                    <a:gd name="connsiteX0" fmla="*/ 927407 w 928684"/>
                    <a:gd name="connsiteY0" fmla="*/ 1319 h 517790"/>
                    <a:gd name="connsiteX1" fmla="*/ 658590 w 928684"/>
                    <a:gd name="connsiteY1" fmla="*/ 191819 h 517790"/>
                    <a:gd name="connsiteX2" fmla="*/ 485024 w 928684"/>
                    <a:gd name="connsiteY2" fmla="*/ 304002 h 517790"/>
                    <a:gd name="connsiteX3" fmla="*/ 214090 w 928684"/>
                    <a:gd name="connsiteY3" fmla="*/ 414069 h 517790"/>
                    <a:gd name="connsiteX4" fmla="*/ 307 w 928684"/>
                    <a:gd name="connsiteY4" fmla="*/ 517785 h 517790"/>
                    <a:gd name="connsiteX5" fmla="*/ 260657 w 928684"/>
                    <a:gd name="connsiteY5" fmla="*/ 418302 h 517790"/>
                    <a:gd name="connsiteX6" fmla="*/ 540057 w 928684"/>
                    <a:gd name="connsiteY6" fmla="*/ 295535 h 517790"/>
                    <a:gd name="connsiteX7" fmla="*/ 927407 w 928684"/>
                    <a:gd name="connsiteY7" fmla="*/ 1319 h 517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84" h="517790">
                      <a:moveTo>
                        <a:pt x="927407" y="1319"/>
                      </a:moveTo>
                      <a:cubicBezTo>
                        <a:pt x="947162" y="-15967"/>
                        <a:pt x="732320" y="141372"/>
                        <a:pt x="658590" y="191819"/>
                      </a:cubicBezTo>
                      <a:cubicBezTo>
                        <a:pt x="584860" y="242266"/>
                        <a:pt x="559107" y="266960"/>
                        <a:pt x="485024" y="304002"/>
                      </a:cubicBezTo>
                      <a:cubicBezTo>
                        <a:pt x="410941" y="341044"/>
                        <a:pt x="294876" y="378439"/>
                        <a:pt x="214090" y="414069"/>
                      </a:cubicBezTo>
                      <a:cubicBezTo>
                        <a:pt x="133304" y="449699"/>
                        <a:pt x="-7454" y="517080"/>
                        <a:pt x="307" y="517785"/>
                      </a:cubicBezTo>
                      <a:cubicBezTo>
                        <a:pt x="8068" y="518490"/>
                        <a:pt x="170699" y="455344"/>
                        <a:pt x="260657" y="418302"/>
                      </a:cubicBezTo>
                      <a:cubicBezTo>
                        <a:pt x="350615" y="381260"/>
                        <a:pt x="425052" y="364679"/>
                        <a:pt x="540057" y="295535"/>
                      </a:cubicBezTo>
                      <a:cubicBezTo>
                        <a:pt x="655062" y="226391"/>
                        <a:pt x="907652" y="18605"/>
                        <a:pt x="927407" y="1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: 図形 363">
                  <a:extLst>
                    <a:ext uri="{FF2B5EF4-FFF2-40B4-BE49-F238E27FC236}">
                      <a16:creationId xmlns:a16="http://schemas.microsoft.com/office/drawing/2014/main" id="{1E67395C-7E52-441B-B46A-EEEC34E76334}"/>
                    </a:ext>
                  </a:extLst>
                </p:cNvPr>
                <p:cNvSpPr/>
                <p:nvPr/>
              </p:nvSpPr>
              <p:spPr>
                <a:xfrm>
                  <a:off x="5975349" y="4069682"/>
                  <a:ext cx="1840689" cy="286760"/>
                </a:xfrm>
                <a:custGeom>
                  <a:avLst/>
                  <a:gdLst>
                    <a:gd name="connsiteX0" fmla="*/ 1 w 1840689"/>
                    <a:gd name="connsiteY0" fmla="*/ 286418 h 286760"/>
                    <a:gd name="connsiteX1" fmla="*/ 929218 w 1840689"/>
                    <a:gd name="connsiteY1" fmla="*/ 229268 h 286760"/>
                    <a:gd name="connsiteX2" fmla="*/ 1206501 w 1840689"/>
                    <a:gd name="connsiteY2" fmla="*/ 172118 h 286760"/>
                    <a:gd name="connsiteX3" fmla="*/ 1839384 w 1840689"/>
                    <a:gd name="connsiteY3" fmla="*/ 668 h 286760"/>
                    <a:gd name="connsiteX4" fmla="*/ 1384301 w 1840689"/>
                    <a:gd name="connsiteY4" fmla="*/ 108618 h 286760"/>
                    <a:gd name="connsiteX5" fmla="*/ 935568 w 1840689"/>
                    <a:gd name="connsiteY5" fmla="*/ 201751 h 286760"/>
                    <a:gd name="connsiteX6" fmla="*/ 1 w 1840689"/>
                    <a:gd name="connsiteY6" fmla="*/ 286418 h 2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0689" h="286760">
                      <a:moveTo>
                        <a:pt x="1" y="286418"/>
                      </a:moveTo>
                      <a:cubicBezTo>
                        <a:pt x="-1057" y="291004"/>
                        <a:pt x="728135" y="248318"/>
                        <a:pt x="929218" y="229268"/>
                      </a:cubicBezTo>
                      <a:cubicBezTo>
                        <a:pt x="1130301" y="210218"/>
                        <a:pt x="1054807" y="210218"/>
                        <a:pt x="1206501" y="172118"/>
                      </a:cubicBezTo>
                      <a:cubicBezTo>
                        <a:pt x="1358195" y="134018"/>
                        <a:pt x="1809751" y="11251"/>
                        <a:pt x="1839384" y="668"/>
                      </a:cubicBezTo>
                      <a:cubicBezTo>
                        <a:pt x="1869017" y="-9915"/>
                        <a:pt x="1384301" y="108618"/>
                        <a:pt x="1384301" y="108618"/>
                      </a:cubicBezTo>
                      <a:cubicBezTo>
                        <a:pt x="1233665" y="142132"/>
                        <a:pt x="1167696" y="171412"/>
                        <a:pt x="935568" y="201751"/>
                      </a:cubicBezTo>
                      <a:cubicBezTo>
                        <a:pt x="703440" y="232090"/>
                        <a:pt x="1059" y="281832"/>
                        <a:pt x="1" y="2864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: 図形 364">
                  <a:extLst>
                    <a:ext uri="{FF2B5EF4-FFF2-40B4-BE49-F238E27FC236}">
                      <a16:creationId xmlns:a16="http://schemas.microsoft.com/office/drawing/2014/main" id="{41329990-FAEA-47E0-A431-ADC75476A524}"/>
                    </a:ext>
                  </a:extLst>
                </p:cNvPr>
                <p:cNvSpPr/>
                <p:nvPr/>
              </p:nvSpPr>
              <p:spPr>
                <a:xfrm>
                  <a:off x="6051543" y="4127422"/>
                  <a:ext cx="2196775" cy="459014"/>
                </a:xfrm>
                <a:custGeom>
                  <a:avLst/>
                  <a:gdLst>
                    <a:gd name="connsiteX0" fmla="*/ 4240 w 2196775"/>
                    <a:gd name="connsiteY0" fmla="*/ 450928 h 459014"/>
                    <a:gd name="connsiteX1" fmla="*/ 480490 w 2196775"/>
                    <a:gd name="connsiteY1" fmla="*/ 440345 h 459014"/>
                    <a:gd name="connsiteX2" fmla="*/ 1388540 w 2196775"/>
                    <a:gd name="connsiteY2" fmla="*/ 287945 h 459014"/>
                    <a:gd name="connsiteX3" fmla="*/ 1932524 w 2196775"/>
                    <a:gd name="connsiteY3" fmla="*/ 101678 h 459014"/>
                    <a:gd name="connsiteX4" fmla="*/ 2194990 w 2196775"/>
                    <a:gd name="connsiteY4" fmla="*/ 78 h 459014"/>
                    <a:gd name="connsiteX5" fmla="*/ 1813990 w 2196775"/>
                    <a:gd name="connsiteY5" fmla="*/ 116495 h 459014"/>
                    <a:gd name="connsiteX6" fmla="*/ 1322924 w 2196775"/>
                    <a:gd name="connsiteY6" fmla="*/ 275245 h 459014"/>
                    <a:gd name="connsiteX7" fmla="*/ 736607 w 2196775"/>
                    <a:gd name="connsiteY7" fmla="*/ 389545 h 459014"/>
                    <a:gd name="connsiteX8" fmla="*/ 4240 w 2196775"/>
                    <a:gd name="connsiteY8" fmla="*/ 450928 h 45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6775" h="459014">
                      <a:moveTo>
                        <a:pt x="4240" y="450928"/>
                      </a:moveTo>
                      <a:cubicBezTo>
                        <a:pt x="-38446" y="459395"/>
                        <a:pt x="249773" y="467509"/>
                        <a:pt x="480490" y="440345"/>
                      </a:cubicBezTo>
                      <a:cubicBezTo>
                        <a:pt x="711207" y="413181"/>
                        <a:pt x="1146534" y="344390"/>
                        <a:pt x="1388540" y="287945"/>
                      </a:cubicBezTo>
                      <a:cubicBezTo>
                        <a:pt x="1630546" y="231500"/>
                        <a:pt x="1798116" y="149656"/>
                        <a:pt x="1932524" y="101678"/>
                      </a:cubicBezTo>
                      <a:cubicBezTo>
                        <a:pt x="2066932" y="53700"/>
                        <a:pt x="2214746" y="-2391"/>
                        <a:pt x="2194990" y="78"/>
                      </a:cubicBezTo>
                      <a:cubicBezTo>
                        <a:pt x="2175234" y="2547"/>
                        <a:pt x="1959334" y="70634"/>
                        <a:pt x="1813990" y="116495"/>
                      </a:cubicBezTo>
                      <a:cubicBezTo>
                        <a:pt x="1668646" y="162356"/>
                        <a:pt x="1502488" y="229737"/>
                        <a:pt x="1322924" y="275245"/>
                      </a:cubicBezTo>
                      <a:cubicBezTo>
                        <a:pt x="1143360" y="320753"/>
                        <a:pt x="954976" y="358501"/>
                        <a:pt x="736607" y="389545"/>
                      </a:cubicBezTo>
                      <a:cubicBezTo>
                        <a:pt x="518238" y="420589"/>
                        <a:pt x="46926" y="442461"/>
                        <a:pt x="4240" y="450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63234FD5-36CF-4172-A479-26A7B95E8F61}"/>
                    </a:ext>
                  </a:extLst>
                </p:cNvPr>
                <p:cNvSpPr/>
                <p:nvPr/>
              </p:nvSpPr>
              <p:spPr>
                <a:xfrm>
                  <a:off x="7138204" y="3355940"/>
                  <a:ext cx="2053728" cy="2423128"/>
                </a:xfrm>
                <a:custGeom>
                  <a:avLst/>
                  <a:gdLst>
                    <a:gd name="connsiteX0" fmla="*/ 2052363 w 2053728"/>
                    <a:gd name="connsiteY0" fmla="*/ 1093 h 2423128"/>
                    <a:gd name="connsiteX1" fmla="*/ 1798363 w 2053728"/>
                    <a:gd name="connsiteY1" fmla="*/ 695360 h 2423128"/>
                    <a:gd name="connsiteX2" fmla="*/ 1442763 w 2053728"/>
                    <a:gd name="connsiteY2" fmla="*/ 1338827 h 2423128"/>
                    <a:gd name="connsiteX3" fmla="*/ 659596 w 2053728"/>
                    <a:gd name="connsiteY3" fmla="*/ 2083893 h 2423128"/>
                    <a:gd name="connsiteX4" fmla="*/ 3429 w 2053728"/>
                    <a:gd name="connsiteY4" fmla="*/ 2422560 h 2423128"/>
                    <a:gd name="connsiteX5" fmla="*/ 443696 w 2053728"/>
                    <a:gd name="connsiteY5" fmla="*/ 2143160 h 2423128"/>
                    <a:gd name="connsiteX6" fmla="*/ 1336929 w 2053728"/>
                    <a:gd name="connsiteY6" fmla="*/ 1406560 h 2423128"/>
                    <a:gd name="connsiteX7" fmla="*/ 1688296 w 2053728"/>
                    <a:gd name="connsiteY7" fmla="*/ 860460 h 2423128"/>
                    <a:gd name="connsiteX8" fmla="*/ 2052363 w 2053728"/>
                    <a:gd name="connsiteY8" fmla="*/ 1093 h 242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3728" h="2423128">
                      <a:moveTo>
                        <a:pt x="2052363" y="1093"/>
                      </a:moveTo>
                      <a:cubicBezTo>
                        <a:pt x="2070708" y="-26424"/>
                        <a:pt x="1899963" y="472404"/>
                        <a:pt x="1798363" y="695360"/>
                      </a:cubicBezTo>
                      <a:cubicBezTo>
                        <a:pt x="1696763" y="918316"/>
                        <a:pt x="1632557" y="1107405"/>
                        <a:pt x="1442763" y="1338827"/>
                      </a:cubicBezTo>
                      <a:cubicBezTo>
                        <a:pt x="1252969" y="1570249"/>
                        <a:pt x="899485" y="1903271"/>
                        <a:pt x="659596" y="2083893"/>
                      </a:cubicBezTo>
                      <a:cubicBezTo>
                        <a:pt x="419707" y="2264515"/>
                        <a:pt x="39412" y="2412682"/>
                        <a:pt x="3429" y="2422560"/>
                      </a:cubicBezTo>
                      <a:cubicBezTo>
                        <a:pt x="-32554" y="2432438"/>
                        <a:pt x="221446" y="2312493"/>
                        <a:pt x="443696" y="2143160"/>
                      </a:cubicBezTo>
                      <a:cubicBezTo>
                        <a:pt x="665946" y="1973827"/>
                        <a:pt x="1129496" y="1620343"/>
                        <a:pt x="1336929" y="1406560"/>
                      </a:cubicBezTo>
                      <a:cubicBezTo>
                        <a:pt x="1544362" y="1192777"/>
                        <a:pt x="1566940" y="1090471"/>
                        <a:pt x="1688296" y="860460"/>
                      </a:cubicBezTo>
                      <a:cubicBezTo>
                        <a:pt x="1809652" y="630449"/>
                        <a:pt x="2034018" y="28610"/>
                        <a:pt x="2052363" y="10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11E7FCDB-C188-4EC5-AFBF-A8590137397E}"/>
                    </a:ext>
                  </a:extLst>
                </p:cNvPr>
                <p:cNvSpPr/>
                <p:nvPr/>
              </p:nvSpPr>
              <p:spPr>
                <a:xfrm>
                  <a:off x="8631234" y="3455842"/>
                  <a:ext cx="506435" cy="641515"/>
                </a:xfrm>
                <a:custGeom>
                  <a:avLst/>
                  <a:gdLst>
                    <a:gd name="connsiteX0" fmla="*/ 506416 w 506435"/>
                    <a:gd name="connsiteY0" fmla="*/ 146 h 641515"/>
                    <a:gd name="connsiteX1" fmla="*/ 373066 w 506435"/>
                    <a:gd name="connsiteY1" fmla="*/ 200171 h 641515"/>
                    <a:gd name="connsiteX2" fmla="*/ 282579 w 506435"/>
                    <a:gd name="connsiteY2" fmla="*/ 306533 h 641515"/>
                    <a:gd name="connsiteX3" fmla="*/ 174629 w 506435"/>
                    <a:gd name="connsiteY3" fmla="*/ 395433 h 641515"/>
                    <a:gd name="connsiteX4" fmla="*/ 119066 w 506435"/>
                    <a:gd name="connsiteY4" fmla="*/ 408133 h 641515"/>
                    <a:gd name="connsiteX5" fmla="*/ 12704 w 506435"/>
                    <a:gd name="connsiteY5" fmla="*/ 538308 h 641515"/>
                    <a:gd name="connsiteX6" fmla="*/ 4766 w 506435"/>
                    <a:gd name="connsiteY6" fmla="*/ 641496 h 641515"/>
                    <a:gd name="connsiteX7" fmla="*/ 38104 w 506435"/>
                    <a:gd name="connsiteY7" fmla="*/ 530371 h 641515"/>
                    <a:gd name="connsiteX8" fmla="*/ 171454 w 506435"/>
                    <a:gd name="connsiteY8" fmla="*/ 414483 h 641515"/>
                    <a:gd name="connsiteX9" fmla="*/ 227016 w 506435"/>
                    <a:gd name="connsiteY9" fmla="*/ 382733 h 641515"/>
                    <a:gd name="connsiteX10" fmla="*/ 363541 w 506435"/>
                    <a:gd name="connsiteY10" fmla="*/ 233508 h 641515"/>
                    <a:gd name="connsiteX11" fmla="*/ 506416 w 506435"/>
                    <a:gd name="connsiteY11" fmla="*/ 146 h 64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6435" h="641515">
                      <a:moveTo>
                        <a:pt x="506416" y="146"/>
                      </a:moveTo>
                      <a:cubicBezTo>
                        <a:pt x="508003" y="-5410"/>
                        <a:pt x="410372" y="149107"/>
                        <a:pt x="373066" y="200171"/>
                      </a:cubicBezTo>
                      <a:cubicBezTo>
                        <a:pt x="335760" y="251236"/>
                        <a:pt x="315652" y="273989"/>
                        <a:pt x="282579" y="306533"/>
                      </a:cubicBezTo>
                      <a:cubicBezTo>
                        <a:pt x="249506" y="339077"/>
                        <a:pt x="201881" y="378500"/>
                        <a:pt x="174629" y="395433"/>
                      </a:cubicBezTo>
                      <a:cubicBezTo>
                        <a:pt x="147377" y="412366"/>
                        <a:pt x="146053" y="384321"/>
                        <a:pt x="119066" y="408133"/>
                      </a:cubicBezTo>
                      <a:cubicBezTo>
                        <a:pt x="92079" y="431945"/>
                        <a:pt x="31754" y="499414"/>
                        <a:pt x="12704" y="538308"/>
                      </a:cubicBezTo>
                      <a:cubicBezTo>
                        <a:pt x="-6346" y="577202"/>
                        <a:pt x="533" y="642819"/>
                        <a:pt x="4766" y="641496"/>
                      </a:cubicBezTo>
                      <a:cubicBezTo>
                        <a:pt x="8999" y="640173"/>
                        <a:pt x="10323" y="568207"/>
                        <a:pt x="38104" y="530371"/>
                      </a:cubicBezTo>
                      <a:cubicBezTo>
                        <a:pt x="65885" y="492536"/>
                        <a:pt x="139969" y="439089"/>
                        <a:pt x="171454" y="414483"/>
                      </a:cubicBezTo>
                      <a:cubicBezTo>
                        <a:pt x="202939" y="389877"/>
                        <a:pt x="195002" y="412895"/>
                        <a:pt x="227016" y="382733"/>
                      </a:cubicBezTo>
                      <a:cubicBezTo>
                        <a:pt x="259030" y="352571"/>
                        <a:pt x="316710" y="294098"/>
                        <a:pt x="363541" y="233508"/>
                      </a:cubicBezTo>
                      <a:cubicBezTo>
                        <a:pt x="410372" y="172919"/>
                        <a:pt x="504829" y="5702"/>
                        <a:pt x="50641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F2BC78F2-FEC1-498F-8EE4-8934795C46B8}"/>
                    </a:ext>
                  </a:extLst>
                </p:cNvPr>
                <p:cNvSpPr/>
                <p:nvPr/>
              </p:nvSpPr>
              <p:spPr>
                <a:xfrm>
                  <a:off x="8776722" y="3789351"/>
                  <a:ext cx="218237" cy="368309"/>
                </a:xfrm>
                <a:custGeom>
                  <a:avLst/>
                  <a:gdLst>
                    <a:gd name="connsiteX0" fmla="*/ 218053 w 218237"/>
                    <a:gd name="connsiteY0" fmla="*/ 12 h 368309"/>
                    <a:gd name="connsiteX1" fmla="*/ 145028 w 218237"/>
                    <a:gd name="connsiteY1" fmla="*/ 138124 h 368309"/>
                    <a:gd name="connsiteX2" fmla="*/ 124391 w 218237"/>
                    <a:gd name="connsiteY2" fmla="*/ 196862 h 368309"/>
                    <a:gd name="connsiteX3" fmla="*/ 86291 w 218237"/>
                    <a:gd name="connsiteY3" fmla="*/ 209562 h 368309"/>
                    <a:gd name="connsiteX4" fmla="*/ 79941 w 218237"/>
                    <a:gd name="connsiteY4" fmla="*/ 255599 h 368309"/>
                    <a:gd name="connsiteX5" fmla="*/ 27553 w 218237"/>
                    <a:gd name="connsiteY5" fmla="*/ 301637 h 368309"/>
                    <a:gd name="connsiteX6" fmla="*/ 566 w 218237"/>
                    <a:gd name="connsiteY6" fmla="*/ 366724 h 368309"/>
                    <a:gd name="connsiteX7" fmla="*/ 51366 w 218237"/>
                    <a:gd name="connsiteY7" fmla="*/ 230199 h 368309"/>
                    <a:gd name="connsiteX8" fmla="*/ 89466 w 218237"/>
                    <a:gd name="connsiteY8" fmla="*/ 179399 h 368309"/>
                    <a:gd name="connsiteX9" fmla="*/ 121216 w 218237"/>
                    <a:gd name="connsiteY9" fmla="*/ 146062 h 368309"/>
                    <a:gd name="connsiteX10" fmla="*/ 218053 w 218237"/>
                    <a:gd name="connsiteY10" fmla="*/ 12 h 36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237" h="368309">
                      <a:moveTo>
                        <a:pt x="218053" y="12"/>
                      </a:moveTo>
                      <a:cubicBezTo>
                        <a:pt x="222022" y="-1311"/>
                        <a:pt x="160638" y="105316"/>
                        <a:pt x="145028" y="138124"/>
                      </a:cubicBezTo>
                      <a:cubicBezTo>
                        <a:pt x="129418" y="170932"/>
                        <a:pt x="134180" y="184956"/>
                        <a:pt x="124391" y="196862"/>
                      </a:cubicBezTo>
                      <a:cubicBezTo>
                        <a:pt x="114602" y="208768"/>
                        <a:pt x="93699" y="199773"/>
                        <a:pt x="86291" y="209562"/>
                      </a:cubicBezTo>
                      <a:cubicBezTo>
                        <a:pt x="78883" y="219351"/>
                        <a:pt x="89731" y="240253"/>
                        <a:pt x="79941" y="255599"/>
                      </a:cubicBezTo>
                      <a:cubicBezTo>
                        <a:pt x="70151" y="270945"/>
                        <a:pt x="40782" y="283116"/>
                        <a:pt x="27553" y="301637"/>
                      </a:cubicBezTo>
                      <a:cubicBezTo>
                        <a:pt x="14324" y="320158"/>
                        <a:pt x="-3403" y="378630"/>
                        <a:pt x="566" y="366724"/>
                      </a:cubicBezTo>
                      <a:cubicBezTo>
                        <a:pt x="4535" y="354818"/>
                        <a:pt x="36549" y="261420"/>
                        <a:pt x="51366" y="230199"/>
                      </a:cubicBezTo>
                      <a:cubicBezTo>
                        <a:pt x="66183" y="198978"/>
                        <a:pt x="77824" y="193422"/>
                        <a:pt x="89466" y="179399"/>
                      </a:cubicBezTo>
                      <a:cubicBezTo>
                        <a:pt x="101108" y="165376"/>
                        <a:pt x="97933" y="177283"/>
                        <a:pt x="121216" y="146062"/>
                      </a:cubicBezTo>
                      <a:cubicBezTo>
                        <a:pt x="144499" y="114841"/>
                        <a:pt x="214084" y="1335"/>
                        <a:pt x="2180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: 図形 368">
                  <a:extLst>
                    <a:ext uri="{FF2B5EF4-FFF2-40B4-BE49-F238E27FC236}">
                      <a16:creationId xmlns:a16="http://schemas.microsoft.com/office/drawing/2014/main" id="{E47E2D80-AA63-45EC-92DC-CFAAA0944AD4}"/>
                    </a:ext>
                  </a:extLst>
                </p:cNvPr>
                <p:cNvSpPr/>
                <p:nvPr/>
              </p:nvSpPr>
              <p:spPr>
                <a:xfrm>
                  <a:off x="8649418" y="3973373"/>
                  <a:ext cx="125691" cy="193888"/>
                </a:xfrm>
                <a:custGeom>
                  <a:avLst/>
                  <a:gdLst>
                    <a:gd name="connsiteX0" fmla="*/ 116757 w 125691"/>
                    <a:gd name="connsiteY0" fmla="*/ 193815 h 193888"/>
                    <a:gd name="connsiteX1" fmla="*/ 123107 w 125691"/>
                    <a:gd name="connsiteY1" fmla="*/ 52527 h 193888"/>
                    <a:gd name="connsiteX2" fmla="*/ 85007 w 125691"/>
                    <a:gd name="connsiteY2" fmla="*/ 149365 h 193888"/>
                    <a:gd name="connsiteX3" fmla="*/ 43732 w 125691"/>
                    <a:gd name="connsiteY3" fmla="*/ 185877 h 193888"/>
                    <a:gd name="connsiteX4" fmla="*/ 45320 w 125691"/>
                    <a:gd name="connsiteY4" fmla="*/ 120790 h 193888"/>
                    <a:gd name="connsiteX5" fmla="*/ 62782 w 125691"/>
                    <a:gd name="connsiteY5" fmla="*/ 25540 h 193888"/>
                    <a:gd name="connsiteX6" fmla="*/ 27857 w 125691"/>
                    <a:gd name="connsiteY6" fmla="*/ 89040 h 193888"/>
                    <a:gd name="connsiteX7" fmla="*/ 2457 w 125691"/>
                    <a:gd name="connsiteY7" fmla="*/ 147777 h 193888"/>
                    <a:gd name="connsiteX8" fmla="*/ 4045 w 125691"/>
                    <a:gd name="connsiteY8" fmla="*/ 84277 h 193888"/>
                    <a:gd name="connsiteX9" fmla="*/ 29445 w 125691"/>
                    <a:gd name="connsiteY9" fmla="*/ 33477 h 193888"/>
                    <a:gd name="connsiteX10" fmla="*/ 80245 w 125691"/>
                    <a:gd name="connsiteY10" fmla="*/ 4902 h 193888"/>
                    <a:gd name="connsiteX11" fmla="*/ 59607 w 125691"/>
                    <a:gd name="connsiteY11" fmla="*/ 136665 h 193888"/>
                    <a:gd name="connsiteX12" fmla="*/ 96120 w 125691"/>
                    <a:gd name="connsiteY12" fmla="*/ 73165 h 193888"/>
                    <a:gd name="connsiteX13" fmla="*/ 124695 w 125691"/>
                    <a:gd name="connsiteY13" fmla="*/ 30302 h 193888"/>
                    <a:gd name="connsiteX14" fmla="*/ 116757 w 125691"/>
                    <a:gd name="connsiteY14" fmla="*/ 193815 h 19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91" h="193888">
                      <a:moveTo>
                        <a:pt x="116757" y="193815"/>
                      </a:moveTo>
                      <a:cubicBezTo>
                        <a:pt x="116492" y="197519"/>
                        <a:pt x="128399" y="59935"/>
                        <a:pt x="123107" y="52527"/>
                      </a:cubicBezTo>
                      <a:cubicBezTo>
                        <a:pt x="117815" y="45119"/>
                        <a:pt x="98236" y="127140"/>
                        <a:pt x="85007" y="149365"/>
                      </a:cubicBezTo>
                      <a:cubicBezTo>
                        <a:pt x="71778" y="171590"/>
                        <a:pt x="50346" y="190639"/>
                        <a:pt x="43732" y="185877"/>
                      </a:cubicBezTo>
                      <a:cubicBezTo>
                        <a:pt x="37118" y="181115"/>
                        <a:pt x="42145" y="147513"/>
                        <a:pt x="45320" y="120790"/>
                      </a:cubicBezTo>
                      <a:cubicBezTo>
                        <a:pt x="48495" y="94067"/>
                        <a:pt x="65692" y="30832"/>
                        <a:pt x="62782" y="25540"/>
                      </a:cubicBezTo>
                      <a:cubicBezTo>
                        <a:pt x="59872" y="20248"/>
                        <a:pt x="37911" y="68667"/>
                        <a:pt x="27857" y="89040"/>
                      </a:cubicBezTo>
                      <a:cubicBezTo>
                        <a:pt x="17803" y="109413"/>
                        <a:pt x="6426" y="148571"/>
                        <a:pt x="2457" y="147777"/>
                      </a:cubicBezTo>
                      <a:cubicBezTo>
                        <a:pt x="-1512" y="146983"/>
                        <a:pt x="-453" y="103327"/>
                        <a:pt x="4045" y="84277"/>
                      </a:cubicBezTo>
                      <a:cubicBezTo>
                        <a:pt x="8543" y="65227"/>
                        <a:pt x="16745" y="46706"/>
                        <a:pt x="29445" y="33477"/>
                      </a:cubicBezTo>
                      <a:cubicBezTo>
                        <a:pt x="42145" y="20248"/>
                        <a:pt x="75218" y="-12296"/>
                        <a:pt x="80245" y="4902"/>
                      </a:cubicBezTo>
                      <a:cubicBezTo>
                        <a:pt x="85272" y="22100"/>
                        <a:pt x="56961" y="125288"/>
                        <a:pt x="59607" y="136665"/>
                      </a:cubicBezTo>
                      <a:cubicBezTo>
                        <a:pt x="62253" y="148042"/>
                        <a:pt x="85272" y="90892"/>
                        <a:pt x="96120" y="73165"/>
                      </a:cubicBezTo>
                      <a:cubicBezTo>
                        <a:pt x="106968" y="55438"/>
                        <a:pt x="120197" y="12840"/>
                        <a:pt x="124695" y="30302"/>
                      </a:cubicBezTo>
                      <a:cubicBezTo>
                        <a:pt x="129193" y="47764"/>
                        <a:pt x="117022" y="190111"/>
                        <a:pt x="116757" y="1938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2EC8470F-7B59-4FC0-9819-CBA5B289CE2A}"/>
                    </a:ext>
                  </a:extLst>
                </p:cNvPr>
                <p:cNvSpPr/>
                <p:nvPr/>
              </p:nvSpPr>
              <p:spPr>
                <a:xfrm>
                  <a:off x="8701482" y="4114412"/>
                  <a:ext cx="93269" cy="329518"/>
                </a:xfrm>
                <a:custGeom>
                  <a:avLst/>
                  <a:gdLst>
                    <a:gd name="connsiteX0" fmla="*/ 93268 w 93269"/>
                    <a:gd name="connsiteY0" fmla="*/ 388 h 329518"/>
                    <a:gd name="connsiteX1" fmla="*/ 50406 w 93269"/>
                    <a:gd name="connsiteY1" fmla="*/ 95638 h 329518"/>
                    <a:gd name="connsiteX2" fmla="*/ 42468 w 93269"/>
                    <a:gd name="connsiteY2" fmla="*/ 159138 h 329518"/>
                    <a:gd name="connsiteX3" fmla="*/ 21831 w 93269"/>
                    <a:gd name="connsiteY3" fmla="*/ 221051 h 329518"/>
                    <a:gd name="connsiteX4" fmla="*/ 26593 w 93269"/>
                    <a:gd name="connsiteY4" fmla="*/ 329001 h 329518"/>
                    <a:gd name="connsiteX5" fmla="*/ 2781 w 93269"/>
                    <a:gd name="connsiteY5" fmla="*/ 259151 h 329518"/>
                    <a:gd name="connsiteX6" fmla="*/ 2781 w 93269"/>
                    <a:gd name="connsiteY6" fmla="*/ 194063 h 329518"/>
                    <a:gd name="connsiteX7" fmla="*/ 23418 w 93269"/>
                    <a:gd name="connsiteY7" fmla="*/ 122626 h 329518"/>
                    <a:gd name="connsiteX8" fmla="*/ 48818 w 93269"/>
                    <a:gd name="connsiteY8" fmla="*/ 63888 h 329518"/>
                    <a:gd name="connsiteX9" fmla="*/ 93268 w 93269"/>
                    <a:gd name="connsiteY9" fmla="*/ 388 h 32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" h="329518">
                      <a:moveTo>
                        <a:pt x="93268" y="388"/>
                      </a:moveTo>
                      <a:cubicBezTo>
                        <a:pt x="93533" y="5680"/>
                        <a:pt x="58873" y="69180"/>
                        <a:pt x="50406" y="95638"/>
                      </a:cubicBezTo>
                      <a:cubicBezTo>
                        <a:pt x="41939" y="122096"/>
                        <a:pt x="47230" y="138236"/>
                        <a:pt x="42468" y="159138"/>
                      </a:cubicBezTo>
                      <a:cubicBezTo>
                        <a:pt x="37706" y="180040"/>
                        <a:pt x="24477" y="192741"/>
                        <a:pt x="21831" y="221051"/>
                      </a:cubicBezTo>
                      <a:cubicBezTo>
                        <a:pt x="19185" y="249361"/>
                        <a:pt x="29768" y="322651"/>
                        <a:pt x="26593" y="329001"/>
                      </a:cubicBezTo>
                      <a:cubicBezTo>
                        <a:pt x="23418" y="335351"/>
                        <a:pt x="6750" y="281641"/>
                        <a:pt x="2781" y="259151"/>
                      </a:cubicBezTo>
                      <a:cubicBezTo>
                        <a:pt x="-1188" y="236661"/>
                        <a:pt x="-658" y="216817"/>
                        <a:pt x="2781" y="194063"/>
                      </a:cubicBezTo>
                      <a:cubicBezTo>
                        <a:pt x="6220" y="171309"/>
                        <a:pt x="15745" y="144322"/>
                        <a:pt x="23418" y="122626"/>
                      </a:cubicBezTo>
                      <a:cubicBezTo>
                        <a:pt x="31091" y="100930"/>
                        <a:pt x="37705" y="82409"/>
                        <a:pt x="48818" y="63888"/>
                      </a:cubicBezTo>
                      <a:cubicBezTo>
                        <a:pt x="59930" y="45367"/>
                        <a:pt x="93003" y="-4904"/>
                        <a:pt x="93268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F728DDBE-1995-4F7B-B22A-D66B63A5BA3A}"/>
                    </a:ext>
                  </a:extLst>
                </p:cNvPr>
                <p:cNvSpPr/>
                <p:nvPr/>
              </p:nvSpPr>
              <p:spPr>
                <a:xfrm>
                  <a:off x="8429549" y="4379501"/>
                  <a:ext cx="151285" cy="134999"/>
                </a:xfrm>
                <a:custGeom>
                  <a:avLst/>
                  <a:gdLst>
                    <a:gd name="connsiteX0" fmla="*/ 150889 w 151285"/>
                    <a:gd name="connsiteY0" fmla="*/ 30574 h 134999"/>
                    <a:gd name="connsiteX1" fmla="*/ 79451 w 151285"/>
                    <a:gd name="connsiteY1" fmla="*/ 1999 h 134999"/>
                    <a:gd name="connsiteX2" fmla="*/ 14364 w 151285"/>
                    <a:gd name="connsiteY2" fmla="*/ 89312 h 134999"/>
                    <a:gd name="connsiteX3" fmla="*/ 42939 w 151285"/>
                    <a:gd name="connsiteY3" fmla="*/ 78199 h 134999"/>
                    <a:gd name="connsiteX4" fmla="*/ 76 w 151285"/>
                    <a:gd name="connsiteY4" fmla="*/ 125824 h 134999"/>
                    <a:gd name="connsiteX5" fmla="*/ 55639 w 151285"/>
                    <a:gd name="connsiteY5" fmla="*/ 132174 h 134999"/>
                    <a:gd name="connsiteX6" fmla="*/ 84214 w 151285"/>
                    <a:gd name="connsiteY6" fmla="*/ 92487 h 134999"/>
                    <a:gd name="connsiteX7" fmla="*/ 36589 w 151285"/>
                    <a:gd name="connsiteY7" fmla="*/ 106774 h 134999"/>
                    <a:gd name="connsiteX8" fmla="*/ 46114 w 151285"/>
                    <a:gd name="connsiteY8" fmla="*/ 59149 h 134999"/>
                    <a:gd name="connsiteX9" fmla="*/ 150889 w 151285"/>
                    <a:gd name="connsiteY9" fmla="*/ 30574 h 13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85" h="134999">
                      <a:moveTo>
                        <a:pt x="150889" y="30574"/>
                      </a:moveTo>
                      <a:cubicBezTo>
                        <a:pt x="156445" y="21049"/>
                        <a:pt x="102205" y="-7791"/>
                        <a:pt x="79451" y="1999"/>
                      </a:cubicBezTo>
                      <a:cubicBezTo>
                        <a:pt x="56697" y="11789"/>
                        <a:pt x="20449" y="76612"/>
                        <a:pt x="14364" y="89312"/>
                      </a:cubicBezTo>
                      <a:cubicBezTo>
                        <a:pt x="8279" y="102012"/>
                        <a:pt x="45320" y="72114"/>
                        <a:pt x="42939" y="78199"/>
                      </a:cubicBezTo>
                      <a:cubicBezTo>
                        <a:pt x="40558" y="84284"/>
                        <a:pt x="-2041" y="116828"/>
                        <a:pt x="76" y="125824"/>
                      </a:cubicBezTo>
                      <a:cubicBezTo>
                        <a:pt x="2193" y="134820"/>
                        <a:pt x="41616" y="137730"/>
                        <a:pt x="55639" y="132174"/>
                      </a:cubicBezTo>
                      <a:cubicBezTo>
                        <a:pt x="69662" y="126618"/>
                        <a:pt x="87389" y="96720"/>
                        <a:pt x="84214" y="92487"/>
                      </a:cubicBezTo>
                      <a:cubicBezTo>
                        <a:pt x="81039" y="88254"/>
                        <a:pt x="42939" y="112330"/>
                        <a:pt x="36589" y="106774"/>
                      </a:cubicBezTo>
                      <a:cubicBezTo>
                        <a:pt x="30239" y="101218"/>
                        <a:pt x="34208" y="73172"/>
                        <a:pt x="46114" y="59149"/>
                      </a:cubicBezTo>
                      <a:cubicBezTo>
                        <a:pt x="58020" y="45126"/>
                        <a:pt x="145333" y="40099"/>
                        <a:pt x="150889" y="30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9F5086AC-1CC8-4DA1-AF7F-2583C076846A}"/>
                    </a:ext>
                  </a:extLst>
                </p:cNvPr>
                <p:cNvSpPr/>
                <p:nvPr/>
              </p:nvSpPr>
              <p:spPr>
                <a:xfrm>
                  <a:off x="8454995" y="4427535"/>
                  <a:ext cx="108241" cy="151166"/>
                </a:xfrm>
                <a:custGeom>
                  <a:avLst/>
                  <a:gdLst>
                    <a:gd name="connsiteX0" fmla="*/ 107980 w 108241"/>
                    <a:gd name="connsiteY0" fmla="*/ 3 h 151166"/>
                    <a:gd name="connsiteX1" fmla="*/ 30193 w 108241"/>
                    <a:gd name="connsiteY1" fmla="*/ 79378 h 151166"/>
                    <a:gd name="connsiteX2" fmla="*/ 7968 w 108241"/>
                    <a:gd name="connsiteY2" fmla="*/ 107953 h 151166"/>
                    <a:gd name="connsiteX3" fmla="*/ 3205 w 108241"/>
                    <a:gd name="connsiteY3" fmla="*/ 150815 h 151166"/>
                    <a:gd name="connsiteX4" fmla="*/ 54005 w 108241"/>
                    <a:gd name="connsiteY4" fmla="*/ 82553 h 151166"/>
                    <a:gd name="connsiteX5" fmla="*/ 107980 w 108241"/>
                    <a:gd name="connsiteY5" fmla="*/ 3 h 15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41" h="151166">
                      <a:moveTo>
                        <a:pt x="107980" y="3"/>
                      </a:moveTo>
                      <a:cubicBezTo>
                        <a:pt x="104011" y="-526"/>
                        <a:pt x="46862" y="61386"/>
                        <a:pt x="30193" y="79378"/>
                      </a:cubicBezTo>
                      <a:cubicBezTo>
                        <a:pt x="13524" y="97370"/>
                        <a:pt x="12466" y="96047"/>
                        <a:pt x="7968" y="107953"/>
                      </a:cubicBezTo>
                      <a:cubicBezTo>
                        <a:pt x="3470" y="119859"/>
                        <a:pt x="-4468" y="155048"/>
                        <a:pt x="3205" y="150815"/>
                      </a:cubicBezTo>
                      <a:cubicBezTo>
                        <a:pt x="10878" y="146582"/>
                        <a:pt x="38395" y="104513"/>
                        <a:pt x="54005" y="82553"/>
                      </a:cubicBezTo>
                      <a:cubicBezTo>
                        <a:pt x="69615" y="60593"/>
                        <a:pt x="111949" y="532"/>
                        <a:pt x="10798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: 図形 372">
                  <a:extLst>
                    <a:ext uri="{FF2B5EF4-FFF2-40B4-BE49-F238E27FC236}">
                      <a16:creationId xmlns:a16="http://schemas.microsoft.com/office/drawing/2014/main" id="{793410B5-523B-434A-9856-9DAC6296DCC4}"/>
                    </a:ext>
                  </a:extLst>
                </p:cNvPr>
                <p:cNvSpPr/>
                <p:nvPr/>
              </p:nvSpPr>
              <p:spPr>
                <a:xfrm>
                  <a:off x="8544962" y="4247991"/>
                  <a:ext cx="107002" cy="155753"/>
                </a:xfrm>
                <a:custGeom>
                  <a:avLst/>
                  <a:gdLst>
                    <a:gd name="connsiteX0" fmla="*/ 551 w 107002"/>
                    <a:gd name="connsiteY0" fmla="*/ 146209 h 155753"/>
                    <a:gd name="connsiteX1" fmla="*/ 38651 w 107002"/>
                    <a:gd name="connsiteY1" fmla="*/ 28734 h 155753"/>
                    <a:gd name="connsiteX2" fmla="*/ 75163 w 107002"/>
                    <a:gd name="connsiteY2" fmla="*/ 39847 h 155753"/>
                    <a:gd name="connsiteX3" fmla="*/ 92626 w 107002"/>
                    <a:gd name="connsiteY3" fmla="*/ 159 h 155753"/>
                    <a:gd name="connsiteX4" fmla="*/ 81513 w 107002"/>
                    <a:gd name="connsiteY4" fmla="*/ 57309 h 155753"/>
                    <a:gd name="connsiteX5" fmla="*/ 68813 w 107002"/>
                    <a:gd name="connsiteY5" fmla="*/ 116047 h 155753"/>
                    <a:gd name="connsiteX6" fmla="*/ 106913 w 107002"/>
                    <a:gd name="connsiteY6" fmla="*/ 155734 h 155753"/>
                    <a:gd name="connsiteX7" fmla="*/ 56113 w 107002"/>
                    <a:gd name="connsiteY7" fmla="*/ 111284 h 155753"/>
                    <a:gd name="connsiteX8" fmla="*/ 79926 w 107002"/>
                    <a:gd name="connsiteY8" fmla="*/ 47784 h 155753"/>
                    <a:gd name="connsiteX9" fmla="*/ 68813 w 107002"/>
                    <a:gd name="connsiteY9" fmla="*/ 12859 h 155753"/>
                    <a:gd name="connsiteX10" fmla="*/ 551 w 107002"/>
                    <a:gd name="connsiteY10" fmla="*/ 146209 h 1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002" h="155753">
                      <a:moveTo>
                        <a:pt x="551" y="146209"/>
                      </a:moveTo>
                      <a:cubicBezTo>
                        <a:pt x="-4476" y="148855"/>
                        <a:pt x="26216" y="46461"/>
                        <a:pt x="38651" y="28734"/>
                      </a:cubicBezTo>
                      <a:cubicBezTo>
                        <a:pt x="51086" y="11007"/>
                        <a:pt x="66167" y="44609"/>
                        <a:pt x="75163" y="39847"/>
                      </a:cubicBezTo>
                      <a:cubicBezTo>
                        <a:pt x="84159" y="35085"/>
                        <a:pt x="91568" y="-2751"/>
                        <a:pt x="92626" y="159"/>
                      </a:cubicBezTo>
                      <a:cubicBezTo>
                        <a:pt x="93684" y="3069"/>
                        <a:pt x="85482" y="37994"/>
                        <a:pt x="81513" y="57309"/>
                      </a:cubicBezTo>
                      <a:cubicBezTo>
                        <a:pt x="77544" y="76624"/>
                        <a:pt x="64580" y="99643"/>
                        <a:pt x="68813" y="116047"/>
                      </a:cubicBezTo>
                      <a:cubicBezTo>
                        <a:pt x="73046" y="132451"/>
                        <a:pt x="109030" y="156528"/>
                        <a:pt x="106913" y="155734"/>
                      </a:cubicBezTo>
                      <a:cubicBezTo>
                        <a:pt x="104796" y="154940"/>
                        <a:pt x="60611" y="129276"/>
                        <a:pt x="56113" y="111284"/>
                      </a:cubicBezTo>
                      <a:cubicBezTo>
                        <a:pt x="51615" y="93292"/>
                        <a:pt x="77809" y="64188"/>
                        <a:pt x="79926" y="47784"/>
                      </a:cubicBezTo>
                      <a:cubicBezTo>
                        <a:pt x="82043" y="31380"/>
                        <a:pt x="80719" y="1747"/>
                        <a:pt x="68813" y="12859"/>
                      </a:cubicBezTo>
                      <a:cubicBezTo>
                        <a:pt x="56907" y="23971"/>
                        <a:pt x="5578" y="143563"/>
                        <a:pt x="551" y="1462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A8863069-4403-4BF4-96B4-397AE8DB750E}"/>
                    </a:ext>
                  </a:extLst>
                </p:cNvPr>
                <p:cNvSpPr/>
                <p:nvPr/>
              </p:nvSpPr>
              <p:spPr>
                <a:xfrm>
                  <a:off x="8612474" y="4276572"/>
                  <a:ext cx="79184" cy="111644"/>
                </a:xfrm>
                <a:custGeom>
                  <a:avLst/>
                  <a:gdLst>
                    <a:gd name="connsiteX0" fmla="*/ 79089 w 79184"/>
                    <a:gd name="connsiteY0" fmla="*/ 153 h 111644"/>
                    <a:gd name="connsiteX1" fmla="*/ 18764 w 79184"/>
                    <a:gd name="connsiteY1" fmla="*/ 77941 h 111644"/>
                    <a:gd name="connsiteX2" fmla="*/ 18764 w 79184"/>
                    <a:gd name="connsiteY2" fmla="*/ 111278 h 111644"/>
                    <a:gd name="connsiteX3" fmla="*/ 2889 w 79184"/>
                    <a:gd name="connsiteY3" fmla="*/ 58891 h 111644"/>
                    <a:gd name="connsiteX4" fmla="*/ 79089 w 79184"/>
                    <a:gd name="connsiteY4" fmla="*/ 153 h 11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84" h="111644">
                      <a:moveTo>
                        <a:pt x="79089" y="153"/>
                      </a:moveTo>
                      <a:cubicBezTo>
                        <a:pt x="81735" y="3328"/>
                        <a:pt x="28818" y="59420"/>
                        <a:pt x="18764" y="77941"/>
                      </a:cubicBezTo>
                      <a:cubicBezTo>
                        <a:pt x="8710" y="96462"/>
                        <a:pt x="21410" y="114453"/>
                        <a:pt x="18764" y="111278"/>
                      </a:cubicBezTo>
                      <a:cubicBezTo>
                        <a:pt x="16118" y="108103"/>
                        <a:pt x="-8224" y="73972"/>
                        <a:pt x="2889" y="58891"/>
                      </a:cubicBezTo>
                      <a:cubicBezTo>
                        <a:pt x="14002" y="43810"/>
                        <a:pt x="76443" y="-3022"/>
                        <a:pt x="79089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E5A6BCAF-E3C4-41DA-B3C9-7579BB51BC97}"/>
                    </a:ext>
                  </a:extLst>
                </p:cNvPr>
                <p:cNvSpPr/>
                <p:nvPr/>
              </p:nvSpPr>
              <p:spPr>
                <a:xfrm>
                  <a:off x="8470789" y="4414838"/>
                  <a:ext cx="112962" cy="174625"/>
                </a:xfrm>
                <a:custGeom>
                  <a:avLst/>
                  <a:gdLst>
                    <a:gd name="connsiteX0" fmla="*/ 111 w 112962"/>
                    <a:gd name="connsiteY0" fmla="*/ 174625 h 174625"/>
                    <a:gd name="connsiteX1" fmla="*/ 89011 w 112962"/>
                    <a:gd name="connsiteY1" fmla="*/ 52387 h 174625"/>
                    <a:gd name="connsiteX2" fmla="*/ 89011 w 112962"/>
                    <a:gd name="connsiteY2" fmla="*/ 0 h 174625"/>
                    <a:gd name="connsiteX3" fmla="*/ 109649 w 112962"/>
                    <a:gd name="connsiteY3" fmla="*/ 52387 h 174625"/>
                    <a:gd name="connsiteX4" fmla="*/ 111 w 112962"/>
                    <a:gd name="connsiteY4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62" h="174625">
                      <a:moveTo>
                        <a:pt x="111" y="174625"/>
                      </a:moveTo>
                      <a:cubicBezTo>
                        <a:pt x="-3329" y="174625"/>
                        <a:pt x="74194" y="81491"/>
                        <a:pt x="89011" y="52387"/>
                      </a:cubicBezTo>
                      <a:cubicBezTo>
                        <a:pt x="103828" y="23283"/>
                        <a:pt x="85571" y="0"/>
                        <a:pt x="89011" y="0"/>
                      </a:cubicBezTo>
                      <a:cubicBezTo>
                        <a:pt x="92451" y="0"/>
                        <a:pt x="122878" y="28310"/>
                        <a:pt x="109649" y="52387"/>
                      </a:cubicBezTo>
                      <a:cubicBezTo>
                        <a:pt x="96420" y="76464"/>
                        <a:pt x="3551" y="174625"/>
                        <a:pt x="111" y="174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997400F2-1CC1-40A0-A67D-32DA189AD46E}"/>
                    </a:ext>
                  </a:extLst>
                </p:cNvPr>
                <p:cNvSpPr/>
                <p:nvPr/>
              </p:nvSpPr>
              <p:spPr>
                <a:xfrm>
                  <a:off x="8549427" y="4372966"/>
                  <a:ext cx="116811" cy="105378"/>
                </a:xfrm>
                <a:custGeom>
                  <a:avLst/>
                  <a:gdLst>
                    <a:gd name="connsiteX0" fmla="*/ 848 w 116811"/>
                    <a:gd name="connsiteY0" fmla="*/ 597 h 105378"/>
                    <a:gd name="connsiteX1" fmla="*/ 113561 w 116811"/>
                    <a:gd name="connsiteY1" fmla="*/ 3772 h 105378"/>
                    <a:gd name="connsiteX2" fmla="*/ 84986 w 116811"/>
                    <a:gd name="connsiteY2" fmla="*/ 22822 h 105378"/>
                    <a:gd name="connsiteX3" fmla="*/ 70698 w 116811"/>
                    <a:gd name="connsiteY3" fmla="*/ 67272 h 105378"/>
                    <a:gd name="connsiteX4" fmla="*/ 34186 w 116811"/>
                    <a:gd name="connsiteY4" fmla="*/ 100609 h 105378"/>
                    <a:gd name="connsiteX5" fmla="*/ 19898 w 116811"/>
                    <a:gd name="connsiteY5" fmla="*/ 99022 h 105378"/>
                    <a:gd name="connsiteX6" fmla="*/ 67523 w 116811"/>
                    <a:gd name="connsiteY6" fmla="*/ 43459 h 105378"/>
                    <a:gd name="connsiteX7" fmla="*/ 61173 w 116811"/>
                    <a:gd name="connsiteY7" fmla="*/ 11709 h 105378"/>
                    <a:gd name="connsiteX8" fmla="*/ 848 w 116811"/>
                    <a:gd name="connsiteY8" fmla="*/ 597 h 10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11" h="105378">
                      <a:moveTo>
                        <a:pt x="848" y="597"/>
                      </a:moveTo>
                      <a:cubicBezTo>
                        <a:pt x="9579" y="-726"/>
                        <a:pt x="99538" y="68"/>
                        <a:pt x="113561" y="3772"/>
                      </a:cubicBezTo>
                      <a:cubicBezTo>
                        <a:pt x="127584" y="7476"/>
                        <a:pt x="92130" y="12239"/>
                        <a:pt x="84986" y="22822"/>
                      </a:cubicBezTo>
                      <a:cubicBezTo>
                        <a:pt x="77842" y="33405"/>
                        <a:pt x="79165" y="54308"/>
                        <a:pt x="70698" y="67272"/>
                      </a:cubicBezTo>
                      <a:cubicBezTo>
                        <a:pt x="62231" y="80236"/>
                        <a:pt x="42653" y="95317"/>
                        <a:pt x="34186" y="100609"/>
                      </a:cubicBezTo>
                      <a:cubicBezTo>
                        <a:pt x="25719" y="105901"/>
                        <a:pt x="14342" y="108547"/>
                        <a:pt x="19898" y="99022"/>
                      </a:cubicBezTo>
                      <a:cubicBezTo>
                        <a:pt x="25454" y="89497"/>
                        <a:pt x="60644" y="58011"/>
                        <a:pt x="67523" y="43459"/>
                      </a:cubicBezTo>
                      <a:cubicBezTo>
                        <a:pt x="74402" y="28907"/>
                        <a:pt x="68846" y="18059"/>
                        <a:pt x="61173" y="11709"/>
                      </a:cubicBezTo>
                      <a:cubicBezTo>
                        <a:pt x="53500" y="5359"/>
                        <a:pt x="-7883" y="1920"/>
                        <a:pt x="848" y="5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0CBAE1DC-F1F8-4A24-A169-7662E14618EC}"/>
                    </a:ext>
                  </a:extLst>
                </p:cNvPr>
                <p:cNvSpPr/>
                <p:nvPr/>
              </p:nvSpPr>
              <p:spPr>
                <a:xfrm>
                  <a:off x="8427816" y="4493902"/>
                  <a:ext cx="235799" cy="273362"/>
                </a:xfrm>
                <a:custGeom>
                  <a:avLst/>
                  <a:gdLst>
                    <a:gd name="connsiteX0" fmla="*/ 235172 w 235799"/>
                    <a:gd name="connsiteY0" fmla="*/ 311 h 273362"/>
                    <a:gd name="connsiteX1" fmla="*/ 114522 w 235799"/>
                    <a:gd name="connsiteY1" fmla="*/ 87623 h 273362"/>
                    <a:gd name="connsiteX2" fmla="*/ 133572 w 235799"/>
                    <a:gd name="connsiteY2" fmla="*/ 135248 h 273362"/>
                    <a:gd name="connsiteX3" fmla="*/ 63722 w 235799"/>
                    <a:gd name="connsiteY3" fmla="*/ 141598 h 273362"/>
                    <a:gd name="connsiteX4" fmla="*/ 44672 w 235799"/>
                    <a:gd name="connsiteY4" fmla="*/ 176523 h 273362"/>
                    <a:gd name="connsiteX5" fmla="*/ 84359 w 235799"/>
                    <a:gd name="connsiteY5" fmla="*/ 168586 h 273362"/>
                    <a:gd name="connsiteX6" fmla="*/ 46259 w 235799"/>
                    <a:gd name="connsiteY6" fmla="*/ 193986 h 273362"/>
                    <a:gd name="connsiteX7" fmla="*/ 19272 w 235799"/>
                    <a:gd name="connsiteY7" fmla="*/ 224148 h 273362"/>
                    <a:gd name="connsiteX8" fmla="*/ 222 w 235799"/>
                    <a:gd name="connsiteY8" fmla="*/ 271773 h 273362"/>
                    <a:gd name="connsiteX9" fmla="*/ 31972 w 235799"/>
                    <a:gd name="connsiteY9" fmla="*/ 160648 h 273362"/>
                    <a:gd name="connsiteX10" fmla="*/ 54197 w 235799"/>
                    <a:gd name="connsiteY10" fmla="*/ 120961 h 273362"/>
                    <a:gd name="connsiteX11" fmla="*/ 235172 w 235799"/>
                    <a:gd name="connsiteY11" fmla="*/ 311 h 2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799" h="273362">
                      <a:moveTo>
                        <a:pt x="235172" y="311"/>
                      </a:moveTo>
                      <a:cubicBezTo>
                        <a:pt x="245226" y="-5245"/>
                        <a:pt x="131455" y="65134"/>
                        <a:pt x="114522" y="87623"/>
                      </a:cubicBezTo>
                      <a:cubicBezTo>
                        <a:pt x="97589" y="110113"/>
                        <a:pt x="142039" y="126252"/>
                        <a:pt x="133572" y="135248"/>
                      </a:cubicBezTo>
                      <a:cubicBezTo>
                        <a:pt x="125105" y="144244"/>
                        <a:pt x="78539" y="134719"/>
                        <a:pt x="63722" y="141598"/>
                      </a:cubicBezTo>
                      <a:cubicBezTo>
                        <a:pt x="48905" y="148477"/>
                        <a:pt x="41233" y="172025"/>
                        <a:pt x="44672" y="176523"/>
                      </a:cubicBezTo>
                      <a:cubicBezTo>
                        <a:pt x="48111" y="181021"/>
                        <a:pt x="84095" y="165676"/>
                        <a:pt x="84359" y="168586"/>
                      </a:cubicBezTo>
                      <a:cubicBezTo>
                        <a:pt x="84623" y="171496"/>
                        <a:pt x="57107" y="184726"/>
                        <a:pt x="46259" y="193986"/>
                      </a:cubicBezTo>
                      <a:cubicBezTo>
                        <a:pt x="35411" y="203246"/>
                        <a:pt x="26945" y="211184"/>
                        <a:pt x="19272" y="224148"/>
                      </a:cubicBezTo>
                      <a:cubicBezTo>
                        <a:pt x="11599" y="237112"/>
                        <a:pt x="-1895" y="282356"/>
                        <a:pt x="222" y="271773"/>
                      </a:cubicBezTo>
                      <a:cubicBezTo>
                        <a:pt x="2339" y="261190"/>
                        <a:pt x="22976" y="185783"/>
                        <a:pt x="31972" y="160648"/>
                      </a:cubicBezTo>
                      <a:cubicBezTo>
                        <a:pt x="40968" y="135513"/>
                        <a:pt x="21124" y="146361"/>
                        <a:pt x="54197" y="120961"/>
                      </a:cubicBezTo>
                      <a:cubicBezTo>
                        <a:pt x="87270" y="95561"/>
                        <a:pt x="225118" y="5867"/>
                        <a:pt x="235172" y="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E215487A-EE50-4794-AE9D-18668D54E6F1}"/>
                    </a:ext>
                  </a:extLst>
                </p:cNvPr>
                <p:cNvSpPr/>
                <p:nvPr/>
              </p:nvSpPr>
              <p:spPr>
                <a:xfrm>
                  <a:off x="8059735" y="4671601"/>
                  <a:ext cx="209606" cy="180130"/>
                </a:xfrm>
                <a:custGeom>
                  <a:avLst/>
                  <a:gdLst>
                    <a:gd name="connsiteX0" fmla="*/ 3 w 209606"/>
                    <a:gd name="connsiteY0" fmla="*/ 179799 h 180130"/>
                    <a:gd name="connsiteX1" fmla="*/ 152403 w 209606"/>
                    <a:gd name="connsiteY1" fmla="*/ 63912 h 180130"/>
                    <a:gd name="connsiteX2" fmla="*/ 209553 w 209606"/>
                    <a:gd name="connsiteY2" fmla="*/ 9937 h 180130"/>
                    <a:gd name="connsiteX3" fmla="*/ 144465 w 209606"/>
                    <a:gd name="connsiteY3" fmla="*/ 1999 h 180130"/>
                    <a:gd name="connsiteX4" fmla="*/ 106365 w 209606"/>
                    <a:gd name="connsiteY4" fmla="*/ 33749 h 180130"/>
                    <a:gd name="connsiteX5" fmla="*/ 157165 w 209606"/>
                    <a:gd name="connsiteY5" fmla="*/ 24224 h 180130"/>
                    <a:gd name="connsiteX6" fmla="*/ 3 w 209606"/>
                    <a:gd name="connsiteY6" fmla="*/ 179799 h 180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606" h="180130">
                      <a:moveTo>
                        <a:pt x="3" y="179799"/>
                      </a:moveTo>
                      <a:cubicBezTo>
                        <a:pt x="-791" y="186414"/>
                        <a:pt x="117478" y="92222"/>
                        <a:pt x="152403" y="63912"/>
                      </a:cubicBezTo>
                      <a:cubicBezTo>
                        <a:pt x="187328" y="35602"/>
                        <a:pt x="210876" y="20256"/>
                        <a:pt x="209553" y="9937"/>
                      </a:cubicBezTo>
                      <a:cubicBezTo>
                        <a:pt x="208230" y="-382"/>
                        <a:pt x="161663" y="-1970"/>
                        <a:pt x="144465" y="1999"/>
                      </a:cubicBezTo>
                      <a:cubicBezTo>
                        <a:pt x="127267" y="5968"/>
                        <a:pt x="104248" y="30045"/>
                        <a:pt x="106365" y="33749"/>
                      </a:cubicBezTo>
                      <a:cubicBezTo>
                        <a:pt x="108482" y="37453"/>
                        <a:pt x="171452" y="2793"/>
                        <a:pt x="157165" y="24224"/>
                      </a:cubicBezTo>
                      <a:cubicBezTo>
                        <a:pt x="142878" y="45655"/>
                        <a:pt x="797" y="173184"/>
                        <a:pt x="3" y="1797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49F6EE78-C3E9-44A9-A5A1-CB72F72E9BA2}"/>
                    </a:ext>
                  </a:extLst>
                </p:cNvPr>
                <p:cNvSpPr/>
                <p:nvPr/>
              </p:nvSpPr>
              <p:spPr>
                <a:xfrm>
                  <a:off x="7899353" y="4691679"/>
                  <a:ext cx="300919" cy="207484"/>
                </a:xfrm>
                <a:custGeom>
                  <a:avLst/>
                  <a:gdLst>
                    <a:gd name="connsiteX0" fmla="*/ 300085 w 300919"/>
                    <a:gd name="connsiteY0" fmla="*/ 4146 h 207484"/>
                    <a:gd name="connsiteX1" fmla="*/ 188960 w 300919"/>
                    <a:gd name="connsiteY1" fmla="*/ 145434 h 207484"/>
                    <a:gd name="connsiteX2" fmla="*/ 149272 w 300919"/>
                    <a:gd name="connsiteY2" fmla="*/ 193059 h 207484"/>
                    <a:gd name="connsiteX3" fmla="*/ 61960 w 300919"/>
                    <a:gd name="connsiteY3" fmla="*/ 207346 h 207484"/>
                    <a:gd name="connsiteX4" fmla="*/ 47 w 300919"/>
                    <a:gd name="connsiteY4" fmla="*/ 186709 h 207484"/>
                    <a:gd name="connsiteX5" fmla="*/ 52435 w 300919"/>
                    <a:gd name="connsiteY5" fmla="*/ 167659 h 207484"/>
                    <a:gd name="connsiteX6" fmla="*/ 92122 w 300919"/>
                    <a:gd name="connsiteY6" fmla="*/ 124796 h 207484"/>
                    <a:gd name="connsiteX7" fmla="*/ 193722 w 300919"/>
                    <a:gd name="connsiteY7" fmla="*/ 116859 h 207484"/>
                    <a:gd name="connsiteX8" fmla="*/ 104822 w 300919"/>
                    <a:gd name="connsiteY8" fmla="*/ 132734 h 207484"/>
                    <a:gd name="connsiteX9" fmla="*/ 54022 w 300919"/>
                    <a:gd name="connsiteY9" fmla="*/ 177184 h 207484"/>
                    <a:gd name="connsiteX10" fmla="*/ 138160 w 300919"/>
                    <a:gd name="connsiteY10" fmla="*/ 178771 h 207484"/>
                    <a:gd name="connsiteX11" fmla="*/ 236585 w 300919"/>
                    <a:gd name="connsiteY11" fmla="*/ 48596 h 207484"/>
                    <a:gd name="connsiteX12" fmla="*/ 300085 w 300919"/>
                    <a:gd name="connsiteY12" fmla="*/ 4146 h 20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919" h="207484">
                      <a:moveTo>
                        <a:pt x="300085" y="4146"/>
                      </a:moveTo>
                      <a:cubicBezTo>
                        <a:pt x="292148" y="20286"/>
                        <a:pt x="214095" y="113949"/>
                        <a:pt x="188960" y="145434"/>
                      </a:cubicBezTo>
                      <a:cubicBezTo>
                        <a:pt x="163824" y="176920"/>
                        <a:pt x="170439" y="182740"/>
                        <a:pt x="149272" y="193059"/>
                      </a:cubicBezTo>
                      <a:cubicBezTo>
                        <a:pt x="128105" y="203378"/>
                        <a:pt x="86831" y="208404"/>
                        <a:pt x="61960" y="207346"/>
                      </a:cubicBezTo>
                      <a:cubicBezTo>
                        <a:pt x="37089" y="206288"/>
                        <a:pt x="1634" y="193323"/>
                        <a:pt x="47" y="186709"/>
                      </a:cubicBezTo>
                      <a:cubicBezTo>
                        <a:pt x="-1540" y="180095"/>
                        <a:pt x="37089" y="177978"/>
                        <a:pt x="52435" y="167659"/>
                      </a:cubicBezTo>
                      <a:cubicBezTo>
                        <a:pt x="67781" y="157340"/>
                        <a:pt x="68574" y="133263"/>
                        <a:pt x="92122" y="124796"/>
                      </a:cubicBezTo>
                      <a:cubicBezTo>
                        <a:pt x="115670" y="116329"/>
                        <a:pt x="191605" y="115536"/>
                        <a:pt x="193722" y="116859"/>
                      </a:cubicBezTo>
                      <a:cubicBezTo>
                        <a:pt x="195839" y="118182"/>
                        <a:pt x="128105" y="122680"/>
                        <a:pt x="104822" y="132734"/>
                      </a:cubicBezTo>
                      <a:cubicBezTo>
                        <a:pt x="81539" y="142788"/>
                        <a:pt x="48466" y="169511"/>
                        <a:pt x="54022" y="177184"/>
                      </a:cubicBezTo>
                      <a:cubicBezTo>
                        <a:pt x="59578" y="184857"/>
                        <a:pt x="107733" y="200202"/>
                        <a:pt x="138160" y="178771"/>
                      </a:cubicBezTo>
                      <a:cubicBezTo>
                        <a:pt x="168587" y="157340"/>
                        <a:pt x="215947" y="74790"/>
                        <a:pt x="236585" y="48596"/>
                      </a:cubicBezTo>
                      <a:cubicBezTo>
                        <a:pt x="257222" y="22402"/>
                        <a:pt x="308022" y="-11994"/>
                        <a:pt x="300085" y="4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418EBC73-3BD8-42B2-A979-1F68F3D50359}"/>
                    </a:ext>
                  </a:extLst>
                </p:cNvPr>
                <p:cNvSpPr/>
                <p:nvPr/>
              </p:nvSpPr>
              <p:spPr>
                <a:xfrm>
                  <a:off x="8050022" y="4748187"/>
                  <a:ext cx="235172" cy="219101"/>
                </a:xfrm>
                <a:custGeom>
                  <a:avLst/>
                  <a:gdLst>
                    <a:gd name="connsiteX0" fmla="*/ 191 w 235172"/>
                    <a:gd name="connsiteY0" fmla="*/ 219101 h 219101"/>
                    <a:gd name="connsiteX1" fmla="*/ 128778 w 235172"/>
                    <a:gd name="connsiteY1" fmla="*/ 122263 h 219101"/>
                    <a:gd name="connsiteX2" fmla="*/ 138303 w 235172"/>
                    <a:gd name="connsiteY2" fmla="*/ 57176 h 219101"/>
                    <a:gd name="connsiteX3" fmla="*/ 235141 w 235172"/>
                    <a:gd name="connsiteY3" fmla="*/ 26 h 219101"/>
                    <a:gd name="connsiteX4" fmla="*/ 127191 w 235172"/>
                    <a:gd name="connsiteY4" fmla="*/ 50826 h 219101"/>
                    <a:gd name="connsiteX5" fmla="*/ 100203 w 235172"/>
                    <a:gd name="connsiteY5" fmla="*/ 123851 h 219101"/>
                    <a:gd name="connsiteX6" fmla="*/ 191 w 235172"/>
                    <a:gd name="connsiteY6" fmla="*/ 219101 h 21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172" h="219101">
                      <a:moveTo>
                        <a:pt x="191" y="219101"/>
                      </a:moveTo>
                      <a:cubicBezTo>
                        <a:pt x="4953" y="218836"/>
                        <a:pt x="105759" y="149250"/>
                        <a:pt x="128778" y="122263"/>
                      </a:cubicBezTo>
                      <a:cubicBezTo>
                        <a:pt x="151797" y="95275"/>
                        <a:pt x="120576" y="77549"/>
                        <a:pt x="138303" y="57176"/>
                      </a:cubicBezTo>
                      <a:cubicBezTo>
                        <a:pt x="156030" y="36803"/>
                        <a:pt x="236993" y="1084"/>
                        <a:pt x="235141" y="26"/>
                      </a:cubicBezTo>
                      <a:cubicBezTo>
                        <a:pt x="233289" y="-1032"/>
                        <a:pt x="149681" y="30189"/>
                        <a:pt x="127191" y="50826"/>
                      </a:cubicBezTo>
                      <a:cubicBezTo>
                        <a:pt x="104701" y="71463"/>
                        <a:pt x="119518" y="97657"/>
                        <a:pt x="100203" y="123851"/>
                      </a:cubicBezTo>
                      <a:cubicBezTo>
                        <a:pt x="80888" y="150045"/>
                        <a:pt x="-4571" y="219366"/>
                        <a:pt x="191" y="219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A2F050FA-A500-4621-B263-5450E95616E4}"/>
                    </a:ext>
                  </a:extLst>
                </p:cNvPr>
                <p:cNvSpPr/>
                <p:nvPr/>
              </p:nvSpPr>
              <p:spPr>
                <a:xfrm>
                  <a:off x="8081318" y="4921631"/>
                  <a:ext cx="91434" cy="98328"/>
                </a:xfrm>
                <a:custGeom>
                  <a:avLst/>
                  <a:gdLst>
                    <a:gd name="connsiteX0" fmla="*/ 2232 w 91434"/>
                    <a:gd name="connsiteY0" fmla="*/ 98044 h 98328"/>
                    <a:gd name="connsiteX1" fmla="*/ 91132 w 91434"/>
                    <a:gd name="connsiteY1" fmla="*/ 2794 h 98328"/>
                    <a:gd name="connsiteX2" fmla="*/ 30807 w 91434"/>
                    <a:gd name="connsiteY2" fmla="*/ 31369 h 98328"/>
                    <a:gd name="connsiteX3" fmla="*/ 2232 w 91434"/>
                    <a:gd name="connsiteY3" fmla="*/ 98044 h 9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34" h="98328">
                      <a:moveTo>
                        <a:pt x="2232" y="98044"/>
                      </a:moveTo>
                      <a:cubicBezTo>
                        <a:pt x="12286" y="93281"/>
                        <a:pt x="86370" y="13906"/>
                        <a:pt x="91132" y="2794"/>
                      </a:cubicBezTo>
                      <a:cubicBezTo>
                        <a:pt x="95894" y="-8318"/>
                        <a:pt x="42978" y="16288"/>
                        <a:pt x="30807" y="31369"/>
                      </a:cubicBezTo>
                      <a:cubicBezTo>
                        <a:pt x="18636" y="46450"/>
                        <a:pt x="-7822" y="102807"/>
                        <a:pt x="2232" y="980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2146746A-8619-4395-9EBB-94A2209CC988}"/>
                    </a:ext>
                  </a:extLst>
                </p:cNvPr>
                <p:cNvSpPr/>
                <p:nvPr/>
              </p:nvSpPr>
              <p:spPr>
                <a:xfrm>
                  <a:off x="7691421" y="5012335"/>
                  <a:ext cx="165615" cy="148211"/>
                </a:xfrm>
                <a:custGeom>
                  <a:avLst/>
                  <a:gdLst>
                    <a:gd name="connsiteX0" fmla="*/ 17 w 165615"/>
                    <a:gd name="connsiteY0" fmla="*/ 101003 h 148211"/>
                    <a:gd name="connsiteX1" fmla="*/ 92092 w 165615"/>
                    <a:gd name="connsiteY1" fmla="*/ 127990 h 148211"/>
                    <a:gd name="connsiteX2" fmla="*/ 103204 w 165615"/>
                    <a:gd name="connsiteY2" fmla="*/ 145453 h 148211"/>
                    <a:gd name="connsiteX3" fmla="*/ 125429 w 165615"/>
                    <a:gd name="connsiteY3" fmla="*/ 67665 h 148211"/>
                    <a:gd name="connsiteX4" fmla="*/ 165117 w 165615"/>
                    <a:gd name="connsiteY4" fmla="*/ 2578 h 148211"/>
                    <a:gd name="connsiteX5" fmla="*/ 95267 w 165615"/>
                    <a:gd name="connsiteY5" fmla="*/ 13690 h 148211"/>
                    <a:gd name="connsiteX6" fmla="*/ 134954 w 165615"/>
                    <a:gd name="connsiteY6" fmla="*/ 20040 h 148211"/>
                    <a:gd name="connsiteX7" fmla="*/ 103204 w 165615"/>
                    <a:gd name="connsiteY7" fmla="*/ 77190 h 148211"/>
                    <a:gd name="connsiteX8" fmla="*/ 100029 w 165615"/>
                    <a:gd name="connsiteY8" fmla="*/ 120053 h 148211"/>
                    <a:gd name="connsiteX9" fmla="*/ 17 w 165615"/>
                    <a:gd name="connsiteY9" fmla="*/ 101003 h 14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615" h="148211">
                      <a:moveTo>
                        <a:pt x="17" y="101003"/>
                      </a:moveTo>
                      <a:cubicBezTo>
                        <a:pt x="-1306" y="102326"/>
                        <a:pt x="74894" y="120582"/>
                        <a:pt x="92092" y="127990"/>
                      </a:cubicBezTo>
                      <a:cubicBezTo>
                        <a:pt x="109290" y="135398"/>
                        <a:pt x="97648" y="155507"/>
                        <a:pt x="103204" y="145453"/>
                      </a:cubicBezTo>
                      <a:cubicBezTo>
                        <a:pt x="108760" y="135399"/>
                        <a:pt x="115110" y="91477"/>
                        <a:pt x="125429" y="67665"/>
                      </a:cubicBezTo>
                      <a:cubicBezTo>
                        <a:pt x="135748" y="43853"/>
                        <a:pt x="170144" y="11574"/>
                        <a:pt x="165117" y="2578"/>
                      </a:cubicBezTo>
                      <a:cubicBezTo>
                        <a:pt x="160090" y="-6418"/>
                        <a:pt x="100294" y="10780"/>
                        <a:pt x="95267" y="13690"/>
                      </a:cubicBezTo>
                      <a:cubicBezTo>
                        <a:pt x="90240" y="16600"/>
                        <a:pt x="133631" y="9457"/>
                        <a:pt x="134954" y="20040"/>
                      </a:cubicBezTo>
                      <a:cubicBezTo>
                        <a:pt x="136277" y="30623"/>
                        <a:pt x="109025" y="60521"/>
                        <a:pt x="103204" y="77190"/>
                      </a:cubicBezTo>
                      <a:cubicBezTo>
                        <a:pt x="97383" y="93859"/>
                        <a:pt x="115639" y="117407"/>
                        <a:pt x="100029" y="120053"/>
                      </a:cubicBezTo>
                      <a:cubicBezTo>
                        <a:pt x="84419" y="122699"/>
                        <a:pt x="1340" y="99680"/>
                        <a:pt x="17" y="10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B28291AB-31C8-4E2A-9549-E994032383E3}"/>
                    </a:ext>
                  </a:extLst>
                </p:cNvPr>
                <p:cNvSpPr/>
                <p:nvPr/>
              </p:nvSpPr>
              <p:spPr>
                <a:xfrm>
                  <a:off x="7718832" y="5025977"/>
                  <a:ext cx="90228" cy="82647"/>
                </a:xfrm>
                <a:custGeom>
                  <a:avLst/>
                  <a:gdLst>
                    <a:gd name="connsiteX0" fmla="*/ 90081 w 90228"/>
                    <a:gd name="connsiteY0" fmla="*/ 48 h 82647"/>
                    <a:gd name="connsiteX1" fmla="*/ 23406 w 90228"/>
                    <a:gd name="connsiteY1" fmla="*/ 44498 h 82647"/>
                    <a:gd name="connsiteX2" fmla="*/ 15468 w 90228"/>
                    <a:gd name="connsiteY2" fmla="*/ 82598 h 82647"/>
                    <a:gd name="connsiteX3" fmla="*/ 2768 w 90228"/>
                    <a:gd name="connsiteY3" fmla="*/ 36561 h 82647"/>
                    <a:gd name="connsiteX4" fmla="*/ 90081 w 90228"/>
                    <a:gd name="connsiteY4" fmla="*/ 48 h 8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28" h="82647">
                      <a:moveTo>
                        <a:pt x="90081" y="48"/>
                      </a:moveTo>
                      <a:cubicBezTo>
                        <a:pt x="93521" y="1371"/>
                        <a:pt x="35841" y="30740"/>
                        <a:pt x="23406" y="44498"/>
                      </a:cubicBezTo>
                      <a:cubicBezTo>
                        <a:pt x="10971" y="58256"/>
                        <a:pt x="18908" y="83921"/>
                        <a:pt x="15468" y="82598"/>
                      </a:cubicBezTo>
                      <a:cubicBezTo>
                        <a:pt x="12028" y="81275"/>
                        <a:pt x="-7022" y="48467"/>
                        <a:pt x="2768" y="36561"/>
                      </a:cubicBezTo>
                      <a:cubicBezTo>
                        <a:pt x="12558" y="24655"/>
                        <a:pt x="86641" y="-1275"/>
                        <a:pt x="90081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A4FDED93-B191-470A-9C29-CDB542573EDB}"/>
                    </a:ext>
                  </a:extLst>
                </p:cNvPr>
                <p:cNvSpPr/>
                <p:nvPr/>
              </p:nvSpPr>
              <p:spPr>
                <a:xfrm>
                  <a:off x="7804150" y="4993583"/>
                  <a:ext cx="162236" cy="177356"/>
                </a:xfrm>
                <a:custGeom>
                  <a:avLst/>
                  <a:gdLst>
                    <a:gd name="connsiteX0" fmla="*/ 0 w 162236"/>
                    <a:gd name="connsiteY0" fmla="*/ 176905 h 177356"/>
                    <a:gd name="connsiteX1" fmla="*/ 80963 w 162236"/>
                    <a:gd name="connsiteY1" fmla="*/ 156267 h 177356"/>
                    <a:gd name="connsiteX2" fmla="*/ 103188 w 162236"/>
                    <a:gd name="connsiteY2" fmla="*/ 119755 h 177356"/>
                    <a:gd name="connsiteX3" fmla="*/ 112713 w 162236"/>
                    <a:gd name="connsiteY3" fmla="*/ 80067 h 177356"/>
                    <a:gd name="connsiteX4" fmla="*/ 127000 w 162236"/>
                    <a:gd name="connsiteY4" fmla="*/ 61017 h 177356"/>
                    <a:gd name="connsiteX5" fmla="*/ 161925 w 162236"/>
                    <a:gd name="connsiteY5" fmla="*/ 2280 h 177356"/>
                    <a:gd name="connsiteX6" fmla="*/ 104775 w 162236"/>
                    <a:gd name="connsiteY6" fmla="*/ 18155 h 177356"/>
                    <a:gd name="connsiteX7" fmla="*/ 20638 w 162236"/>
                    <a:gd name="connsiteY7" fmla="*/ 75305 h 177356"/>
                    <a:gd name="connsiteX8" fmla="*/ 136525 w 162236"/>
                    <a:gd name="connsiteY8" fmla="*/ 37205 h 177356"/>
                    <a:gd name="connsiteX9" fmla="*/ 61913 w 162236"/>
                    <a:gd name="connsiteY9" fmla="*/ 94355 h 177356"/>
                    <a:gd name="connsiteX10" fmla="*/ 100013 w 162236"/>
                    <a:gd name="connsiteY10" fmla="*/ 99117 h 177356"/>
                    <a:gd name="connsiteX11" fmla="*/ 79375 w 162236"/>
                    <a:gd name="connsiteY11" fmla="*/ 137217 h 177356"/>
                    <a:gd name="connsiteX12" fmla="*/ 0 w 162236"/>
                    <a:gd name="connsiteY12" fmla="*/ 176905 h 17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2236" h="177356">
                      <a:moveTo>
                        <a:pt x="0" y="176905"/>
                      </a:moveTo>
                      <a:cubicBezTo>
                        <a:pt x="265" y="180080"/>
                        <a:pt x="63765" y="165792"/>
                        <a:pt x="80963" y="156267"/>
                      </a:cubicBezTo>
                      <a:cubicBezTo>
                        <a:pt x="98161" y="146742"/>
                        <a:pt x="97896" y="132455"/>
                        <a:pt x="103188" y="119755"/>
                      </a:cubicBezTo>
                      <a:cubicBezTo>
                        <a:pt x="108480" y="107055"/>
                        <a:pt x="108744" y="89857"/>
                        <a:pt x="112713" y="80067"/>
                      </a:cubicBezTo>
                      <a:cubicBezTo>
                        <a:pt x="116682" y="70277"/>
                        <a:pt x="118798" y="73981"/>
                        <a:pt x="127000" y="61017"/>
                      </a:cubicBezTo>
                      <a:cubicBezTo>
                        <a:pt x="135202" y="48053"/>
                        <a:pt x="165629" y="9424"/>
                        <a:pt x="161925" y="2280"/>
                      </a:cubicBezTo>
                      <a:cubicBezTo>
                        <a:pt x="158221" y="-4864"/>
                        <a:pt x="128323" y="5984"/>
                        <a:pt x="104775" y="18155"/>
                      </a:cubicBezTo>
                      <a:cubicBezTo>
                        <a:pt x="81227" y="30326"/>
                        <a:pt x="15346" y="72130"/>
                        <a:pt x="20638" y="75305"/>
                      </a:cubicBezTo>
                      <a:cubicBezTo>
                        <a:pt x="25930" y="78480"/>
                        <a:pt x="129646" y="34030"/>
                        <a:pt x="136525" y="37205"/>
                      </a:cubicBezTo>
                      <a:cubicBezTo>
                        <a:pt x="143404" y="40380"/>
                        <a:pt x="67998" y="84036"/>
                        <a:pt x="61913" y="94355"/>
                      </a:cubicBezTo>
                      <a:cubicBezTo>
                        <a:pt x="55828" y="104674"/>
                        <a:pt x="97103" y="91973"/>
                        <a:pt x="100013" y="99117"/>
                      </a:cubicBezTo>
                      <a:cubicBezTo>
                        <a:pt x="102923" y="106261"/>
                        <a:pt x="95250" y="126898"/>
                        <a:pt x="79375" y="137217"/>
                      </a:cubicBezTo>
                      <a:cubicBezTo>
                        <a:pt x="63500" y="147536"/>
                        <a:pt x="-265" y="173730"/>
                        <a:pt x="0" y="1769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372C81F8-CE80-4CDF-A0A5-39A3C1AE7F82}"/>
                    </a:ext>
                  </a:extLst>
                </p:cNvPr>
                <p:cNvSpPr/>
                <p:nvPr/>
              </p:nvSpPr>
              <p:spPr>
                <a:xfrm>
                  <a:off x="7595114" y="5110162"/>
                  <a:ext cx="197926" cy="163699"/>
                </a:xfrm>
                <a:custGeom>
                  <a:avLst/>
                  <a:gdLst>
                    <a:gd name="connsiteX0" fmla="*/ 155061 w 197926"/>
                    <a:gd name="connsiteY0" fmla="*/ 1 h 163699"/>
                    <a:gd name="connsiteX1" fmla="*/ 4249 w 197926"/>
                    <a:gd name="connsiteY1" fmla="*/ 66676 h 163699"/>
                    <a:gd name="connsiteX2" fmla="*/ 43936 w 197926"/>
                    <a:gd name="connsiteY2" fmla="*/ 106363 h 163699"/>
                    <a:gd name="connsiteX3" fmla="*/ 69336 w 197926"/>
                    <a:gd name="connsiteY3" fmla="*/ 115888 h 163699"/>
                    <a:gd name="connsiteX4" fmla="*/ 37586 w 197926"/>
                    <a:gd name="connsiteY4" fmla="*/ 163513 h 163699"/>
                    <a:gd name="connsiteX5" fmla="*/ 113786 w 197926"/>
                    <a:gd name="connsiteY5" fmla="*/ 131763 h 163699"/>
                    <a:gd name="connsiteX6" fmla="*/ 166174 w 197926"/>
                    <a:gd name="connsiteY6" fmla="*/ 114301 h 163699"/>
                    <a:gd name="connsiteX7" fmla="*/ 197924 w 197926"/>
                    <a:gd name="connsiteY7" fmla="*/ 36513 h 163699"/>
                    <a:gd name="connsiteX8" fmla="*/ 164586 w 197926"/>
                    <a:gd name="connsiteY8" fmla="*/ 100013 h 163699"/>
                    <a:gd name="connsiteX9" fmla="*/ 88386 w 197926"/>
                    <a:gd name="connsiteY9" fmla="*/ 123826 h 163699"/>
                    <a:gd name="connsiteX10" fmla="*/ 66161 w 197926"/>
                    <a:gd name="connsiteY10" fmla="*/ 133351 h 163699"/>
                    <a:gd name="connsiteX11" fmla="*/ 47111 w 197926"/>
                    <a:gd name="connsiteY11" fmla="*/ 84138 h 163699"/>
                    <a:gd name="connsiteX12" fmla="*/ 28061 w 197926"/>
                    <a:gd name="connsiteY12" fmla="*/ 68263 h 163699"/>
                    <a:gd name="connsiteX13" fmla="*/ 155061 w 197926"/>
                    <a:gd name="connsiteY13" fmla="*/ 1 h 16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26" h="163699">
                      <a:moveTo>
                        <a:pt x="155061" y="1"/>
                      </a:moveTo>
                      <a:cubicBezTo>
                        <a:pt x="151092" y="-263"/>
                        <a:pt x="22770" y="48949"/>
                        <a:pt x="4249" y="66676"/>
                      </a:cubicBezTo>
                      <a:cubicBezTo>
                        <a:pt x="-14272" y="84403"/>
                        <a:pt x="33088" y="98161"/>
                        <a:pt x="43936" y="106363"/>
                      </a:cubicBezTo>
                      <a:cubicBezTo>
                        <a:pt x="54784" y="114565"/>
                        <a:pt x="70394" y="106363"/>
                        <a:pt x="69336" y="115888"/>
                      </a:cubicBezTo>
                      <a:cubicBezTo>
                        <a:pt x="68278" y="125413"/>
                        <a:pt x="30178" y="160867"/>
                        <a:pt x="37586" y="163513"/>
                      </a:cubicBezTo>
                      <a:cubicBezTo>
                        <a:pt x="44994" y="166159"/>
                        <a:pt x="92355" y="139965"/>
                        <a:pt x="113786" y="131763"/>
                      </a:cubicBezTo>
                      <a:cubicBezTo>
                        <a:pt x="135217" y="123561"/>
                        <a:pt x="152151" y="130176"/>
                        <a:pt x="166174" y="114301"/>
                      </a:cubicBezTo>
                      <a:cubicBezTo>
                        <a:pt x="180197" y="98426"/>
                        <a:pt x="198189" y="38894"/>
                        <a:pt x="197924" y="36513"/>
                      </a:cubicBezTo>
                      <a:cubicBezTo>
                        <a:pt x="197659" y="34132"/>
                        <a:pt x="182842" y="85461"/>
                        <a:pt x="164586" y="100013"/>
                      </a:cubicBezTo>
                      <a:cubicBezTo>
                        <a:pt x="146330" y="114565"/>
                        <a:pt x="104790" y="118270"/>
                        <a:pt x="88386" y="123826"/>
                      </a:cubicBezTo>
                      <a:cubicBezTo>
                        <a:pt x="71982" y="129382"/>
                        <a:pt x="73040" y="139966"/>
                        <a:pt x="66161" y="133351"/>
                      </a:cubicBezTo>
                      <a:cubicBezTo>
                        <a:pt x="59282" y="126736"/>
                        <a:pt x="53461" y="94986"/>
                        <a:pt x="47111" y="84138"/>
                      </a:cubicBezTo>
                      <a:cubicBezTo>
                        <a:pt x="40761" y="73290"/>
                        <a:pt x="10598" y="79640"/>
                        <a:pt x="28061" y="68263"/>
                      </a:cubicBezTo>
                      <a:cubicBezTo>
                        <a:pt x="45524" y="56886"/>
                        <a:pt x="159030" y="265"/>
                        <a:pt x="155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76886079-5DC4-4C83-91AA-804EBBB168DA}"/>
                    </a:ext>
                  </a:extLst>
                </p:cNvPr>
                <p:cNvSpPr/>
                <p:nvPr/>
              </p:nvSpPr>
              <p:spPr>
                <a:xfrm>
                  <a:off x="7649192" y="5132384"/>
                  <a:ext cx="152269" cy="104788"/>
                </a:xfrm>
                <a:custGeom>
                  <a:avLst/>
                  <a:gdLst>
                    <a:gd name="connsiteX0" fmla="*/ 151783 w 152269"/>
                    <a:gd name="connsiteY0" fmla="*/ 4 h 104788"/>
                    <a:gd name="connsiteX1" fmla="*/ 56533 w 152269"/>
                    <a:gd name="connsiteY1" fmla="*/ 66679 h 104788"/>
                    <a:gd name="connsiteX2" fmla="*/ 12083 w 152269"/>
                    <a:gd name="connsiteY2" fmla="*/ 104779 h 104788"/>
                    <a:gd name="connsiteX3" fmla="*/ 12083 w 152269"/>
                    <a:gd name="connsiteY3" fmla="*/ 63504 h 104788"/>
                    <a:gd name="connsiteX4" fmla="*/ 151783 w 152269"/>
                    <a:gd name="connsiteY4" fmla="*/ 4 h 1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69" h="104788">
                      <a:moveTo>
                        <a:pt x="151783" y="4"/>
                      </a:moveTo>
                      <a:cubicBezTo>
                        <a:pt x="159191" y="533"/>
                        <a:pt x="79816" y="49217"/>
                        <a:pt x="56533" y="66679"/>
                      </a:cubicBezTo>
                      <a:cubicBezTo>
                        <a:pt x="33250" y="84142"/>
                        <a:pt x="19491" y="105308"/>
                        <a:pt x="12083" y="104779"/>
                      </a:cubicBezTo>
                      <a:cubicBezTo>
                        <a:pt x="4675" y="104250"/>
                        <a:pt x="-10936" y="79379"/>
                        <a:pt x="12083" y="63504"/>
                      </a:cubicBezTo>
                      <a:cubicBezTo>
                        <a:pt x="35102" y="47629"/>
                        <a:pt x="144375" y="-525"/>
                        <a:pt x="1517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5FFD10E2-A37A-422B-8742-515CB4074DF5}"/>
                    </a:ext>
                  </a:extLst>
                </p:cNvPr>
                <p:cNvSpPr/>
                <p:nvPr/>
              </p:nvSpPr>
              <p:spPr>
                <a:xfrm>
                  <a:off x="7427726" y="5426774"/>
                  <a:ext cx="253035" cy="116106"/>
                </a:xfrm>
                <a:custGeom>
                  <a:avLst/>
                  <a:gdLst>
                    <a:gd name="connsiteX0" fmla="*/ 244662 w 253035"/>
                    <a:gd name="connsiteY0" fmla="*/ 38989 h 116106"/>
                    <a:gd name="connsiteX1" fmla="*/ 195449 w 253035"/>
                    <a:gd name="connsiteY1" fmla="*/ 2476 h 116106"/>
                    <a:gd name="connsiteX2" fmla="*/ 3362 w 253035"/>
                    <a:gd name="connsiteY2" fmla="*/ 110426 h 116106"/>
                    <a:gd name="connsiteX3" fmla="*/ 79562 w 253035"/>
                    <a:gd name="connsiteY3" fmla="*/ 102489 h 116106"/>
                    <a:gd name="connsiteX4" fmla="*/ 162112 w 253035"/>
                    <a:gd name="connsiteY4" fmla="*/ 115189 h 116106"/>
                    <a:gd name="connsiteX5" fmla="*/ 47812 w 253035"/>
                    <a:gd name="connsiteY5" fmla="*/ 88201 h 116106"/>
                    <a:gd name="connsiteX6" fmla="*/ 244662 w 253035"/>
                    <a:gd name="connsiteY6" fmla="*/ 38989 h 11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035" h="116106">
                      <a:moveTo>
                        <a:pt x="244662" y="38989"/>
                      </a:moveTo>
                      <a:cubicBezTo>
                        <a:pt x="269268" y="24701"/>
                        <a:pt x="235666" y="-9430"/>
                        <a:pt x="195449" y="2476"/>
                      </a:cubicBezTo>
                      <a:cubicBezTo>
                        <a:pt x="155232" y="14382"/>
                        <a:pt x="22676" y="93757"/>
                        <a:pt x="3362" y="110426"/>
                      </a:cubicBezTo>
                      <a:cubicBezTo>
                        <a:pt x="-15953" y="127095"/>
                        <a:pt x="53104" y="101695"/>
                        <a:pt x="79562" y="102489"/>
                      </a:cubicBezTo>
                      <a:cubicBezTo>
                        <a:pt x="106020" y="103283"/>
                        <a:pt x="167404" y="117570"/>
                        <a:pt x="162112" y="115189"/>
                      </a:cubicBezTo>
                      <a:cubicBezTo>
                        <a:pt x="156820" y="112808"/>
                        <a:pt x="40404" y="104341"/>
                        <a:pt x="47812" y="88201"/>
                      </a:cubicBezTo>
                      <a:cubicBezTo>
                        <a:pt x="55220" y="72061"/>
                        <a:pt x="220056" y="53277"/>
                        <a:pt x="244662" y="389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4B24D22E-4ACD-4036-9081-EA7BE926C4A1}"/>
                    </a:ext>
                  </a:extLst>
                </p:cNvPr>
                <p:cNvSpPr/>
                <p:nvPr/>
              </p:nvSpPr>
              <p:spPr>
                <a:xfrm>
                  <a:off x="7553288" y="5207747"/>
                  <a:ext cx="320876" cy="186870"/>
                </a:xfrm>
                <a:custGeom>
                  <a:avLst/>
                  <a:gdLst>
                    <a:gd name="connsiteX0" fmla="*/ 37 w 320876"/>
                    <a:gd name="connsiteY0" fmla="*/ 186578 h 186870"/>
                    <a:gd name="connsiteX1" fmla="*/ 169900 w 320876"/>
                    <a:gd name="connsiteY1" fmla="*/ 134191 h 186870"/>
                    <a:gd name="connsiteX2" fmla="*/ 209587 w 320876"/>
                    <a:gd name="connsiteY2" fmla="*/ 104028 h 186870"/>
                    <a:gd name="connsiteX3" fmla="*/ 320712 w 320876"/>
                    <a:gd name="connsiteY3" fmla="*/ 841 h 186870"/>
                    <a:gd name="connsiteX4" fmla="*/ 233400 w 320876"/>
                    <a:gd name="connsiteY4" fmla="*/ 57991 h 186870"/>
                    <a:gd name="connsiteX5" fmla="*/ 185775 w 320876"/>
                    <a:gd name="connsiteY5" fmla="*/ 108791 h 186870"/>
                    <a:gd name="connsiteX6" fmla="*/ 37 w 320876"/>
                    <a:gd name="connsiteY6" fmla="*/ 186578 h 1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876" h="186870">
                      <a:moveTo>
                        <a:pt x="37" y="186578"/>
                      </a:moveTo>
                      <a:cubicBezTo>
                        <a:pt x="-2609" y="190811"/>
                        <a:pt x="134975" y="147949"/>
                        <a:pt x="169900" y="134191"/>
                      </a:cubicBezTo>
                      <a:cubicBezTo>
                        <a:pt x="204825" y="120433"/>
                        <a:pt x="184452" y="126253"/>
                        <a:pt x="209587" y="104028"/>
                      </a:cubicBezTo>
                      <a:cubicBezTo>
                        <a:pt x="234722" y="81803"/>
                        <a:pt x="316743" y="8514"/>
                        <a:pt x="320712" y="841"/>
                      </a:cubicBezTo>
                      <a:cubicBezTo>
                        <a:pt x="324681" y="-6832"/>
                        <a:pt x="255889" y="39999"/>
                        <a:pt x="233400" y="57991"/>
                      </a:cubicBezTo>
                      <a:cubicBezTo>
                        <a:pt x="210911" y="75983"/>
                        <a:pt x="223610" y="87889"/>
                        <a:pt x="185775" y="108791"/>
                      </a:cubicBezTo>
                      <a:cubicBezTo>
                        <a:pt x="147940" y="129693"/>
                        <a:pt x="2683" y="182345"/>
                        <a:pt x="37" y="1865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E1410E47-C4BD-4F5D-AEEF-B67C3A6D67E5}"/>
                    </a:ext>
                  </a:extLst>
                </p:cNvPr>
                <p:cNvSpPr/>
                <p:nvPr/>
              </p:nvSpPr>
              <p:spPr>
                <a:xfrm>
                  <a:off x="7528961" y="5202143"/>
                  <a:ext cx="369765" cy="204937"/>
                </a:xfrm>
                <a:custGeom>
                  <a:avLst/>
                  <a:gdLst>
                    <a:gd name="connsiteX0" fmla="*/ 2139 w 369765"/>
                    <a:gd name="connsiteY0" fmla="*/ 204882 h 204937"/>
                    <a:gd name="connsiteX1" fmla="*/ 143427 w 369765"/>
                    <a:gd name="connsiteY1" fmla="*/ 109632 h 204937"/>
                    <a:gd name="connsiteX2" fmla="*/ 225977 w 369765"/>
                    <a:gd name="connsiteY2" fmla="*/ 106457 h 204937"/>
                    <a:gd name="connsiteX3" fmla="*/ 359327 w 369765"/>
                    <a:gd name="connsiteY3" fmla="*/ 41370 h 204937"/>
                    <a:gd name="connsiteX4" fmla="*/ 356152 w 369765"/>
                    <a:gd name="connsiteY4" fmla="*/ 95 h 204937"/>
                    <a:gd name="connsiteX5" fmla="*/ 316464 w 369765"/>
                    <a:gd name="connsiteY5" fmla="*/ 52482 h 204937"/>
                    <a:gd name="connsiteX6" fmla="*/ 143427 w 369765"/>
                    <a:gd name="connsiteY6" fmla="*/ 130270 h 204937"/>
                    <a:gd name="connsiteX7" fmla="*/ 62464 w 369765"/>
                    <a:gd name="connsiteY7" fmla="*/ 123920 h 204937"/>
                    <a:gd name="connsiteX8" fmla="*/ 2139 w 369765"/>
                    <a:gd name="connsiteY8" fmla="*/ 204882 h 20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65" h="204937">
                      <a:moveTo>
                        <a:pt x="2139" y="204882"/>
                      </a:moveTo>
                      <a:cubicBezTo>
                        <a:pt x="15633" y="202501"/>
                        <a:pt x="106121" y="126036"/>
                        <a:pt x="143427" y="109632"/>
                      </a:cubicBezTo>
                      <a:cubicBezTo>
                        <a:pt x="180733" y="93228"/>
                        <a:pt x="189994" y="117834"/>
                        <a:pt x="225977" y="106457"/>
                      </a:cubicBezTo>
                      <a:cubicBezTo>
                        <a:pt x="261960" y="95080"/>
                        <a:pt x="337631" y="59097"/>
                        <a:pt x="359327" y="41370"/>
                      </a:cubicBezTo>
                      <a:cubicBezTo>
                        <a:pt x="381023" y="23643"/>
                        <a:pt x="363296" y="-1757"/>
                        <a:pt x="356152" y="95"/>
                      </a:cubicBezTo>
                      <a:cubicBezTo>
                        <a:pt x="349008" y="1947"/>
                        <a:pt x="351918" y="30786"/>
                        <a:pt x="316464" y="52482"/>
                      </a:cubicBezTo>
                      <a:cubicBezTo>
                        <a:pt x="281010" y="74178"/>
                        <a:pt x="185760" y="118364"/>
                        <a:pt x="143427" y="130270"/>
                      </a:cubicBezTo>
                      <a:cubicBezTo>
                        <a:pt x="101094" y="142176"/>
                        <a:pt x="82308" y="116247"/>
                        <a:pt x="62464" y="123920"/>
                      </a:cubicBezTo>
                      <a:cubicBezTo>
                        <a:pt x="42620" y="131593"/>
                        <a:pt x="-11355" y="207263"/>
                        <a:pt x="2139" y="2048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C6CE0CA1-B7BF-4E71-A51E-5E7CCAAB4F1D}"/>
                    </a:ext>
                  </a:extLst>
                </p:cNvPr>
                <p:cNvSpPr/>
                <p:nvPr/>
              </p:nvSpPr>
              <p:spPr>
                <a:xfrm>
                  <a:off x="8169736" y="3676354"/>
                  <a:ext cx="710878" cy="879247"/>
                </a:xfrm>
                <a:custGeom>
                  <a:avLst/>
                  <a:gdLst>
                    <a:gd name="connsiteX0" fmla="*/ 705447 w 710878"/>
                    <a:gd name="connsiteY0" fmla="*/ 4529 h 879247"/>
                    <a:gd name="connsiteX1" fmla="*/ 576331 w 710878"/>
                    <a:gd name="connsiteY1" fmla="*/ 188679 h 879247"/>
                    <a:gd name="connsiteX2" fmla="*/ 451447 w 710878"/>
                    <a:gd name="connsiteY2" fmla="*/ 319913 h 879247"/>
                    <a:gd name="connsiteX3" fmla="*/ 411231 w 710878"/>
                    <a:gd name="connsiteY3" fmla="*/ 391879 h 879247"/>
                    <a:gd name="connsiteX4" fmla="*/ 150881 w 710878"/>
                    <a:gd name="connsiteY4" fmla="*/ 743246 h 879247"/>
                    <a:gd name="connsiteX5" fmla="*/ 597 w 710878"/>
                    <a:gd name="connsiteY5" fmla="*/ 876596 h 879247"/>
                    <a:gd name="connsiteX6" fmla="*/ 203797 w 710878"/>
                    <a:gd name="connsiteY6" fmla="*/ 639529 h 879247"/>
                    <a:gd name="connsiteX7" fmla="*/ 383714 w 710878"/>
                    <a:gd name="connsiteY7" fmla="*/ 391879 h 879247"/>
                    <a:gd name="connsiteX8" fmla="*/ 705447 w 710878"/>
                    <a:gd name="connsiteY8" fmla="*/ 4529 h 87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0878" h="879247">
                      <a:moveTo>
                        <a:pt x="705447" y="4529"/>
                      </a:moveTo>
                      <a:cubicBezTo>
                        <a:pt x="737550" y="-29338"/>
                        <a:pt x="618664" y="136115"/>
                        <a:pt x="576331" y="188679"/>
                      </a:cubicBezTo>
                      <a:cubicBezTo>
                        <a:pt x="533998" y="241243"/>
                        <a:pt x="478964" y="286046"/>
                        <a:pt x="451447" y="319913"/>
                      </a:cubicBezTo>
                      <a:cubicBezTo>
                        <a:pt x="423930" y="353780"/>
                        <a:pt x="461325" y="321324"/>
                        <a:pt x="411231" y="391879"/>
                      </a:cubicBezTo>
                      <a:cubicBezTo>
                        <a:pt x="361137" y="462434"/>
                        <a:pt x="219320" y="662460"/>
                        <a:pt x="150881" y="743246"/>
                      </a:cubicBezTo>
                      <a:cubicBezTo>
                        <a:pt x="82442" y="824032"/>
                        <a:pt x="-8222" y="893882"/>
                        <a:pt x="597" y="876596"/>
                      </a:cubicBezTo>
                      <a:cubicBezTo>
                        <a:pt x="9416" y="859310"/>
                        <a:pt x="139944" y="720315"/>
                        <a:pt x="203797" y="639529"/>
                      </a:cubicBezTo>
                      <a:cubicBezTo>
                        <a:pt x="267650" y="558743"/>
                        <a:pt x="302928" y="495948"/>
                        <a:pt x="383714" y="391879"/>
                      </a:cubicBezTo>
                      <a:cubicBezTo>
                        <a:pt x="464500" y="287810"/>
                        <a:pt x="673344" y="38396"/>
                        <a:pt x="705447" y="4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65CDE112-BF17-4AA2-B8A2-41A77924BDC1}"/>
                    </a:ext>
                  </a:extLst>
                </p:cNvPr>
                <p:cNvSpPr/>
                <p:nvPr/>
              </p:nvSpPr>
              <p:spPr>
                <a:xfrm>
                  <a:off x="7671095" y="3941678"/>
                  <a:ext cx="928928" cy="467488"/>
                </a:xfrm>
                <a:custGeom>
                  <a:avLst/>
                  <a:gdLst>
                    <a:gd name="connsiteX0" fmla="*/ 39393 w 928928"/>
                    <a:gd name="connsiteY0" fmla="*/ 454110 h 467488"/>
                    <a:gd name="connsiteX1" fmla="*/ 602955 w 928928"/>
                    <a:gd name="connsiteY1" fmla="*/ 206460 h 467488"/>
                    <a:gd name="connsiteX2" fmla="*/ 928393 w 928928"/>
                    <a:gd name="connsiteY2" fmla="*/ 85 h 467488"/>
                    <a:gd name="connsiteX3" fmla="*/ 531518 w 928928"/>
                    <a:gd name="connsiteY3" fmla="*/ 230272 h 467488"/>
                    <a:gd name="connsiteX4" fmla="*/ 98130 w 928928"/>
                    <a:gd name="connsiteY4" fmla="*/ 414422 h 467488"/>
                    <a:gd name="connsiteX5" fmla="*/ 39393 w 928928"/>
                    <a:gd name="connsiteY5" fmla="*/ 454110 h 46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928" h="467488">
                      <a:moveTo>
                        <a:pt x="39393" y="454110"/>
                      </a:moveTo>
                      <a:cubicBezTo>
                        <a:pt x="123530" y="419450"/>
                        <a:pt x="454788" y="282131"/>
                        <a:pt x="602955" y="206460"/>
                      </a:cubicBezTo>
                      <a:cubicBezTo>
                        <a:pt x="751122" y="130789"/>
                        <a:pt x="940299" y="-3884"/>
                        <a:pt x="928393" y="85"/>
                      </a:cubicBezTo>
                      <a:cubicBezTo>
                        <a:pt x="916487" y="4054"/>
                        <a:pt x="669895" y="161216"/>
                        <a:pt x="531518" y="230272"/>
                      </a:cubicBezTo>
                      <a:cubicBezTo>
                        <a:pt x="393141" y="299328"/>
                        <a:pt x="175653" y="379762"/>
                        <a:pt x="98130" y="414422"/>
                      </a:cubicBezTo>
                      <a:cubicBezTo>
                        <a:pt x="20607" y="449082"/>
                        <a:pt x="-44744" y="488770"/>
                        <a:pt x="39393" y="454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83E209A2-F63E-4347-92AF-2900799FFA3A}"/>
                    </a:ext>
                  </a:extLst>
                </p:cNvPr>
                <p:cNvSpPr/>
                <p:nvPr/>
              </p:nvSpPr>
              <p:spPr>
                <a:xfrm>
                  <a:off x="7588904" y="4384322"/>
                  <a:ext cx="168790" cy="702437"/>
                </a:xfrm>
                <a:custGeom>
                  <a:avLst/>
                  <a:gdLst>
                    <a:gd name="connsiteX0" fmla="*/ 167621 w 168790"/>
                    <a:gd name="connsiteY0" fmla="*/ 353 h 702437"/>
                    <a:gd name="connsiteX1" fmla="*/ 99359 w 168790"/>
                    <a:gd name="connsiteY1" fmla="*/ 311503 h 702437"/>
                    <a:gd name="connsiteX2" fmla="*/ 2521 w 168790"/>
                    <a:gd name="connsiteY2" fmla="*/ 686153 h 702437"/>
                    <a:gd name="connsiteX3" fmla="*/ 37446 w 168790"/>
                    <a:gd name="connsiteY3" fmla="*/ 597253 h 702437"/>
                    <a:gd name="connsiteX4" fmla="*/ 134284 w 168790"/>
                    <a:gd name="connsiteY4" fmla="*/ 257528 h 702437"/>
                    <a:gd name="connsiteX5" fmla="*/ 167621 w 168790"/>
                    <a:gd name="connsiteY5" fmla="*/ 353 h 7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790" h="702437">
                      <a:moveTo>
                        <a:pt x="167621" y="353"/>
                      </a:moveTo>
                      <a:cubicBezTo>
                        <a:pt x="161800" y="9349"/>
                        <a:pt x="126876" y="197203"/>
                        <a:pt x="99359" y="311503"/>
                      </a:cubicBezTo>
                      <a:cubicBezTo>
                        <a:pt x="71842" y="425803"/>
                        <a:pt x="12840" y="638528"/>
                        <a:pt x="2521" y="686153"/>
                      </a:cubicBezTo>
                      <a:cubicBezTo>
                        <a:pt x="-7798" y="733778"/>
                        <a:pt x="15485" y="668691"/>
                        <a:pt x="37446" y="597253"/>
                      </a:cubicBezTo>
                      <a:cubicBezTo>
                        <a:pt x="59407" y="525815"/>
                        <a:pt x="111794" y="359128"/>
                        <a:pt x="134284" y="257528"/>
                      </a:cubicBezTo>
                      <a:cubicBezTo>
                        <a:pt x="156774" y="155928"/>
                        <a:pt x="173442" y="-8643"/>
                        <a:pt x="167621" y="3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C10A1FA6-BE5B-4F32-9697-FFB358CEDC27}"/>
                    </a:ext>
                  </a:extLst>
                </p:cNvPr>
                <p:cNvSpPr/>
                <p:nvPr/>
              </p:nvSpPr>
              <p:spPr>
                <a:xfrm>
                  <a:off x="7577138" y="4516977"/>
                  <a:ext cx="639750" cy="561436"/>
                </a:xfrm>
                <a:custGeom>
                  <a:avLst/>
                  <a:gdLst>
                    <a:gd name="connsiteX0" fmla="*/ 0 w 639750"/>
                    <a:gd name="connsiteY0" fmla="*/ 561436 h 561436"/>
                    <a:gd name="connsiteX1" fmla="*/ 200025 w 639750"/>
                    <a:gd name="connsiteY1" fmla="*/ 407448 h 561436"/>
                    <a:gd name="connsiteX2" fmla="*/ 623887 w 639750"/>
                    <a:gd name="connsiteY2" fmla="*/ 18511 h 561436"/>
                    <a:gd name="connsiteX3" fmla="*/ 539750 w 639750"/>
                    <a:gd name="connsiteY3" fmla="*/ 72486 h 561436"/>
                    <a:gd name="connsiteX4" fmla="*/ 444500 w 639750"/>
                    <a:gd name="connsiteY4" fmla="*/ 161386 h 561436"/>
                    <a:gd name="connsiteX5" fmla="*/ 207962 w 639750"/>
                    <a:gd name="connsiteY5" fmla="*/ 374111 h 561436"/>
                    <a:gd name="connsiteX6" fmla="*/ 0 w 639750"/>
                    <a:gd name="connsiteY6" fmla="*/ 561436 h 56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750" h="561436">
                      <a:moveTo>
                        <a:pt x="0" y="561436"/>
                      </a:moveTo>
                      <a:cubicBezTo>
                        <a:pt x="48022" y="529685"/>
                        <a:pt x="96044" y="497935"/>
                        <a:pt x="200025" y="407448"/>
                      </a:cubicBezTo>
                      <a:cubicBezTo>
                        <a:pt x="304006" y="316960"/>
                        <a:pt x="567266" y="74338"/>
                        <a:pt x="623887" y="18511"/>
                      </a:cubicBezTo>
                      <a:cubicBezTo>
                        <a:pt x="680508" y="-37316"/>
                        <a:pt x="569648" y="48674"/>
                        <a:pt x="539750" y="72486"/>
                      </a:cubicBezTo>
                      <a:cubicBezTo>
                        <a:pt x="509852" y="96298"/>
                        <a:pt x="444500" y="161386"/>
                        <a:pt x="444500" y="161386"/>
                      </a:cubicBezTo>
                      <a:lnTo>
                        <a:pt x="207962" y="374111"/>
                      </a:lnTo>
                      <a:lnTo>
                        <a:pt x="0" y="5614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1CCF138A-2F0C-4734-AD6F-1874FADA248F}"/>
                    </a:ext>
                  </a:extLst>
                </p:cNvPr>
                <p:cNvSpPr/>
                <p:nvPr/>
              </p:nvSpPr>
              <p:spPr>
                <a:xfrm>
                  <a:off x="7823814" y="4147158"/>
                  <a:ext cx="620712" cy="529445"/>
                </a:xfrm>
                <a:custGeom>
                  <a:avLst/>
                  <a:gdLst>
                    <a:gd name="connsiteX0" fmla="*/ 620099 w 620712"/>
                    <a:gd name="connsiteY0" fmla="*/ 980 h 529445"/>
                    <a:gd name="connsiteX1" fmla="*/ 451824 w 620712"/>
                    <a:gd name="connsiteY1" fmla="*/ 161317 h 529445"/>
                    <a:gd name="connsiteX2" fmla="*/ 386736 w 620712"/>
                    <a:gd name="connsiteY2" fmla="*/ 224817 h 529445"/>
                    <a:gd name="connsiteX3" fmla="*/ 377211 w 620712"/>
                    <a:gd name="connsiteY3" fmla="*/ 262917 h 529445"/>
                    <a:gd name="connsiteX4" fmla="*/ 329586 w 620712"/>
                    <a:gd name="connsiteY4" fmla="*/ 370867 h 529445"/>
                    <a:gd name="connsiteX5" fmla="*/ 251799 w 620712"/>
                    <a:gd name="connsiteY5" fmla="*/ 435955 h 529445"/>
                    <a:gd name="connsiteX6" fmla="*/ 145436 w 620712"/>
                    <a:gd name="connsiteY6" fmla="*/ 504217 h 529445"/>
                    <a:gd name="connsiteX7" fmla="*/ 62886 w 620712"/>
                    <a:gd name="connsiteY7" fmla="*/ 528030 h 529445"/>
                    <a:gd name="connsiteX8" fmla="*/ 4149 w 620712"/>
                    <a:gd name="connsiteY8" fmla="*/ 521680 h 529445"/>
                    <a:gd name="connsiteX9" fmla="*/ 180361 w 620712"/>
                    <a:gd name="connsiteY9" fmla="*/ 480405 h 529445"/>
                    <a:gd name="connsiteX10" fmla="*/ 377211 w 620712"/>
                    <a:gd name="connsiteY10" fmla="*/ 254980 h 529445"/>
                    <a:gd name="connsiteX11" fmla="*/ 620099 w 620712"/>
                    <a:gd name="connsiteY11" fmla="*/ 980 h 529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0712" h="529445">
                      <a:moveTo>
                        <a:pt x="620099" y="980"/>
                      </a:moveTo>
                      <a:cubicBezTo>
                        <a:pt x="632534" y="-14630"/>
                        <a:pt x="451824" y="161317"/>
                        <a:pt x="451824" y="161317"/>
                      </a:cubicBezTo>
                      <a:cubicBezTo>
                        <a:pt x="412930" y="198623"/>
                        <a:pt x="399171" y="207884"/>
                        <a:pt x="386736" y="224817"/>
                      </a:cubicBezTo>
                      <a:cubicBezTo>
                        <a:pt x="374301" y="241750"/>
                        <a:pt x="386736" y="238575"/>
                        <a:pt x="377211" y="262917"/>
                      </a:cubicBezTo>
                      <a:cubicBezTo>
                        <a:pt x="367686" y="287259"/>
                        <a:pt x="350488" y="342027"/>
                        <a:pt x="329586" y="370867"/>
                      </a:cubicBezTo>
                      <a:cubicBezTo>
                        <a:pt x="308684" y="399707"/>
                        <a:pt x="282491" y="413730"/>
                        <a:pt x="251799" y="435955"/>
                      </a:cubicBezTo>
                      <a:cubicBezTo>
                        <a:pt x="221107" y="458180"/>
                        <a:pt x="176922" y="488871"/>
                        <a:pt x="145436" y="504217"/>
                      </a:cubicBezTo>
                      <a:cubicBezTo>
                        <a:pt x="113950" y="519563"/>
                        <a:pt x="86434" y="525120"/>
                        <a:pt x="62886" y="528030"/>
                      </a:cubicBezTo>
                      <a:cubicBezTo>
                        <a:pt x="39338" y="530940"/>
                        <a:pt x="-15430" y="529618"/>
                        <a:pt x="4149" y="521680"/>
                      </a:cubicBezTo>
                      <a:cubicBezTo>
                        <a:pt x="23728" y="513742"/>
                        <a:pt x="118184" y="524855"/>
                        <a:pt x="180361" y="480405"/>
                      </a:cubicBezTo>
                      <a:cubicBezTo>
                        <a:pt x="242538" y="435955"/>
                        <a:pt x="306303" y="331974"/>
                        <a:pt x="377211" y="254980"/>
                      </a:cubicBezTo>
                      <a:cubicBezTo>
                        <a:pt x="448119" y="177986"/>
                        <a:pt x="607664" y="16590"/>
                        <a:pt x="620099" y="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7D027EF2-9715-410B-A968-8C7DD7ED9919}"/>
                    </a:ext>
                  </a:extLst>
                </p:cNvPr>
                <p:cNvSpPr/>
                <p:nvPr/>
              </p:nvSpPr>
              <p:spPr>
                <a:xfrm>
                  <a:off x="7737376" y="4133965"/>
                  <a:ext cx="692888" cy="388262"/>
                </a:xfrm>
                <a:custGeom>
                  <a:avLst/>
                  <a:gdLst>
                    <a:gd name="connsiteX0" fmla="*/ 99 w 692888"/>
                    <a:gd name="connsiteY0" fmla="*/ 387235 h 388262"/>
                    <a:gd name="connsiteX1" fmla="*/ 77887 w 692888"/>
                    <a:gd name="connsiteY1" fmla="*/ 352310 h 388262"/>
                    <a:gd name="connsiteX2" fmla="*/ 236637 w 692888"/>
                    <a:gd name="connsiteY2" fmla="*/ 250710 h 388262"/>
                    <a:gd name="connsiteX3" fmla="*/ 387449 w 692888"/>
                    <a:gd name="connsiteY3" fmla="*/ 211023 h 388262"/>
                    <a:gd name="connsiteX4" fmla="*/ 444599 w 692888"/>
                    <a:gd name="connsiteY4" fmla="*/ 211023 h 388262"/>
                    <a:gd name="connsiteX5" fmla="*/ 468412 w 692888"/>
                    <a:gd name="connsiteY5" fmla="*/ 191973 h 388262"/>
                    <a:gd name="connsiteX6" fmla="*/ 492224 w 692888"/>
                    <a:gd name="connsiteY6" fmla="*/ 163398 h 388262"/>
                    <a:gd name="connsiteX7" fmla="*/ 689074 w 692888"/>
                    <a:gd name="connsiteY7" fmla="*/ 9410 h 388262"/>
                    <a:gd name="connsiteX8" fmla="*/ 608112 w 692888"/>
                    <a:gd name="connsiteY8" fmla="*/ 36398 h 388262"/>
                    <a:gd name="connsiteX9" fmla="*/ 436662 w 692888"/>
                    <a:gd name="connsiteY9" fmla="*/ 196735 h 388262"/>
                    <a:gd name="connsiteX10" fmla="*/ 360462 w 692888"/>
                    <a:gd name="connsiteY10" fmla="*/ 209435 h 388262"/>
                    <a:gd name="connsiteX11" fmla="*/ 92174 w 692888"/>
                    <a:gd name="connsiteY11" fmla="*/ 318973 h 388262"/>
                    <a:gd name="connsiteX12" fmla="*/ 99 w 692888"/>
                    <a:gd name="connsiteY12" fmla="*/ 387235 h 38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2888" h="388262">
                      <a:moveTo>
                        <a:pt x="99" y="387235"/>
                      </a:moveTo>
                      <a:cubicBezTo>
                        <a:pt x="-2282" y="392791"/>
                        <a:pt x="38464" y="375064"/>
                        <a:pt x="77887" y="352310"/>
                      </a:cubicBezTo>
                      <a:cubicBezTo>
                        <a:pt x="117310" y="329556"/>
                        <a:pt x="185043" y="274258"/>
                        <a:pt x="236637" y="250710"/>
                      </a:cubicBezTo>
                      <a:cubicBezTo>
                        <a:pt x="288231" y="227162"/>
                        <a:pt x="352789" y="217637"/>
                        <a:pt x="387449" y="211023"/>
                      </a:cubicBezTo>
                      <a:cubicBezTo>
                        <a:pt x="422109" y="204409"/>
                        <a:pt x="431105" y="214198"/>
                        <a:pt x="444599" y="211023"/>
                      </a:cubicBezTo>
                      <a:cubicBezTo>
                        <a:pt x="458093" y="207848"/>
                        <a:pt x="460475" y="199910"/>
                        <a:pt x="468412" y="191973"/>
                      </a:cubicBezTo>
                      <a:cubicBezTo>
                        <a:pt x="476349" y="184036"/>
                        <a:pt x="455447" y="193825"/>
                        <a:pt x="492224" y="163398"/>
                      </a:cubicBezTo>
                      <a:cubicBezTo>
                        <a:pt x="529001" y="132971"/>
                        <a:pt x="669759" y="30577"/>
                        <a:pt x="689074" y="9410"/>
                      </a:cubicBezTo>
                      <a:cubicBezTo>
                        <a:pt x="708389" y="-11757"/>
                        <a:pt x="650181" y="5177"/>
                        <a:pt x="608112" y="36398"/>
                      </a:cubicBezTo>
                      <a:cubicBezTo>
                        <a:pt x="566043" y="67619"/>
                        <a:pt x="477937" y="167896"/>
                        <a:pt x="436662" y="196735"/>
                      </a:cubicBezTo>
                      <a:cubicBezTo>
                        <a:pt x="395387" y="225574"/>
                        <a:pt x="417877" y="189062"/>
                        <a:pt x="360462" y="209435"/>
                      </a:cubicBezTo>
                      <a:cubicBezTo>
                        <a:pt x="303047" y="229808"/>
                        <a:pt x="149853" y="290663"/>
                        <a:pt x="92174" y="318973"/>
                      </a:cubicBezTo>
                      <a:cubicBezTo>
                        <a:pt x="34495" y="347283"/>
                        <a:pt x="2480" y="381679"/>
                        <a:pt x="99" y="3872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2B537A56-0451-4A37-AB84-FCABCFF7536B}"/>
                    </a:ext>
                  </a:extLst>
                </p:cNvPr>
                <p:cNvSpPr/>
                <p:nvPr/>
              </p:nvSpPr>
              <p:spPr>
                <a:xfrm>
                  <a:off x="7736173" y="4393662"/>
                  <a:ext cx="408023" cy="165888"/>
                </a:xfrm>
                <a:custGeom>
                  <a:avLst/>
                  <a:gdLst>
                    <a:gd name="connsiteX0" fmla="*/ 1302 w 408023"/>
                    <a:gd name="connsiteY0" fmla="*/ 165638 h 165888"/>
                    <a:gd name="connsiteX1" fmla="*/ 214027 w 408023"/>
                    <a:gd name="connsiteY1" fmla="*/ 51338 h 165888"/>
                    <a:gd name="connsiteX2" fmla="*/ 375952 w 408023"/>
                    <a:gd name="connsiteY2" fmla="*/ 29113 h 165888"/>
                    <a:gd name="connsiteX3" fmla="*/ 390240 w 408023"/>
                    <a:gd name="connsiteY3" fmla="*/ 40226 h 165888"/>
                    <a:gd name="connsiteX4" fmla="*/ 380715 w 408023"/>
                    <a:gd name="connsiteY4" fmla="*/ 95788 h 165888"/>
                    <a:gd name="connsiteX5" fmla="*/ 406115 w 408023"/>
                    <a:gd name="connsiteY5" fmla="*/ 10063 h 165888"/>
                    <a:gd name="connsiteX6" fmla="*/ 320390 w 408023"/>
                    <a:gd name="connsiteY6" fmla="*/ 16413 h 165888"/>
                    <a:gd name="connsiteX7" fmla="*/ 1302 w 408023"/>
                    <a:gd name="connsiteY7" fmla="*/ 165638 h 165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8023" h="165888">
                      <a:moveTo>
                        <a:pt x="1302" y="165638"/>
                      </a:moveTo>
                      <a:cubicBezTo>
                        <a:pt x="-16425" y="171459"/>
                        <a:pt x="151585" y="74092"/>
                        <a:pt x="214027" y="51338"/>
                      </a:cubicBezTo>
                      <a:cubicBezTo>
                        <a:pt x="276469" y="28584"/>
                        <a:pt x="346583" y="30965"/>
                        <a:pt x="375952" y="29113"/>
                      </a:cubicBezTo>
                      <a:cubicBezTo>
                        <a:pt x="405321" y="27261"/>
                        <a:pt x="389446" y="29114"/>
                        <a:pt x="390240" y="40226"/>
                      </a:cubicBezTo>
                      <a:cubicBezTo>
                        <a:pt x="391034" y="51338"/>
                        <a:pt x="378069" y="100815"/>
                        <a:pt x="380715" y="95788"/>
                      </a:cubicBezTo>
                      <a:cubicBezTo>
                        <a:pt x="383361" y="90761"/>
                        <a:pt x="416169" y="23292"/>
                        <a:pt x="406115" y="10063"/>
                      </a:cubicBezTo>
                      <a:cubicBezTo>
                        <a:pt x="396061" y="-3166"/>
                        <a:pt x="390505" y="-5548"/>
                        <a:pt x="320390" y="16413"/>
                      </a:cubicBezTo>
                      <a:cubicBezTo>
                        <a:pt x="250275" y="38374"/>
                        <a:pt x="19029" y="159817"/>
                        <a:pt x="1302" y="165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CBD6DE74-BD36-4C48-9140-F3FBA80FA866}"/>
                    </a:ext>
                  </a:extLst>
                </p:cNvPr>
                <p:cNvSpPr/>
                <p:nvPr/>
              </p:nvSpPr>
              <p:spPr>
                <a:xfrm>
                  <a:off x="7811786" y="4496908"/>
                  <a:ext cx="206684" cy="144958"/>
                </a:xfrm>
                <a:custGeom>
                  <a:avLst/>
                  <a:gdLst>
                    <a:gd name="connsiteX0" fmla="*/ 206677 w 206684"/>
                    <a:gd name="connsiteY0" fmla="*/ 480 h 144958"/>
                    <a:gd name="connsiteX1" fmla="*/ 65389 w 206684"/>
                    <a:gd name="connsiteY1" fmla="*/ 29055 h 144958"/>
                    <a:gd name="connsiteX2" fmla="*/ 6652 w 206684"/>
                    <a:gd name="connsiteY2" fmla="*/ 98905 h 144958"/>
                    <a:gd name="connsiteX3" fmla="*/ 3477 w 206684"/>
                    <a:gd name="connsiteY3" fmla="*/ 144942 h 144958"/>
                    <a:gd name="connsiteX4" fmla="*/ 25702 w 206684"/>
                    <a:gd name="connsiteY4" fmla="*/ 94142 h 144958"/>
                    <a:gd name="connsiteX5" fmla="*/ 59039 w 206684"/>
                    <a:gd name="connsiteY5" fmla="*/ 49692 h 144958"/>
                    <a:gd name="connsiteX6" fmla="*/ 206677 w 206684"/>
                    <a:gd name="connsiteY6" fmla="*/ 480 h 14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684" h="144958">
                      <a:moveTo>
                        <a:pt x="206677" y="480"/>
                      </a:moveTo>
                      <a:cubicBezTo>
                        <a:pt x="207735" y="-2959"/>
                        <a:pt x="98727" y="12651"/>
                        <a:pt x="65389" y="29055"/>
                      </a:cubicBezTo>
                      <a:cubicBezTo>
                        <a:pt x="32051" y="45459"/>
                        <a:pt x="16971" y="79591"/>
                        <a:pt x="6652" y="98905"/>
                      </a:cubicBezTo>
                      <a:cubicBezTo>
                        <a:pt x="-3667" y="118220"/>
                        <a:pt x="302" y="145736"/>
                        <a:pt x="3477" y="144942"/>
                      </a:cubicBezTo>
                      <a:cubicBezTo>
                        <a:pt x="6652" y="144148"/>
                        <a:pt x="16442" y="110017"/>
                        <a:pt x="25702" y="94142"/>
                      </a:cubicBezTo>
                      <a:cubicBezTo>
                        <a:pt x="34962" y="78267"/>
                        <a:pt x="32052" y="63715"/>
                        <a:pt x="59039" y="49692"/>
                      </a:cubicBezTo>
                      <a:cubicBezTo>
                        <a:pt x="86026" y="35669"/>
                        <a:pt x="205619" y="3919"/>
                        <a:pt x="206677" y="4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82ED43F7-2860-4323-B976-F7D031EA8476}"/>
                    </a:ext>
                  </a:extLst>
                </p:cNvPr>
                <p:cNvSpPr/>
                <p:nvPr/>
              </p:nvSpPr>
              <p:spPr>
                <a:xfrm>
                  <a:off x="7855609" y="4517969"/>
                  <a:ext cx="214097" cy="118387"/>
                </a:xfrm>
                <a:custGeom>
                  <a:avLst/>
                  <a:gdLst>
                    <a:gd name="connsiteX0" fmla="*/ 164441 w 214097"/>
                    <a:gd name="connsiteY0" fmla="*/ 56 h 118387"/>
                    <a:gd name="connsiteX1" fmla="*/ 37441 w 214097"/>
                    <a:gd name="connsiteY1" fmla="*/ 60381 h 118387"/>
                    <a:gd name="connsiteX2" fmla="*/ 26329 w 214097"/>
                    <a:gd name="connsiteY2" fmla="*/ 106419 h 118387"/>
                    <a:gd name="connsiteX3" fmla="*/ 96179 w 214097"/>
                    <a:gd name="connsiteY3" fmla="*/ 101656 h 118387"/>
                    <a:gd name="connsiteX4" fmla="*/ 212066 w 214097"/>
                    <a:gd name="connsiteY4" fmla="*/ 27044 h 118387"/>
                    <a:gd name="connsiteX5" fmla="*/ 162854 w 214097"/>
                    <a:gd name="connsiteY5" fmla="*/ 76256 h 118387"/>
                    <a:gd name="connsiteX6" fmla="*/ 72366 w 214097"/>
                    <a:gd name="connsiteY6" fmla="*/ 117531 h 118387"/>
                    <a:gd name="connsiteX7" fmla="*/ 5691 w 214097"/>
                    <a:gd name="connsiteY7" fmla="*/ 101656 h 118387"/>
                    <a:gd name="connsiteX8" fmla="*/ 21566 w 214097"/>
                    <a:gd name="connsiteY8" fmla="*/ 71494 h 118387"/>
                    <a:gd name="connsiteX9" fmla="*/ 164441 w 214097"/>
                    <a:gd name="connsiteY9" fmla="*/ 56 h 1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4097" h="118387">
                      <a:moveTo>
                        <a:pt x="164441" y="56"/>
                      </a:moveTo>
                      <a:cubicBezTo>
                        <a:pt x="167087" y="-1796"/>
                        <a:pt x="60460" y="42654"/>
                        <a:pt x="37441" y="60381"/>
                      </a:cubicBezTo>
                      <a:cubicBezTo>
                        <a:pt x="14422" y="78108"/>
                        <a:pt x="16539" y="99540"/>
                        <a:pt x="26329" y="106419"/>
                      </a:cubicBezTo>
                      <a:cubicBezTo>
                        <a:pt x="36119" y="113298"/>
                        <a:pt x="65223" y="114885"/>
                        <a:pt x="96179" y="101656"/>
                      </a:cubicBezTo>
                      <a:cubicBezTo>
                        <a:pt x="127135" y="88427"/>
                        <a:pt x="200954" y="31277"/>
                        <a:pt x="212066" y="27044"/>
                      </a:cubicBezTo>
                      <a:cubicBezTo>
                        <a:pt x="223179" y="22811"/>
                        <a:pt x="186137" y="61175"/>
                        <a:pt x="162854" y="76256"/>
                      </a:cubicBezTo>
                      <a:cubicBezTo>
                        <a:pt x="139571" y="91337"/>
                        <a:pt x="98560" y="113298"/>
                        <a:pt x="72366" y="117531"/>
                      </a:cubicBezTo>
                      <a:cubicBezTo>
                        <a:pt x="46172" y="121764"/>
                        <a:pt x="14158" y="109329"/>
                        <a:pt x="5691" y="101656"/>
                      </a:cubicBezTo>
                      <a:cubicBezTo>
                        <a:pt x="-2776" y="93983"/>
                        <a:pt x="-4892" y="87898"/>
                        <a:pt x="21566" y="71494"/>
                      </a:cubicBezTo>
                      <a:cubicBezTo>
                        <a:pt x="48024" y="55090"/>
                        <a:pt x="161795" y="1908"/>
                        <a:pt x="16444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75FDF0FD-0E4B-46D0-B3B9-AEAFAB1195C0}"/>
                    </a:ext>
                  </a:extLst>
                </p:cNvPr>
                <p:cNvSpPr/>
                <p:nvPr/>
              </p:nvSpPr>
              <p:spPr>
                <a:xfrm>
                  <a:off x="7153133" y="5074897"/>
                  <a:ext cx="444033" cy="719551"/>
                </a:xfrm>
                <a:custGeom>
                  <a:avLst/>
                  <a:gdLst>
                    <a:gd name="connsiteX0" fmla="*/ 443584 w 444033"/>
                    <a:gd name="connsiteY0" fmla="*/ 870 h 719551"/>
                    <a:gd name="connsiteX1" fmla="*/ 341984 w 444033"/>
                    <a:gd name="connsiteY1" fmla="*/ 276036 h 719551"/>
                    <a:gd name="connsiteX2" fmla="*/ 259434 w 444033"/>
                    <a:gd name="connsiteY2" fmla="*/ 400920 h 719551"/>
                    <a:gd name="connsiteX3" fmla="*/ 9667 w 444033"/>
                    <a:gd name="connsiteY3" fmla="*/ 705720 h 719551"/>
                    <a:gd name="connsiteX4" fmla="*/ 75284 w 444033"/>
                    <a:gd name="connsiteY4" fmla="*/ 637986 h 719551"/>
                    <a:gd name="connsiteX5" fmla="*/ 299650 w 444033"/>
                    <a:gd name="connsiteY5" fmla="*/ 375520 h 719551"/>
                    <a:gd name="connsiteX6" fmla="*/ 443584 w 444033"/>
                    <a:gd name="connsiteY6" fmla="*/ 870 h 71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033" h="719551">
                      <a:moveTo>
                        <a:pt x="443584" y="870"/>
                      </a:moveTo>
                      <a:cubicBezTo>
                        <a:pt x="450640" y="-15710"/>
                        <a:pt x="372676" y="209361"/>
                        <a:pt x="341984" y="276036"/>
                      </a:cubicBezTo>
                      <a:cubicBezTo>
                        <a:pt x="311292" y="342711"/>
                        <a:pt x="314820" y="329306"/>
                        <a:pt x="259434" y="400920"/>
                      </a:cubicBezTo>
                      <a:cubicBezTo>
                        <a:pt x="204048" y="472534"/>
                        <a:pt x="40359" y="666209"/>
                        <a:pt x="9667" y="705720"/>
                      </a:cubicBezTo>
                      <a:cubicBezTo>
                        <a:pt x="-21025" y="745231"/>
                        <a:pt x="26953" y="693019"/>
                        <a:pt x="75284" y="637986"/>
                      </a:cubicBezTo>
                      <a:cubicBezTo>
                        <a:pt x="123614" y="582953"/>
                        <a:pt x="238620" y="478178"/>
                        <a:pt x="299650" y="375520"/>
                      </a:cubicBezTo>
                      <a:cubicBezTo>
                        <a:pt x="360680" y="272862"/>
                        <a:pt x="436528" y="17450"/>
                        <a:pt x="443584" y="8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44E03397-5611-4BF5-904A-33E502D0BA32}"/>
                    </a:ext>
                  </a:extLst>
                </p:cNvPr>
                <p:cNvSpPr/>
                <p:nvPr/>
              </p:nvSpPr>
              <p:spPr>
                <a:xfrm>
                  <a:off x="6093642" y="5742170"/>
                  <a:ext cx="1104643" cy="217839"/>
                </a:xfrm>
                <a:custGeom>
                  <a:avLst/>
                  <a:gdLst>
                    <a:gd name="connsiteX0" fmla="*/ 241 w 1104643"/>
                    <a:gd name="connsiteY0" fmla="*/ 209897 h 217839"/>
                    <a:gd name="connsiteX1" fmla="*/ 368541 w 1104643"/>
                    <a:gd name="connsiteY1" fmla="*/ 190847 h 217839"/>
                    <a:gd name="connsiteX2" fmla="*/ 688158 w 1104643"/>
                    <a:gd name="connsiteY2" fmla="*/ 110413 h 217839"/>
                    <a:gd name="connsiteX3" fmla="*/ 1100908 w 1104643"/>
                    <a:gd name="connsiteY3" fmla="*/ 347 h 217839"/>
                    <a:gd name="connsiteX4" fmla="*/ 872308 w 1104643"/>
                    <a:gd name="connsiteY4" fmla="*/ 78663 h 217839"/>
                    <a:gd name="connsiteX5" fmla="*/ 539991 w 1104643"/>
                    <a:gd name="connsiteY5" fmla="*/ 163330 h 217839"/>
                    <a:gd name="connsiteX6" fmla="*/ 315625 w 1104643"/>
                    <a:gd name="connsiteY6" fmla="*/ 214130 h 217839"/>
                    <a:gd name="connsiteX7" fmla="*/ 241 w 1104643"/>
                    <a:gd name="connsiteY7" fmla="*/ 209897 h 2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4643" h="217839">
                      <a:moveTo>
                        <a:pt x="241" y="209897"/>
                      </a:moveTo>
                      <a:cubicBezTo>
                        <a:pt x="9060" y="206016"/>
                        <a:pt x="253888" y="207428"/>
                        <a:pt x="368541" y="190847"/>
                      </a:cubicBezTo>
                      <a:cubicBezTo>
                        <a:pt x="483194" y="174266"/>
                        <a:pt x="688158" y="110413"/>
                        <a:pt x="688158" y="110413"/>
                      </a:cubicBezTo>
                      <a:lnTo>
                        <a:pt x="1100908" y="347"/>
                      </a:lnTo>
                      <a:cubicBezTo>
                        <a:pt x="1131600" y="-4945"/>
                        <a:pt x="965794" y="51499"/>
                        <a:pt x="872308" y="78663"/>
                      </a:cubicBezTo>
                      <a:cubicBezTo>
                        <a:pt x="778822" y="105827"/>
                        <a:pt x="539991" y="163330"/>
                        <a:pt x="539991" y="163330"/>
                      </a:cubicBezTo>
                      <a:cubicBezTo>
                        <a:pt x="447210" y="185908"/>
                        <a:pt x="404878" y="205310"/>
                        <a:pt x="315625" y="214130"/>
                      </a:cubicBezTo>
                      <a:cubicBezTo>
                        <a:pt x="226372" y="222950"/>
                        <a:pt x="-8578" y="213778"/>
                        <a:pt x="241" y="2098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E6F0B605-FBB2-4A20-A8A2-DB0956F28014}"/>
                    </a:ext>
                  </a:extLst>
                </p:cNvPr>
                <p:cNvSpPr/>
                <p:nvPr/>
              </p:nvSpPr>
              <p:spPr>
                <a:xfrm>
                  <a:off x="6002867" y="4941942"/>
                  <a:ext cx="1099612" cy="976673"/>
                </a:xfrm>
                <a:custGeom>
                  <a:avLst/>
                  <a:gdLst>
                    <a:gd name="connsiteX0" fmla="*/ 80433 w 1099612"/>
                    <a:gd name="connsiteY0" fmla="*/ 2591 h 976673"/>
                    <a:gd name="connsiteX1" fmla="*/ 378883 w 1099612"/>
                    <a:gd name="connsiteY1" fmla="*/ 25875 h 976673"/>
                    <a:gd name="connsiteX2" fmla="*/ 711200 w 1099612"/>
                    <a:gd name="connsiteY2" fmla="*/ 95725 h 976673"/>
                    <a:gd name="connsiteX3" fmla="*/ 935566 w 1099612"/>
                    <a:gd name="connsiteY3" fmla="*/ 218491 h 976673"/>
                    <a:gd name="connsiteX4" fmla="*/ 1073150 w 1099612"/>
                    <a:gd name="connsiteY4" fmla="*/ 358191 h 976673"/>
                    <a:gd name="connsiteX5" fmla="*/ 1098550 w 1099612"/>
                    <a:gd name="connsiteY5" fmla="*/ 474608 h 976673"/>
                    <a:gd name="connsiteX6" fmla="*/ 1056216 w 1099612"/>
                    <a:gd name="connsiteY6" fmla="*/ 614308 h 976673"/>
                    <a:gd name="connsiteX7" fmla="*/ 996950 w 1099612"/>
                    <a:gd name="connsiteY7" fmla="*/ 696858 h 976673"/>
                    <a:gd name="connsiteX8" fmla="*/ 802216 w 1099612"/>
                    <a:gd name="connsiteY8" fmla="*/ 832325 h 976673"/>
                    <a:gd name="connsiteX9" fmla="*/ 533400 w 1099612"/>
                    <a:gd name="connsiteY9" fmla="*/ 927575 h 976673"/>
                    <a:gd name="connsiteX10" fmla="*/ 0 w 1099612"/>
                    <a:gd name="connsiteY10" fmla="*/ 976258 h 976673"/>
                    <a:gd name="connsiteX11" fmla="*/ 535516 w 1099612"/>
                    <a:gd name="connsiteY11" fmla="*/ 902175 h 976673"/>
                    <a:gd name="connsiteX12" fmla="*/ 965200 w 1099612"/>
                    <a:gd name="connsiteY12" fmla="*/ 711675 h 976673"/>
                    <a:gd name="connsiteX13" fmla="*/ 1096433 w 1099612"/>
                    <a:gd name="connsiteY13" fmla="*/ 396291 h 976673"/>
                    <a:gd name="connsiteX14" fmla="*/ 980016 w 1099612"/>
                    <a:gd name="connsiteY14" fmla="*/ 256591 h 976673"/>
                    <a:gd name="connsiteX15" fmla="*/ 702733 w 1099612"/>
                    <a:gd name="connsiteY15" fmla="*/ 80908 h 976673"/>
                    <a:gd name="connsiteX16" fmla="*/ 80433 w 1099612"/>
                    <a:gd name="connsiteY16" fmla="*/ 2591 h 9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99612" h="976673">
                      <a:moveTo>
                        <a:pt x="80433" y="2591"/>
                      </a:moveTo>
                      <a:cubicBezTo>
                        <a:pt x="26458" y="-6581"/>
                        <a:pt x="273755" y="10353"/>
                        <a:pt x="378883" y="25875"/>
                      </a:cubicBezTo>
                      <a:cubicBezTo>
                        <a:pt x="484011" y="41397"/>
                        <a:pt x="618420" y="63622"/>
                        <a:pt x="711200" y="95725"/>
                      </a:cubicBezTo>
                      <a:cubicBezTo>
                        <a:pt x="803980" y="127828"/>
                        <a:pt x="875241" y="174747"/>
                        <a:pt x="935566" y="218491"/>
                      </a:cubicBezTo>
                      <a:cubicBezTo>
                        <a:pt x="995891" y="262235"/>
                        <a:pt x="1045986" y="315505"/>
                        <a:pt x="1073150" y="358191"/>
                      </a:cubicBezTo>
                      <a:cubicBezTo>
                        <a:pt x="1100314" y="400877"/>
                        <a:pt x="1101372" y="431922"/>
                        <a:pt x="1098550" y="474608"/>
                      </a:cubicBezTo>
                      <a:cubicBezTo>
                        <a:pt x="1095728" y="517294"/>
                        <a:pt x="1073149" y="577266"/>
                        <a:pt x="1056216" y="614308"/>
                      </a:cubicBezTo>
                      <a:cubicBezTo>
                        <a:pt x="1039283" y="651350"/>
                        <a:pt x="1039283" y="660522"/>
                        <a:pt x="996950" y="696858"/>
                      </a:cubicBezTo>
                      <a:cubicBezTo>
                        <a:pt x="954617" y="733194"/>
                        <a:pt x="879474" y="793872"/>
                        <a:pt x="802216" y="832325"/>
                      </a:cubicBezTo>
                      <a:cubicBezTo>
                        <a:pt x="724958" y="870778"/>
                        <a:pt x="667103" y="903586"/>
                        <a:pt x="533400" y="927575"/>
                      </a:cubicBezTo>
                      <a:cubicBezTo>
                        <a:pt x="399697" y="951564"/>
                        <a:pt x="-353" y="980491"/>
                        <a:pt x="0" y="976258"/>
                      </a:cubicBezTo>
                      <a:cubicBezTo>
                        <a:pt x="353" y="972025"/>
                        <a:pt x="374649" y="946272"/>
                        <a:pt x="535516" y="902175"/>
                      </a:cubicBezTo>
                      <a:cubicBezTo>
                        <a:pt x="696383" y="858078"/>
                        <a:pt x="871714" y="795989"/>
                        <a:pt x="965200" y="711675"/>
                      </a:cubicBezTo>
                      <a:cubicBezTo>
                        <a:pt x="1058686" y="627361"/>
                        <a:pt x="1093964" y="472138"/>
                        <a:pt x="1096433" y="396291"/>
                      </a:cubicBezTo>
                      <a:cubicBezTo>
                        <a:pt x="1098902" y="320444"/>
                        <a:pt x="1045633" y="309155"/>
                        <a:pt x="980016" y="256591"/>
                      </a:cubicBezTo>
                      <a:cubicBezTo>
                        <a:pt x="914399" y="204027"/>
                        <a:pt x="853722" y="122889"/>
                        <a:pt x="702733" y="80908"/>
                      </a:cubicBezTo>
                      <a:cubicBezTo>
                        <a:pt x="551744" y="38928"/>
                        <a:pt x="134408" y="11763"/>
                        <a:pt x="80433" y="2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F849F5BE-5220-4018-8A4B-42673543F0F0}"/>
                    </a:ext>
                  </a:extLst>
                </p:cNvPr>
                <p:cNvSpPr/>
                <p:nvPr/>
              </p:nvSpPr>
              <p:spPr>
                <a:xfrm>
                  <a:off x="6084781" y="5847835"/>
                  <a:ext cx="764756" cy="155043"/>
                </a:xfrm>
                <a:custGeom>
                  <a:avLst/>
                  <a:gdLst>
                    <a:gd name="connsiteX0" fmla="*/ 636 w 764756"/>
                    <a:gd name="connsiteY0" fmla="*/ 155032 h 155043"/>
                    <a:gd name="connsiteX1" fmla="*/ 402802 w 764756"/>
                    <a:gd name="connsiteY1" fmla="*/ 110582 h 155043"/>
                    <a:gd name="connsiteX2" fmla="*/ 561552 w 764756"/>
                    <a:gd name="connsiteY2" fmla="*/ 74598 h 155043"/>
                    <a:gd name="connsiteX3" fmla="*/ 758402 w 764756"/>
                    <a:gd name="connsiteY3" fmla="*/ 515 h 155043"/>
                    <a:gd name="connsiteX4" fmla="*/ 697019 w 764756"/>
                    <a:gd name="connsiteY4" fmla="*/ 44965 h 155043"/>
                    <a:gd name="connsiteX5" fmla="*/ 504402 w 764756"/>
                    <a:gd name="connsiteY5" fmla="*/ 106348 h 155043"/>
                    <a:gd name="connsiteX6" fmla="*/ 636 w 764756"/>
                    <a:gd name="connsiteY6" fmla="*/ 155032 h 155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4756" h="155043">
                      <a:moveTo>
                        <a:pt x="636" y="155032"/>
                      </a:moveTo>
                      <a:cubicBezTo>
                        <a:pt x="-16297" y="155738"/>
                        <a:pt x="309316" y="123988"/>
                        <a:pt x="402802" y="110582"/>
                      </a:cubicBezTo>
                      <a:cubicBezTo>
                        <a:pt x="496288" y="97176"/>
                        <a:pt x="502285" y="92942"/>
                        <a:pt x="561552" y="74598"/>
                      </a:cubicBezTo>
                      <a:cubicBezTo>
                        <a:pt x="620819" y="56254"/>
                        <a:pt x="735824" y="5454"/>
                        <a:pt x="758402" y="515"/>
                      </a:cubicBezTo>
                      <a:cubicBezTo>
                        <a:pt x="780980" y="-4424"/>
                        <a:pt x="739352" y="27326"/>
                        <a:pt x="697019" y="44965"/>
                      </a:cubicBezTo>
                      <a:cubicBezTo>
                        <a:pt x="654686" y="62604"/>
                        <a:pt x="617291" y="87298"/>
                        <a:pt x="504402" y="106348"/>
                      </a:cubicBezTo>
                      <a:cubicBezTo>
                        <a:pt x="391513" y="125398"/>
                        <a:pt x="17569" y="154326"/>
                        <a:pt x="636" y="155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FAE2F739-BE9D-4CCC-85B8-A754CE186FD8}"/>
                    </a:ext>
                  </a:extLst>
                </p:cNvPr>
                <p:cNvSpPr/>
                <p:nvPr/>
              </p:nvSpPr>
              <p:spPr>
                <a:xfrm>
                  <a:off x="6036646" y="5786919"/>
                  <a:ext cx="1024554" cy="282823"/>
                </a:xfrm>
                <a:custGeom>
                  <a:avLst/>
                  <a:gdLst>
                    <a:gd name="connsiteX0" fmla="*/ 6437 w 1024554"/>
                    <a:gd name="connsiteY0" fmla="*/ 275214 h 282823"/>
                    <a:gd name="connsiteX1" fmla="*/ 256204 w 1024554"/>
                    <a:gd name="connsiteY1" fmla="*/ 275214 h 282823"/>
                    <a:gd name="connsiteX2" fmla="*/ 512321 w 1024554"/>
                    <a:gd name="connsiteY2" fmla="*/ 226531 h 282823"/>
                    <a:gd name="connsiteX3" fmla="*/ 783254 w 1024554"/>
                    <a:gd name="connsiteY3" fmla="*/ 135514 h 282823"/>
                    <a:gd name="connsiteX4" fmla="*/ 927187 w 1024554"/>
                    <a:gd name="connsiteY4" fmla="*/ 67781 h 282823"/>
                    <a:gd name="connsiteX5" fmla="*/ 1024554 w 1024554"/>
                    <a:gd name="connsiteY5" fmla="*/ 48 h 282823"/>
                    <a:gd name="connsiteX6" fmla="*/ 927187 w 1024554"/>
                    <a:gd name="connsiteY6" fmla="*/ 78364 h 282823"/>
                    <a:gd name="connsiteX7" fmla="*/ 736687 w 1024554"/>
                    <a:gd name="connsiteY7" fmla="*/ 143981 h 282823"/>
                    <a:gd name="connsiteX8" fmla="*/ 643554 w 1024554"/>
                    <a:gd name="connsiteY8" fmla="*/ 160914 h 282823"/>
                    <a:gd name="connsiteX9" fmla="*/ 531371 w 1024554"/>
                    <a:gd name="connsiteY9" fmla="*/ 203248 h 282823"/>
                    <a:gd name="connsiteX10" fmla="*/ 6437 w 1024554"/>
                    <a:gd name="connsiteY10" fmla="*/ 275214 h 28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4554" h="282823">
                      <a:moveTo>
                        <a:pt x="6437" y="275214"/>
                      </a:moveTo>
                      <a:cubicBezTo>
                        <a:pt x="-39424" y="287208"/>
                        <a:pt x="171890" y="283328"/>
                        <a:pt x="256204" y="275214"/>
                      </a:cubicBezTo>
                      <a:cubicBezTo>
                        <a:pt x="340518" y="267100"/>
                        <a:pt x="424479" y="249814"/>
                        <a:pt x="512321" y="226531"/>
                      </a:cubicBezTo>
                      <a:cubicBezTo>
                        <a:pt x="600163" y="203248"/>
                        <a:pt x="714110" y="161972"/>
                        <a:pt x="783254" y="135514"/>
                      </a:cubicBezTo>
                      <a:cubicBezTo>
                        <a:pt x="852398" y="109056"/>
                        <a:pt x="886970" y="90359"/>
                        <a:pt x="927187" y="67781"/>
                      </a:cubicBezTo>
                      <a:cubicBezTo>
                        <a:pt x="967404" y="45203"/>
                        <a:pt x="1024554" y="-1716"/>
                        <a:pt x="1024554" y="48"/>
                      </a:cubicBezTo>
                      <a:cubicBezTo>
                        <a:pt x="1024554" y="1812"/>
                        <a:pt x="975165" y="54375"/>
                        <a:pt x="927187" y="78364"/>
                      </a:cubicBezTo>
                      <a:cubicBezTo>
                        <a:pt x="879209" y="102353"/>
                        <a:pt x="783959" y="130223"/>
                        <a:pt x="736687" y="143981"/>
                      </a:cubicBezTo>
                      <a:cubicBezTo>
                        <a:pt x="689415" y="157739"/>
                        <a:pt x="677773" y="151036"/>
                        <a:pt x="643554" y="160914"/>
                      </a:cubicBezTo>
                      <a:cubicBezTo>
                        <a:pt x="609335" y="170792"/>
                        <a:pt x="630854" y="183845"/>
                        <a:pt x="531371" y="203248"/>
                      </a:cubicBezTo>
                      <a:cubicBezTo>
                        <a:pt x="431888" y="222651"/>
                        <a:pt x="52298" y="263220"/>
                        <a:pt x="6437" y="275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A2077A4C-43B6-47B9-807E-58631B4D4309}"/>
                    </a:ext>
                  </a:extLst>
                </p:cNvPr>
                <p:cNvSpPr/>
                <p:nvPr/>
              </p:nvSpPr>
              <p:spPr>
                <a:xfrm>
                  <a:off x="6002664" y="5742910"/>
                  <a:ext cx="1187581" cy="384874"/>
                </a:xfrm>
                <a:custGeom>
                  <a:avLst/>
                  <a:gdLst>
                    <a:gd name="connsiteX0" fmla="*/ 203 w 1187581"/>
                    <a:gd name="connsiteY0" fmla="*/ 372140 h 384874"/>
                    <a:gd name="connsiteX1" fmla="*/ 277486 w 1187581"/>
                    <a:gd name="connsiteY1" fmla="*/ 357323 h 384874"/>
                    <a:gd name="connsiteX2" fmla="*/ 467986 w 1187581"/>
                    <a:gd name="connsiteY2" fmla="*/ 319223 h 384874"/>
                    <a:gd name="connsiteX3" fmla="*/ 679653 w 1187581"/>
                    <a:gd name="connsiteY3" fmla="*/ 266307 h 384874"/>
                    <a:gd name="connsiteX4" fmla="*/ 904019 w 1187581"/>
                    <a:gd name="connsiteY4" fmla="*/ 179523 h 384874"/>
                    <a:gd name="connsiteX5" fmla="*/ 1177069 w 1187581"/>
                    <a:gd name="connsiteY5" fmla="*/ 3840 h 384874"/>
                    <a:gd name="connsiteX6" fmla="*/ 1117803 w 1187581"/>
                    <a:gd name="connsiteY6" fmla="*/ 65223 h 384874"/>
                    <a:gd name="connsiteX7" fmla="*/ 990803 w 1187581"/>
                    <a:gd name="connsiteY7" fmla="*/ 145657 h 384874"/>
                    <a:gd name="connsiteX8" fmla="*/ 787603 w 1187581"/>
                    <a:gd name="connsiteY8" fmla="*/ 251490 h 384874"/>
                    <a:gd name="connsiteX9" fmla="*/ 499736 w 1187581"/>
                    <a:gd name="connsiteY9" fmla="*/ 338273 h 384874"/>
                    <a:gd name="connsiteX10" fmla="*/ 237269 w 1187581"/>
                    <a:gd name="connsiteY10" fmla="*/ 382723 h 384874"/>
                    <a:gd name="connsiteX11" fmla="*/ 203 w 1187581"/>
                    <a:gd name="connsiteY11" fmla="*/ 372140 h 38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7581" h="384874">
                      <a:moveTo>
                        <a:pt x="203" y="372140"/>
                      </a:moveTo>
                      <a:cubicBezTo>
                        <a:pt x="6906" y="367907"/>
                        <a:pt x="199522" y="366142"/>
                        <a:pt x="277486" y="357323"/>
                      </a:cubicBezTo>
                      <a:cubicBezTo>
                        <a:pt x="355450" y="348504"/>
                        <a:pt x="400958" y="334392"/>
                        <a:pt x="467986" y="319223"/>
                      </a:cubicBezTo>
                      <a:cubicBezTo>
                        <a:pt x="535014" y="304054"/>
                        <a:pt x="606981" y="289590"/>
                        <a:pt x="679653" y="266307"/>
                      </a:cubicBezTo>
                      <a:cubicBezTo>
                        <a:pt x="752325" y="243024"/>
                        <a:pt x="821116" y="223267"/>
                        <a:pt x="904019" y="179523"/>
                      </a:cubicBezTo>
                      <a:cubicBezTo>
                        <a:pt x="986922" y="135779"/>
                        <a:pt x="1141438" y="22890"/>
                        <a:pt x="1177069" y="3840"/>
                      </a:cubicBezTo>
                      <a:cubicBezTo>
                        <a:pt x="1212700" y="-15210"/>
                        <a:pt x="1148847" y="41587"/>
                        <a:pt x="1117803" y="65223"/>
                      </a:cubicBezTo>
                      <a:cubicBezTo>
                        <a:pt x="1086759" y="88859"/>
                        <a:pt x="1045836" y="114613"/>
                        <a:pt x="990803" y="145657"/>
                      </a:cubicBezTo>
                      <a:cubicBezTo>
                        <a:pt x="935770" y="176701"/>
                        <a:pt x="869447" y="219387"/>
                        <a:pt x="787603" y="251490"/>
                      </a:cubicBezTo>
                      <a:cubicBezTo>
                        <a:pt x="705759" y="283593"/>
                        <a:pt x="591458" y="316401"/>
                        <a:pt x="499736" y="338273"/>
                      </a:cubicBezTo>
                      <a:cubicBezTo>
                        <a:pt x="408014" y="360145"/>
                        <a:pt x="320525" y="375315"/>
                        <a:pt x="237269" y="382723"/>
                      </a:cubicBezTo>
                      <a:cubicBezTo>
                        <a:pt x="154014" y="390131"/>
                        <a:pt x="-6500" y="376373"/>
                        <a:pt x="203" y="372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8192B4A9-D465-4528-88C1-B88701C69571}"/>
                    </a:ext>
                  </a:extLst>
                </p:cNvPr>
                <p:cNvSpPr/>
                <p:nvPr/>
              </p:nvSpPr>
              <p:spPr>
                <a:xfrm>
                  <a:off x="5945708" y="5741092"/>
                  <a:ext cx="1276629" cy="441729"/>
                </a:xfrm>
                <a:custGeom>
                  <a:avLst/>
                  <a:gdLst>
                    <a:gd name="connsiteX0" fmla="*/ 1272125 w 1276629"/>
                    <a:gd name="connsiteY0" fmla="*/ 1425 h 441729"/>
                    <a:gd name="connsiteX1" fmla="*/ 1121842 w 1276629"/>
                    <a:gd name="connsiteY1" fmla="*/ 149591 h 441729"/>
                    <a:gd name="connsiteX2" fmla="*/ 937692 w 1276629"/>
                    <a:gd name="connsiteY2" fmla="*/ 259658 h 441729"/>
                    <a:gd name="connsiteX3" fmla="*/ 757775 w 1276629"/>
                    <a:gd name="connsiteY3" fmla="*/ 331625 h 441729"/>
                    <a:gd name="connsiteX4" fmla="*/ 482609 w 1276629"/>
                    <a:gd name="connsiteY4" fmla="*/ 414175 h 441729"/>
                    <a:gd name="connsiteX5" fmla="*/ 330209 w 1276629"/>
                    <a:gd name="connsiteY5" fmla="*/ 441691 h 441729"/>
                    <a:gd name="connsiteX6" fmla="*/ 9 w 1276629"/>
                    <a:gd name="connsiteY6" fmla="*/ 420525 h 441729"/>
                    <a:gd name="connsiteX7" fmla="*/ 319625 w 1276629"/>
                    <a:gd name="connsiteY7" fmla="*/ 433225 h 441729"/>
                    <a:gd name="connsiteX8" fmla="*/ 535525 w 1276629"/>
                    <a:gd name="connsiteY8" fmla="*/ 382425 h 441729"/>
                    <a:gd name="connsiteX9" fmla="*/ 944042 w 1276629"/>
                    <a:gd name="connsiteY9" fmla="*/ 244841 h 441729"/>
                    <a:gd name="connsiteX10" fmla="*/ 1272125 w 1276629"/>
                    <a:gd name="connsiteY10" fmla="*/ 1425 h 441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629" h="441729">
                      <a:moveTo>
                        <a:pt x="1272125" y="1425"/>
                      </a:moveTo>
                      <a:cubicBezTo>
                        <a:pt x="1301758" y="-14450"/>
                        <a:pt x="1177581" y="106552"/>
                        <a:pt x="1121842" y="149591"/>
                      </a:cubicBezTo>
                      <a:cubicBezTo>
                        <a:pt x="1066103" y="192630"/>
                        <a:pt x="998370" y="229319"/>
                        <a:pt x="937692" y="259658"/>
                      </a:cubicBezTo>
                      <a:cubicBezTo>
                        <a:pt x="877014" y="289997"/>
                        <a:pt x="833622" y="305872"/>
                        <a:pt x="757775" y="331625"/>
                      </a:cubicBezTo>
                      <a:cubicBezTo>
                        <a:pt x="681928" y="357378"/>
                        <a:pt x="553870" y="395831"/>
                        <a:pt x="482609" y="414175"/>
                      </a:cubicBezTo>
                      <a:cubicBezTo>
                        <a:pt x="411348" y="432519"/>
                        <a:pt x="410642" y="440633"/>
                        <a:pt x="330209" y="441691"/>
                      </a:cubicBezTo>
                      <a:cubicBezTo>
                        <a:pt x="249776" y="442749"/>
                        <a:pt x="1773" y="421936"/>
                        <a:pt x="9" y="420525"/>
                      </a:cubicBezTo>
                      <a:cubicBezTo>
                        <a:pt x="-1755" y="419114"/>
                        <a:pt x="230372" y="439575"/>
                        <a:pt x="319625" y="433225"/>
                      </a:cubicBezTo>
                      <a:cubicBezTo>
                        <a:pt x="408878" y="426875"/>
                        <a:pt x="431456" y="413822"/>
                        <a:pt x="535525" y="382425"/>
                      </a:cubicBezTo>
                      <a:cubicBezTo>
                        <a:pt x="639594" y="351028"/>
                        <a:pt x="821981" y="305519"/>
                        <a:pt x="944042" y="244841"/>
                      </a:cubicBezTo>
                      <a:cubicBezTo>
                        <a:pt x="1066103" y="184163"/>
                        <a:pt x="1242492" y="17300"/>
                        <a:pt x="1272125" y="14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C3B0A705-60FE-44F9-87CD-DAD54270016E}"/>
                    </a:ext>
                  </a:extLst>
                </p:cNvPr>
                <p:cNvSpPr/>
                <p:nvPr/>
              </p:nvSpPr>
              <p:spPr>
                <a:xfrm>
                  <a:off x="5809672" y="5714921"/>
                  <a:ext cx="1480579" cy="546187"/>
                </a:xfrm>
                <a:custGeom>
                  <a:avLst/>
                  <a:gdLst>
                    <a:gd name="connsiteX0" fmla="*/ 1480128 w 1480579"/>
                    <a:gd name="connsiteY0" fmla="*/ 2196 h 546187"/>
                    <a:gd name="connsiteX1" fmla="*/ 1361595 w 1480579"/>
                    <a:gd name="connsiteY1" fmla="*/ 148246 h 546187"/>
                    <a:gd name="connsiteX2" fmla="*/ 1111828 w 1480579"/>
                    <a:gd name="connsiteY2" fmla="*/ 330279 h 546187"/>
                    <a:gd name="connsiteX3" fmla="*/ 777395 w 1480579"/>
                    <a:gd name="connsiteY3" fmla="*/ 465746 h 546187"/>
                    <a:gd name="connsiteX4" fmla="*/ 508578 w 1480579"/>
                    <a:gd name="connsiteY4" fmla="*/ 522896 h 546187"/>
                    <a:gd name="connsiteX5" fmla="*/ 208011 w 1480579"/>
                    <a:gd name="connsiteY5" fmla="*/ 546179 h 546187"/>
                    <a:gd name="connsiteX6" fmla="*/ 4811 w 1480579"/>
                    <a:gd name="connsiteY6" fmla="*/ 520779 h 546187"/>
                    <a:gd name="connsiteX7" fmla="*/ 411211 w 1480579"/>
                    <a:gd name="connsiteY7" fmla="*/ 512312 h 546187"/>
                    <a:gd name="connsiteX8" fmla="*/ 1080078 w 1480579"/>
                    <a:gd name="connsiteY8" fmla="*/ 340862 h 546187"/>
                    <a:gd name="connsiteX9" fmla="*/ 1389111 w 1480579"/>
                    <a:gd name="connsiteY9" fmla="*/ 78396 h 546187"/>
                    <a:gd name="connsiteX10" fmla="*/ 1480128 w 1480579"/>
                    <a:gd name="connsiteY10" fmla="*/ 2196 h 54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0579" h="546187">
                      <a:moveTo>
                        <a:pt x="1480128" y="2196"/>
                      </a:moveTo>
                      <a:cubicBezTo>
                        <a:pt x="1475542" y="13838"/>
                        <a:pt x="1422978" y="93566"/>
                        <a:pt x="1361595" y="148246"/>
                      </a:cubicBezTo>
                      <a:cubicBezTo>
                        <a:pt x="1300212" y="202926"/>
                        <a:pt x="1209195" y="277362"/>
                        <a:pt x="1111828" y="330279"/>
                      </a:cubicBezTo>
                      <a:cubicBezTo>
                        <a:pt x="1014461" y="383196"/>
                        <a:pt x="877937" y="433643"/>
                        <a:pt x="777395" y="465746"/>
                      </a:cubicBezTo>
                      <a:cubicBezTo>
                        <a:pt x="676853" y="497849"/>
                        <a:pt x="603475" y="509491"/>
                        <a:pt x="508578" y="522896"/>
                      </a:cubicBezTo>
                      <a:cubicBezTo>
                        <a:pt x="413681" y="536301"/>
                        <a:pt x="291972" y="546532"/>
                        <a:pt x="208011" y="546179"/>
                      </a:cubicBezTo>
                      <a:cubicBezTo>
                        <a:pt x="124050" y="545826"/>
                        <a:pt x="-29056" y="526423"/>
                        <a:pt x="4811" y="520779"/>
                      </a:cubicBezTo>
                      <a:cubicBezTo>
                        <a:pt x="38678" y="515135"/>
                        <a:pt x="232000" y="542298"/>
                        <a:pt x="411211" y="512312"/>
                      </a:cubicBezTo>
                      <a:cubicBezTo>
                        <a:pt x="590422" y="482326"/>
                        <a:pt x="917095" y="413181"/>
                        <a:pt x="1080078" y="340862"/>
                      </a:cubicBezTo>
                      <a:cubicBezTo>
                        <a:pt x="1243061" y="268543"/>
                        <a:pt x="1323847" y="130254"/>
                        <a:pt x="1389111" y="78396"/>
                      </a:cubicBezTo>
                      <a:cubicBezTo>
                        <a:pt x="1454375" y="26538"/>
                        <a:pt x="1484714" y="-9446"/>
                        <a:pt x="1480128" y="2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CF1308CC-4E2F-401F-8CF3-3A7CBA6F6BB6}"/>
                    </a:ext>
                  </a:extLst>
                </p:cNvPr>
                <p:cNvSpPr/>
                <p:nvPr/>
              </p:nvSpPr>
              <p:spPr>
                <a:xfrm>
                  <a:off x="5747915" y="5085791"/>
                  <a:ext cx="1102032" cy="732864"/>
                </a:xfrm>
                <a:custGeom>
                  <a:avLst/>
                  <a:gdLst>
                    <a:gd name="connsiteX0" fmla="*/ 189335 w 1102032"/>
                    <a:gd name="connsiteY0" fmla="*/ 6909 h 732864"/>
                    <a:gd name="connsiteX1" fmla="*/ 610552 w 1102032"/>
                    <a:gd name="connsiteY1" fmla="*/ 9026 h 732864"/>
                    <a:gd name="connsiteX2" fmla="*/ 915352 w 1102032"/>
                    <a:gd name="connsiteY2" fmla="*/ 110626 h 732864"/>
                    <a:gd name="connsiteX3" fmla="*/ 1044468 w 1102032"/>
                    <a:gd name="connsiteY3" fmla="*/ 216459 h 732864"/>
                    <a:gd name="connsiteX4" fmla="*/ 1099502 w 1102032"/>
                    <a:gd name="connsiteY4" fmla="*/ 318059 h 732864"/>
                    <a:gd name="connsiteX5" fmla="*/ 1086802 w 1102032"/>
                    <a:gd name="connsiteY5" fmla="*/ 432359 h 732864"/>
                    <a:gd name="connsiteX6" fmla="*/ 1033885 w 1102032"/>
                    <a:gd name="connsiteY6" fmla="*/ 525492 h 732864"/>
                    <a:gd name="connsiteX7" fmla="*/ 932285 w 1102032"/>
                    <a:gd name="connsiteY7" fmla="*/ 603809 h 732864"/>
                    <a:gd name="connsiteX8" fmla="*/ 767185 w 1102032"/>
                    <a:gd name="connsiteY8" fmla="*/ 663076 h 732864"/>
                    <a:gd name="connsiteX9" fmla="*/ 676168 w 1102032"/>
                    <a:gd name="connsiteY9" fmla="*/ 680009 h 732864"/>
                    <a:gd name="connsiteX10" fmla="*/ 952 w 1102032"/>
                    <a:gd name="connsiteY10" fmla="*/ 730809 h 732864"/>
                    <a:gd name="connsiteX11" fmla="*/ 538585 w 1102032"/>
                    <a:gd name="connsiteY11" fmla="*/ 709642 h 732864"/>
                    <a:gd name="connsiteX12" fmla="*/ 980968 w 1102032"/>
                    <a:gd name="connsiteY12" fmla="*/ 591109 h 732864"/>
                    <a:gd name="connsiteX13" fmla="*/ 1086802 w 1102032"/>
                    <a:gd name="connsiteY13" fmla="*/ 294776 h 732864"/>
                    <a:gd name="connsiteX14" fmla="*/ 877252 w 1102032"/>
                    <a:gd name="connsiteY14" fmla="*/ 112742 h 732864"/>
                    <a:gd name="connsiteX15" fmla="*/ 608435 w 1102032"/>
                    <a:gd name="connsiteY15" fmla="*/ 25959 h 732864"/>
                    <a:gd name="connsiteX16" fmla="*/ 189335 w 1102032"/>
                    <a:gd name="connsiteY16" fmla="*/ 6909 h 73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2032" h="732864">
                      <a:moveTo>
                        <a:pt x="189335" y="6909"/>
                      </a:moveTo>
                      <a:cubicBezTo>
                        <a:pt x="189688" y="4087"/>
                        <a:pt x="489549" y="-8260"/>
                        <a:pt x="610552" y="9026"/>
                      </a:cubicBezTo>
                      <a:cubicBezTo>
                        <a:pt x="731555" y="26312"/>
                        <a:pt x="843033" y="76054"/>
                        <a:pt x="915352" y="110626"/>
                      </a:cubicBezTo>
                      <a:cubicBezTo>
                        <a:pt x="987671" y="145198"/>
                        <a:pt x="1013776" y="181887"/>
                        <a:pt x="1044468" y="216459"/>
                      </a:cubicBezTo>
                      <a:cubicBezTo>
                        <a:pt x="1075160" y="251031"/>
                        <a:pt x="1092446" y="282076"/>
                        <a:pt x="1099502" y="318059"/>
                      </a:cubicBezTo>
                      <a:cubicBezTo>
                        <a:pt x="1106558" y="354042"/>
                        <a:pt x="1097738" y="397787"/>
                        <a:pt x="1086802" y="432359"/>
                      </a:cubicBezTo>
                      <a:cubicBezTo>
                        <a:pt x="1075866" y="466931"/>
                        <a:pt x="1059638" y="496917"/>
                        <a:pt x="1033885" y="525492"/>
                      </a:cubicBezTo>
                      <a:cubicBezTo>
                        <a:pt x="1008132" y="554067"/>
                        <a:pt x="976735" y="580878"/>
                        <a:pt x="932285" y="603809"/>
                      </a:cubicBezTo>
                      <a:cubicBezTo>
                        <a:pt x="887835" y="626740"/>
                        <a:pt x="809871" y="650376"/>
                        <a:pt x="767185" y="663076"/>
                      </a:cubicBezTo>
                      <a:cubicBezTo>
                        <a:pt x="724499" y="675776"/>
                        <a:pt x="803873" y="668720"/>
                        <a:pt x="676168" y="680009"/>
                      </a:cubicBezTo>
                      <a:cubicBezTo>
                        <a:pt x="548463" y="691298"/>
                        <a:pt x="23882" y="725870"/>
                        <a:pt x="952" y="730809"/>
                      </a:cubicBezTo>
                      <a:cubicBezTo>
                        <a:pt x="-21978" y="735748"/>
                        <a:pt x="375249" y="732925"/>
                        <a:pt x="538585" y="709642"/>
                      </a:cubicBezTo>
                      <a:cubicBezTo>
                        <a:pt x="701921" y="686359"/>
                        <a:pt x="889599" y="660253"/>
                        <a:pt x="980968" y="591109"/>
                      </a:cubicBezTo>
                      <a:cubicBezTo>
                        <a:pt x="1072337" y="521965"/>
                        <a:pt x="1104088" y="374504"/>
                        <a:pt x="1086802" y="294776"/>
                      </a:cubicBezTo>
                      <a:cubicBezTo>
                        <a:pt x="1069516" y="215048"/>
                        <a:pt x="956980" y="157545"/>
                        <a:pt x="877252" y="112742"/>
                      </a:cubicBezTo>
                      <a:cubicBezTo>
                        <a:pt x="797524" y="67939"/>
                        <a:pt x="717443" y="43951"/>
                        <a:pt x="608435" y="25959"/>
                      </a:cubicBezTo>
                      <a:cubicBezTo>
                        <a:pt x="499427" y="7967"/>
                        <a:pt x="188982" y="9731"/>
                        <a:pt x="189335" y="69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31F1EB36-0D77-4401-B3A5-A16EA20895F3}"/>
                    </a:ext>
                  </a:extLst>
                </p:cNvPr>
                <p:cNvSpPr/>
                <p:nvPr/>
              </p:nvSpPr>
              <p:spPr>
                <a:xfrm>
                  <a:off x="5844116" y="5024356"/>
                  <a:ext cx="1164966" cy="845818"/>
                </a:xfrm>
                <a:custGeom>
                  <a:avLst/>
                  <a:gdLst>
                    <a:gd name="connsiteX0" fmla="*/ 175684 w 1164966"/>
                    <a:gd name="connsiteY0" fmla="*/ 2727 h 845818"/>
                    <a:gd name="connsiteX1" fmla="*/ 258234 w 1164966"/>
                    <a:gd name="connsiteY1" fmla="*/ 15427 h 845818"/>
                    <a:gd name="connsiteX2" fmla="*/ 624417 w 1164966"/>
                    <a:gd name="connsiteY2" fmla="*/ 42944 h 845818"/>
                    <a:gd name="connsiteX3" fmla="*/ 1001184 w 1164966"/>
                    <a:gd name="connsiteY3" fmla="*/ 182644 h 845818"/>
                    <a:gd name="connsiteX4" fmla="*/ 1147234 w 1164966"/>
                    <a:gd name="connsiteY4" fmla="*/ 332927 h 845818"/>
                    <a:gd name="connsiteX5" fmla="*/ 1155701 w 1164966"/>
                    <a:gd name="connsiteY5" fmla="*/ 462044 h 845818"/>
                    <a:gd name="connsiteX6" fmla="*/ 1085851 w 1164966"/>
                    <a:gd name="connsiteY6" fmla="*/ 580577 h 845818"/>
                    <a:gd name="connsiteX7" fmla="*/ 1018117 w 1164966"/>
                    <a:gd name="connsiteY7" fmla="*/ 648311 h 845818"/>
                    <a:gd name="connsiteX8" fmla="*/ 797984 w 1164966"/>
                    <a:gd name="connsiteY8" fmla="*/ 762611 h 845818"/>
                    <a:gd name="connsiteX9" fmla="*/ 601134 w 1164966"/>
                    <a:gd name="connsiteY9" fmla="*/ 798594 h 845818"/>
                    <a:gd name="connsiteX10" fmla="*/ 332317 w 1164966"/>
                    <a:gd name="connsiteY10" fmla="*/ 845161 h 845818"/>
                    <a:gd name="connsiteX11" fmla="*/ 1 w 1164966"/>
                    <a:gd name="connsiteY11" fmla="*/ 826111 h 845818"/>
                    <a:gd name="connsiteX12" fmla="*/ 336551 w 1164966"/>
                    <a:gd name="connsiteY12" fmla="*/ 828227 h 845818"/>
                    <a:gd name="connsiteX13" fmla="*/ 867834 w 1164966"/>
                    <a:gd name="connsiteY13" fmla="*/ 718161 h 845818"/>
                    <a:gd name="connsiteX14" fmla="*/ 1115484 w 1164966"/>
                    <a:gd name="connsiteY14" fmla="*/ 491677 h 845818"/>
                    <a:gd name="connsiteX15" fmla="*/ 1085851 w 1164966"/>
                    <a:gd name="connsiteY15" fmla="*/ 286361 h 845818"/>
                    <a:gd name="connsiteX16" fmla="*/ 973667 w 1164966"/>
                    <a:gd name="connsiteY16" fmla="*/ 165711 h 845818"/>
                    <a:gd name="connsiteX17" fmla="*/ 924984 w 1164966"/>
                    <a:gd name="connsiteY17" fmla="*/ 125494 h 845818"/>
                    <a:gd name="connsiteX18" fmla="*/ 793751 w 1164966"/>
                    <a:gd name="connsiteY18" fmla="*/ 68344 h 845818"/>
                    <a:gd name="connsiteX19" fmla="*/ 175684 w 1164966"/>
                    <a:gd name="connsiteY19" fmla="*/ 2727 h 84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4966" h="845818">
                      <a:moveTo>
                        <a:pt x="175684" y="2727"/>
                      </a:moveTo>
                      <a:cubicBezTo>
                        <a:pt x="86431" y="-6093"/>
                        <a:pt x="183445" y="8724"/>
                        <a:pt x="258234" y="15427"/>
                      </a:cubicBezTo>
                      <a:cubicBezTo>
                        <a:pt x="333023" y="22130"/>
                        <a:pt x="500592" y="15075"/>
                        <a:pt x="624417" y="42944"/>
                      </a:cubicBezTo>
                      <a:cubicBezTo>
                        <a:pt x="748242" y="70813"/>
                        <a:pt x="914048" y="134314"/>
                        <a:pt x="1001184" y="182644"/>
                      </a:cubicBezTo>
                      <a:cubicBezTo>
                        <a:pt x="1088320" y="230974"/>
                        <a:pt x="1121481" y="286360"/>
                        <a:pt x="1147234" y="332927"/>
                      </a:cubicBezTo>
                      <a:cubicBezTo>
                        <a:pt x="1172987" y="379494"/>
                        <a:pt x="1165931" y="420769"/>
                        <a:pt x="1155701" y="462044"/>
                      </a:cubicBezTo>
                      <a:cubicBezTo>
                        <a:pt x="1145471" y="503319"/>
                        <a:pt x="1108782" y="549533"/>
                        <a:pt x="1085851" y="580577"/>
                      </a:cubicBezTo>
                      <a:cubicBezTo>
                        <a:pt x="1062920" y="611622"/>
                        <a:pt x="1066095" y="617972"/>
                        <a:pt x="1018117" y="648311"/>
                      </a:cubicBezTo>
                      <a:cubicBezTo>
                        <a:pt x="970139" y="678650"/>
                        <a:pt x="867481" y="737564"/>
                        <a:pt x="797984" y="762611"/>
                      </a:cubicBezTo>
                      <a:cubicBezTo>
                        <a:pt x="728487" y="787658"/>
                        <a:pt x="601134" y="798594"/>
                        <a:pt x="601134" y="798594"/>
                      </a:cubicBezTo>
                      <a:cubicBezTo>
                        <a:pt x="523523" y="812352"/>
                        <a:pt x="432506" y="840575"/>
                        <a:pt x="332317" y="845161"/>
                      </a:cubicBezTo>
                      <a:cubicBezTo>
                        <a:pt x="232128" y="849747"/>
                        <a:pt x="-705" y="828933"/>
                        <a:pt x="1" y="826111"/>
                      </a:cubicBezTo>
                      <a:cubicBezTo>
                        <a:pt x="707" y="823289"/>
                        <a:pt x="191912" y="846219"/>
                        <a:pt x="336551" y="828227"/>
                      </a:cubicBezTo>
                      <a:cubicBezTo>
                        <a:pt x="481190" y="810235"/>
                        <a:pt x="738012" y="774253"/>
                        <a:pt x="867834" y="718161"/>
                      </a:cubicBezTo>
                      <a:cubicBezTo>
                        <a:pt x="997656" y="662069"/>
                        <a:pt x="1079148" y="563644"/>
                        <a:pt x="1115484" y="491677"/>
                      </a:cubicBezTo>
                      <a:cubicBezTo>
                        <a:pt x="1151820" y="419710"/>
                        <a:pt x="1109487" y="340689"/>
                        <a:pt x="1085851" y="286361"/>
                      </a:cubicBezTo>
                      <a:cubicBezTo>
                        <a:pt x="1062215" y="232033"/>
                        <a:pt x="1000478" y="192522"/>
                        <a:pt x="973667" y="165711"/>
                      </a:cubicBezTo>
                      <a:cubicBezTo>
                        <a:pt x="946856" y="138900"/>
                        <a:pt x="954970" y="141722"/>
                        <a:pt x="924984" y="125494"/>
                      </a:cubicBezTo>
                      <a:cubicBezTo>
                        <a:pt x="894998" y="109266"/>
                        <a:pt x="916165" y="90569"/>
                        <a:pt x="793751" y="68344"/>
                      </a:cubicBezTo>
                      <a:cubicBezTo>
                        <a:pt x="671337" y="46119"/>
                        <a:pt x="264937" y="11547"/>
                        <a:pt x="175684" y="27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9C985518-C111-496C-8415-C1640649F9AF}"/>
                    </a:ext>
                  </a:extLst>
                </p:cNvPr>
                <p:cNvSpPr/>
                <p:nvPr/>
              </p:nvSpPr>
              <p:spPr>
                <a:xfrm>
                  <a:off x="6051541" y="5481588"/>
                  <a:ext cx="277852" cy="32153"/>
                </a:xfrm>
                <a:custGeom>
                  <a:avLst/>
                  <a:gdLst>
                    <a:gd name="connsiteX0" fmla="*/ 9 w 277852"/>
                    <a:gd name="connsiteY0" fmla="*/ 7987 h 32153"/>
                    <a:gd name="connsiteX1" fmla="*/ 185747 w 277852"/>
                    <a:gd name="connsiteY1" fmla="*/ 17512 h 32153"/>
                    <a:gd name="connsiteX2" fmla="*/ 277822 w 277852"/>
                    <a:gd name="connsiteY2" fmla="*/ 31800 h 32153"/>
                    <a:gd name="connsiteX3" fmla="*/ 193684 w 277852"/>
                    <a:gd name="connsiteY3" fmla="*/ 1637 h 32153"/>
                    <a:gd name="connsiteX4" fmla="*/ 9 w 277852"/>
                    <a:gd name="connsiteY4" fmla="*/ 7987 h 32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852" h="32153">
                      <a:moveTo>
                        <a:pt x="9" y="7987"/>
                      </a:moveTo>
                      <a:cubicBezTo>
                        <a:pt x="-1314" y="10633"/>
                        <a:pt x="139445" y="13543"/>
                        <a:pt x="185747" y="17512"/>
                      </a:cubicBezTo>
                      <a:cubicBezTo>
                        <a:pt x="232049" y="21481"/>
                        <a:pt x="276499" y="34446"/>
                        <a:pt x="277822" y="31800"/>
                      </a:cubicBezTo>
                      <a:cubicBezTo>
                        <a:pt x="279145" y="29154"/>
                        <a:pt x="237076" y="6929"/>
                        <a:pt x="193684" y="1637"/>
                      </a:cubicBezTo>
                      <a:cubicBezTo>
                        <a:pt x="150292" y="-3655"/>
                        <a:pt x="1332" y="5341"/>
                        <a:pt x="9" y="79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D9890967-CA29-46AC-8F1A-AD5BB3AC9600}"/>
                    </a:ext>
                  </a:extLst>
                </p:cNvPr>
                <p:cNvSpPr/>
                <p:nvPr/>
              </p:nvSpPr>
              <p:spPr>
                <a:xfrm>
                  <a:off x="6076141" y="5453045"/>
                  <a:ext cx="302835" cy="42928"/>
                </a:xfrm>
                <a:custGeom>
                  <a:avLst/>
                  <a:gdLst>
                    <a:gd name="connsiteX0" fmla="*/ 809 w 302835"/>
                    <a:gd name="connsiteY0" fmla="*/ 18 h 42928"/>
                    <a:gd name="connsiteX1" fmla="*/ 213534 w 302835"/>
                    <a:gd name="connsiteY1" fmla="*/ 15893 h 42928"/>
                    <a:gd name="connsiteX2" fmla="*/ 302434 w 302835"/>
                    <a:gd name="connsiteY2" fmla="*/ 42880 h 42928"/>
                    <a:gd name="connsiteX3" fmla="*/ 242109 w 302835"/>
                    <a:gd name="connsiteY3" fmla="*/ 22243 h 42928"/>
                    <a:gd name="connsiteX4" fmla="*/ 143684 w 302835"/>
                    <a:gd name="connsiteY4" fmla="*/ 12718 h 42928"/>
                    <a:gd name="connsiteX5" fmla="*/ 809 w 302835"/>
                    <a:gd name="connsiteY5" fmla="*/ 18 h 4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835" h="42928">
                      <a:moveTo>
                        <a:pt x="809" y="18"/>
                      </a:moveTo>
                      <a:cubicBezTo>
                        <a:pt x="12451" y="547"/>
                        <a:pt x="163263" y="8749"/>
                        <a:pt x="213534" y="15893"/>
                      </a:cubicBezTo>
                      <a:cubicBezTo>
                        <a:pt x="263805" y="23037"/>
                        <a:pt x="297672" y="41822"/>
                        <a:pt x="302434" y="42880"/>
                      </a:cubicBezTo>
                      <a:cubicBezTo>
                        <a:pt x="307196" y="43938"/>
                        <a:pt x="268567" y="27270"/>
                        <a:pt x="242109" y="22243"/>
                      </a:cubicBezTo>
                      <a:cubicBezTo>
                        <a:pt x="215651" y="17216"/>
                        <a:pt x="180990" y="15099"/>
                        <a:pt x="143684" y="12718"/>
                      </a:cubicBezTo>
                      <a:cubicBezTo>
                        <a:pt x="106378" y="10337"/>
                        <a:pt x="-10833" y="-511"/>
                        <a:pt x="809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4F3C8312-1915-43BD-BE7E-A937BBFFC7F6}"/>
                    </a:ext>
                  </a:extLst>
                </p:cNvPr>
                <p:cNvSpPr/>
                <p:nvPr/>
              </p:nvSpPr>
              <p:spPr>
                <a:xfrm>
                  <a:off x="6188388" y="5581450"/>
                  <a:ext cx="216417" cy="172225"/>
                </a:xfrm>
                <a:custGeom>
                  <a:avLst/>
                  <a:gdLst>
                    <a:gd name="connsiteX0" fmla="*/ 2862 w 216417"/>
                    <a:gd name="connsiteY0" fmla="*/ 170063 h 172225"/>
                    <a:gd name="connsiteX1" fmla="*/ 90175 w 216417"/>
                    <a:gd name="connsiteY1" fmla="*/ 144663 h 172225"/>
                    <a:gd name="connsiteX2" fmla="*/ 193362 w 216417"/>
                    <a:gd name="connsiteY2" fmla="*/ 82750 h 172225"/>
                    <a:gd name="connsiteX3" fmla="*/ 199712 w 216417"/>
                    <a:gd name="connsiteY3" fmla="*/ 46238 h 172225"/>
                    <a:gd name="connsiteX4" fmla="*/ 206062 w 216417"/>
                    <a:gd name="connsiteY4" fmla="*/ 200 h 172225"/>
                    <a:gd name="connsiteX5" fmla="*/ 210825 w 216417"/>
                    <a:gd name="connsiteY5" fmla="*/ 65288 h 172225"/>
                    <a:gd name="connsiteX6" fmla="*/ 199712 w 216417"/>
                    <a:gd name="connsiteY6" fmla="*/ 92275 h 172225"/>
                    <a:gd name="connsiteX7" fmla="*/ 2862 w 216417"/>
                    <a:gd name="connsiteY7" fmla="*/ 170063 h 172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7" h="172225">
                      <a:moveTo>
                        <a:pt x="2862" y="170063"/>
                      </a:moveTo>
                      <a:cubicBezTo>
                        <a:pt x="-15394" y="178794"/>
                        <a:pt x="58425" y="159215"/>
                        <a:pt x="90175" y="144663"/>
                      </a:cubicBezTo>
                      <a:cubicBezTo>
                        <a:pt x="121925" y="130111"/>
                        <a:pt x="175106" y="99154"/>
                        <a:pt x="193362" y="82750"/>
                      </a:cubicBezTo>
                      <a:cubicBezTo>
                        <a:pt x="211618" y="66346"/>
                        <a:pt x="197595" y="59996"/>
                        <a:pt x="199712" y="46238"/>
                      </a:cubicBezTo>
                      <a:cubicBezTo>
                        <a:pt x="201829" y="32480"/>
                        <a:pt x="204210" y="-2975"/>
                        <a:pt x="206062" y="200"/>
                      </a:cubicBezTo>
                      <a:cubicBezTo>
                        <a:pt x="207914" y="3375"/>
                        <a:pt x="211883" y="49942"/>
                        <a:pt x="210825" y="65288"/>
                      </a:cubicBezTo>
                      <a:cubicBezTo>
                        <a:pt x="209767" y="80634"/>
                        <a:pt x="229875" y="76929"/>
                        <a:pt x="199712" y="92275"/>
                      </a:cubicBezTo>
                      <a:cubicBezTo>
                        <a:pt x="169550" y="107621"/>
                        <a:pt x="21118" y="161332"/>
                        <a:pt x="2862" y="1700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56568892-BB49-4FC9-9AED-924362F08782}"/>
                    </a:ext>
                  </a:extLst>
                </p:cNvPr>
                <p:cNvSpPr/>
                <p:nvPr/>
              </p:nvSpPr>
              <p:spPr>
                <a:xfrm>
                  <a:off x="6224420" y="5595859"/>
                  <a:ext cx="145156" cy="110046"/>
                </a:xfrm>
                <a:custGeom>
                  <a:avLst/>
                  <a:gdLst>
                    <a:gd name="connsiteX0" fmla="*/ 135105 w 145156"/>
                    <a:gd name="connsiteY0" fmla="*/ 79 h 110046"/>
                    <a:gd name="connsiteX1" fmla="*/ 120818 w 145156"/>
                    <a:gd name="connsiteY1" fmla="*/ 49291 h 110046"/>
                    <a:gd name="connsiteX2" fmla="*/ 90655 w 145156"/>
                    <a:gd name="connsiteY2" fmla="*/ 61991 h 110046"/>
                    <a:gd name="connsiteX3" fmla="*/ 168 w 145156"/>
                    <a:gd name="connsiteY3" fmla="*/ 109616 h 110046"/>
                    <a:gd name="connsiteX4" fmla="*/ 70018 w 145156"/>
                    <a:gd name="connsiteY4" fmla="*/ 84216 h 110046"/>
                    <a:gd name="connsiteX5" fmla="*/ 139868 w 145156"/>
                    <a:gd name="connsiteY5" fmla="*/ 61991 h 110046"/>
                    <a:gd name="connsiteX6" fmla="*/ 135105 w 145156"/>
                    <a:gd name="connsiteY6" fmla="*/ 79 h 11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156" h="110046">
                      <a:moveTo>
                        <a:pt x="135105" y="79"/>
                      </a:moveTo>
                      <a:cubicBezTo>
                        <a:pt x="131930" y="-2038"/>
                        <a:pt x="128226" y="38972"/>
                        <a:pt x="120818" y="49291"/>
                      </a:cubicBezTo>
                      <a:cubicBezTo>
                        <a:pt x="113410" y="59610"/>
                        <a:pt x="110763" y="51937"/>
                        <a:pt x="90655" y="61991"/>
                      </a:cubicBezTo>
                      <a:cubicBezTo>
                        <a:pt x="70547" y="72045"/>
                        <a:pt x="3607" y="105912"/>
                        <a:pt x="168" y="109616"/>
                      </a:cubicBezTo>
                      <a:cubicBezTo>
                        <a:pt x="-3271" y="113320"/>
                        <a:pt x="46735" y="92154"/>
                        <a:pt x="70018" y="84216"/>
                      </a:cubicBezTo>
                      <a:cubicBezTo>
                        <a:pt x="93301" y="76279"/>
                        <a:pt x="126904" y="73368"/>
                        <a:pt x="139868" y="61991"/>
                      </a:cubicBezTo>
                      <a:cubicBezTo>
                        <a:pt x="152832" y="50614"/>
                        <a:pt x="138280" y="2196"/>
                        <a:pt x="135105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B8616851-7BF4-4566-BD20-E567A9B9F57A}"/>
                    </a:ext>
                  </a:extLst>
                </p:cNvPr>
                <p:cNvSpPr/>
                <p:nvPr/>
              </p:nvSpPr>
              <p:spPr>
                <a:xfrm>
                  <a:off x="6057467" y="5645079"/>
                  <a:ext cx="210605" cy="111853"/>
                </a:xfrm>
                <a:custGeom>
                  <a:avLst/>
                  <a:gdLst>
                    <a:gd name="connsiteX0" fmla="*/ 2021 w 210605"/>
                    <a:gd name="connsiteY0" fmla="*/ 109609 h 111853"/>
                    <a:gd name="connsiteX1" fmla="*/ 205221 w 210605"/>
                    <a:gd name="connsiteY1" fmla="*/ 108021 h 111853"/>
                    <a:gd name="connsiteX2" fmla="*/ 151246 w 210605"/>
                    <a:gd name="connsiteY2" fmla="*/ 92146 h 111853"/>
                    <a:gd name="connsiteX3" fmla="*/ 144896 w 210605"/>
                    <a:gd name="connsiteY3" fmla="*/ 58809 h 111853"/>
                    <a:gd name="connsiteX4" fmla="*/ 141721 w 210605"/>
                    <a:gd name="connsiteY4" fmla="*/ 71 h 111853"/>
                    <a:gd name="connsiteX5" fmla="*/ 129021 w 210605"/>
                    <a:gd name="connsiteY5" fmla="*/ 71509 h 111853"/>
                    <a:gd name="connsiteX6" fmla="*/ 102033 w 210605"/>
                    <a:gd name="connsiteY6" fmla="*/ 81034 h 111853"/>
                    <a:gd name="connsiteX7" fmla="*/ 2021 w 210605"/>
                    <a:gd name="connsiteY7" fmla="*/ 109609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605" h="111853">
                      <a:moveTo>
                        <a:pt x="2021" y="109609"/>
                      </a:moveTo>
                      <a:cubicBezTo>
                        <a:pt x="19219" y="114107"/>
                        <a:pt x="180350" y="110932"/>
                        <a:pt x="205221" y="108021"/>
                      </a:cubicBezTo>
                      <a:cubicBezTo>
                        <a:pt x="230092" y="105110"/>
                        <a:pt x="161300" y="100348"/>
                        <a:pt x="151246" y="92146"/>
                      </a:cubicBezTo>
                      <a:cubicBezTo>
                        <a:pt x="141192" y="83944"/>
                        <a:pt x="146484" y="74155"/>
                        <a:pt x="144896" y="58809"/>
                      </a:cubicBezTo>
                      <a:cubicBezTo>
                        <a:pt x="143309" y="43463"/>
                        <a:pt x="144367" y="-2046"/>
                        <a:pt x="141721" y="71"/>
                      </a:cubicBezTo>
                      <a:cubicBezTo>
                        <a:pt x="139075" y="2188"/>
                        <a:pt x="135636" y="58015"/>
                        <a:pt x="129021" y="71509"/>
                      </a:cubicBezTo>
                      <a:cubicBezTo>
                        <a:pt x="122406" y="85003"/>
                        <a:pt x="121612" y="76536"/>
                        <a:pt x="102033" y="81034"/>
                      </a:cubicBezTo>
                      <a:cubicBezTo>
                        <a:pt x="82454" y="85532"/>
                        <a:pt x="-15177" y="105111"/>
                        <a:pt x="2021" y="1096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167CF8AB-20D0-4D21-A70B-4913CB8596C7}"/>
                    </a:ext>
                  </a:extLst>
                </p:cNvPr>
                <p:cNvSpPr/>
                <p:nvPr/>
              </p:nvSpPr>
              <p:spPr>
                <a:xfrm>
                  <a:off x="6200615" y="5189835"/>
                  <a:ext cx="452799" cy="474365"/>
                </a:xfrm>
                <a:custGeom>
                  <a:avLst/>
                  <a:gdLst>
                    <a:gd name="connsiteX0" fmla="*/ 225585 w 452799"/>
                    <a:gd name="connsiteY0" fmla="*/ 1290 h 474365"/>
                    <a:gd name="connsiteX1" fmla="*/ 347823 w 452799"/>
                    <a:gd name="connsiteY1" fmla="*/ 36215 h 474365"/>
                    <a:gd name="connsiteX2" fmla="*/ 433548 w 452799"/>
                    <a:gd name="connsiteY2" fmla="*/ 98128 h 474365"/>
                    <a:gd name="connsiteX3" fmla="*/ 452598 w 452799"/>
                    <a:gd name="connsiteY3" fmla="*/ 158453 h 474365"/>
                    <a:gd name="connsiteX4" fmla="*/ 427198 w 452799"/>
                    <a:gd name="connsiteY4" fmla="*/ 233065 h 474365"/>
                    <a:gd name="connsiteX5" fmla="*/ 322423 w 452799"/>
                    <a:gd name="connsiteY5" fmla="*/ 337840 h 474365"/>
                    <a:gd name="connsiteX6" fmla="*/ 231935 w 452799"/>
                    <a:gd name="connsiteY6" fmla="*/ 382290 h 474365"/>
                    <a:gd name="connsiteX7" fmla="*/ 168435 w 452799"/>
                    <a:gd name="connsiteY7" fmla="*/ 402928 h 474365"/>
                    <a:gd name="connsiteX8" fmla="*/ 160 w 452799"/>
                    <a:gd name="connsiteY8" fmla="*/ 474365 h 474365"/>
                    <a:gd name="connsiteX9" fmla="*/ 141448 w 452799"/>
                    <a:gd name="connsiteY9" fmla="*/ 402928 h 474365"/>
                    <a:gd name="connsiteX10" fmla="*/ 328773 w 452799"/>
                    <a:gd name="connsiteY10" fmla="*/ 315615 h 474365"/>
                    <a:gd name="connsiteX11" fmla="*/ 431960 w 452799"/>
                    <a:gd name="connsiteY11" fmla="*/ 185440 h 474365"/>
                    <a:gd name="connsiteX12" fmla="*/ 435135 w 452799"/>
                    <a:gd name="connsiteY12" fmla="*/ 131465 h 474365"/>
                    <a:gd name="connsiteX13" fmla="*/ 390685 w 452799"/>
                    <a:gd name="connsiteY13" fmla="*/ 80665 h 474365"/>
                    <a:gd name="connsiteX14" fmla="*/ 225585 w 452799"/>
                    <a:gd name="connsiteY14" fmla="*/ 1290 h 47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2799" h="474365">
                      <a:moveTo>
                        <a:pt x="225585" y="1290"/>
                      </a:moveTo>
                      <a:cubicBezTo>
                        <a:pt x="218441" y="-6118"/>
                        <a:pt x="313163" y="20075"/>
                        <a:pt x="347823" y="36215"/>
                      </a:cubicBezTo>
                      <a:cubicBezTo>
                        <a:pt x="382483" y="52355"/>
                        <a:pt x="416086" y="77755"/>
                        <a:pt x="433548" y="98128"/>
                      </a:cubicBezTo>
                      <a:cubicBezTo>
                        <a:pt x="451011" y="118501"/>
                        <a:pt x="453656" y="135964"/>
                        <a:pt x="452598" y="158453"/>
                      </a:cubicBezTo>
                      <a:cubicBezTo>
                        <a:pt x="451540" y="180942"/>
                        <a:pt x="448894" y="203167"/>
                        <a:pt x="427198" y="233065"/>
                      </a:cubicBezTo>
                      <a:cubicBezTo>
                        <a:pt x="405502" y="262963"/>
                        <a:pt x="354967" y="312969"/>
                        <a:pt x="322423" y="337840"/>
                      </a:cubicBezTo>
                      <a:cubicBezTo>
                        <a:pt x="289879" y="362711"/>
                        <a:pt x="257600" y="371442"/>
                        <a:pt x="231935" y="382290"/>
                      </a:cubicBezTo>
                      <a:cubicBezTo>
                        <a:pt x="206270" y="393138"/>
                        <a:pt x="207064" y="387582"/>
                        <a:pt x="168435" y="402928"/>
                      </a:cubicBezTo>
                      <a:cubicBezTo>
                        <a:pt x="129806" y="418274"/>
                        <a:pt x="4658" y="474365"/>
                        <a:pt x="160" y="474365"/>
                      </a:cubicBezTo>
                      <a:cubicBezTo>
                        <a:pt x="-4338" y="474365"/>
                        <a:pt x="86679" y="429386"/>
                        <a:pt x="141448" y="402928"/>
                      </a:cubicBezTo>
                      <a:cubicBezTo>
                        <a:pt x="196217" y="376470"/>
                        <a:pt x="280354" y="351863"/>
                        <a:pt x="328773" y="315615"/>
                      </a:cubicBezTo>
                      <a:cubicBezTo>
                        <a:pt x="377192" y="279367"/>
                        <a:pt x="414233" y="216132"/>
                        <a:pt x="431960" y="185440"/>
                      </a:cubicBezTo>
                      <a:cubicBezTo>
                        <a:pt x="449687" y="154748"/>
                        <a:pt x="442014" y="148927"/>
                        <a:pt x="435135" y="131465"/>
                      </a:cubicBezTo>
                      <a:cubicBezTo>
                        <a:pt x="428256" y="114003"/>
                        <a:pt x="424552" y="101832"/>
                        <a:pt x="390685" y="80665"/>
                      </a:cubicBezTo>
                      <a:cubicBezTo>
                        <a:pt x="356818" y="59498"/>
                        <a:pt x="232729" y="8698"/>
                        <a:pt x="225585" y="12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39087347-B5B4-462D-B724-EF9D7A4DE19E}"/>
                    </a:ext>
                  </a:extLst>
                </p:cNvPr>
                <p:cNvSpPr/>
                <p:nvPr/>
              </p:nvSpPr>
              <p:spPr>
                <a:xfrm>
                  <a:off x="6090299" y="5192698"/>
                  <a:ext cx="480123" cy="454216"/>
                </a:xfrm>
                <a:custGeom>
                  <a:avLst/>
                  <a:gdLst>
                    <a:gd name="connsiteX0" fmla="*/ 939 w 480123"/>
                    <a:gd name="connsiteY0" fmla="*/ 454040 h 454216"/>
                    <a:gd name="connsiteX1" fmla="*/ 197789 w 480123"/>
                    <a:gd name="connsiteY1" fmla="*/ 349265 h 454216"/>
                    <a:gd name="connsiteX2" fmla="*/ 318439 w 480123"/>
                    <a:gd name="connsiteY2" fmla="*/ 293702 h 454216"/>
                    <a:gd name="connsiteX3" fmla="*/ 427976 w 480123"/>
                    <a:gd name="connsiteY3" fmla="*/ 223852 h 454216"/>
                    <a:gd name="connsiteX4" fmla="*/ 459726 w 480123"/>
                    <a:gd name="connsiteY4" fmla="*/ 146065 h 454216"/>
                    <a:gd name="connsiteX5" fmla="*/ 454964 w 480123"/>
                    <a:gd name="connsiteY5" fmla="*/ 85740 h 454216"/>
                    <a:gd name="connsiteX6" fmla="*/ 343839 w 480123"/>
                    <a:gd name="connsiteY6" fmla="*/ 15 h 454216"/>
                    <a:gd name="connsiteX7" fmla="*/ 464489 w 480123"/>
                    <a:gd name="connsiteY7" fmla="*/ 79390 h 454216"/>
                    <a:gd name="connsiteX8" fmla="*/ 478776 w 480123"/>
                    <a:gd name="connsiteY8" fmla="*/ 161940 h 454216"/>
                    <a:gd name="connsiteX9" fmla="*/ 466076 w 480123"/>
                    <a:gd name="connsiteY9" fmla="*/ 198452 h 454216"/>
                    <a:gd name="connsiteX10" fmla="*/ 400989 w 480123"/>
                    <a:gd name="connsiteY10" fmla="*/ 255602 h 454216"/>
                    <a:gd name="connsiteX11" fmla="*/ 285101 w 480123"/>
                    <a:gd name="connsiteY11" fmla="*/ 322277 h 454216"/>
                    <a:gd name="connsiteX12" fmla="*/ 939 w 480123"/>
                    <a:gd name="connsiteY12" fmla="*/ 454040 h 45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0123" h="454216">
                      <a:moveTo>
                        <a:pt x="939" y="454040"/>
                      </a:moveTo>
                      <a:cubicBezTo>
                        <a:pt x="-13613" y="458538"/>
                        <a:pt x="144872" y="375988"/>
                        <a:pt x="197789" y="349265"/>
                      </a:cubicBezTo>
                      <a:cubicBezTo>
                        <a:pt x="250706" y="322542"/>
                        <a:pt x="280075" y="314604"/>
                        <a:pt x="318439" y="293702"/>
                      </a:cubicBezTo>
                      <a:cubicBezTo>
                        <a:pt x="356803" y="272800"/>
                        <a:pt x="404428" y="248458"/>
                        <a:pt x="427976" y="223852"/>
                      </a:cubicBezTo>
                      <a:cubicBezTo>
                        <a:pt x="451524" y="199246"/>
                        <a:pt x="455228" y="169084"/>
                        <a:pt x="459726" y="146065"/>
                      </a:cubicBezTo>
                      <a:cubicBezTo>
                        <a:pt x="464224" y="123046"/>
                        <a:pt x="474279" y="110082"/>
                        <a:pt x="454964" y="85740"/>
                      </a:cubicBezTo>
                      <a:cubicBezTo>
                        <a:pt x="435650" y="61398"/>
                        <a:pt x="342251" y="1073"/>
                        <a:pt x="343839" y="15"/>
                      </a:cubicBezTo>
                      <a:cubicBezTo>
                        <a:pt x="345427" y="-1043"/>
                        <a:pt x="442000" y="52403"/>
                        <a:pt x="464489" y="79390"/>
                      </a:cubicBezTo>
                      <a:cubicBezTo>
                        <a:pt x="486978" y="106377"/>
                        <a:pt x="478512" y="142096"/>
                        <a:pt x="478776" y="161940"/>
                      </a:cubicBezTo>
                      <a:cubicBezTo>
                        <a:pt x="479041" y="181784"/>
                        <a:pt x="479040" y="182842"/>
                        <a:pt x="466076" y="198452"/>
                      </a:cubicBezTo>
                      <a:cubicBezTo>
                        <a:pt x="453112" y="214062"/>
                        <a:pt x="431151" y="234965"/>
                        <a:pt x="400989" y="255602"/>
                      </a:cubicBezTo>
                      <a:cubicBezTo>
                        <a:pt x="370827" y="276239"/>
                        <a:pt x="347807" y="291585"/>
                        <a:pt x="285101" y="322277"/>
                      </a:cubicBezTo>
                      <a:cubicBezTo>
                        <a:pt x="222395" y="352969"/>
                        <a:pt x="15491" y="449542"/>
                        <a:pt x="939" y="4540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88D135DC-3F97-4BD6-B2D2-8D9730D2AD73}"/>
                  </a:ext>
                </a:extLst>
              </p:cNvPr>
              <p:cNvSpPr/>
              <p:nvPr/>
            </p:nvSpPr>
            <p:spPr>
              <a:xfrm>
                <a:off x="6003773" y="4308454"/>
                <a:ext cx="1846421" cy="1642576"/>
              </a:xfrm>
              <a:custGeom>
                <a:avLst/>
                <a:gdLst>
                  <a:gd name="connsiteX0" fmla="*/ 9677 w 1846421"/>
                  <a:gd name="connsiteY0" fmla="*/ 304821 h 1642576"/>
                  <a:gd name="connsiteX1" fmla="*/ 416077 w 1846421"/>
                  <a:gd name="connsiteY1" fmla="*/ 276246 h 1642576"/>
                  <a:gd name="connsiteX2" fmla="*/ 1038377 w 1846421"/>
                  <a:gd name="connsiteY2" fmla="*/ 203221 h 1642576"/>
                  <a:gd name="connsiteX3" fmla="*/ 1638452 w 1846421"/>
                  <a:gd name="connsiteY3" fmla="*/ 69871 h 1642576"/>
                  <a:gd name="connsiteX4" fmla="*/ 1844827 w 1846421"/>
                  <a:gd name="connsiteY4" fmla="*/ 21 h 1642576"/>
                  <a:gd name="connsiteX5" fmla="*/ 1733702 w 1846421"/>
                  <a:gd name="connsiteY5" fmla="*/ 63521 h 1642576"/>
                  <a:gd name="connsiteX6" fmla="*/ 1727352 w 1846421"/>
                  <a:gd name="connsiteY6" fmla="*/ 155596 h 1642576"/>
                  <a:gd name="connsiteX7" fmla="*/ 1587652 w 1846421"/>
                  <a:gd name="connsiteY7" fmla="*/ 755671 h 1642576"/>
                  <a:gd name="connsiteX8" fmla="*/ 1444777 w 1846421"/>
                  <a:gd name="connsiteY8" fmla="*/ 1111271 h 1642576"/>
                  <a:gd name="connsiteX9" fmla="*/ 1301902 w 1846421"/>
                  <a:gd name="connsiteY9" fmla="*/ 1317646 h 1642576"/>
                  <a:gd name="connsiteX10" fmla="*/ 1209827 w 1846421"/>
                  <a:gd name="connsiteY10" fmla="*/ 1403371 h 1642576"/>
                  <a:gd name="connsiteX11" fmla="*/ 1114577 w 1846421"/>
                  <a:gd name="connsiteY11" fmla="*/ 1438296 h 1642576"/>
                  <a:gd name="connsiteX12" fmla="*/ 863752 w 1846421"/>
                  <a:gd name="connsiteY12" fmla="*/ 1492271 h 1642576"/>
                  <a:gd name="connsiteX13" fmla="*/ 524027 w 1846421"/>
                  <a:gd name="connsiteY13" fmla="*/ 1612921 h 1642576"/>
                  <a:gd name="connsiteX14" fmla="*/ 54127 w 1846421"/>
                  <a:gd name="connsiteY14" fmla="*/ 1641496 h 1642576"/>
                  <a:gd name="connsiteX15" fmla="*/ 324002 w 1846421"/>
                  <a:gd name="connsiteY15" fmla="*/ 1587521 h 1642576"/>
                  <a:gd name="connsiteX16" fmla="*/ 847877 w 1846421"/>
                  <a:gd name="connsiteY16" fmla="*/ 1473221 h 1642576"/>
                  <a:gd name="connsiteX17" fmla="*/ 1032027 w 1846421"/>
                  <a:gd name="connsiteY17" fmla="*/ 1320821 h 1642576"/>
                  <a:gd name="connsiteX18" fmla="*/ 1095527 w 1846421"/>
                  <a:gd name="connsiteY18" fmla="*/ 1060471 h 1642576"/>
                  <a:gd name="connsiteX19" fmla="*/ 1032027 w 1846421"/>
                  <a:gd name="connsiteY19" fmla="*/ 930296 h 1642576"/>
                  <a:gd name="connsiteX20" fmla="*/ 841527 w 1846421"/>
                  <a:gd name="connsiteY20" fmla="*/ 762021 h 1642576"/>
                  <a:gd name="connsiteX21" fmla="*/ 514502 w 1846421"/>
                  <a:gd name="connsiteY21" fmla="*/ 679471 h 1642576"/>
                  <a:gd name="connsiteX22" fmla="*/ 276377 w 1846421"/>
                  <a:gd name="connsiteY22" fmla="*/ 638196 h 1642576"/>
                  <a:gd name="connsiteX23" fmla="*/ 31902 w 1846421"/>
                  <a:gd name="connsiteY23" fmla="*/ 638196 h 1642576"/>
                  <a:gd name="connsiteX24" fmla="*/ 117627 w 1846421"/>
                  <a:gd name="connsiteY24" fmla="*/ 603271 h 1642576"/>
                  <a:gd name="connsiteX25" fmla="*/ 9677 w 1846421"/>
                  <a:gd name="connsiteY25" fmla="*/ 304821 h 164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6421" h="1642576">
                    <a:moveTo>
                      <a:pt x="9677" y="304821"/>
                    </a:moveTo>
                    <a:cubicBezTo>
                      <a:pt x="59419" y="250317"/>
                      <a:pt x="244627" y="293179"/>
                      <a:pt x="416077" y="276246"/>
                    </a:cubicBezTo>
                    <a:cubicBezTo>
                      <a:pt x="587527" y="259313"/>
                      <a:pt x="834648" y="237617"/>
                      <a:pt x="1038377" y="203221"/>
                    </a:cubicBezTo>
                    <a:cubicBezTo>
                      <a:pt x="1242106" y="168825"/>
                      <a:pt x="1504044" y="103738"/>
                      <a:pt x="1638452" y="69871"/>
                    </a:cubicBezTo>
                    <a:cubicBezTo>
                      <a:pt x="1772860" y="36004"/>
                      <a:pt x="1828952" y="1079"/>
                      <a:pt x="1844827" y="21"/>
                    </a:cubicBezTo>
                    <a:cubicBezTo>
                      <a:pt x="1860702" y="-1037"/>
                      <a:pt x="1753281" y="37592"/>
                      <a:pt x="1733702" y="63521"/>
                    </a:cubicBezTo>
                    <a:cubicBezTo>
                      <a:pt x="1714123" y="89450"/>
                      <a:pt x="1751694" y="40238"/>
                      <a:pt x="1727352" y="155596"/>
                    </a:cubicBezTo>
                    <a:cubicBezTo>
                      <a:pt x="1703010" y="270954"/>
                      <a:pt x="1634748" y="596392"/>
                      <a:pt x="1587652" y="755671"/>
                    </a:cubicBezTo>
                    <a:cubicBezTo>
                      <a:pt x="1540556" y="914950"/>
                      <a:pt x="1492402" y="1017609"/>
                      <a:pt x="1444777" y="1111271"/>
                    </a:cubicBezTo>
                    <a:cubicBezTo>
                      <a:pt x="1397152" y="1204934"/>
                      <a:pt x="1341060" y="1268963"/>
                      <a:pt x="1301902" y="1317646"/>
                    </a:cubicBezTo>
                    <a:cubicBezTo>
                      <a:pt x="1262744" y="1366329"/>
                      <a:pt x="1241048" y="1383263"/>
                      <a:pt x="1209827" y="1403371"/>
                    </a:cubicBezTo>
                    <a:cubicBezTo>
                      <a:pt x="1178606" y="1423479"/>
                      <a:pt x="1172256" y="1423479"/>
                      <a:pt x="1114577" y="1438296"/>
                    </a:cubicBezTo>
                    <a:cubicBezTo>
                      <a:pt x="1056898" y="1453113"/>
                      <a:pt x="962177" y="1463167"/>
                      <a:pt x="863752" y="1492271"/>
                    </a:cubicBezTo>
                    <a:cubicBezTo>
                      <a:pt x="765327" y="1521375"/>
                      <a:pt x="658965" y="1588050"/>
                      <a:pt x="524027" y="1612921"/>
                    </a:cubicBezTo>
                    <a:cubicBezTo>
                      <a:pt x="389090" y="1637792"/>
                      <a:pt x="87465" y="1645729"/>
                      <a:pt x="54127" y="1641496"/>
                    </a:cubicBezTo>
                    <a:cubicBezTo>
                      <a:pt x="20789" y="1637263"/>
                      <a:pt x="324002" y="1587521"/>
                      <a:pt x="324002" y="1587521"/>
                    </a:cubicBezTo>
                    <a:cubicBezTo>
                      <a:pt x="456294" y="1559475"/>
                      <a:pt x="729873" y="1517671"/>
                      <a:pt x="847877" y="1473221"/>
                    </a:cubicBezTo>
                    <a:cubicBezTo>
                      <a:pt x="965881" y="1428771"/>
                      <a:pt x="990752" y="1389613"/>
                      <a:pt x="1032027" y="1320821"/>
                    </a:cubicBezTo>
                    <a:cubicBezTo>
                      <a:pt x="1073302" y="1252029"/>
                      <a:pt x="1095527" y="1125558"/>
                      <a:pt x="1095527" y="1060471"/>
                    </a:cubicBezTo>
                    <a:cubicBezTo>
                      <a:pt x="1095527" y="995384"/>
                      <a:pt x="1074360" y="980037"/>
                      <a:pt x="1032027" y="930296"/>
                    </a:cubicBezTo>
                    <a:cubicBezTo>
                      <a:pt x="989694" y="880555"/>
                      <a:pt x="927781" y="803825"/>
                      <a:pt x="841527" y="762021"/>
                    </a:cubicBezTo>
                    <a:cubicBezTo>
                      <a:pt x="755273" y="720217"/>
                      <a:pt x="608694" y="700108"/>
                      <a:pt x="514502" y="679471"/>
                    </a:cubicBezTo>
                    <a:cubicBezTo>
                      <a:pt x="420310" y="658834"/>
                      <a:pt x="356810" y="645075"/>
                      <a:pt x="276377" y="638196"/>
                    </a:cubicBezTo>
                    <a:cubicBezTo>
                      <a:pt x="195944" y="631317"/>
                      <a:pt x="58360" y="644017"/>
                      <a:pt x="31902" y="638196"/>
                    </a:cubicBezTo>
                    <a:cubicBezTo>
                      <a:pt x="5444" y="632375"/>
                      <a:pt x="117098" y="655129"/>
                      <a:pt x="117627" y="603271"/>
                    </a:cubicBezTo>
                    <a:cubicBezTo>
                      <a:pt x="118156" y="551413"/>
                      <a:pt x="-40065" y="359325"/>
                      <a:pt x="9677" y="304821"/>
                    </a:cubicBezTo>
                    <a:close/>
                  </a:path>
                </a:pathLst>
              </a:custGeom>
              <a:solidFill>
                <a:srgbClr val="00206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251ACC22-C3C1-4338-98B4-BF831021462C}"/>
                  </a:ext>
                </a:extLst>
              </p:cNvPr>
              <p:cNvSpPr/>
              <p:nvPr/>
            </p:nvSpPr>
            <p:spPr>
              <a:xfrm>
                <a:off x="7572024" y="3803593"/>
                <a:ext cx="1203732" cy="1321104"/>
              </a:xfrm>
              <a:custGeom>
                <a:avLst/>
                <a:gdLst>
                  <a:gd name="connsiteX0" fmla="*/ 1203676 w 1203732"/>
                  <a:gd name="connsiteY0" fmla="*/ 6407 h 1321104"/>
                  <a:gd name="connsiteX1" fmla="*/ 803626 w 1203732"/>
                  <a:gd name="connsiteY1" fmla="*/ 523932 h 1321104"/>
                  <a:gd name="connsiteX2" fmla="*/ 428976 w 1203732"/>
                  <a:gd name="connsiteY2" fmla="*/ 873182 h 1321104"/>
                  <a:gd name="connsiteX3" fmla="*/ 67026 w 1203732"/>
                  <a:gd name="connsiteY3" fmla="*/ 1212907 h 1321104"/>
                  <a:gd name="connsiteX4" fmla="*/ 351 w 1203732"/>
                  <a:gd name="connsiteY4" fmla="*/ 1317682 h 1321104"/>
                  <a:gd name="connsiteX5" fmla="*/ 47976 w 1203732"/>
                  <a:gd name="connsiteY5" fmla="*/ 1111307 h 1321104"/>
                  <a:gd name="connsiteX6" fmla="*/ 194026 w 1203732"/>
                  <a:gd name="connsiteY6" fmla="*/ 546157 h 1321104"/>
                  <a:gd name="connsiteX7" fmla="*/ 352776 w 1203732"/>
                  <a:gd name="connsiteY7" fmla="*/ 479482 h 1321104"/>
                  <a:gd name="connsiteX8" fmla="*/ 829026 w 1203732"/>
                  <a:gd name="connsiteY8" fmla="*/ 250882 h 1321104"/>
                  <a:gd name="connsiteX9" fmla="*/ 1203676 w 1203732"/>
                  <a:gd name="connsiteY9" fmla="*/ 6407 h 13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3732" h="1321104">
                    <a:moveTo>
                      <a:pt x="1203676" y="6407"/>
                    </a:moveTo>
                    <a:cubicBezTo>
                      <a:pt x="1199443" y="51915"/>
                      <a:pt x="932743" y="379470"/>
                      <a:pt x="803626" y="523932"/>
                    </a:cubicBezTo>
                    <a:cubicBezTo>
                      <a:pt x="674509" y="668394"/>
                      <a:pt x="428976" y="873182"/>
                      <a:pt x="428976" y="873182"/>
                    </a:cubicBezTo>
                    <a:cubicBezTo>
                      <a:pt x="306209" y="988011"/>
                      <a:pt x="138463" y="1138824"/>
                      <a:pt x="67026" y="1212907"/>
                    </a:cubicBezTo>
                    <a:cubicBezTo>
                      <a:pt x="-4411" y="1286990"/>
                      <a:pt x="3526" y="1334615"/>
                      <a:pt x="351" y="1317682"/>
                    </a:cubicBezTo>
                    <a:cubicBezTo>
                      <a:pt x="-2824" y="1300749"/>
                      <a:pt x="15697" y="1239894"/>
                      <a:pt x="47976" y="1111307"/>
                    </a:cubicBezTo>
                    <a:cubicBezTo>
                      <a:pt x="80255" y="982720"/>
                      <a:pt x="143226" y="651461"/>
                      <a:pt x="194026" y="546157"/>
                    </a:cubicBezTo>
                    <a:cubicBezTo>
                      <a:pt x="244826" y="440853"/>
                      <a:pt x="246943" y="528694"/>
                      <a:pt x="352776" y="479482"/>
                    </a:cubicBezTo>
                    <a:cubicBezTo>
                      <a:pt x="458609" y="430270"/>
                      <a:pt x="686151" y="331844"/>
                      <a:pt x="829026" y="250882"/>
                    </a:cubicBezTo>
                    <a:cubicBezTo>
                      <a:pt x="971901" y="169920"/>
                      <a:pt x="1207909" y="-39101"/>
                      <a:pt x="1203676" y="64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D6FB15A1-339B-420A-941E-0F23431F56B5}"/>
                  </a:ext>
                </a:extLst>
              </p:cNvPr>
              <p:cNvSpPr/>
              <p:nvPr/>
            </p:nvSpPr>
            <p:spPr>
              <a:xfrm>
                <a:off x="8620519" y="3397241"/>
                <a:ext cx="560477" cy="727106"/>
              </a:xfrm>
              <a:custGeom>
                <a:avLst/>
                <a:gdLst>
                  <a:gd name="connsiteX0" fmla="*/ 558406 w 560477"/>
                  <a:gd name="connsiteY0" fmla="*/ 9 h 727106"/>
                  <a:gd name="connsiteX1" fmla="*/ 393306 w 560477"/>
                  <a:gd name="connsiteY1" fmla="*/ 431809 h 727106"/>
                  <a:gd name="connsiteX2" fmla="*/ 323456 w 560477"/>
                  <a:gd name="connsiteY2" fmla="*/ 511184 h 727106"/>
                  <a:gd name="connsiteX3" fmla="*/ 240906 w 560477"/>
                  <a:gd name="connsiteY3" fmla="*/ 565159 h 727106"/>
                  <a:gd name="connsiteX4" fmla="*/ 136131 w 560477"/>
                  <a:gd name="connsiteY4" fmla="*/ 727084 h 727106"/>
                  <a:gd name="connsiteX5" fmla="*/ 158356 w 560477"/>
                  <a:gd name="connsiteY5" fmla="*/ 577859 h 727106"/>
                  <a:gd name="connsiteX6" fmla="*/ 88506 w 560477"/>
                  <a:gd name="connsiteY6" fmla="*/ 698509 h 727106"/>
                  <a:gd name="connsiteX7" fmla="*/ 82156 w 560477"/>
                  <a:gd name="connsiteY7" fmla="*/ 577859 h 727106"/>
                  <a:gd name="connsiteX8" fmla="*/ 9131 w 560477"/>
                  <a:gd name="connsiteY8" fmla="*/ 717559 h 727106"/>
                  <a:gd name="connsiteX9" fmla="*/ 12306 w 560477"/>
                  <a:gd name="connsiteY9" fmla="*/ 609609 h 727106"/>
                  <a:gd name="connsiteX10" fmla="*/ 110731 w 560477"/>
                  <a:gd name="connsiteY10" fmla="*/ 511184 h 727106"/>
                  <a:gd name="connsiteX11" fmla="*/ 266306 w 560477"/>
                  <a:gd name="connsiteY11" fmla="*/ 419109 h 727106"/>
                  <a:gd name="connsiteX12" fmla="*/ 558406 w 560477"/>
                  <a:gd name="connsiteY12" fmla="*/ 9 h 72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477" h="727106">
                    <a:moveTo>
                      <a:pt x="558406" y="9"/>
                    </a:moveTo>
                    <a:cubicBezTo>
                      <a:pt x="579573" y="2126"/>
                      <a:pt x="432464" y="346613"/>
                      <a:pt x="393306" y="431809"/>
                    </a:cubicBezTo>
                    <a:cubicBezTo>
                      <a:pt x="354148" y="517005"/>
                      <a:pt x="348856" y="488959"/>
                      <a:pt x="323456" y="511184"/>
                    </a:cubicBezTo>
                    <a:cubicBezTo>
                      <a:pt x="298056" y="533409"/>
                      <a:pt x="272127" y="529176"/>
                      <a:pt x="240906" y="565159"/>
                    </a:cubicBezTo>
                    <a:cubicBezTo>
                      <a:pt x="209685" y="601142"/>
                      <a:pt x="149889" y="724967"/>
                      <a:pt x="136131" y="727084"/>
                    </a:cubicBezTo>
                    <a:cubicBezTo>
                      <a:pt x="122373" y="729201"/>
                      <a:pt x="166293" y="582622"/>
                      <a:pt x="158356" y="577859"/>
                    </a:cubicBezTo>
                    <a:cubicBezTo>
                      <a:pt x="150418" y="573097"/>
                      <a:pt x="101206" y="698509"/>
                      <a:pt x="88506" y="698509"/>
                    </a:cubicBezTo>
                    <a:cubicBezTo>
                      <a:pt x="75806" y="698509"/>
                      <a:pt x="95385" y="574684"/>
                      <a:pt x="82156" y="577859"/>
                    </a:cubicBezTo>
                    <a:cubicBezTo>
                      <a:pt x="68927" y="581034"/>
                      <a:pt x="20773" y="712267"/>
                      <a:pt x="9131" y="717559"/>
                    </a:cubicBezTo>
                    <a:cubicBezTo>
                      <a:pt x="-2511" y="722851"/>
                      <a:pt x="-4627" y="644005"/>
                      <a:pt x="12306" y="609609"/>
                    </a:cubicBezTo>
                    <a:cubicBezTo>
                      <a:pt x="29239" y="575213"/>
                      <a:pt x="68398" y="542934"/>
                      <a:pt x="110731" y="511184"/>
                    </a:cubicBezTo>
                    <a:cubicBezTo>
                      <a:pt x="153064" y="479434"/>
                      <a:pt x="193281" y="499013"/>
                      <a:pt x="266306" y="419109"/>
                    </a:cubicBezTo>
                    <a:cubicBezTo>
                      <a:pt x="339331" y="339205"/>
                      <a:pt x="537239" y="-2108"/>
                      <a:pt x="558406" y="9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BDE96C86-690D-48EA-BFFE-5CB1A08B6767}"/>
                  </a:ext>
                </a:extLst>
              </p:cNvPr>
              <p:cNvSpPr/>
              <p:nvPr/>
            </p:nvSpPr>
            <p:spPr>
              <a:xfrm>
                <a:off x="7757943" y="4143207"/>
                <a:ext cx="672927" cy="520023"/>
              </a:xfrm>
              <a:custGeom>
                <a:avLst/>
                <a:gdLst>
                  <a:gd name="connsiteX0" fmla="*/ 170 w 672927"/>
                  <a:gd name="connsiteY0" fmla="*/ 374818 h 520023"/>
                  <a:gd name="connsiteX1" fmla="*/ 162095 w 672927"/>
                  <a:gd name="connsiteY1" fmla="*/ 276393 h 520023"/>
                  <a:gd name="connsiteX2" fmla="*/ 376407 w 672927"/>
                  <a:gd name="connsiteY2" fmla="*/ 198606 h 520023"/>
                  <a:gd name="connsiteX3" fmla="*/ 455782 w 672927"/>
                  <a:gd name="connsiteY3" fmla="*/ 165268 h 520023"/>
                  <a:gd name="connsiteX4" fmla="*/ 536745 w 672927"/>
                  <a:gd name="connsiteY4" fmla="*/ 97006 h 520023"/>
                  <a:gd name="connsiteX5" fmla="*/ 671682 w 672927"/>
                  <a:gd name="connsiteY5" fmla="*/ 168 h 520023"/>
                  <a:gd name="connsiteX6" fmla="*/ 595482 w 672927"/>
                  <a:gd name="connsiteY6" fmla="*/ 77956 h 520023"/>
                  <a:gd name="connsiteX7" fmla="*/ 455782 w 672927"/>
                  <a:gd name="connsiteY7" fmla="*/ 231943 h 520023"/>
                  <a:gd name="connsiteX8" fmla="*/ 395457 w 672927"/>
                  <a:gd name="connsiteY8" fmla="*/ 339893 h 520023"/>
                  <a:gd name="connsiteX9" fmla="*/ 289095 w 672927"/>
                  <a:gd name="connsiteY9" fmla="*/ 449431 h 520023"/>
                  <a:gd name="connsiteX10" fmla="*/ 158920 w 672927"/>
                  <a:gd name="connsiteY10" fmla="*/ 514518 h 520023"/>
                  <a:gd name="connsiteX11" fmla="*/ 57320 w 672927"/>
                  <a:gd name="connsiteY11" fmla="*/ 508168 h 520023"/>
                  <a:gd name="connsiteX12" fmla="*/ 82720 w 672927"/>
                  <a:gd name="connsiteY12" fmla="*/ 441493 h 520023"/>
                  <a:gd name="connsiteX13" fmla="*/ 139870 w 672927"/>
                  <a:gd name="connsiteY13" fmla="*/ 387518 h 520023"/>
                  <a:gd name="connsiteX14" fmla="*/ 244645 w 672927"/>
                  <a:gd name="connsiteY14" fmla="*/ 374818 h 520023"/>
                  <a:gd name="connsiteX15" fmla="*/ 112882 w 672927"/>
                  <a:gd name="connsiteY15" fmla="*/ 444668 h 520023"/>
                  <a:gd name="connsiteX16" fmla="*/ 131932 w 672927"/>
                  <a:gd name="connsiteY16" fmla="*/ 495468 h 520023"/>
                  <a:gd name="connsiteX17" fmla="*/ 225595 w 672927"/>
                  <a:gd name="connsiteY17" fmla="*/ 470068 h 520023"/>
                  <a:gd name="connsiteX18" fmla="*/ 339895 w 672927"/>
                  <a:gd name="connsiteY18" fmla="*/ 390693 h 520023"/>
                  <a:gd name="connsiteX19" fmla="*/ 389107 w 672927"/>
                  <a:gd name="connsiteY19" fmla="*/ 252581 h 520023"/>
                  <a:gd name="connsiteX20" fmla="*/ 298620 w 672927"/>
                  <a:gd name="connsiteY20" fmla="*/ 265281 h 520023"/>
                  <a:gd name="connsiteX21" fmla="*/ 173207 w 672927"/>
                  <a:gd name="connsiteY21" fmla="*/ 325606 h 520023"/>
                  <a:gd name="connsiteX22" fmla="*/ 131932 w 672927"/>
                  <a:gd name="connsiteY22" fmla="*/ 347831 h 520023"/>
                  <a:gd name="connsiteX23" fmla="*/ 170 w 672927"/>
                  <a:gd name="connsiteY23" fmla="*/ 374818 h 5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2927" h="520023">
                    <a:moveTo>
                      <a:pt x="170" y="374818"/>
                    </a:moveTo>
                    <a:cubicBezTo>
                      <a:pt x="5197" y="362912"/>
                      <a:pt x="99389" y="305762"/>
                      <a:pt x="162095" y="276393"/>
                    </a:cubicBezTo>
                    <a:cubicBezTo>
                      <a:pt x="224801" y="247024"/>
                      <a:pt x="327459" y="217127"/>
                      <a:pt x="376407" y="198606"/>
                    </a:cubicBezTo>
                    <a:cubicBezTo>
                      <a:pt x="425355" y="180085"/>
                      <a:pt x="429059" y="182201"/>
                      <a:pt x="455782" y="165268"/>
                    </a:cubicBezTo>
                    <a:cubicBezTo>
                      <a:pt x="482505" y="148335"/>
                      <a:pt x="500762" y="124523"/>
                      <a:pt x="536745" y="97006"/>
                    </a:cubicBezTo>
                    <a:cubicBezTo>
                      <a:pt x="572728" y="69489"/>
                      <a:pt x="661893" y="3343"/>
                      <a:pt x="671682" y="168"/>
                    </a:cubicBezTo>
                    <a:cubicBezTo>
                      <a:pt x="681471" y="-3007"/>
                      <a:pt x="631465" y="39327"/>
                      <a:pt x="595482" y="77956"/>
                    </a:cubicBezTo>
                    <a:cubicBezTo>
                      <a:pt x="559499" y="116585"/>
                      <a:pt x="489119" y="188287"/>
                      <a:pt x="455782" y="231943"/>
                    </a:cubicBezTo>
                    <a:cubicBezTo>
                      <a:pt x="422445" y="275599"/>
                      <a:pt x="423238" y="303645"/>
                      <a:pt x="395457" y="339893"/>
                    </a:cubicBezTo>
                    <a:cubicBezTo>
                      <a:pt x="367676" y="376141"/>
                      <a:pt x="328518" y="420327"/>
                      <a:pt x="289095" y="449431"/>
                    </a:cubicBezTo>
                    <a:cubicBezTo>
                      <a:pt x="249672" y="478535"/>
                      <a:pt x="197549" y="504729"/>
                      <a:pt x="158920" y="514518"/>
                    </a:cubicBezTo>
                    <a:cubicBezTo>
                      <a:pt x="120291" y="524307"/>
                      <a:pt x="70020" y="520339"/>
                      <a:pt x="57320" y="508168"/>
                    </a:cubicBezTo>
                    <a:cubicBezTo>
                      <a:pt x="44620" y="495997"/>
                      <a:pt x="68962" y="461601"/>
                      <a:pt x="82720" y="441493"/>
                    </a:cubicBezTo>
                    <a:cubicBezTo>
                      <a:pt x="96478" y="421385"/>
                      <a:pt x="112883" y="398630"/>
                      <a:pt x="139870" y="387518"/>
                    </a:cubicBezTo>
                    <a:cubicBezTo>
                      <a:pt x="166857" y="376406"/>
                      <a:pt x="249143" y="365293"/>
                      <a:pt x="244645" y="374818"/>
                    </a:cubicBezTo>
                    <a:cubicBezTo>
                      <a:pt x="240147" y="384343"/>
                      <a:pt x="131667" y="424560"/>
                      <a:pt x="112882" y="444668"/>
                    </a:cubicBezTo>
                    <a:cubicBezTo>
                      <a:pt x="94097" y="464776"/>
                      <a:pt x="113147" y="491235"/>
                      <a:pt x="131932" y="495468"/>
                    </a:cubicBezTo>
                    <a:cubicBezTo>
                      <a:pt x="150717" y="499701"/>
                      <a:pt x="190935" y="487530"/>
                      <a:pt x="225595" y="470068"/>
                    </a:cubicBezTo>
                    <a:cubicBezTo>
                      <a:pt x="260255" y="452606"/>
                      <a:pt x="312643" y="426941"/>
                      <a:pt x="339895" y="390693"/>
                    </a:cubicBezTo>
                    <a:cubicBezTo>
                      <a:pt x="367147" y="354445"/>
                      <a:pt x="395986" y="273483"/>
                      <a:pt x="389107" y="252581"/>
                    </a:cubicBezTo>
                    <a:cubicBezTo>
                      <a:pt x="382228" y="231679"/>
                      <a:pt x="334603" y="253110"/>
                      <a:pt x="298620" y="265281"/>
                    </a:cubicBezTo>
                    <a:cubicBezTo>
                      <a:pt x="262637" y="277452"/>
                      <a:pt x="200988" y="311848"/>
                      <a:pt x="173207" y="325606"/>
                    </a:cubicBezTo>
                    <a:cubicBezTo>
                      <a:pt x="145426" y="339364"/>
                      <a:pt x="161036" y="336189"/>
                      <a:pt x="131932" y="347831"/>
                    </a:cubicBezTo>
                    <a:cubicBezTo>
                      <a:pt x="102828" y="359473"/>
                      <a:pt x="-4857" y="386724"/>
                      <a:pt x="170" y="374818"/>
                    </a:cubicBez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D9470653-5306-4D56-8F47-7E7DB4B3EC6D}"/>
                  </a:ext>
                </a:extLst>
              </p:cNvPr>
              <p:cNvSpPr/>
              <p:nvPr/>
            </p:nvSpPr>
            <p:spPr>
              <a:xfrm>
                <a:off x="5732874" y="5028474"/>
                <a:ext cx="1280665" cy="836024"/>
              </a:xfrm>
              <a:custGeom>
                <a:avLst/>
                <a:gdLst>
                  <a:gd name="connsiteX0" fmla="*/ 246709 w 1280665"/>
                  <a:gd name="connsiteY0" fmla="*/ 726 h 836024"/>
                  <a:gd name="connsiteX1" fmla="*/ 780109 w 1280665"/>
                  <a:gd name="connsiteY1" fmla="*/ 55759 h 836024"/>
                  <a:gd name="connsiteX2" fmla="*/ 1080676 w 1280665"/>
                  <a:gd name="connsiteY2" fmla="*/ 148893 h 836024"/>
                  <a:gd name="connsiteX3" fmla="*/ 1277526 w 1280665"/>
                  <a:gd name="connsiteY3" fmla="*/ 411359 h 836024"/>
                  <a:gd name="connsiteX4" fmla="*/ 1192859 w 1280665"/>
                  <a:gd name="connsiteY4" fmla="*/ 576459 h 836024"/>
                  <a:gd name="connsiteX5" fmla="*/ 1074326 w 1280665"/>
                  <a:gd name="connsiteY5" fmla="*/ 678059 h 836024"/>
                  <a:gd name="connsiteX6" fmla="*/ 858426 w 1280665"/>
                  <a:gd name="connsiteY6" fmla="*/ 764843 h 836024"/>
                  <a:gd name="connsiteX7" fmla="*/ 555743 w 1280665"/>
                  <a:gd name="connsiteY7" fmla="*/ 824109 h 836024"/>
                  <a:gd name="connsiteX8" fmla="*/ 344076 w 1280665"/>
                  <a:gd name="connsiteY8" fmla="*/ 834693 h 836024"/>
                  <a:gd name="connsiteX9" fmla="*/ 3293 w 1280665"/>
                  <a:gd name="connsiteY9" fmla="*/ 805059 h 836024"/>
                  <a:gd name="connsiteX10" fmla="*/ 566326 w 1280665"/>
                  <a:gd name="connsiteY10" fmla="*/ 752143 h 836024"/>
                  <a:gd name="connsiteX11" fmla="*/ 1072209 w 1280665"/>
                  <a:gd name="connsiteY11" fmla="*/ 597626 h 836024"/>
                  <a:gd name="connsiteX12" fmla="*/ 1078559 w 1280665"/>
                  <a:gd name="connsiteY12" fmla="*/ 369026 h 836024"/>
                  <a:gd name="connsiteX13" fmla="*/ 991776 w 1280665"/>
                  <a:gd name="connsiteY13" fmla="*/ 195459 h 836024"/>
                  <a:gd name="connsiteX14" fmla="*/ 714493 w 1280665"/>
                  <a:gd name="connsiteY14" fmla="*/ 93859 h 836024"/>
                  <a:gd name="connsiteX15" fmla="*/ 246709 w 1280665"/>
                  <a:gd name="connsiteY15" fmla="*/ 726 h 8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0665" h="836024">
                    <a:moveTo>
                      <a:pt x="246709" y="726"/>
                    </a:moveTo>
                    <a:cubicBezTo>
                      <a:pt x="257645" y="-5624"/>
                      <a:pt x="641115" y="31065"/>
                      <a:pt x="780109" y="55759"/>
                    </a:cubicBezTo>
                    <a:cubicBezTo>
                      <a:pt x="919103" y="80453"/>
                      <a:pt x="997773" y="89626"/>
                      <a:pt x="1080676" y="148893"/>
                    </a:cubicBezTo>
                    <a:cubicBezTo>
                      <a:pt x="1163579" y="208160"/>
                      <a:pt x="1258829" y="340098"/>
                      <a:pt x="1277526" y="411359"/>
                    </a:cubicBezTo>
                    <a:cubicBezTo>
                      <a:pt x="1296223" y="482620"/>
                      <a:pt x="1226726" y="532009"/>
                      <a:pt x="1192859" y="576459"/>
                    </a:cubicBezTo>
                    <a:cubicBezTo>
                      <a:pt x="1158992" y="620909"/>
                      <a:pt x="1130065" y="646662"/>
                      <a:pt x="1074326" y="678059"/>
                    </a:cubicBezTo>
                    <a:cubicBezTo>
                      <a:pt x="1018587" y="709456"/>
                      <a:pt x="944857" y="740501"/>
                      <a:pt x="858426" y="764843"/>
                    </a:cubicBezTo>
                    <a:cubicBezTo>
                      <a:pt x="771995" y="789185"/>
                      <a:pt x="641468" y="812467"/>
                      <a:pt x="555743" y="824109"/>
                    </a:cubicBezTo>
                    <a:cubicBezTo>
                      <a:pt x="470018" y="835751"/>
                      <a:pt x="436151" y="837868"/>
                      <a:pt x="344076" y="834693"/>
                    </a:cubicBezTo>
                    <a:cubicBezTo>
                      <a:pt x="252001" y="831518"/>
                      <a:pt x="-33749" y="818817"/>
                      <a:pt x="3293" y="805059"/>
                    </a:cubicBezTo>
                    <a:cubicBezTo>
                      <a:pt x="40335" y="791301"/>
                      <a:pt x="388173" y="786715"/>
                      <a:pt x="566326" y="752143"/>
                    </a:cubicBezTo>
                    <a:cubicBezTo>
                      <a:pt x="744479" y="717571"/>
                      <a:pt x="986837" y="661479"/>
                      <a:pt x="1072209" y="597626"/>
                    </a:cubicBezTo>
                    <a:cubicBezTo>
                      <a:pt x="1157581" y="533773"/>
                      <a:pt x="1091964" y="436054"/>
                      <a:pt x="1078559" y="369026"/>
                    </a:cubicBezTo>
                    <a:cubicBezTo>
                      <a:pt x="1065154" y="301998"/>
                      <a:pt x="1052454" y="241320"/>
                      <a:pt x="991776" y="195459"/>
                    </a:cubicBezTo>
                    <a:cubicBezTo>
                      <a:pt x="931098" y="149598"/>
                      <a:pt x="840787" y="122787"/>
                      <a:pt x="714493" y="93859"/>
                    </a:cubicBezTo>
                    <a:cubicBezTo>
                      <a:pt x="588199" y="64931"/>
                      <a:pt x="235773" y="7076"/>
                      <a:pt x="246709" y="72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56B325FA-FF2F-4738-951D-E49ACACD7ADE}"/>
                  </a:ext>
                </a:extLst>
              </p:cNvPr>
              <p:cNvSpPr/>
              <p:nvPr/>
            </p:nvSpPr>
            <p:spPr>
              <a:xfrm>
                <a:off x="6065566" y="5455354"/>
                <a:ext cx="304567" cy="55528"/>
              </a:xfrm>
              <a:custGeom>
                <a:avLst/>
                <a:gdLst>
                  <a:gd name="connsiteX0" fmla="*/ 801 w 304567"/>
                  <a:gd name="connsiteY0" fmla="*/ 1413 h 55528"/>
                  <a:gd name="connsiteX1" fmla="*/ 229401 w 304567"/>
                  <a:gd name="connsiteY1" fmla="*/ 7763 h 55528"/>
                  <a:gd name="connsiteX2" fmla="*/ 303484 w 304567"/>
                  <a:gd name="connsiteY2" fmla="*/ 50096 h 55528"/>
                  <a:gd name="connsiteX3" fmla="*/ 265384 w 304567"/>
                  <a:gd name="connsiteY3" fmla="*/ 52213 h 55528"/>
                  <a:gd name="connsiteX4" fmla="*/ 157434 w 304567"/>
                  <a:gd name="connsiteY4" fmla="*/ 24696 h 55528"/>
                  <a:gd name="connsiteX5" fmla="*/ 801 w 304567"/>
                  <a:gd name="connsiteY5" fmla="*/ 1413 h 5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567" h="55528">
                    <a:moveTo>
                      <a:pt x="801" y="1413"/>
                    </a:moveTo>
                    <a:cubicBezTo>
                      <a:pt x="12796" y="-1409"/>
                      <a:pt x="178954" y="-351"/>
                      <a:pt x="229401" y="7763"/>
                    </a:cubicBezTo>
                    <a:cubicBezTo>
                      <a:pt x="279848" y="15877"/>
                      <a:pt x="297487" y="42688"/>
                      <a:pt x="303484" y="50096"/>
                    </a:cubicBezTo>
                    <a:cubicBezTo>
                      <a:pt x="309481" y="57504"/>
                      <a:pt x="289726" y="56446"/>
                      <a:pt x="265384" y="52213"/>
                    </a:cubicBezTo>
                    <a:cubicBezTo>
                      <a:pt x="241042" y="47980"/>
                      <a:pt x="200120" y="29635"/>
                      <a:pt x="157434" y="24696"/>
                    </a:cubicBezTo>
                    <a:cubicBezTo>
                      <a:pt x="114748" y="19757"/>
                      <a:pt x="-11194" y="4235"/>
                      <a:pt x="801" y="14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547E6A66-3075-4D72-B24F-AC9143FE0937}"/>
                  </a:ext>
                </a:extLst>
              </p:cNvPr>
              <p:cNvSpPr/>
              <p:nvPr/>
            </p:nvSpPr>
            <p:spPr>
              <a:xfrm>
                <a:off x="6230938" y="5576880"/>
                <a:ext cx="171852" cy="155903"/>
              </a:xfrm>
              <a:custGeom>
                <a:avLst/>
                <a:gdLst>
                  <a:gd name="connsiteX0" fmla="*/ 161925 w 171852"/>
                  <a:gd name="connsiteY0" fmla="*/ 8 h 155903"/>
                  <a:gd name="connsiteX1" fmla="*/ 169862 w 171852"/>
                  <a:gd name="connsiteY1" fmla="*/ 73033 h 155903"/>
                  <a:gd name="connsiteX2" fmla="*/ 133350 w 171852"/>
                  <a:gd name="connsiteY2" fmla="*/ 95258 h 155903"/>
                  <a:gd name="connsiteX3" fmla="*/ 79375 w 171852"/>
                  <a:gd name="connsiteY3" fmla="*/ 123833 h 155903"/>
                  <a:gd name="connsiteX4" fmla="*/ 0 w 171852"/>
                  <a:gd name="connsiteY4" fmla="*/ 155583 h 155903"/>
                  <a:gd name="connsiteX5" fmla="*/ 79375 w 171852"/>
                  <a:gd name="connsiteY5" fmla="*/ 103195 h 155903"/>
                  <a:gd name="connsiteX6" fmla="*/ 119062 w 171852"/>
                  <a:gd name="connsiteY6" fmla="*/ 68270 h 155903"/>
                  <a:gd name="connsiteX7" fmla="*/ 161925 w 171852"/>
                  <a:gd name="connsiteY7" fmla="*/ 8 h 15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852" h="155903">
                    <a:moveTo>
                      <a:pt x="161925" y="8"/>
                    </a:moveTo>
                    <a:cubicBezTo>
                      <a:pt x="170392" y="802"/>
                      <a:pt x="174624" y="57158"/>
                      <a:pt x="169862" y="73033"/>
                    </a:cubicBezTo>
                    <a:cubicBezTo>
                      <a:pt x="165100" y="88908"/>
                      <a:pt x="148431" y="86791"/>
                      <a:pt x="133350" y="95258"/>
                    </a:cubicBezTo>
                    <a:cubicBezTo>
                      <a:pt x="118269" y="103725"/>
                      <a:pt x="101600" y="113779"/>
                      <a:pt x="79375" y="123833"/>
                    </a:cubicBezTo>
                    <a:cubicBezTo>
                      <a:pt x="57150" y="133887"/>
                      <a:pt x="0" y="159023"/>
                      <a:pt x="0" y="155583"/>
                    </a:cubicBezTo>
                    <a:cubicBezTo>
                      <a:pt x="0" y="152143"/>
                      <a:pt x="59532" y="117747"/>
                      <a:pt x="79375" y="103195"/>
                    </a:cubicBezTo>
                    <a:cubicBezTo>
                      <a:pt x="99218" y="88643"/>
                      <a:pt x="106891" y="82028"/>
                      <a:pt x="119062" y="68270"/>
                    </a:cubicBezTo>
                    <a:cubicBezTo>
                      <a:pt x="131233" y="54512"/>
                      <a:pt x="153458" y="-786"/>
                      <a:pt x="161925" y="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5B585644-3B1A-4B6B-9B66-DA7A31A22150}"/>
                  </a:ext>
                </a:extLst>
              </p:cNvPr>
              <p:cNvSpPr/>
              <p:nvPr/>
            </p:nvSpPr>
            <p:spPr>
              <a:xfrm>
                <a:off x="6055442" y="5211719"/>
                <a:ext cx="596491" cy="543470"/>
              </a:xfrm>
              <a:custGeom>
                <a:avLst/>
                <a:gdLst>
                  <a:gd name="connsiteX0" fmla="*/ 432671 w 596491"/>
                  <a:gd name="connsiteY0" fmla="*/ 44 h 543470"/>
                  <a:gd name="connsiteX1" fmla="*/ 585071 w 596491"/>
                  <a:gd name="connsiteY1" fmla="*/ 95294 h 543470"/>
                  <a:gd name="connsiteX2" fmla="*/ 575546 w 596491"/>
                  <a:gd name="connsiteY2" fmla="*/ 190544 h 543470"/>
                  <a:gd name="connsiteX3" fmla="*/ 496171 w 596491"/>
                  <a:gd name="connsiteY3" fmla="*/ 284206 h 543470"/>
                  <a:gd name="connsiteX4" fmla="*/ 364408 w 596491"/>
                  <a:gd name="connsiteY4" fmla="*/ 363581 h 543470"/>
                  <a:gd name="connsiteX5" fmla="*/ 143746 w 596491"/>
                  <a:gd name="connsiteY5" fmla="*/ 454069 h 543470"/>
                  <a:gd name="connsiteX6" fmla="*/ 140571 w 596491"/>
                  <a:gd name="connsiteY6" fmla="*/ 517569 h 543470"/>
                  <a:gd name="connsiteX7" fmla="*/ 181846 w 596491"/>
                  <a:gd name="connsiteY7" fmla="*/ 538206 h 543470"/>
                  <a:gd name="connsiteX8" fmla="*/ 126283 w 596491"/>
                  <a:gd name="connsiteY8" fmla="*/ 530269 h 543470"/>
                  <a:gd name="connsiteX9" fmla="*/ 2458 w 596491"/>
                  <a:gd name="connsiteY9" fmla="*/ 542969 h 543470"/>
                  <a:gd name="connsiteX10" fmla="*/ 43733 w 596491"/>
                  <a:gd name="connsiteY10" fmla="*/ 509631 h 543470"/>
                  <a:gd name="connsiteX11" fmla="*/ 43733 w 596491"/>
                  <a:gd name="connsiteY11" fmla="*/ 442956 h 543470"/>
                  <a:gd name="connsiteX12" fmla="*/ 113583 w 596491"/>
                  <a:gd name="connsiteY12" fmla="*/ 398506 h 543470"/>
                  <a:gd name="connsiteX13" fmla="*/ 331071 w 596491"/>
                  <a:gd name="connsiteY13" fmla="*/ 288969 h 543470"/>
                  <a:gd name="connsiteX14" fmla="*/ 494583 w 596491"/>
                  <a:gd name="connsiteY14" fmla="*/ 163556 h 543470"/>
                  <a:gd name="connsiteX15" fmla="*/ 486646 w 596491"/>
                  <a:gd name="connsiteY15" fmla="*/ 84181 h 543470"/>
                  <a:gd name="connsiteX16" fmla="*/ 432671 w 596491"/>
                  <a:gd name="connsiteY16" fmla="*/ 44 h 54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491" h="543470">
                    <a:moveTo>
                      <a:pt x="432671" y="44"/>
                    </a:moveTo>
                    <a:cubicBezTo>
                      <a:pt x="449075" y="1896"/>
                      <a:pt x="561259" y="63544"/>
                      <a:pt x="585071" y="95294"/>
                    </a:cubicBezTo>
                    <a:cubicBezTo>
                      <a:pt x="608883" y="127044"/>
                      <a:pt x="590363" y="159059"/>
                      <a:pt x="575546" y="190544"/>
                    </a:cubicBezTo>
                    <a:cubicBezTo>
                      <a:pt x="560729" y="222029"/>
                      <a:pt x="531361" y="255366"/>
                      <a:pt x="496171" y="284206"/>
                    </a:cubicBezTo>
                    <a:cubicBezTo>
                      <a:pt x="460981" y="313046"/>
                      <a:pt x="423145" y="335271"/>
                      <a:pt x="364408" y="363581"/>
                    </a:cubicBezTo>
                    <a:cubicBezTo>
                      <a:pt x="305671" y="391891"/>
                      <a:pt x="181052" y="428404"/>
                      <a:pt x="143746" y="454069"/>
                    </a:cubicBezTo>
                    <a:cubicBezTo>
                      <a:pt x="106440" y="479734"/>
                      <a:pt x="134221" y="503546"/>
                      <a:pt x="140571" y="517569"/>
                    </a:cubicBezTo>
                    <a:cubicBezTo>
                      <a:pt x="146921" y="531592"/>
                      <a:pt x="184227" y="536089"/>
                      <a:pt x="181846" y="538206"/>
                    </a:cubicBezTo>
                    <a:cubicBezTo>
                      <a:pt x="179465" y="540323"/>
                      <a:pt x="156181" y="529475"/>
                      <a:pt x="126283" y="530269"/>
                    </a:cubicBezTo>
                    <a:cubicBezTo>
                      <a:pt x="96385" y="531063"/>
                      <a:pt x="16216" y="546409"/>
                      <a:pt x="2458" y="542969"/>
                    </a:cubicBezTo>
                    <a:cubicBezTo>
                      <a:pt x="-11300" y="539529"/>
                      <a:pt x="36854" y="526300"/>
                      <a:pt x="43733" y="509631"/>
                    </a:cubicBezTo>
                    <a:cubicBezTo>
                      <a:pt x="50612" y="492962"/>
                      <a:pt x="32091" y="461477"/>
                      <a:pt x="43733" y="442956"/>
                    </a:cubicBezTo>
                    <a:cubicBezTo>
                      <a:pt x="55375" y="424435"/>
                      <a:pt x="65693" y="424170"/>
                      <a:pt x="113583" y="398506"/>
                    </a:cubicBezTo>
                    <a:cubicBezTo>
                      <a:pt x="161473" y="372842"/>
                      <a:pt x="267571" y="328127"/>
                      <a:pt x="331071" y="288969"/>
                    </a:cubicBezTo>
                    <a:cubicBezTo>
                      <a:pt x="394571" y="249811"/>
                      <a:pt x="468654" y="197687"/>
                      <a:pt x="494583" y="163556"/>
                    </a:cubicBezTo>
                    <a:cubicBezTo>
                      <a:pt x="520512" y="129425"/>
                      <a:pt x="498288" y="114079"/>
                      <a:pt x="486646" y="84181"/>
                    </a:cubicBezTo>
                    <a:cubicBezTo>
                      <a:pt x="475004" y="54283"/>
                      <a:pt x="416267" y="-1808"/>
                      <a:pt x="432671" y="4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8" name="黄色縞">
                <a:extLst>
                  <a:ext uri="{FF2B5EF4-FFF2-40B4-BE49-F238E27FC236}">
                    <a16:creationId xmlns:a16="http://schemas.microsoft.com/office/drawing/2014/main" id="{A551D002-DF77-42F2-91E2-7916BE53F3D9}"/>
                  </a:ext>
                </a:extLst>
              </p:cNvPr>
              <p:cNvGrpSpPr/>
              <p:nvPr/>
            </p:nvGrpSpPr>
            <p:grpSpPr>
              <a:xfrm>
                <a:off x="5711380" y="4425447"/>
                <a:ext cx="1997502" cy="1354331"/>
                <a:chOff x="5711380" y="4425447"/>
                <a:chExt cx="1997502" cy="1354331"/>
              </a:xfrm>
            </p:grpSpPr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ECB927AB-5B86-49CA-99CE-16B3B60B1D95}"/>
                    </a:ext>
                  </a:extLst>
                </p:cNvPr>
                <p:cNvSpPr/>
                <p:nvPr/>
              </p:nvSpPr>
              <p:spPr>
                <a:xfrm>
                  <a:off x="6963930" y="5618275"/>
                  <a:ext cx="348888" cy="44402"/>
                </a:xfrm>
                <a:custGeom>
                  <a:avLst/>
                  <a:gdLst>
                    <a:gd name="connsiteX0" fmla="*/ 2020 w 348888"/>
                    <a:gd name="connsiteY0" fmla="*/ 44338 h 44402"/>
                    <a:gd name="connsiteX1" fmla="*/ 332220 w 348888"/>
                    <a:gd name="connsiteY1" fmla="*/ 11000 h 44402"/>
                    <a:gd name="connsiteX2" fmla="*/ 289358 w 348888"/>
                    <a:gd name="connsiteY2" fmla="*/ 3063 h 44402"/>
                    <a:gd name="connsiteX3" fmla="*/ 197283 w 348888"/>
                    <a:gd name="connsiteY3" fmla="*/ 1475 h 44402"/>
                    <a:gd name="connsiteX4" fmla="*/ 2020 w 348888"/>
                    <a:gd name="connsiteY4" fmla="*/ 44338 h 4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888" h="44402">
                      <a:moveTo>
                        <a:pt x="2020" y="44338"/>
                      </a:moveTo>
                      <a:cubicBezTo>
                        <a:pt x="24509" y="45925"/>
                        <a:pt x="284330" y="17879"/>
                        <a:pt x="332220" y="11000"/>
                      </a:cubicBezTo>
                      <a:cubicBezTo>
                        <a:pt x="380110" y="4121"/>
                        <a:pt x="311847" y="4650"/>
                        <a:pt x="289358" y="3063"/>
                      </a:cubicBezTo>
                      <a:cubicBezTo>
                        <a:pt x="266869" y="1476"/>
                        <a:pt x="243320" y="-1964"/>
                        <a:pt x="197283" y="1475"/>
                      </a:cubicBezTo>
                      <a:cubicBezTo>
                        <a:pt x="151246" y="4914"/>
                        <a:pt x="-20469" y="42751"/>
                        <a:pt x="2020" y="443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CD92C4DC-D092-4279-8DC1-BFA1D8F20327}"/>
                    </a:ext>
                  </a:extLst>
                </p:cNvPr>
                <p:cNvSpPr/>
                <p:nvPr/>
              </p:nvSpPr>
              <p:spPr>
                <a:xfrm>
                  <a:off x="7030006" y="5593773"/>
                  <a:ext cx="293268" cy="16890"/>
                </a:xfrm>
                <a:custGeom>
                  <a:avLst/>
                  <a:gdLst>
                    <a:gd name="connsiteX0" fmla="*/ 1032 w 293268"/>
                    <a:gd name="connsiteY0" fmla="*/ 2165 h 16890"/>
                    <a:gd name="connsiteX1" fmla="*/ 207407 w 293268"/>
                    <a:gd name="connsiteY1" fmla="*/ 2165 h 16890"/>
                    <a:gd name="connsiteX2" fmla="*/ 293132 w 293268"/>
                    <a:gd name="connsiteY2" fmla="*/ 577 h 16890"/>
                    <a:gd name="connsiteX3" fmla="*/ 224869 w 293268"/>
                    <a:gd name="connsiteY3" fmla="*/ 13277 h 16890"/>
                    <a:gd name="connsiteX4" fmla="*/ 131207 w 293268"/>
                    <a:gd name="connsiteY4" fmla="*/ 16452 h 16890"/>
                    <a:gd name="connsiteX5" fmla="*/ 1032 w 293268"/>
                    <a:gd name="connsiteY5" fmla="*/ 2165 h 1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268" h="16890">
                      <a:moveTo>
                        <a:pt x="1032" y="2165"/>
                      </a:moveTo>
                      <a:cubicBezTo>
                        <a:pt x="13732" y="-216"/>
                        <a:pt x="158724" y="2430"/>
                        <a:pt x="207407" y="2165"/>
                      </a:cubicBezTo>
                      <a:cubicBezTo>
                        <a:pt x="256090" y="1900"/>
                        <a:pt x="290222" y="-1275"/>
                        <a:pt x="293132" y="577"/>
                      </a:cubicBezTo>
                      <a:cubicBezTo>
                        <a:pt x="296042" y="2429"/>
                        <a:pt x="251857" y="10631"/>
                        <a:pt x="224869" y="13277"/>
                      </a:cubicBezTo>
                      <a:cubicBezTo>
                        <a:pt x="197882" y="15923"/>
                        <a:pt x="166132" y="17775"/>
                        <a:pt x="131207" y="16452"/>
                      </a:cubicBezTo>
                      <a:cubicBezTo>
                        <a:pt x="96282" y="15129"/>
                        <a:pt x="-11668" y="4546"/>
                        <a:pt x="1032" y="216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93762096-BBD0-4225-8C7D-AF924948735B}"/>
                    </a:ext>
                  </a:extLst>
                </p:cNvPr>
                <p:cNvSpPr/>
                <p:nvPr/>
              </p:nvSpPr>
              <p:spPr>
                <a:xfrm>
                  <a:off x="7067688" y="5539937"/>
                  <a:ext cx="289014" cy="43981"/>
                </a:xfrm>
                <a:custGeom>
                  <a:avLst/>
                  <a:gdLst>
                    <a:gd name="connsiteX0" fmla="*/ 1450 w 289014"/>
                    <a:gd name="connsiteY0" fmla="*/ 438 h 43981"/>
                    <a:gd name="connsiteX1" fmla="*/ 260212 w 289014"/>
                    <a:gd name="connsiteY1" fmla="*/ 21076 h 43981"/>
                    <a:gd name="connsiteX2" fmla="*/ 276087 w 289014"/>
                    <a:gd name="connsiteY2" fmla="*/ 21076 h 43981"/>
                    <a:gd name="connsiteX3" fmla="*/ 201475 w 289014"/>
                    <a:gd name="connsiteY3" fmla="*/ 35363 h 43981"/>
                    <a:gd name="connsiteX4" fmla="*/ 157025 w 289014"/>
                    <a:gd name="connsiteY4" fmla="*/ 43301 h 43981"/>
                    <a:gd name="connsiteX5" fmla="*/ 1450 w 289014"/>
                    <a:gd name="connsiteY5" fmla="*/ 438 h 4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9014" h="43981">
                      <a:moveTo>
                        <a:pt x="1450" y="438"/>
                      </a:moveTo>
                      <a:cubicBezTo>
                        <a:pt x="18648" y="-3266"/>
                        <a:pt x="214439" y="17636"/>
                        <a:pt x="260212" y="21076"/>
                      </a:cubicBezTo>
                      <a:cubicBezTo>
                        <a:pt x="305985" y="24516"/>
                        <a:pt x="285876" y="18695"/>
                        <a:pt x="276087" y="21076"/>
                      </a:cubicBezTo>
                      <a:cubicBezTo>
                        <a:pt x="266298" y="23457"/>
                        <a:pt x="221319" y="31659"/>
                        <a:pt x="201475" y="35363"/>
                      </a:cubicBezTo>
                      <a:cubicBezTo>
                        <a:pt x="181631" y="39067"/>
                        <a:pt x="189040" y="46211"/>
                        <a:pt x="157025" y="43301"/>
                      </a:cubicBezTo>
                      <a:cubicBezTo>
                        <a:pt x="125010" y="40391"/>
                        <a:pt x="-15748" y="4142"/>
                        <a:pt x="1450" y="4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: 図形 281">
                  <a:extLst>
                    <a:ext uri="{FF2B5EF4-FFF2-40B4-BE49-F238E27FC236}">
                      <a16:creationId xmlns:a16="http://schemas.microsoft.com/office/drawing/2014/main" id="{CBD0AE41-7376-4A0F-8777-B4116511A776}"/>
                    </a:ext>
                  </a:extLst>
                </p:cNvPr>
                <p:cNvSpPr/>
                <p:nvPr/>
              </p:nvSpPr>
              <p:spPr>
                <a:xfrm>
                  <a:off x="7208837" y="5392621"/>
                  <a:ext cx="261103" cy="249584"/>
                </a:xfrm>
                <a:custGeom>
                  <a:avLst/>
                  <a:gdLst>
                    <a:gd name="connsiteX0" fmla="*/ 260351 w 261103"/>
                    <a:gd name="connsiteY0" fmla="*/ 117 h 249584"/>
                    <a:gd name="connsiteX1" fmla="*/ 112713 w 261103"/>
                    <a:gd name="connsiteY1" fmla="*/ 128704 h 249584"/>
                    <a:gd name="connsiteX2" fmla="*/ 61913 w 261103"/>
                    <a:gd name="connsiteY2" fmla="*/ 165217 h 249584"/>
                    <a:gd name="connsiteX3" fmla="*/ 1 w 261103"/>
                    <a:gd name="connsiteY3" fmla="*/ 249354 h 249584"/>
                    <a:gd name="connsiteX4" fmla="*/ 60326 w 261103"/>
                    <a:gd name="connsiteY4" fmla="*/ 187442 h 249584"/>
                    <a:gd name="connsiteX5" fmla="*/ 166688 w 261103"/>
                    <a:gd name="connsiteY5" fmla="*/ 106479 h 249584"/>
                    <a:gd name="connsiteX6" fmla="*/ 260351 w 261103"/>
                    <a:gd name="connsiteY6" fmla="*/ 117 h 24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103" h="249584">
                      <a:moveTo>
                        <a:pt x="260351" y="117"/>
                      </a:moveTo>
                      <a:cubicBezTo>
                        <a:pt x="251355" y="3821"/>
                        <a:pt x="145786" y="101187"/>
                        <a:pt x="112713" y="128704"/>
                      </a:cubicBezTo>
                      <a:cubicBezTo>
                        <a:pt x="79640" y="156221"/>
                        <a:pt x="80698" y="145109"/>
                        <a:pt x="61913" y="165217"/>
                      </a:cubicBezTo>
                      <a:cubicBezTo>
                        <a:pt x="43128" y="185325"/>
                        <a:pt x="265" y="245650"/>
                        <a:pt x="1" y="249354"/>
                      </a:cubicBezTo>
                      <a:cubicBezTo>
                        <a:pt x="-263" y="253058"/>
                        <a:pt x="32545" y="211255"/>
                        <a:pt x="60326" y="187442"/>
                      </a:cubicBezTo>
                      <a:cubicBezTo>
                        <a:pt x="88107" y="163629"/>
                        <a:pt x="138113" y="131350"/>
                        <a:pt x="166688" y="106479"/>
                      </a:cubicBezTo>
                      <a:cubicBezTo>
                        <a:pt x="195263" y="81608"/>
                        <a:pt x="269347" y="-3587"/>
                        <a:pt x="260351" y="11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11F05B75-7977-48FA-9D16-E25CA0CF6ECC}"/>
                    </a:ext>
                  </a:extLst>
                </p:cNvPr>
                <p:cNvSpPr/>
                <p:nvPr/>
              </p:nvSpPr>
              <p:spPr>
                <a:xfrm>
                  <a:off x="6908533" y="5408492"/>
                  <a:ext cx="517810" cy="371286"/>
                </a:xfrm>
                <a:custGeom>
                  <a:avLst/>
                  <a:gdLst>
                    <a:gd name="connsiteX0" fmla="*/ 517792 w 517810"/>
                    <a:gd name="connsiteY0" fmla="*/ 121 h 371286"/>
                    <a:gd name="connsiteX1" fmla="*/ 344755 w 517810"/>
                    <a:gd name="connsiteY1" fmla="*/ 136646 h 371286"/>
                    <a:gd name="connsiteX2" fmla="*/ 279667 w 517810"/>
                    <a:gd name="connsiteY2" fmla="*/ 203321 h 371286"/>
                    <a:gd name="connsiteX3" fmla="*/ 251092 w 517810"/>
                    <a:gd name="connsiteY3" fmla="*/ 238246 h 371286"/>
                    <a:gd name="connsiteX4" fmla="*/ 155842 w 517810"/>
                    <a:gd name="connsiteY4" fmla="*/ 301746 h 371286"/>
                    <a:gd name="connsiteX5" fmla="*/ 95517 w 517810"/>
                    <a:gd name="connsiteY5" fmla="*/ 346196 h 371286"/>
                    <a:gd name="connsiteX6" fmla="*/ 267 w 517810"/>
                    <a:gd name="connsiteY6" fmla="*/ 370008 h 371286"/>
                    <a:gd name="connsiteX7" fmla="*/ 127267 w 517810"/>
                    <a:gd name="connsiteY7" fmla="*/ 308096 h 371286"/>
                    <a:gd name="connsiteX8" fmla="*/ 239980 w 517810"/>
                    <a:gd name="connsiteY8" fmla="*/ 222371 h 371286"/>
                    <a:gd name="connsiteX9" fmla="*/ 333642 w 517810"/>
                    <a:gd name="connsiteY9" fmla="*/ 114421 h 371286"/>
                    <a:gd name="connsiteX10" fmla="*/ 517792 w 517810"/>
                    <a:gd name="connsiteY10" fmla="*/ 121 h 37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7810" h="371286">
                      <a:moveTo>
                        <a:pt x="517792" y="121"/>
                      </a:moveTo>
                      <a:cubicBezTo>
                        <a:pt x="519644" y="3825"/>
                        <a:pt x="384442" y="102779"/>
                        <a:pt x="344755" y="136646"/>
                      </a:cubicBezTo>
                      <a:cubicBezTo>
                        <a:pt x="305067" y="170513"/>
                        <a:pt x="295277" y="186388"/>
                        <a:pt x="279667" y="203321"/>
                      </a:cubicBezTo>
                      <a:cubicBezTo>
                        <a:pt x="264056" y="220254"/>
                        <a:pt x="271729" y="221842"/>
                        <a:pt x="251092" y="238246"/>
                      </a:cubicBezTo>
                      <a:cubicBezTo>
                        <a:pt x="230455" y="254650"/>
                        <a:pt x="181771" y="283754"/>
                        <a:pt x="155842" y="301746"/>
                      </a:cubicBezTo>
                      <a:cubicBezTo>
                        <a:pt x="129913" y="319738"/>
                        <a:pt x="121446" y="334819"/>
                        <a:pt x="95517" y="346196"/>
                      </a:cubicBezTo>
                      <a:cubicBezTo>
                        <a:pt x="69588" y="357573"/>
                        <a:pt x="-5025" y="376358"/>
                        <a:pt x="267" y="370008"/>
                      </a:cubicBezTo>
                      <a:cubicBezTo>
                        <a:pt x="5559" y="363658"/>
                        <a:pt x="87315" y="332702"/>
                        <a:pt x="127267" y="308096"/>
                      </a:cubicBezTo>
                      <a:cubicBezTo>
                        <a:pt x="167219" y="283490"/>
                        <a:pt x="205584" y="254650"/>
                        <a:pt x="239980" y="222371"/>
                      </a:cubicBezTo>
                      <a:cubicBezTo>
                        <a:pt x="274376" y="190092"/>
                        <a:pt x="291044" y="150669"/>
                        <a:pt x="333642" y="114421"/>
                      </a:cubicBezTo>
                      <a:cubicBezTo>
                        <a:pt x="376240" y="78173"/>
                        <a:pt x="515940" y="-3583"/>
                        <a:pt x="517792" y="12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8E33C51D-C11A-40AD-BE60-3CB78E267A00}"/>
                    </a:ext>
                  </a:extLst>
                </p:cNvPr>
                <p:cNvSpPr/>
                <p:nvPr/>
              </p:nvSpPr>
              <p:spPr>
                <a:xfrm>
                  <a:off x="6867778" y="5403218"/>
                  <a:ext cx="468369" cy="362796"/>
                </a:xfrm>
                <a:custGeom>
                  <a:avLst/>
                  <a:gdLst>
                    <a:gd name="connsiteX0" fmla="*/ 468060 w 468369"/>
                    <a:gd name="connsiteY0" fmla="*/ 632 h 362796"/>
                    <a:gd name="connsiteX1" fmla="*/ 347410 w 468369"/>
                    <a:gd name="connsiteY1" fmla="*/ 110170 h 362796"/>
                    <a:gd name="connsiteX2" fmla="*/ 264860 w 468369"/>
                    <a:gd name="connsiteY2" fmla="*/ 175257 h 362796"/>
                    <a:gd name="connsiteX3" fmla="*/ 220410 w 468369"/>
                    <a:gd name="connsiteY3" fmla="*/ 210182 h 362796"/>
                    <a:gd name="connsiteX4" fmla="*/ 161672 w 468369"/>
                    <a:gd name="connsiteY4" fmla="*/ 264157 h 362796"/>
                    <a:gd name="connsiteX5" fmla="*/ 87060 w 468369"/>
                    <a:gd name="connsiteY5" fmla="*/ 316545 h 362796"/>
                    <a:gd name="connsiteX6" fmla="*/ 1335 w 468369"/>
                    <a:gd name="connsiteY6" fmla="*/ 362582 h 362796"/>
                    <a:gd name="connsiteX7" fmla="*/ 158497 w 468369"/>
                    <a:gd name="connsiteY7" fmla="*/ 297495 h 362796"/>
                    <a:gd name="connsiteX8" fmla="*/ 309310 w 468369"/>
                    <a:gd name="connsiteY8" fmla="*/ 164145 h 362796"/>
                    <a:gd name="connsiteX9" fmla="*/ 468060 w 468369"/>
                    <a:gd name="connsiteY9" fmla="*/ 632 h 3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369" h="362796">
                      <a:moveTo>
                        <a:pt x="468060" y="632"/>
                      </a:moveTo>
                      <a:cubicBezTo>
                        <a:pt x="474410" y="-8364"/>
                        <a:pt x="381277" y="81066"/>
                        <a:pt x="347410" y="110170"/>
                      </a:cubicBezTo>
                      <a:cubicBezTo>
                        <a:pt x="313543" y="139274"/>
                        <a:pt x="286027" y="158588"/>
                        <a:pt x="264860" y="175257"/>
                      </a:cubicBezTo>
                      <a:cubicBezTo>
                        <a:pt x="243693" y="191926"/>
                        <a:pt x="237608" y="195365"/>
                        <a:pt x="220410" y="210182"/>
                      </a:cubicBezTo>
                      <a:cubicBezTo>
                        <a:pt x="203212" y="224999"/>
                        <a:pt x="183897" y="246430"/>
                        <a:pt x="161672" y="264157"/>
                      </a:cubicBezTo>
                      <a:cubicBezTo>
                        <a:pt x="139447" y="281884"/>
                        <a:pt x="113783" y="300141"/>
                        <a:pt x="87060" y="316545"/>
                      </a:cubicBezTo>
                      <a:cubicBezTo>
                        <a:pt x="60337" y="332949"/>
                        <a:pt x="-10571" y="365757"/>
                        <a:pt x="1335" y="362582"/>
                      </a:cubicBezTo>
                      <a:cubicBezTo>
                        <a:pt x="13241" y="359407"/>
                        <a:pt x="107168" y="330568"/>
                        <a:pt x="158497" y="297495"/>
                      </a:cubicBezTo>
                      <a:cubicBezTo>
                        <a:pt x="209826" y="264422"/>
                        <a:pt x="259568" y="212299"/>
                        <a:pt x="309310" y="164145"/>
                      </a:cubicBezTo>
                      <a:cubicBezTo>
                        <a:pt x="359052" y="115991"/>
                        <a:pt x="461710" y="9628"/>
                        <a:pt x="468060" y="63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: 図形 284">
                  <a:extLst>
                    <a:ext uri="{FF2B5EF4-FFF2-40B4-BE49-F238E27FC236}">
                      <a16:creationId xmlns:a16="http://schemas.microsoft.com/office/drawing/2014/main" id="{1872875D-6478-4502-B0B3-9DFB7C82A970}"/>
                    </a:ext>
                  </a:extLst>
                </p:cNvPr>
                <p:cNvSpPr/>
                <p:nvPr/>
              </p:nvSpPr>
              <p:spPr>
                <a:xfrm>
                  <a:off x="7126231" y="5344791"/>
                  <a:ext cx="344742" cy="72346"/>
                </a:xfrm>
                <a:custGeom>
                  <a:avLst/>
                  <a:gdLst>
                    <a:gd name="connsiteX0" fmla="*/ 57 w 344742"/>
                    <a:gd name="connsiteY0" fmla="*/ 322 h 72346"/>
                    <a:gd name="connsiteX1" fmla="*/ 211194 w 344742"/>
                    <a:gd name="connsiteY1" fmla="*/ 38422 h 72346"/>
                    <a:gd name="connsiteX2" fmla="*/ 342957 w 344742"/>
                    <a:gd name="connsiteY2" fmla="*/ 49534 h 72346"/>
                    <a:gd name="connsiteX3" fmla="*/ 281044 w 344742"/>
                    <a:gd name="connsiteY3" fmla="*/ 71759 h 72346"/>
                    <a:gd name="connsiteX4" fmla="*/ 190557 w 344742"/>
                    <a:gd name="connsiteY4" fmla="*/ 62234 h 72346"/>
                    <a:gd name="connsiteX5" fmla="*/ 57 w 344742"/>
                    <a:gd name="connsiteY5" fmla="*/ 322 h 7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742" h="72346">
                      <a:moveTo>
                        <a:pt x="57" y="322"/>
                      </a:moveTo>
                      <a:cubicBezTo>
                        <a:pt x="3496" y="-3647"/>
                        <a:pt x="154044" y="30220"/>
                        <a:pt x="211194" y="38422"/>
                      </a:cubicBezTo>
                      <a:cubicBezTo>
                        <a:pt x="268344" y="46624"/>
                        <a:pt x="331315" y="43978"/>
                        <a:pt x="342957" y="49534"/>
                      </a:cubicBezTo>
                      <a:cubicBezTo>
                        <a:pt x="354599" y="55090"/>
                        <a:pt x="306444" y="69642"/>
                        <a:pt x="281044" y="71759"/>
                      </a:cubicBezTo>
                      <a:cubicBezTo>
                        <a:pt x="255644" y="73876"/>
                        <a:pt x="233155" y="70171"/>
                        <a:pt x="190557" y="62234"/>
                      </a:cubicBezTo>
                      <a:cubicBezTo>
                        <a:pt x="147959" y="54297"/>
                        <a:pt x="-3382" y="4291"/>
                        <a:pt x="57" y="32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: 図形 285">
                  <a:extLst>
                    <a:ext uri="{FF2B5EF4-FFF2-40B4-BE49-F238E27FC236}">
                      <a16:creationId xmlns:a16="http://schemas.microsoft.com/office/drawing/2014/main" id="{4BF26E96-FDB9-4871-B7AF-69DDB7C5EA79}"/>
                    </a:ext>
                  </a:extLst>
                </p:cNvPr>
                <p:cNvSpPr/>
                <p:nvPr/>
              </p:nvSpPr>
              <p:spPr>
                <a:xfrm>
                  <a:off x="7117479" y="5313289"/>
                  <a:ext cx="378745" cy="57520"/>
                </a:xfrm>
                <a:custGeom>
                  <a:avLst/>
                  <a:gdLst>
                    <a:gd name="connsiteX0" fmla="*/ 871 w 378745"/>
                    <a:gd name="connsiteY0" fmla="*/ 74 h 57520"/>
                    <a:gd name="connsiteX1" fmla="*/ 269159 w 378745"/>
                    <a:gd name="connsiteY1" fmla="*/ 39761 h 57520"/>
                    <a:gd name="connsiteX2" fmla="*/ 378696 w 378745"/>
                    <a:gd name="connsiteY2" fmla="*/ 50874 h 57520"/>
                    <a:gd name="connsiteX3" fmla="*/ 281859 w 378745"/>
                    <a:gd name="connsiteY3" fmla="*/ 57224 h 57520"/>
                    <a:gd name="connsiteX4" fmla="*/ 186609 w 378745"/>
                    <a:gd name="connsiteY4" fmla="*/ 50874 h 57520"/>
                    <a:gd name="connsiteX5" fmla="*/ 871 w 378745"/>
                    <a:gd name="connsiteY5" fmla="*/ 74 h 57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745" h="57520">
                      <a:moveTo>
                        <a:pt x="871" y="74"/>
                      </a:moveTo>
                      <a:cubicBezTo>
                        <a:pt x="14629" y="-1778"/>
                        <a:pt x="206188" y="31294"/>
                        <a:pt x="269159" y="39761"/>
                      </a:cubicBezTo>
                      <a:cubicBezTo>
                        <a:pt x="332130" y="48228"/>
                        <a:pt x="376579" y="47964"/>
                        <a:pt x="378696" y="50874"/>
                      </a:cubicBezTo>
                      <a:cubicBezTo>
                        <a:pt x="380813" y="53784"/>
                        <a:pt x="313873" y="57224"/>
                        <a:pt x="281859" y="57224"/>
                      </a:cubicBezTo>
                      <a:cubicBezTo>
                        <a:pt x="249845" y="57224"/>
                        <a:pt x="233176" y="59605"/>
                        <a:pt x="186609" y="50874"/>
                      </a:cubicBezTo>
                      <a:cubicBezTo>
                        <a:pt x="140042" y="42143"/>
                        <a:pt x="-12887" y="1926"/>
                        <a:pt x="871" y="7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: 図形 286">
                  <a:extLst>
                    <a:ext uri="{FF2B5EF4-FFF2-40B4-BE49-F238E27FC236}">
                      <a16:creationId xmlns:a16="http://schemas.microsoft.com/office/drawing/2014/main" id="{F6D3B773-46F1-4E84-91A6-85F3038D4834}"/>
                    </a:ext>
                  </a:extLst>
                </p:cNvPr>
                <p:cNvSpPr/>
                <p:nvPr/>
              </p:nvSpPr>
              <p:spPr>
                <a:xfrm>
                  <a:off x="7402299" y="5224366"/>
                  <a:ext cx="129024" cy="152497"/>
                </a:xfrm>
                <a:custGeom>
                  <a:avLst/>
                  <a:gdLst>
                    <a:gd name="connsiteX0" fmla="*/ 128801 w 129024"/>
                    <a:gd name="connsiteY0" fmla="*/ 97 h 152497"/>
                    <a:gd name="connsiteX1" fmla="*/ 52601 w 129024"/>
                    <a:gd name="connsiteY1" fmla="*/ 90584 h 152497"/>
                    <a:gd name="connsiteX2" fmla="*/ 33551 w 129024"/>
                    <a:gd name="connsiteY2" fmla="*/ 90584 h 152497"/>
                    <a:gd name="connsiteX3" fmla="*/ 14501 w 129024"/>
                    <a:gd name="connsiteY3" fmla="*/ 152497 h 152497"/>
                    <a:gd name="connsiteX4" fmla="*/ 214 w 129024"/>
                    <a:gd name="connsiteY4" fmla="*/ 90584 h 152497"/>
                    <a:gd name="connsiteX5" fmla="*/ 25614 w 129024"/>
                    <a:gd name="connsiteY5" fmla="*/ 73122 h 152497"/>
                    <a:gd name="connsiteX6" fmla="*/ 128801 w 129024"/>
                    <a:gd name="connsiteY6" fmla="*/ 97 h 15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024" h="152497">
                      <a:moveTo>
                        <a:pt x="128801" y="97"/>
                      </a:moveTo>
                      <a:cubicBezTo>
                        <a:pt x="133299" y="3007"/>
                        <a:pt x="68476" y="75503"/>
                        <a:pt x="52601" y="90584"/>
                      </a:cubicBezTo>
                      <a:cubicBezTo>
                        <a:pt x="36726" y="105665"/>
                        <a:pt x="39901" y="80265"/>
                        <a:pt x="33551" y="90584"/>
                      </a:cubicBezTo>
                      <a:cubicBezTo>
                        <a:pt x="27201" y="100903"/>
                        <a:pt x="20057" y="152497"/>
                        <a:pt x="14501" y="152497"/>
                      </a:cubicBezTo>
                      <a:cubicBezTo>
                        <a:pt x="8945" y="152497"/>
                        <a:pt x="-1638" y="103813"/>
                        <a:pt x="214" y="90584"/>
                      </a:cubicBezTo>
                      <a:cubicBezTo>
                        <a:pt x="2066" y="77355"/>
                        <a:pt x="4447" y="85822"/>
                        <a:pt x="25614" y="73122"/>
                      </a:cubicBezTo>
                      <a:cubicBezTo>
                        <a:pt x="46781" y="60422"/>
                        <a:pt x="124303" y="-2813"/>
                        <a:pt x="128801" y="9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: 図形 287">
                  <a:extLst>
                    <a:ext uri="{FF2B5EF4-FFF2-40B4-BE49-F238E27FC236}">
                      <a16:creationId xmlns:a16="http://schemas.microsoft.com/office/drawing/2014/main" id="{79CCFFB6-3491-43B9-B1FD-778C7966D386}"/>
                    </a:ext>
                  </a:extLst>
                </p:cNvPr>
                <p:cNvSpPr/>
                <p:nvPr/>
              </p:nvSpPr>
              <p:spPr>
                <a:xfrm>
                  <a:off x="7113588" y="5238750"/>
                  <a:ext cx="389315" cy="72409"/>
                </a:xfrm>
                <a:custGeom>
                  <a:avLst/>
                  <a:gdLst>
                    <a:gd name="connsiteX0" fmla="*/ 0 w 389315"/>
                    <a:gd name="connsiteY0" fmla="*/ 0 h 72409"/>
                    <a:gd name="connsiteX1" fmla="*/ 261937 w 389315"/>
                    <a:gd name="connsiteY1" fmla="*/ 50800 h 72409"/>
                    <a:gd name="connsiteX2" fmla="*/ 388937 w 389315"/>
                    <a:gd name="connsiteY2" fmla="*/ 66675 h 72409"/>
                    <a:gd name="connsiteX3" fmla="*/ 296862 w 389315"/>
                    <a:gd name="connsiteY3" fmla="*/ 71438 h 72409"/>
                    <a:gd name="connsiteX4" fmla="*/ 177800 w 389315"/>
                    <a:gd name="connsiteY4" fmla="*/ 49213 h 72409"/>
                    <a:gd name="connsiteX5" fmla="*/ 0 w 389315"/>
                    <a:gd name="connsiteY5" fmla="*/ 0 h 7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15" h="72409">
                      <a:moveTo>
                        <a:pt x="0" y="0"/>
                      </a:moveTo>
                      <a:lnTo>
                        <a:pt x="261937" y="50800"/>
                      </a:lnTo>
                      <a:cubicBezTo>
                        <a:pt x="326760" y="61912"/>
                        <a:pt x="383116" y="63235"/>
                        <a:pt x="388937" y="66675"/>
                      </a:cubicBezTo>
                      <a:cubicBezTo>
                        <a:pt x="394758" y="70115"/>
                        <a:pt x="332051" y="74348"/>
                        <a:pt x="296862" y="71438"/>
                      </a:cubicBezTo>
                      <a:cubicBezTo>
                        <a:pt x="261673" y="68528"/>
                        <a:pt x="177800" y="49213"/>
                        <a:pt x="177800" y="492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5571592C-1400-4DCF-A415-9FFC3B42C60A}"/>
                    </a:ext>
                  </a:extLst>
                </p:cNvPr>
                <p:cNvSpPr/>
                <p:nvPr/>
              </p:nvSpPr>
              <p:spPr>
                <a:xfrm>
                  <a:off x="7131647" y="4906367"/>
                  <a:ext cx="494786" cy="479330"/>
                </a:xfrm>
                <a:custGeom>
                  <a:avLst/>
                  <a:gdLst>
                    <a:gd name="connsiteX0" fmla="*/ 494703 w 494786"/>
                    <a:gd name="connsiteY0" fmla="*/ 596 h 479330"/>
                    <a:gd name="connsiteX1" fmla="*/ 304203 w 494786"/>
                    <a:gd name="connsiteY1" fmla="*/ 205383 h 479330"/>
                    <a:gd name="connsiteX2" fmla="*/ 162916 w 494786"/>
                    <a:gd name="connsiteY2" fmla="*/ 335558 h 479330"/>
                    <a:gd name="connsiteX3" fmla="*/ 15278 w 494786"/>
                    <a:gd name="connsiteY3" fmla="*/ 465733 h 479330"/>
                    <a:gd name="connsiteX4" fmla="*/ 5753 w 494786"/>
                    <a:gd name="connsiteY4" fmla="*/ 470496 h 479330"/>
                    <a:gd name="connsiteX5" fmla="*/ 24803 w 494786"/>
                    <a:gd name="connsiteY5" fmla="*/ 422871 h 479330"/>
                    <a:gd name="connsiteX6" fmla="*/ 186728 w 494786"/>
                    <a:gd name="connsiteY6" fmla="*/ 295871 h 479330"/>
                    <a:gd name="connsiteX7" fmla="*/ 326428 w 494786"/>
                    <a:gd name="connsiteY7" fmla="*/ 148233 h 479330"/>
                    <a:gd name="connsiteX8" fmla="*/ 494703 w 494786"/>
                    <a:gd name="connsiteY8" fmla="*/ 596 h 47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4786" h="479330">
                      <a:moveTo>
                        <a:pt x="494703" y="596"/>
                      </a:moveTo>
                      <a:cubicBezTo>
                        <a:pt x="490999" y="10121"/>
                        <a:pt x="359501" y="149556"/>
                        <a:pt x="304203" y="205383"/>
                      </a:cubicBezTo>
                      <a:cubicBezTo>
                        <a:pt x="248905" y="261210"/>
                        <a:pt x="211070" y="292166"/>
                        <a:pt x="162916" y="335558"/>
                      </a:cubicBezTo>
                      <a:cubicBezTo>
                        <a:pt x="114762" y="378950"/>
                        <a:pt x="41472" y="443243"/>
                        <a:pt x="15278" y="465733"/>
                      </a:cubicBezTo>
                      <a:cubicBezTo>
                        <a:pt x="-10916" y="488223"/>
                        <a:pt x="4165" y="477640"/>
                        <a:pt x="5753" y="470496"/>
                      </a:cubicBezTo>
                      <a:cubicBezTo>
                        <a:pt x="7340" y="463352"/>
                        <a:pt x="-5359" y="451975"/>
                        <a:pt x="24803" y="422871"/>
                      </a:cubicBezTo>
                      <a:cubicBezTo>
                        <a:pt x="54965" y="393767"/>
                        <a:pt x="136457" y="341644"/>
                        <a:pt x="186728" y="295871"/>
                      </a:cubicBezTo>
                      <a:cubicBezTo>
                        <a:pt x="236999" y="250098"/>
                        <a:pt x="275628" y="198504"/>
                        <a:pt x="326428" y="148233"/>
                      </a:cubicBezTo>
                      <a:cubicBezTo>
                        <a:pt x="377228" y="97962"/>
                        <a:pt x="498407" y="-8929"/>
                        <a:pt x="494703" y="59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7155F19F-E389-4231-9B18-D3DDB48A7235}"/>
                    </a:ext>
                  </a:extLst>
                </p:cNvPr>
                <p:cNvSpPr/>
                <p:nvPr/>
              </p:nvSpPr>
              <p:spPr>
                <a:xfrm>
                  <a:off x="7095066" y="4745612"/>
                  <a:ext cx="582422" cy="594989"/>
                </a:xfrm>
                <a:custGeom>
                  <a:avLst/>
                  <a:gdLst>
                    <a:gd name="connsiteX0" fmla="*/ 582084 w 582422"/>
                    <a:gd name="connsiteY0" fmla="*/ 1013 h 594989"/>
                    <a:gd name="connsiteX1" fmla="*/ 355072 w 582422"/>
                    <a:gd name="connsiteY1" fmla="*/ 270888 h 594989"/>
                    <a:gd name="connsiteX2" fmla="*/ 120122 w 582422"/>
                    <a:gd name="connsiteY2" fmla="*/ 483613 h 594989"/>
                    <a:gd name="connsiteX3" fmla="*/ 7409 w 582422"/>
                    <a:gd name="connsiteY3" fmla="*/ 591563 h 594989"/>
                    <a:gd name="connsiteX4" fmla="*/ 35984 w 582422"/>
                    <a:gd name="connsiteY4" fmla="*/ 548701 h 594989"/>
                    <a:gd name="connsiteX5" fmla="*/ 239184 w 582422"/>
                    <a:gd name="connsiteY5" fmla="*/ 359788 h 594989"/>
                    <a:gd name="connsiteX6" fmla="*/ 402697 w 582422"/>
                    <a:gd name="connsiteY6" fmla="*/ 185163 h 594989"/>
                    <a:gd name="connsiteX7" fmla="*/ 582084 w 582422"/>
                    <a:gd name="connsiteY7" fmla="*/ 1013 h 59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422" h="594989">
                      <a:moveTo>
                        <a:pt x="582084" y="1013"/>
                      </a:moveTo>
                      <a:cubicBezTo>
                        <a:pt x="574147" y="15300"/>
                        <a:pt x="432066" y="190455"/>
                        <a:pt x="355072" y="270888"/>
                      </a:cubicBezTo>
                      <a:cubicBezTo>
                        <a:pt x="278078" y="351321"/>
                        <a:pt x="178066" y="430167"/>
                        <a:pt x="120122" y="483613"/>
                      </a:cubicBezTo>
                      <a:cubicBezTo>
                        <a:pt x="62178" y="537059"/>
                        <a:pt x="21432" y="580715"/>
                        <a:pt x="7409" y="591563"/>
                      </a:cubicBezTo>
                      <a:cubicBezTo>
                        <a:pt x="-6614" y="602411"/>
                        <a:pt x="-2645" y="587330"/>
                        <a:pt x="35984" y="548701"/>
                      </a:cubicBezTo>
                      <a:cubicBezTo>
                        <a:pt x="74613" y="510072"/>
                        <a:pt x="178065" y="420378"/>
                        <a:pt x="239184" y="359788"/>
                      </a:cubicBezTo>
                      <a:cubicBezTo>
                        <a:pt x="300303" y="299198"/>
                        <a:pt x="402697" y="185163"/>
                        <a:pt x="402697" y="185163"/>
                      </a:cubicBezTo>
                      <a:cubicBezTo>
                        <a:pt x="456407" y="127219"/>
                        <a:pt x="590021" y="-13274"/>
                        <a:pt x="582084" y="101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: 図形 290">
                  <a:extLst>
                    <a:ext uri="{FF2B5EF4-FFF2-40B4-BE49-F238E27FC236}">
                      <a16:creationId xmlns:a16="http://schemas.microsoft.com/office/drawing/2014/main" id="{021786CC-88DD-4FFA-A36E-D3C62DD51209}"/>
                    </a:ext>
                  </a:extLst>
                </p:cNvPr>
                <p:cNvSpPr/>
                <p:nvPr/>
              </p:nvSpPr>
              <p:spPr>
                <a:xfrm>
                  <a:off x="7080593" y="4619422"/>
                  <a:ext cx="628289" cy="664184"/>
                </a:xfrm>
                <a:custGeom>
                  <a:avLst/>
                  <a:gdLst>
                    <a:gd name="connsiteX0" fmla="*/ 626720 w 628289"/>
                    <a:gd name="connsiteY0" fmla="*/ 203 h 664184"/>
                    <a:gd name="connsiteX1" fmla="*/ 525120 w 628289"/>
                    <a:gd name="connsiteY1" fmla="*/ 146253 h 664184"/>
                    <a:gd name="connsiteX2" fmla="*/ 326682 w 628289"/>
                    <a:gd name="connsiteY2" fmla="*/ 371678 h 664184"/>
                    <a:gd name="connsiteX3" fmla="*/ 158407 w 628289"/>
                    <a:gd name="connsiteY3" fmla="*/ 533603 h 664184"/>
                    <a:gd name="connsiteX4" fmla="*/ 26645 w 628289"/>
                    <a:gd name="connsiteY4" fmla="*/ 651078 h 664184"/>
                    <a:gd name="connsiteX5" fmla="*/ 2832 w 628289"/>
                    <a:gd name="connsiteY5" fmla="*/ 659016 h 664184"/>
                    <a:gd name="connsiteX6" fmla="*/ 10770 w 628289"/>
                    <a:gd name="connsiteY6" fmla="*/ 630441 h 664184"/>
                    <a:gd name="connsiteX7" fmla="*/ 94907 w 628289"/>
                    <a:gd name="connsiteY7" fmla="*/ 557416 h 664184"/>
                    <a:gd name="connsiteX8" fmla="*/ 301282 w 628289"/>
                    <a:gd name="connsiteY8" fmla="*/ 365328 h 664184"/>
                    <a:gd name="connsiteX9" fmla="*/ 450507 w 628289"/>
                    <a:gd name="connsiteY9" fmla="*/ 176416 h 664184"/>
                    <a:gd name="connsiteX10" fmla="*/ 626720 w 628289"/>
                    <a:gd name="connsiteY10" fmla="*/ 203 h 66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28289" h="664184">
                      <a:moveTo>
                        <a:pt x="626720" y="203"/>
                      </a:moveTo>
                      <a:cubicBezTo>
                        <a:pt x="639155" y="-4824"/>
                        <a:pt x="575126" y="84341"/>
                        <a:pt x="525120" y="146253"/>
                      </a:cubicBezTo>
                      <a:cubicBezTo>
                        <a:pt x="475114" y="208165"/>
                        <a:pt x="387801" y="307120"/>
                        <a:pt x="326682" y="371678"/>
                      </a:cubicBezTo>
                      <a:cubicBezTo>
                        <a:pt x="265563" y="436236"/>
                        <a:pt x="208413" y="487036"/>
                        <a:pt x="158407" y="533603"/>
                      </a:cubicBezTo>
                      <a:cubicBezTo>
                        <a:pt x="108401" y="580170"/>
                        <a:pt x="52574" y="630176"/>
                        <a:pt x="26645" y="651078"/>
                      </a:cubicBezTo>
                      <a:cubicBezTo>
                        <a:pt x="716" y="671980"/>
                        <a:pt x="5478" y="662456"/>
                        <a:pt x="2832" y="659016"/>
                      </a:cubicBezTo>
                      <a:cubicBezTo>
                        <a:pt x="186" y="655576"/>
                        <a:pt x="-4576" y="647374"/>
                        <a:pt x="10770" y="630441"/>
                      </a:cubicBezTo>
                      <a:cubicBezTo>
                        <a:pt x="26116" y="613508"/>
                        <a:pt x="46488" y="601601"/>
                        <a:pt x="94907" y="557416"/>
                      </a:cubicBezTo>
                      <a:cubicBezTo>
                        <a:pt x="143326" y="513231"/>
                        <a:pt x="242015" y="428828"/>
                        <a:pt x="301282" y="365328"/>
                      </a:cubicBezTo>
                      <a:cubicBezTo>
                        <a:pt x="360549" y="301828"/>
                        <a:pt x="400236" y="235683"/>
                        <a:pt x="450507" y="176416"/>
                      </a:cubicBezTo>
                      <a:cubicBezTo>
                        <a:pt x="500778" y="117149"/>
                        <a:pt x="614285" y="5230"/>
                        <a:pt x="626720" y="2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: 図形 291">
                  <a:extLst>
                    <a:ext uri="{FF2B5EF4-FFF2-40B4-BE49-F238E27FC236}">
                      <a16:creationId xmlns:a16="http://schemas.microsoft.com/office/drawing/2014/main" id="{6662F1FE-0D96-41F7-A890-4B2748117DBD}"/>
                    </a:ext>
                  </a:extLst>
                </p:cNvPr>
                <p:cNvSpPr/>
                <p:nvPr/>
              </p:nvSpPr>
              <p:spPr>
                <a:xfrm>
                  <a:off x="7391396" y="4495466"/>
                  <a:ext cx="301814" cy="153235"/>
                </a:xfrm>
                <a:custGeom>
                  <a:avLst/>
                  <a:gdLst>
                    <a:gd name="connsiteX0" fmla="*/ 4 w 301814"/>
                    <a:gd name="connsiteY0" fmla="*/ 334 h 153235"/>
                    <a:gd name="connsiteX1" fmla="*/ 246067 w 301814"/>
                    <a:gd name="connsiteY1" fmla="*/ 87647 h 153235"/>
                    <a:gd name="connsiteX2" fmla="*/ 285754 w 301814"/>
                    <a:gd name="connsiteY2" fmla="*/ 116222 h 153235"/>
                    <a:gd name="connsiteX3" fmla="*/ 285754 w 301814"/>
                    <a:gd name="connsiteY3" fmla="*/ 152734 h 153235"/>
                    <a:gd name="connsiteX4" fmla="*/ 300042 w 301814"/>
                    <a:gd name="connsiteY4" fmla="*/ 87647 h 153235"/>
                    <a:gd name="connsiteX5" fmla="*/ 239717 w 301814"/>
                    <a:gd name="connsiteY5" fmla="*/ 59072 h 153235"/>
                    <a:gd name="connsiteX6" fmla="*/ 4 w 301814"/>
                    <a:gd name="connsiteY6" fmla="*/ 334 h 15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814" h="153235">
                      <a:moveTo>
                        <a:pt x="4" y="334"/>
                      </a:moveTo>
                      <a:cubicBezTo>
                        <a:pt x="1062" y="5096"/>
                        <a:pt x="198442" y="68332"/>
                        <a:pt x="246067" y="87647"/>
                      </a:cubicBezTo>
                      <a:cubicBezTo>
                        <a:pt x="293692" y="106962"/>
                        <a:pt x="279140" y="105374"/>
                        <a:pt x="285754" y="116222"/>
                      </a:cubicBezTo>
                      <a:cubicBezTo>
                        <a:pt x="292368" y="127070"/>
                        <a:pt x="283373" y="157496"/>
                        <a:pt x="285754" y="152734"/>
                      </a:cubicBezTo>
                      <a:cubicBezTo>
                        <a:pt x="288135" y="147972"/>
                        <a:pt x="307715" y="103257"/>
                        <a:pt x="300042" y="87647"/>
                      </a:cubicBezTo>
                      <a:cubicBezTo>
                        <a:pt x="292369" y="72037"/>
                        <a:pt x="284696" y="75212"/>
                        <a:pt x="239717" y="59072"/>
                      </a:cubicBezTo>
                      <a:cubicBezTo>
                        <a:pt x="194738" y="42932"/>
                        <a:pt x="-1054" y="-4428"/>
                        <a:pt x="4" y="33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: 図形 292">
                  <a:extLst>
                    <a:ext uri="{FF2B5EF4-FFF2-40B4-BE49-F238E27FC236}">
                      <a16:creationId xmlns:a16="http://schemas.microsoft.com/office/drawing/2014/main" id="{FF039C5C-0079-47F2-8481-8DCD10104AE5}"/>
                    </a:ext>
                  </a:extLst>
                </p:cNvPr>
                <p:cNvSpPr/>
                <p:nvPr/>
              </p:nvSpPr>
              <p:spPr>
                <a:xfrm>
                  <a:off x="7279350" y="4495761"/>
                  <a:ext cx="420323" cy="167124"/>
                </a:xfrm>
                <a:custGeom>
                  <a:avLst/>
                  <a:gdLst>
                    <a:gd name="connsiteX0" fmla="*/ 925 w 420323"/>
                    <a:gd name="connsiteY0" fmla="*/ 39 h 167124"/>
                    <a:gd name="connsiteX1" fmla="*/ 215238 w 420323"/>
                    <a:gd name="connsiteY1" fmla="*/ 88939 h 167124"/>
                    <a:gd name="connsiteX2" fmla="*/ 413675 w 420323"/>
                    <a:gd name="connsiteY2" fmla="*/ 158789 h 167124"/>
                    <a:gd name="connsiteX3" fmla="*/ 362875 w 420323"/>
                    <a:gd name="connsiteY3" fmla="*/ 163552 h 167124"/>
                    <a:gd name="connsiteX4" fmla="*/ 259688 w 420323"/>
                    <a:gd name="connsiteY4" fmla="*/ 138152 h 167124"/>
                    <a:gd name="connsiteX5" fmla="*/ 142213 w 420323"/>
                    <a:gd name="connsiteY5" fmla="*/ 100052 h 167124"/>
                    <a:gd name="connsiteX6" fmla="*/ 925 w 420323"/>
                    <a:gd name="connsiteY6" fmla="*/ 39 h 16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323" h="167124">
                      <a:moveTo>
                        <a:pt x="925" y="39"/>
                      </a:moveTo>
                      <a:cubicBezTo>
                        <a:pt x="13096" y="-1813"/>
                        <a:pt x="146446" y="62481"/>
                        <a:pt x="215238" y="88939"/>
                      </a:cubicBezTo>
                      <a:cubicBezTo>
                        <a:pt x="284030" y="115397"/>
                        <a:pt x="389069" y="146354"/>
                        <a:pt x="413675" y="158789"/>
                      </a:cubicBezTo>
                      <a:cubicBezTo>
                        <a:pt x="438281" y="171224"/>
                        <a:pt x="388539" y="166991"/>
                        <a:pt x="362875" y="163552"/>
                      </a:cubicBezTo>
                      <a:cubicBezTo>
                        <a:pt x="337211" y="160113"/>
                        <a:pt x="296465" y="148735"/>
                        <a:pt x="259688" y="138152"/>
                      </a:cubicBezTo>
                      <a:cubicBezTo>
                        <a:pt x="222911" y="127569"/>
                        <a:pt x="184546" y="118573"/>
                        <a:pt x="142213" y="100052"/>
                      </a:cubicBezTo>
                      <a:cubicBezTo>
                        <a:pt x="99880" y="81531"/>
                        <a:pt x="-11246" y="1891"/>
                        <a:pt x="925" y="3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: 図形 293">
                  <a:extLst>
                    <a:ext uri="{FF2B5EF4-FFF2-40B4-BE49-F238E27FC236}">
                      <a16:creationId xmlns:a16="http://schemas.microsoft.com/office/drawing/2014/main" id="{D2D00E5B-3B65-42BD-B0BA-7118ABE886A7}"/>
                    </a:ext>
                  </a:extLst>
                </p:cNvPr>
                <p:cNvSpPr/>
                <p:nvPr/>
              </p:nvSpPr>
              <p:spPr>
                <a:xfrm>
                  <a:off x="7120951" y="4537539"/>
                  <a:ext cx="579632" cy="245587"/>
                </a:xfrm>
                <a:custGeom>
                  <a:avLst/>
                  <a:gdLst>
                    <a:gd name="connsiteX0" fmla="*/ 2162 w 579632"/>
                    <a:gd name="connsiteY0" fmla="*/ 2711 h 245587"/>
                    <a:gd name="connsiteX1" fmla="*/ 313312 w 579632"/>
                    <a:gd name="connsiteY1" fmla="*/ 147174 h 245587"/>
                    <a:gd name="connsiteX2" fmla="*/ 559374 w 579632"/>
                    <a:gd name="connsiteY2" fmla="*/ 244011 h 245587"/>
                    <a:gd name="connsiteX3" fmla="*/ 559374 w 579632"/>
                    <a:gd name="connsiteY3" fmla="*/ 205911 h 245587"/>
                    <a:gd name="connsiteX4" fmla="*/ 508574 w 579632"/>
                    <a:gd name="connsiteY4" fmla="*/ 188449 h 245587"/>
                    <a:gd name="connsiteX5" fmla="*/ 340299 w 579632"/>
                    <a:gd name="connsiteY5" fmla="*/ 131299 h 245587"/>
                    <a:gd name="connsiteX6" fmla="*/ 181549 w 579632"/>
                    <a:gd name="connsiteY6" fmla="*/ 59861 h 245587"/>
                    <a:gd name="connsiteX7" fmla="*/ 2162 w 579632"/>
                    <a:gd name="connsiteY7" fmla="*/ 2711 h 24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9632" h="245587">
                      <a:moveTo>
                        <a:pt x="2162" y="2711"/>
                      </a:moveTo>
                      <a:cubicBezTo>
                        <a:pt x="24122" y="17263"/>
                        <a:pt x="220443" y="106957"/>
                        <a:pt x="313312" y="147174"/>
                      </a:cubicBezTo>
                      <a:cubicBezTo>
                        <a:pt x="406181" y="187391"/>
                        <a:pt x="518364" y="234221"/>
                        <a:pt x="559374" y="244011"/>
                      </a:cubicBezTo>
                      <a:cubicBezTo>
                        <a:pt x="600384" y="253801"/>
                        <a:pt x="567841" y="215171"/>
                        <a:pt x="559374" y="205911"/>
                      </a:cubicBezTo>
                      <a:cubicBezTo>
                        <a:pt x="550907" y="196651"/>
                        <a:pt x="508574" y="188449"/>
                        <a:pt x="508574" y="188449"/>
                      </a:cubicBezTo>
                      <a:cubicBezTo>
                        <a:pt x="472062" y="176014"/>
                        <a:pt x="394803" y="152730"/>
                        <a:pt x="340299" y="131299"/>
                      </a:cubicBezTo>
                      <a:cubicBezTo>
                        <a:pt x="285795" y="109868"/>
                        <a:pt x="231555" y="83938"/>
                        <a:pt x="181549" y="59861"/>
                      </a:cubicBezTo>
                      <a:cubicBezTo>
                        <a:pt x="131543" y="35784"/>
                        <a:pt x="-19798" y="-11841"/>
                        <a:pt x="2162" y="271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: 図形 294">
                  <a:extLst>
                    <a:ext uri="{FF2B5EF4-FFF2-40B4-BE49-F238E27FC236}">
                      <a16:creationId xmlns:a16="http://schemas.microsoft.com/office/drawing/2014/main" id="{476FBF3F-E191-4232-8CBE-9405EC4F4A9E}"/>
                    </a:ext>
                  </a:extLst>
                </p:cNvPr>
                <p:cNvSpPr/>
                <p:nvPr/>
              </p:nvSpPr>
              <p:spPr>
                <a:xfrm>
                  <a:off x="6900620" y="4425447"/>
                  <a:ext cx="678184" cy="709803"/>
                </a:xfrm>
                <a:custGeom>
                  <a:avLst/>
                  <a:gdLst>
                    <a:gd name="connsiteX0" fmla="*/ 678105 w 678184"/>
                    <a:gd name="connsiteY0" fmla="*/ 503 h 709803"/>
                    <a:gd name="connsiteX1" fmla="*/ 478080 w 678184"/>
                    <a:gd name="connsiteY1" fmla="*/ 229103 h 709803"/>
                    <a:gd name="connsiteX2" fmla="*/ 305043 w 678184"/>
                    <a:gd name="connsiteY2" fmla="*/ 425953 h 709803"/>
                    <a:gd name="connsiteX3" fmla="*/ 195505 w 678184"/>
                    <a:gd name="connsiteY3" fmla="*/ 538666 h 709803"/>
                    <a:gd name="connsiteX4" fmla="*/ 111368 w 678184"/>
                    <a:gd name="connsiteY4" fmla="*/ 610103 h 709803"/>
                    <a:gd name="connsiteX5" fmla="*/ 3418 w 678184"/>
                    <a:gd name="connsiteY5" fmla="*/ 708528 h 709803"/>
                    <a:gd name="connsiteX6" fmla="*/ 35168 w 678184"/>
                    <a:gd name="connsiteY6" fmla="*/ 660903 h 709803"/>
                    <a:gd name="connsiteX7" fmla="*/ 117718 w 678184"/>
                    <a:gd name="connsiteY7" fmla="*/ 586291 h 709803"/>
                    <a:gd name="connsiteX8" fmla="*/ 324093 w 678184"/>
                    <a:gd name="connsiteY8" fmla="*/ 365628 h 709803"/>
                    <a:gd name="connsiteX9" fmla="*/ 500305 w 678184"/>
                    <a:gd name="connsiteY9" fmla="*/ 173541 h 709803"/>
                    <a:gd name="connsiteX10" fmla="*/ 678105 w 678184"/>
                    <a:gd name="connsiteY10" fmla="*/ 503 h 70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8184" h="709803">
                      <a:moveTo>
                        <a:pt x="678105" y="503"/>
                      </a:moveTo>
                      <a:cubicBezTo>
                        <a:pt x="674401" y="9763"/>
                        <a:pt x="478080" y="229103"/>
                        <a:pt x="478080" y="229103"/>
                      </a:cubicBezTo>
                      <a:cubicBezTo>
                        <a:pt x="415903" y="300011"/>
                        <a:pt x="352139" y="374359"/>
                        <a:pt x="305043" y="425953"/>
                      </a:cubicBezTo>
                      <a:cubicBezTo>
                        <a:pt x="257947" y="477547"/>
                        <a:pt x="227784" y="507974"/>
                        <a:pt x="195505" y="538666"/>
                      </a:cubicBezTo>
                      <a:cubicBezTo>
                        <a:pt x="163226" y="569358"/>
                        <a:pt x="143382" y="581793"/>
                        <a:pt x="111368" y="610103"/>
                      </a:cubicBezTo>
                      <a:cubicBezTo>
                        <a:pt x="79354" y="638413"/>
                        <a:pt x="16118" y="700061"/>
                        <a:pt x="3418" y="708528"/>
                      </a:cubicBezTo>
                      <a:cubicBezTo>
                        <a:pt x="-9282" y="716995"/>
                        <a:pt x="16118" y="681276"/>
                        <a:pt x="35168" y="660903"/>
                      </a:cubicBezTo>
                      <a:cubicBezTo>
                        <a:pt x="54218" y="640530"/>
                        <a:pt x="69564" y="635504"/>
                        <a:pt x="117718" y="586291"/>
                      </a:cubicBezTo>
                      <a:cubicBezTo>
                        <a:pt x="165872" y="537079"/>
                        <a:pt x="260329" y="434420"/>
                        <a:pt x="324093" y="365628"/>
                      </a:cubicBezTo>
                      <a:cubicBezTo>
                        <a:pt x="387857" y="296836"/>
                        <a:pt x="445536" y="235189"/>
                        <a:pt x="500305" y="173541"/>
                      </a:cubicBezTo>
                      <a:cubicBezTo>
                        <a:pt x="555074" y="111893"/>
                        <a:pt x="681809" y="-8757"/>
                        <a:pt x="678105" y="50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: 図形 295">
                  <a:extLst>
                    <a:ext uri="{FF2B5EF4-FFF2-40B4-BE49-F238E27FC236}">
                      <a16:creationId xmlns:a16="http://schemas.microsoft.com/office/drawing/2014/main" id="{79D43CD9-3481-4681-8FDA-E7FDE5AE5E45}"/>
                    </a:ext>
                  </a:extLst>
                </p:cNvPr>
                <p:cNvSpPr/>
                <p:nvPr/>
              </p:nvSpPr>
              <p:spPr>
                <a:xfrm>
                  <a:off x="6861160" y="4430960"/>
                  <a:ext cx="631542" cy="662033"/>
                </a:xfrm>
                <a:custGeom>
                  <a:avLst/>
                  <a:gdLst>
                    <a:gd name="connsiteX0" fmla="*/ 630253 w 631542"/>
                    <a:gd name="connsiteY0" fmla="*/ 15628 h 662033"/>
                    <a:gd name="connsiteX1" fmla="*/ 482615 w 631542"/>
                    <a:gd name="connsiteY1" fmla="*/ 169615 h 662033"/>
                    <a:gd name="connsiteX2" fmla="*/ 298465 w 631542"/>
                    <a:gd name="connsiteY2" fmla="*/ 369640 h 662033"/>
                    <a:gd name="connsiteX3" fmla="*/ 154003 w 631542"/>
                    <a:gd name="connsiteY3" fmla="*/ 520453 h 662033"/>
                    <a:gd name="connsiteX4" fmla="*/ 42878 w 631542"/>
                    <a:gd name="connsiteY4" fmla="*/ 628403 h 662033"/>
                    <a:gd name="connsiteX5" fmla="*/ 15 w 631542"/>
                    <a:gd name="connsiteY5" fmla="*/ 661740 h 662033"/>
                    <a:gd name="connsiteX6" fmla="*/ 39703 w 631542"/>
                    <a:gd name="connsiteY6" fmla="*/ 614115 h 662033"/>
                    <a:gd name="connsiteX7" fmla="*/ 161940 w 631542"/>
                    <a:gd name="connsiteY7" fmla="*/ 498228 h 662033"/>
                    <a:gd name="connsiteX8" fmla="*/ 344503 w 631542"/>
                    <a:gd name="connsiteY8" fmla="*/ 299790 h 662033"/>
                    <a:gd name="connsiteX9" fmla="*/ 511190 w 631542"/>
                    <a:gd name="connsiteY9" fmla="*/ 123578 h 662033"/>
                    <a:gd name="connsiteX10" fmla="*/ 554053 w 631542"/>
                    <a:gd name="connsiteY10" fmla="*/ 17215 h 662033"/>
                    <a:gd name="connsiteX11" fmla="*/ 630253 w 631542"/>
                    <a:gd name="connsiteY11" fmla="*/ 15628 h 66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1542" h="662033">
                      <a:moveTo>
                        <a:pt x="630253" y="15628"/>
                      </a:moveTo>
                      <a:cubicBezTo>
                        <a:pt x="618347" y="41028"/>
                        <a:pt x="537913" y="110613"/>
                        <a:pt x="482615" y="169615"/>
                      </a:cubicBezTo>
                      <a:cubicBezTo>
                        <a:pt x="427317" y="228617"/>
                        <a:pt x="298465" y="369640"/>
                        <a:pt x="298465" y="369640"/>
                      </a:cubicBezTo>
                      <a:cubicBezTo>
                        <a:pt x="243696" y="428113"/>
                        <a:pt x="196601" y="477326"/>
                        <a:pt x="154003" y="520453"/>
                      </a:cubicBezTo>
                      <a:cubicBezTo>
                        <a:pt x="111405" y="563580"/>
                        <a:pt x="68543" y="604855"/>
                        <a:pt x="42878" y="628403"/>
                      </a:cubicBezTo>
                      <a:cubicBezTo>
                        <a:pt x="17213" y="651951"/>
                        <a:pt x="544" y="664121"/>
                        <a:pt x="15" y="661740"/>
                      </a:cubicBezTo>
                      <a:cubicBezTo>
                        <a:pt x="-514" y="659359"/>
                        <a:pt x="12716" y="641367"/>
                        <a:pt x="39703" y="614115"/>
                      </a:cubicBezTo>
                      <a:cubicBezTo>
                        <a:pt x="66690" y="586863"/>
                        <a:pt x="111140" y="550616"/>
                        <a:pt x="161940" y="498228"/>
                      </a:cubicBezTo>
                      <a:cubicBezTo>
                        <a:pt x="212740" y="445841"/>
                        <a:pt x="286295" y="362232"/>
                        <a:pt x="344503" y="299790"/>
                      </a:cubicBezTo>
                      <a:cubicBezTo>
                        <a:pt x="402711" y="237348"/>
                        <a:pt x="476265" y="170674"/>
                        <a:pt x="511190" y="123578"/>
                      </a:cubicBezTo>
                      <a:cubicBezTo>
                        <a:pt x="546115" y="76482"/>
                        <a:pt x="540030" y="34942"/>
                        <a:pt x="554053" y="17215"/>
                      </a:cubicBezTo>
                      <a:cubicBezTo>
                        <a:pt x="568076" y="-512"/>
                        <a:pt x="642159" y="-9772"/>
                        <a:pt x="630253" y="1562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: 図形 296">
                  <a:extLst>
                    <a:ext uri="{FF2B5EF4-FFF2-40B4-BE49-F238E27FC236}">
                      <a16:creationId xmlns:a16="http://schemas.microsoft.com/office/drawing/2014/main" id="{649BBF17-68D6-4A00-870B-9EEC3CA050EE}"/>
                    </a:ext>
                  </a:extLst>
                </p:cNvPr>
                <p:cNvSpPr/>
                <p:nvPr/>
              </p:nvSpPr>
              <p:spPr>
                <a:xfrm>
                  <a:off x="6797566" y="4463050"/>
                  <a:ext cx="591596" cy="601856"/>
                </a:xfrm>
                <a:custGeom>
                  <a:avLst/>
                  <a:gdLst>
                    <a:gd name="connsiteX0" fmla="*/ 587484 w 591596"/>
                    <a:gd name="connsiteY0" fmla="*/ 15288 h 601856"/>
                    <a:gd name="connsiteX1" fmla="*/ 385872 w 591596"/>
                    <a:gd name="connsiteY1" fmla="*/ 229600 h 601856"/>
                    <a:gd name="connsiteX2" fmla="*/ 211247 w 591596"/>
                    <a:gd name="connsiteY2" fmla="*/ 434388 h 601856"/>
                    <a:gd name="connsiteX3" fmla="*/ 11222 w 591596"/>
                    <a:gd name="connsiteY3" fmla="*/ 596313 h 601856"/>
                    <a:gd name="connsiteX4" fmla="*/ 36622 w 591596"/>
                    <a:gd name="connsiteY4" fmla="*/ 555038 h 601856"/>
                    <a:gd name="connsiteX5" fmla="*/ 131872 w 591596"/>
                    <a:gd name="connsiteY5" fmla="*/ 464550 h 601856"/>
                    <a:gd name="connsiteX6" fmla="*/ 323959 w 591596"/>
                    <a:gd name="connsiteY6" fmla="*/ 272463 h 601856"/>
                    <a:gd name="connsiteX7" fmla="*/ 457309 w 591596"/>
                    <a:gd name="connsiteY7" fmla="*/ 102600 h 601856"/>
                    <a:gd name="connsiteX8" fmla="*/ 519222 w 591596"/>
                    <a:gd name="connsiteY8" fmla="*/ 26400 h 601856"/>
                    <a:gd name="connsiteX9" fmla="*/ 587484 w 591596"/>
                    <a:gd name="connsiteY9" fmla="*/ 15288 h 60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1596" h="601856">
                      <a:moveTo>
                        <a:pt x="587484" y="15288"/>
                      </a:moveTo>
                      <a:cubicBezTo>
                        <a:pt x="565259" y="49155"/>
                        <a:pt x="448578" y="159750"/>
                        <a:pt x="385872" y="229600"/>
                      </a:cubicBezTo>
                      <a:cubicBezTo>
                        <a:pt x="323166" y="299450"/>
                        <a:pt x="273689" y="373269"/>
                        <a:pt x="211247" y="434388"/>
                      </a:cubicBezTo>
                      <a:cubicBezTo>
                        <a:pt x="148805" y="495507"/>
                        <a:pt x="40326" y="576205"/>
                        <a:pt x="11222" y="596313"/>
                      </a:cubicBezTo>
                      <a:cubicBezTo>
                        <a:pt x="-17882" y="616421"/>
                        <a:pt x="16514" y="576998"/>
                        <a:pt x="36622" y="555038"/>
                      </a:cubicBezTo>
                      <a:cubicBezTo>
                        <a:pt x="56730" y="533078"/>
                        <a:pt x="83982" y="511646"/>
                        <a:pt x="131872" y="464550"/>
                      </a:cubicBezTo>
                      <a:cubicBezTo>
                        <a:pt x="179761" y="417454"/>
                        <a:pt x="269720" y="332788"/>
                        <a:pt x="323959" y="272463"/>
                      </a:cubicBezTo>
                      <a:cubicBezTo>
                        <a:pt x="378198" y="212138"/>
                        <a:pt x="424765" y="143610"/>
                        <a:pt x="457309" y="102600"/>
                      </a:cubicBezTo>
                      <a:cubicBezTo>
                        <a:pt x="489853" y="61590"/>
                        <a:pt x="503082" y="40423"/>
                        <a:pt x="519222" y="26400"/>
                      </a:cubicBezTo>
                      <a:cubicBezTo>
                        <a:pt x="535362" y="12377"/>
                        <a:pt x="609709" y="-18579"/>
                        <a:pt x="587484" y="1528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4B6F871F-1111-4566-9DDD-4A25D399CBD4}"/>
                    </a:ext>
                  </a:extLst>
                </p:cNvPr>
                <p:cNvSpPr/>
                <p:nvPr/>
              </p:nvSpPr>
              <p:spPr>
                <a:xfrm>
                  <a:off x="6556602" y="4539737"/>
                  <a:ext cx="451049" cy="436232"/>
                </a:xfrm>
                <a:custGeom>
                  <a:avLst/>
                  <a:gdLst>
                    <a:gd name="connsiteX0" fmla="*/ 450623 w 451049"/>
                    <a:gd name="connsiteY0" fmla="*/ 10038 h 436232"/>
                    <a:gd name="connsiteX1" fmla="*/ 347436 w 451049"/>
                    <a:gd name="connsiteY1" fmla="*/ 110051 h 436232"/>
                    <a:gd name="connsiteX2" fmla="*/ 185511 w 451049"/>
                    <a:gd name="connsiteY2" fmla="*/ 284676 h 436232"/>
                    <a:gd name="connsiteX3" fmla="*/ 68036 w 451049"/>
                    <a:gd name="connsiteY3" fmla="*/ 392626 h 436232"/>
                    <a:gd name="connsiteX4" fmla="*/ 9298 w 451049"/>
                    <a:gd name="connsiteY4" fmla="*/ 435488 h 436232"/>
                    <a:gd name="connsiteX5" fmla="*/ 2948 w 451049"/>
                    <a:gd name="connsiteY5" fmla="*/ 416438 h 436232"/>
                    <a:gd name="connsiteX6" fmla="*/ 37873 w 451049"/>
                    <a:gd name="connsiteY6" fmla="*/ 373576 h 436232"/>
                    <a:gd name="connsiteX7" fmla="*/ 142648 w 451049"/>
                    <a:gd name="connsiteY7" fmla="*/ 292613 h 436232"/>
                    <a:gd name="connsiteX8" fmla="*/ 374423 w 451049"/>
                    <a:gd name="connsiteY8" fmla="*/ 33851 h 436232"/>
                    <a:gd name="connsiteX9" fmla="*/ 450623 w 451049"/>
                    <a:gd name="connsiteY9" fmla="*/ 10038 h 43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1049" h="436232">
                      <a:moveTo>
                        <a:pt x="450623" y="10038"/>
                      </a:moveTo>
                      <a:cubicBezTo>
                        <a:pt x="446125" y="22738"/>
                        <a:pt x="391621" y="64278"/>
                        <a:pt x="347436" y="110051"/>
                      </a:cubicBezTo>
                      <a:cubicBezTo>
                        <a:pt x="303251" y="155824"/>
                        <a:pt x="232078" y="237580"/>
                        <a:pt x="185511" y="284676"/>
                      </a:cubicBezTo>
                      <a:cubicBezTo>
                        <a:pt x="138944" y="331772"/>
                        <a:pt x="97405" y="367491"/>
                        <a:pt x="68036" y="392626"/>
                      </a:cubicBezTo>
                      <a:cubicBezTo>
                        <a:pt x="38667" y="417761"/>
                        <a:pt x="20146" y="431519"/>
                        <a:pt x="9298" y="435488"/>
                      </a:cubicBezTo>
                      <a:cubicBezTo>
                        <a:pt x="-1550" y="439457"/>
                        <a:pt x="-1814" y="426757"/>
                        <a:pt x="2948" y="416438"/>
                      </a:cubicBezTo>
                      <a:cubicBezTo>
                        <a:pt x="7710" y="406119"/>
                        <a:pt x="14590" y="394213"/>
                        <a:pt x="37873" y="373576"/>
                      </a:cubicBezTo>
                      <a:cubicBezTo>
                        <a:pt x="61156" y="352939"/>
                        <a:pt x="86557" y="349234"/>
                        <a:pt x="142648" y="292613"/>
                      </a:cubicBezTo>
                      <a:cubicBezTo>
                        <a:pt x="198739" y="235992"/>
                        <a:pt x="325210" y="78566"/>
                        <a:pt x="374423" y="33851"/>
                      </a:cubicBezTo>
                      <a:cubicBezTo>
                        <a:pt x="423636" y="-10864"/>
                        <a:pt x="455121" y="-2662"/>
                        <a:pt x="450623" y="1003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00F2A10D-72DC-42E6-8F64-849C049096AD}"/>
                    </a:ext>
                  </a:extLst>
                </p:cNvPr>
                <p:cNvSpPr/>
                <p:nvPr/>
              </p:nvSpPr>
              <p:spPr>
                <a:xfrm>
                  <a:off x="6460692" y="4572690"/>
                  <a:ext cx="435414" cy="398992"/>
                </a:xfrm>
                <a:custGeom>
                  <a:avLst/>
                  <a:gdLst>
                    <a:gd name="connsiteX0" fmla="*/ 435408 w 435414"/>
                    <a:gd name="connsiteY0" fmla="*/ 898 h 398992"/>
                    <a:gd name="connsiteX1" fmla="*/ 267133 w 435414"/>
                    <a:gd name="connsiteY1" fmla="*/ 169173 h 398992"/>
                    <a:gd name="connsiteX2" fmla="*/ 138546 w 435414"/>
                    <a:gd name="connsiteY2" fmla="*/ 296173 h 398992"/>
                    <a:gd name="connsiteX3" fmla="*/ 9958 w 435414"/>
                    <a:gd name="connsiteY3" fmla="*/ 396185 h 398992"/>
                    <a:gd name="connsiteX4" fmla="*/ 13133 w 435414"/>
                    <a:gd name="connsiteY4" fmla="*/ 367610 h 398992"/>
                    <a:gd name="connsiteX5" fmla="*/ 49646 w 435414"/>
                    <a:gd name="connsiteY5" fmla="*/ 327923 h 398992"/>
                    <a:gd name="connsiteX6" fmla="*/ 175058 w 435414"/>
                    <a:gd name="connsiteY6" fmla="*/ 232673 h 398992"/>
                    <a:gd name="connsiteX7" fmla="*/ 273483 w 435414"/>
                    <a:gd name="connsiteY7" fmla="*/ 108848 h 398992"/>
                    <a:gd name="connsiteX8" fmla="*/ 435408 w 435414"/>
                    <a:gd name="connsiteY8" fmla="*/ 898 h 39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414" h="398992">
                      <a:moveTo>
                        <a:pt x="435408" y="898"/>
                      </a:moveTo>
                      <a:cubicBezTo>
                        <a:pt x="434350" y="10952"/>
                        <a:pt x="267133" y="169173"/>
                        <a:pt x="267133" y="169173"/>
                      </a:cubicBezTo>
                      <a:cubicBezTo>
                        <a:pt x="217656" y="218386"/>
                        <a:pt x="181408" y="258338"/>
                        <a:pt x="138546" y="296173"/>
                      </a:cubicBezTo>
                      <a:cubicBezTo>
                        <a:pt x="95684" y="334008"/>
                        <a:pt x="30860" y="384279"/>
                        <a:pt x="9958" y="396185"/>
                      </a:cubicBezTo>
                      <a:cubicBezTo>
                        <a:pt x="-10944" y="408091"/>
                        <a:pt x="6518" y="378987"/>
                        <a:pt x="13133" y="367610"/>
                      </a:cubicBezTo>
                      <a:cubicBezTo>
                        <a:pt x="19748" y="356233"/>
                        <a:pt x="22659" y="350412"/>
                        <a:pt x="49646" y="327923"/>
                      </a:cubicBezTo>
                      <a:cubicBezTo>
                        <a:pt x="76633" y="305434"/>
                        <a:pt x="137752" y="269185"/>
                        <a:pt x="175058" y="232673"/>
                      </a:cubicBezTo>
                      <a:cubicBezTo>
                        <a:pt x="212364" y="196161"/>
                        <a:pt x="234589" y="150123"/>
                        <a:pt x="273483" y="108848"/>
                      </a:cubicBezTo>
                      <a:cubicBezTo>
                        <a:pt x="312377" y="67573"/>
                        <a:pt x="436466" y="-9156"/>
                        <a:pt x="435408" y="8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: 図形 299">
                  <a:extLst>
                    <a:ext uri="{FF2B5EF4-FFF2-40B4-BE49-F238E27FC236}">
                      <a16:creationId xmlns:a16="http://schemas.microsoft.com/office/drawing/2014/main" id="{79331B7C-6368-46C8-B7F9-8A52F0170924}"/>
                    </a:ext>
                  </a:extLst>
                </p:cNvPr>
                <p:cNvSpPr/>
                <p:nvPr/>
              </p:nvSpPr>
              <p:spPr>
                <a:xfrm>
                  <a:off x="6366117" y="4569977"/>
                  <a:ext cx="444321" cy="390389"/>
                </a:xfrm>
                <a:custGeom>
                  <a:avLst/>
                  <a:gdLst>
                    <a:gd name="connsiteX0" fmla="*/ 444258 w 444321"/>
                    <a:gd name="connsiteY0" fmla="*/ 436 h 390389"/>
                    <a:gd name="connsiteX1" fmla="*/ 312496 w 444321"/>
                    <a:gd name="connsiteY1" fmla="*/ 144898 h 390389"/>
                    <a:gd name="connsiteX2" fmla="*/ 222008 w 444321"/>
                    <a:gd name="connsiteY2" fmla="*/ 221098 h 390389"/>
                    <a:gd name="connsiteX3" fmla="*/ 98183 w 444321"/>
                    <a:gd name="connsiteY3" fmla="*/ 314761 h 390389"/>
                    <a:gd name="connsiteX4" fmla="*/ 12458 w 444321"/>
                    <a:gd name="connsiteY4" fmla="*/ 387786 h 390389"/>
                    <a:gd name="connsiteX5" fmla="*/ 2933 w 444321"/>
                    <a:gd name="connsiteY5" fmla="*/ 370323 h 390389"/>
                    <a:gd name="connsiteX6" fmla="*/ 36271 w 444321"/>
                    <a:gd name="connsiteY6" fmla="*/ 333811 h 390389"/>
                    <a:gd name="connsiteX7" fmla="*/ 237883 w 444321"/>
                    <a:gd name="connsiteY7" fmla="*/ 165536 h 390389"/>
                    <a:gd name="connsiteX8" fmla="*/ 295033 w 444321"/>
                    <a:gd name="connsiteY8" fmla="*/ 102036 h 390389"/>
                    <a:gd name="connsiteX9" fmla="*/ 444258 w 444321"/>
                    <a:gd name="connsiteY9" fmla="*/ 436 h 39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4321" h="390389">
                      <a:moveTo>
                        <a:pt x="444258" y="436"/>
                      </a:moveTo>
                      <a:cubicBezTo>
                        <a:pt x="447169" y="7580"/>
                        <a:pt x="349538" y="108121"/>
                        <a:pt x="312496" y="144898"/>
                      </a:cubicBezTo>
                      <a:cubicBezTo>
                        <a:pt x="275454" y="181675"/>
                        <a:pt x="257727" y="192788"/>
                        <a:pt x="222008" y="221098"/>
                      </a:cubicBezTo>
                      <a:cubicBezTo>
                        <a:pt x="186289" y="249409"/>
                        <a:pt x="133108" y="286980"/>
                        <a:pt x="98183" y="314761"/>
                      </a:cubicBezTo>
                      <a:cubicBezTo>
                        <a:pt x="63258" y="342542"/>
                        <a:pt x="28333" y="378526"/>
                        <a:pt x="12458" y="387786"/>
                      </a:cubicBezTo>
                      <a:cubicBezTo>
                        <a:pt x="-3417" y="397046"/>
                        <a:pt x="-1036" y="379319"/>
                        <a:pt x="2933" y="370323"/>
                      </a:cubicBezTo>
                      <a:cubicBezTo>
                        <a:pt x="6902" y="361327"/>
                        <a:pt x="-2887" y="367942"/>
                        <a:pt x="36271" y="333811"/>
                      </a:cubicBezTo>
                      <a:cubicBezTo>
                        <a:pt x="75429" y="299680"/>
                        <a:pt x="194756" y="204165"/>
                        <a:pt x="237883" y="165536"/>
                      </a:cubicBezTo>
                      <a:cubicBezTo>
                        <a:pt x="281010" y="126907"/>
                        <a:pt x="265400" y="128230"/>
                        <a:pt x="295033" y="102036"/>
                      </a:cubicBezTo>
                      <a:cubicBezTo>
                        <a:pt x="324666" y="75842"/>
                        <a:pt x="441347" y="-6708"/>
                        <a:pt x="444258" y="43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172D2E5E-EB65-4A8E-BA1A-84519FE6FFCA}"/>
                    </a:ext>
                  </a:extLst>
                </p:cNvPr>
                <p:cNvSpPr/>
                <p:nvPr/>
              </p:nvSpPr>
              <p:spPr>
                <a:xfrm>
                  <a:off x="6665586" y="4574119"/>
                  <a:ext cx="964837" cy="419281"/>
                </a:xfrm>
                <a:custGeom>
                  <a:avLst/>
                  <a:gdLst>
                    <a:gd name="connsiteX0" fmla="*/ 13027 w 964837"/>
                    <a:gd name="connsiteY0" fmla="*/ 1056 h 419281"/>
                    <a:gd name="connsiteX1" fmla="*/ 216227 w 964837"/>
                    <a:gd name="connsiteY1" fmla="*/ 112181 h 419281"/>
                    <a:gd name="connsiteX2" fmla="*/ 544839 w 964837"/>
                    <a:gd name="connsiteY2" fmla="*/ 258231 h 419281"/>
                    <a:gd name="connsiteX3" fmla="*/ 817889 w 964837"/>
                    <a:gd name="connsiteY3" fmla="*/ 366181 h 419281"/>
                    <a:gd name="connsiteX4" fmla="*/ 954414 w 964837"/>
                    <a:gd name="connsiteY4" fmla="*/ 391581 h 419281"/>
                    <a:gd name="connsiteX5" fmla="*/ 949652 w 964837"/>
                    <a:gd name="connsiteY5" fmla="*/ 409044 h 419281"/>
                    <a:gd name="connsiteX6" fmla="*/ 903614 w 964837"/>
                    <a:gd name="connsiteY6" fmla="*/ 418569 h 419281"/>
                    <a:gd name="connsiteX7" fmla="*/ 798839 w 964837"/>
                    <a:gd name="connsiteY7" fmla="*/ 389994 h 419281"/>
                    <a:gd name="connsiteX8" fmla="*/ 541664 w 964837"/>
                    <a:gd name="connsiteY8" fmla="*/ 297919 h 419281"/>
                    <a:gd name="connsiteX9" fmla="*/ 255914 w 964837"/>
                    <a:gd name="connsiteY9" fmla="*/ 175681 h 419281"/>
                    <a:gd name="connsiteX10" fmla="*/ 44777 w 964837"/>
                    <a:gd name="connsiteY10" fmla="*/ 61381 h 419281"/>
                    <a:gd name="connsiteX11" fmla="*/ 13027 w 964837"/>
                    <a:gd name="connsiteY11" fmla="*/ 1056 h 4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4837" h="419281">
                      <a:moveTo>
                        <a:pt x="13027" y="1056"/>
                      </a:moveTo>
                      <a:cubicBezTo>
                        <a:pt x="41602" y="9523"/>
                        <a:pt x="127592" y="69319"/>
                        <a:pt x="216227" y="112181"/>
                      </a:cubicBezTo>
                      <a:cubicBezTo>
                        <a:pt x="304862" y="155043"/>
                        <a:pt x="444562" y="215898"/>
                        <a:pt x="544839" y="258231"/>
                      </a:cubicBezTo>
                      <a:cubicBezTo>
                        <a:pt x="645116" y="300564"/>
                        <a:pt x="749627" y="343956"/>
                        <a:pt x="817889" y="366181"/>
                      </a:cubicBezTo>
                      <a:cubicBezTo>
                        <a:pt x="886151" y="388406"/>
                        <a:pt x="932454" y="384437"/>
                        <a:pt x="954414" y="391581"/>
                      </a:cubicBezTo>
                      <a:cubicBezTo>
                        <a:pt x="976374" y="398725"/>
                        <a:pt x="958119" y="404546"/>
                        <a:pt x="949652" y="409044"/>
                      </a:cubicBezTo>
                      <a:cubicBezTo>
                        <a:pt x="941185" y="413542"/>
                        <a:pt x="928749" y="421744"/>
                        <a:pt x="903614" y="418569"/>
                      </a:cubicBezTo>
                      <a:cubicBezTo>
                        <a:pt x="878479" y="415394"/>
                        <a:pt x="859164" y="410102"/>
                        <a:pt x="798839" y="389994"/>
                      </a:cubicBezTo>
                      <a:cubicBezTo>
                        <a:pt x="738514" y="369886"/>
                        <a:pt x="632151" y="333638"/>
                        <a:pt x="541664" y="297919"/>
                      </a:cubicBezTo>
                      <a:cubicBezTo>
                        <a:pt x="451177" y="262200"/>
                        <a:pt x="338729" y="215104"/>
                        <a:pt x="255914" y="175681"/>
                      </a:cubicBezTo>
                      <a:cubicBezTo>
                        <a:pt x="173100" y="136258"/>
                        <a:pt x="83142" y="85723"/>
                        <a:pt x="44777" y="61381"/>
                      </a:cubicBezTo>
                      <a:cubicBezTo>
                        <a:pt x="6412" y="37039"/>
                        <a:pt x="-15548" y="-7411"/>
                        <a:pt x="13027" y="1056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4B4A1B72-9175-456F-A763-9B0D3043455D}"/>
                    </a:ext>
                  </a:extLst>
                </p:cNvPr>
                <p:cNvSpPr/>
                <p:nvPr/>
              </p:nvSpPr>
              <p:spPr>
                <a:xfrm>
                  <a:off x="6562679" y="4592638"/>
                  <a:ext cx="1035303" cy="447679"/>
                </a:xfrm>
                <a:custGeom>
                  <a:avLst/>
                  <a:gdLst>
                    <a:gd name="connsiteX0" fmla="*/ 1634 w 1035303"/>
                    <a:gd name="connsiteY0" fmla="*/ 0 h 447679"/>
                    <a:gd name="connsiteX1" fmla="*/ 215946 w 1035303"/>
                    <a:gd name="connsiteY1" fmla="*/ 117475 h 447679"/>
                    <a:gd name="connsiteX2" fmla="*/ 522334 w 1035303"/>
                    <a:gd name="connsiteY2" fmla="*/ 268287 h 447679"/>
                    <a:gd name="connsiteX3" fmla="*/ 843009 w 1035303"/>
                    <a:gd name="connsiteY3" fmla="*/ 381000 h 447679"/>
                    <a:gd name="connsiteX4" fmla="*/ 1025571 w 1035303"/>
                    <a:gd name="connsiteY4" fmla="*/ 442912 h 447679"/>
                    <a:gd name="connsiteX5" fmla="*/ 1001759 w 1035303"/>
                    <a:gd name="connsiteY5" fmla="*/ 442912 h 447679"/>
                    <a:gd name="connsiteX6" fmla="*/ 928734 w 1035303"/>
                    <a:gd name="connsiteY6" fmla="*/ 438150 h 447679"/>
                    <a:gd name="connsiteX7" fmla="*/ 671559 w 1035303"/>
                    <a:gd name="connsiteY7" fmla="*/ 361950 h 447679"/>
                    <a:gd name="connsiteX8" fmla="*/ 465184 w 1035303"/>
                    <a:gd name="connsiteY8" fmla="*/ 263525 h 447679"/>
                    <a:gd name="connsiteX9" fmla="*/ 136571 w 1035303"/>
                    <a:gd name="connsiteY9" fmla="*/ 115887 h 447679"/>
                    <a:gd name="connsiteX10" fmla="*/ 1634 w 1035303"/>
                    <a:gd name="connsiteY10" fmla="*/ 0 h 44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5303" h="447679">
                      <a:moveTo>
                        <a:pt x="1634" y="0"/>
                      </a:moveTo>
                      <a:cubicBezTo>
                        <a:pt x="14863" y="265"/>
                        <a:pt x="129163" y="72761"/>
                        <a:pt x="215946" y="117475"/>
                      </a:cubicBezTo>
                      <a:cubicBezTo>
                        <a:pt x="302729" y="162189"/>
                        <a:pt x="417824" y="224366"/>
                        <a:pt x="522334" y="268287"/>
                      </a:cubicBezTo>
                      <a:cubicBezTo>
                        <a:pt x="626844" y="312208"/>
                        <a:pt x="759136" y="351896"/>
                        <a:pt x="843009" y="381000"/>
                      </a:cubicBezTo>
                      <a:lnTo>
                        <a:pt x="1025571" y="442912"/>
                      </a:lnTo>
                      <a:cubicBezTo>
                        <a:pt x="1052029" y="453231"/>
                        <a:pt x="1017898" y="443706"/>
                        <a:pt x="1001759" y="442912"/>
                      </a:cubicBezTo>
                      <a:cubicBezTo>
                        <a:pt x="985620" y="442118"/>
                        <a:pt x="983767" y="451644"/>
                        <a:pt x="928734" y="438150"/>
                      </a:cubicBezTo>
                      <a:cubicBezTo>
                        <a:pt x="873701" y="424656"/>
                        <a:pt x="748817" y="391054"/>
                        <a:pt x="671559" y="361950"/>
                      </a:cubicBezTo>
                      <a:cubicBezTo>
                        <a:pt x="594301" y="332846"/>
                        <a:pt x="554349" y="304535"/>
                        <a:pt x="465184" y="263525"/>
                      </a:cubicBezTo>
                      <a:cubicBezTo>
                        <a:pt x="376019" y="222515"/>
                        <a:pt x="215681" y="155310"/>
                        <a:pt x="136571" y="115887"/>
                      </a:cubicBezTo>
                      <a:cubicBezTo>
                        <a:pt x="57461" y="76464"/>
                        <a:pt x="-11595" y="-265"/>
                        <a:pt x="1634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793BDEBA-2B4F-4054-845E-014F2E48378D}"/>
                    </a:ext>
                  </a:extLst>
                </p:cNvPr>
                <p:cNvSpPr/>
                <p:nvPr/>
              </p:nvSpPr>
              <p:spPr>
                <a:xfrm>
                  <a:off x="6431900" y="4603475"/>
                  <a:ext cx="1123158" cy="509992"/>
                </a:xfrm>
                <a:custGeom>
                  <a:avLst/>
                  <a:gdLst>
                    <a:gd name="connsiteX0" fmla="*/ 650 w 1123158"/>
                    <a:gd name="connsiteY0" fmla="*/ 275 h 509992"/>
                    <a:gd name="connsiteX1" fmla="*/ 156225 w 1123158"/>
                    <a:gd name="connsiteY1" fmla="*/ 90763 h 509992"/>
                    <a:gd name="connsiteX2" fmla="*/ 475313 w 1123158"/>
                    <a:gd name="connsiteY2" fmla="*/ 279675 h 509992"/>
                    <a:gd name="connsiteX3" fmla="*/ 854725 w 1123158"/>
                    <a:gd name="connsiteY3" fmla="*/ 428900 h 509992"/>
                    <a:gd name="connsiteX4" fmla="*/ 1118250 w 1123158"/>
                    <a:gd name="connsiteY4" fmla="*/ 503513 h 509992"/>
                    <a:gd name="connsiteX5" fmla="*/ 1008713 w 1123158"/>
                    <a:gd name="connsiteY5" fmla="*/ 498750 h 509992"/>
                    <a:gd name="connsiteX6" fmla="*/ 791225 w 1123158"/>
                    <a:gd name="connsiteY6" fmla="*/ 438425 h 509992"/>
                    <a:gd name="connsiteX7" fmla="*/ 338788 w 1123158"/>
                    <a:gd name="connsiteY7" fmla="*/ 246338 h 509992"/>
                    <a:gd name="connsiteX8" fmla="*/ 110188 w 1123158"/>
                    <a:gd name="connsiteY8" fmla="*/ 127275 h 509992"/>
                    <a:gd name="connsiteX9" fmla="*/ 650 w 1123158"/>
                    <a:gd name="connsiteY9" fmla="*/ 275 h 509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3158" h="509992">
                      <a:moveTo>
                        <a:pt x="650" y="275"/>
                      </a:moveTo>
                      <a:cubicBezTo>
                        <a:pt x="8323" y="-5810"/>
                        <a:pt x="156225" y="90763"/>
                        <a:pt x="156225" y="90763"/>
                      </a:cubicBezTo>
                      <a:cubicBezTo>
                        <a:pt x="235335" y="137330"/>
                        <a:pt x="358896" y="223319"/>
                        <a:pt x="475313" y="279675"/>
                      </a:cubicBezTo>
                      <a:cubicBezTo>
                        <a:pt x="591730" y="336031"/>
                        <a:pt x="747569" y="391594"/>
                        <a:pt x="854725" y="428900"/>
                      </a:cubicBezTo>
                      <a:cubicBezTo>
                        <a:pt x="961881" y="466206"/>
                        <a:pt x="1092585" y="491871"/>
                        <a:pt x="1118250" y="503513"/>
                      </a:cubicBezTo>
                      <a:cubicBezTo>
                        <a:pt x="1143915" y="515155"/>
                        <a:pt x="1063217" y="509598"/>
                        <a:pt x="1008713" y="498750"/>
                      </a:cubicBezTo>
                      <a:cubicBezTo>
                        <a:pt x="954209" y="487902"/>
                        <a:pt x="902879" y="480494"/>
                        <a:pt x="791225" y="438425"/>
                      </a:cubicBezTo>
                      <a:cubicBezTo>
                        <a:pt x="679571" y="396356"/>
                        <a:pt x="452294" y="298196"/>
                        <a:pt x="338788" y="246338"/>
                      </a:cubicBezTo>
                      <a:cubicBezTo>
                        <a:pt x="225282" y="194480"/>
                        <a:pt x="165751" y="162465"/>
                        <a:pt x="110188" y="127275"/>
                      </a:cubicBezTo>
                      <a:cubicBezTo>
                        <a:pt x="54626" y="92085"/>
                        <a:pt x="-7023" y="6360"/>
                        <a:pt x="650" y="27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1A6A1ABA-71DA-417A-B34E-B6627F1265C8}"/>
                    </a:ext>
                  </a:extLst>
                </p:cNvPr>
                <p:cNvSpPr/>
                <p:nvPr/>
              </p:nvSpPr>
              <p:spPr>
                <a:xfrm>
                  <a:off x="5985984" y="4602139"/>
                  <a:ext cx="427845" cy="341111"/>
                </a:xfrm>
                <a:custGeom>
                  <a:avLst/>
                  <a:gdLst>
                    <a:gd name="connsiteX0" fmla="*/ 427516 w 427845"/>
                    <a:gd name="connsiteY0" fmla="*/ 24 h 341111"/>
                    <a:gd name="connsiteX1" fmla="*/ 311629 w 427845"/>
                    <a:gd name="connsiteY1" fmla="*/ 117499 h 341111"/>
                    <a:gd name="connsiteX2" fmla="*/ 132241 w 427845"/>
                    <a:gd name="connsiteY2" fmla="*/ 249261 h 341111"/>
                    <a:gd name="connsiteX3" fmla="*/ 10004 w 427845"/>
                    <a:gd name="connsiteY3" fmla="*/ 336574 h 341111"/>
                    <a:gd name="connsiteX4" fmla="*/ 22704 w 427845"/>
                    <a:gd name="connsiteY4" fmla="*/ 317524 h 341111"/>
                    <a:gd name="connsiteX5" fmla="*/ 146529 w 427845"/>
                    <a:gd name="connsiteY5" fmla="*/ 222274 h 341111"/>
                    <a:gd name="connsiteX6" fmla="*/ 276704 w 427845"/>
                    <a:gd name="connsiteY6" fmla="*/ 107974 h 341111"/>
                    <a:gd name="connsiteX7" fmla="*/ 427516 w 427845"/>
                    <a:gd name="connsiteY7" fmla="*/ 24 h 3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7845" h="341111">
                      <a:moveTo>
                        <a:pt x="427516" y="24"/>
                      </a:moveTo>
                      <a:cubicBezTo>
                        <a:pt x="433337" y="1612"/>
                        <a:pt x="360841" y="75960"/>
                        <a:pt x="311629" y="117499"/>
                      </a:cubicBezTo>
                      <a:cubicBezTo>
                        <a:pt x="262417" y="159038"/>
                        <a:pt x="132241" y="249261"/>
                        <a:pt x="132241" y="249261"/>
                      </a:cubicBezTo>
                      <a:cubicBezTo>
                        <a:pt x="81970" y="285774"/>
                        <a:pt x="28260" y="325197"/>
                        <a:pt x="10004" y="336574"/>
                      </a:cubicBezTo>
                      <a:cubicBezTo>
                        <a:pt x="-8252" y="347951"/>
                        <a:pt x="-50" y="336574"/>
                        <a:pt x="22704" y="317524"/>
                      </a:cubicBezTo>
                      <a:cubicBezTo>
                        <a:pt x="45458" y="298474"/>
                        <a:pt x="104196" y="257199"/>
                        <a:pt x="146529" y="222274"/>
                      </a:cubicBezTo>
                      <a:cubicBezTo>
                        <a:pt x="188862" y="187349"/>
                        <a:pt x="234106" y="142105"/>
                        <a:pt x="276704" y="107974"/>
                      </a:cubicBezTo>
                      <a:cubicBezTo>
                        <a:pt x="319302" y="73843"/>
                        <a:pt x="421695" y="-1564"/>
                        <a:pt x="427516" y="2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75A8B4DA-1539-4296-A405-A0D977DCC8C2}"/>
                    </a:ext>
                  </a:extLst>
                </p:cNvPr>
                <p:cNvSpPr/>
                <p:nvPr/>
              </p:nvSpPr>
              <p:spPr>
                <a:xfrm>
                  <a:off x="5866890" y="4622507"/>
                  <a:ext cx="438689" cy="318814"/>
                </a:xfrm>
                <a:custGeom>
                  <a:avLst/>
                  <a:gdLst>
                    <a:gd name="connsiteX0" fmla="*/ 438660 w 438689"/>
                    <a:gd name="connsiteY0" fmla="*/ 293 h 318814"/>
                    <a:gd name="connsiteX1" fmla="*/ 260860 w 438689"/>
                    <a:gd name="connsiteY1" fmla="*/ 127293 h 318814"/>
                    <a:gd name="connsiteX2" fmla="*/ 132273 w 438689"/>
                    <a:gd name="connsiteY2" fmla="*/ 238418 h 318814"/>
                    <a:gd name="connsiteX3" fmla="*/ 11623 w 438689"/>
                    <a:gd name="connsiteY3" fmla="*/ 316206 h 318814"/>
                    <a:gd name="connsiteX4" fmla="*/ 13210 w 438689"/>
                    <a:gd name="connsiteY4" fmla="*/ 295568 h 318814"/>
                    <a:gd name="connsiteX5" fmla="*/ 86235 w 438689"/>
                    <a:gd name="connsiteY5" fmla="*/ 247943 h 318814"/>
                    <a:gd name="connsiteX6" fmla="*/ 273560 w 438689"/>
                    <a:gd name="connsiteY6" fmla="*/ 97131 h 318814"/>
                    <a:gd name="connsiteX7" fmla="*/ 438660 w 438689"/>
                    <a:gd name="connsiteY7" fmla="*/ 293 h 31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689" h="318814">
                      <a:moveTo>
                        <a:pt x="438660" y="293"/>
                      </a:moveTo>
                      <a:cubicBezTo>
                        <a:pt x="436543" y="5320"/>
                        <a:pt x="311925" y="87605"/>
                        <a:pt x="260860" y="127293"/>
                      </a:cubicBezTo>
                      <a:cubicBezTo>
                        <a:pt x="209795" y="166981"/>
                        <a:pt x="173812" y="206933"/>
                        <a:pt x="132273" y="238418"/>
                      </a:cubicBezTo>
                      <a:cubicBezTo>
                        <a:pt x="90734" y="269903"/>
                        <a:pt x="31467" y="306681"/>
                        <a:pt x="11623" y="316206"/>
                      </a:cubicBezTo>
                      <a:cubicBezTo>
                        <a:pt x="-8221" y="325731"/>
                        <a:pt x="775" y="306945"/>
                        <a:pt x="13210" y="295568"/>
                      </a:cubicBezTo>
                      <a:cubicBezTo>
                        <a:pt x="25645" y="284191"/>
                        <a:pt x="42843" y="281016"/>
                        <a:pt x="86235" y="247943"/>
                      </a:cubicBezTo>
                      <a:cubicBezTo>
                        <a:pt x="129627" y="214870"/>
                        <a:pt x="218791" y="138406"/>
                        <a:pt x="273560" y="97131"/>
                      </a:cubicBezTo>
                      <a:cubicBezTo>
                        <a:pt x="328329" y="55856"/>
                        <a:pt x="440777" y="-4734"/>
                        <a:pt x="438660" y="29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: 図形 305">
                  <a:extLst>
                    <a:ext uri="{FF2B5EF4-FFF2-40B4-BE49-F238E27FC236}">
                      <a16:creationId xmlns:a16="http://schemas.microsoft.com/office/drawing/2014/main" id="{E1B56499-C859-429E-BD99-4179EA27BAD4}"/>
                    </a:ext>
                  </a:extLst>
                </p:cNvPr>
                <p:cNvSpPr/>
                <p:nvPr/>
              </p:nvSpPr>
              <p:spPr>
                <a:xfrm>
                  <a:off x="5711380" y="4620253"/>
                  <a:ext cx="493645" cy="344942"/>
                </a:xfrm>
                <a:custGeom>
                  <a:avLst/>
                  <a:gdLst>
                    <a:gd name="connsiteX0" fmla="*/ 490983 w 493645"/>
                    <a:gd name="connsiteY0" fmla="*/ 960 h 344942"/>
                    <a:gd name="connsiteX1" fmla="*/ 344933 w 493645"/>
                    <a:gd name="connsiteY1" fmla="*/ 105735 h 344942"/>
                    <a:gd name="connsiteX2" fmla="*/ 198883 w 493645"/>
                    <a:gd name="connsiteY2" fmla="*/ 213685 h 344942"/>
                    <a:gd name="connsiteX3" fmla="*/ 11558 w 493645"/>
                    <a:gd name="connsiteY3" fmla="*/ 342272 h 344942"/>
                    <a:gd name="connsiteX4" fmla="*/ 38545 w 493645"/>
                    <a:gd name="connsiteY4" fmla="*/ 291472 h 344942"/>
                    <a:gd name="connsiteX5" fmla="*/ 189358 w 493645"/>
                    <a:gd name="connsiteY5" fmla="*/ 181935 h 344942"/>
                    <a:gd name="connsiteX6" fmla="*/ 490983 w 493645"/>
                    <a:gd name="connsiteY6" fmla="*/ 960 h 344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645" h="344942">
                      <a:moveTo>
                        <a:pt x="490983" y="960"/>
                      </a:moveTo>
                      <a:cubicBezTo>
                        <a:pt x="516912" y="-11740"/>
                        <a:pt x="344933" y="105735"/>
                        <a:pt x="344933" y="105735"/>
                      </a:cubicBezTo>
                      <a:cubicBezTo>
                        <a:pt x="296250" y="141189"/>
                        <a:pt x="254445" y="174262"/>
                        <a:pt x="198883" y="213685"/>
                      </a:cubicBezTo>
                      <a:cubicBezTo>
                        <a:pt x="143321" y="253108"/>
                        <a:pt x="38281" y="329308"/>
                        <a:pt x="11558" y="342272"/>
                      </a:cubicBezTo>
                      <a:cubicBezTo>
                        <a:pt x="-15165" y="355237"/>
                        <a:pt x="8912" y="318195"/>
                        <a:pt x="38545" y="291472"/>
                      </a:cubicBezTo>
                      <a:cubicBezTo>
                        <a:pt x="68178" y="264749"/>
                        <a:pt x="118979" y="229824"/>
                        <a:pt x="189358" y="181935"/>
                      </a:cubicBezTo>
                      <a:cubicBezTo>
                        <a:pt x="259737" y="134046"/>
                        <a:pt x="465054" y="13660"/>
                        <a:pt x="490983" y="96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: 図形 306">
                  <a:extLst>
                    <a:ext uri="{FF2B5EF4-FFF2-40B4-BE49-F238E27FC236}">
                      <a16:creationId xmlns:a16="http://schemas.microsoft.com/office/drawing/2014/main" id="{E8D4D37E-649B-4E3B-9C56-4C067B0379B2}"/>
                    </a:ext>
                  </a:extLst>
                </p:cNvPr>
                <p:cNvSpPr/>
                <p:nvPr/>
              </p:nvSpPr>
              <p:spPr>
                <a:xfrm>
                  <a:off x="5737324" y="4598537"/>
                  <a:ext cx="487336" cy="340364"/>
                </a:xfrm>
                <a:custGeom>
                  <a:avLst/>
                  <a:gdLst>
                    <a:gd name="connsiteX0" fmla="*/ 4664 w 487336"/>
                    <a:gd name="connsiteY0" fmla="*/ 6801 h 340364"/>
                    <a:gd name="connsiteX1" fmla="*/ 315814 w 487336"/>
                    <a:gd name="connsiteY1" fmla="*/ 240163 h 340364"/>
                    <a:gd name="connsiteX2" fmla="*/ 480914 w 487336"/>
                    <a:gd name="connsiteY2" fmla="*/ 338588 h 340364"/>
                    <a:gd name="connsiteX3" fmla="*/ 442814 w 487336"/>
                    <a:gd name="connsiteY3" fmla="*/ 297313 h 340364"/>
                    <a:gd name="connsiteX4" fmla="*/ 341214 w 487336"/>
                    <a:gd name="connsiteY4" fmla="*/ 219526 h 340364"/>
                    <a:gd name="connsiteX5" fmla="*/ 141189 w 487336"/>
                    <a:gd name="connsiteY5" fmla="*/ 75063 h 340364"/>
                    <a:gd name="connsiteX6" fmla="*/ 4664 w 487336"/>
                    <a:gd name="connsiteY6" fmla="*/ 6801 h 340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336" h="340364">
                      <a:moveTo>
                        <a:pt x="4664" y="6801"/>
                      </a:moveTo>
                      <a:cubicBezTo>
                        <a:pt x="33768" y="34318"/>
                        <a:pt x="236439" y="184865"/>
                        <a:pt x="315814" y="240163"/>
                      </a:cubicBezTo>
                      <a:cubicBezTo>
                        <a:pt x="395189" y="295461"/>
                        <a:pt x="459747" y="329063"/>
                        <a:pt x="480914" y="338588"/>
                      </a:cubicBezTo>
                      <a:cubicBezTo>
                        <a:pt x="502081" y="348113"/>
                        <a:pt x="466097" y="317157"/>
                        <a:pt x="442814" y="297313"/>
                      </a:cubicBezTo>
                      <a:cubicBezTo>
                        <a:pt x="419531" y="277469"/>
                        <a:pt x="391485" y="256568"/>
                        <a:pt x="341214" y="219526"/>
                      </a:cubicBezTo>
                      <a:cubicBezTo>
                        <a:pt x="290943" y="182484"/>
                        <a:pt x="192254" y="108136"/>
                        <a:pt x="141189" y="75063"/>
                      </a:cubicBezTo>
                      <a:cubicBezTo>
                        <a:pt x="90124" y="41990"/>
                        <a:pt x="-24440" y="-20716"/>
                        <a:pt x="4664" y="680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: 図形 307">
                  <a:extLst>
                    <a:ext uri="{FF2B5EF4-FFF2-40B4-BE49-F238E27FC236}">
                      <a16:creationId xmlns:a16="http://schemas.microsoft.com/office/drawing/2014/main" id="{35713DA0-DFF0-43D7-9467-D5246845A276}"/>
                    </a:ext>
                  </a:extLst>
                </p:cNvPr>
                <p:cNvSpPr/>
                <p:nvPr/>
              </p:nvSpPr>
              <p:spPr>
                <a:xfrm>
                  <a:off x="5903325" y="4603452"/>
                  <a:ext cx="473693" cy="348479"/>
                </a:xfrm>
                <a:custGeom>
                  <a:avLst/>
                  <a:gdLst>
                    <a:gd name="connsiteX0" fmla="*/ 3763 w 473693"/>
                    <a:gd name="connsiteY0" fmla="*/ 298 h 348479"/>
                    <a:gd name="connsiteX1" fmla="*/ 238713 w 473693"/>
                    <a:gd name="connsiteY1" fmla="*/ 168573 h 348479"/>
                    <a:gd name="connsiteX2" fmla="*/ 470488 w 473693"/>
                    <a:gd name="connsiteY2" fmla="*/ 343198 h 348479"/>
                    <a:gd name="connsiteX3" fmla="*/ 356188 w 473693"/>
                    <a:gd name="connsiteY3" fmla="*/ 287636 h 348479"/>
                    <a:gd name="connsiteX4" fmla="*/ 111713 w 473693"/>
                    <a:gd name="connsiteY4" fmla="*/ 130473 h 348479"/>
                    <a:gd name="connsiteX5" fmla="*/ 3763 w 473693"/>
                    <a:gd name="connsiteY5" fmla="*/ 298 h 34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693" h="348479">
                      <a:moveTo>
                        <a:pt x="3763" y="298"/>
                      </a:moveTo>
                      <a:cubicBezTo>
                        <a:pt x="24930" y="6648"/>
                        <a:pt x="160926" y="111423"/>
                        <a:pt x="238713" y="168573"/>
                      </a:cubicBezTo>
                      <a:cubicBezTo>
                        <a:pt x="316500" y="225723"/>
                        <a:pt x="450909" y="323354"/>
                        <a:pt x="470488" y="343198"/>
                      </a:cubicBezTo>
                      <a:cubicBezTo>
                        <a:pt x="490067" y="363042"/>
                        <a:pt x="415984" y="323090"/>
                        <a:pt x="356188" y="287636"/>
                      </a:cubicBezTo>
                      <a:cubicBezTo>
                        <a:pt x="296392" y="252182"/>
                        <a:pt x="168334" y="170425"/>
                        <a:pt x="111713" y="130473"/>
                      </a:cubicBezTo>
                      <a:cubicBezTo>
                        <a:pt x="55092" y="90521"/>
                        <a:pt x="-17404" y="-6052"/>
                        <a:pt x="3763" y="29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: 図形 308">
                  <a:extLst>
                    <a:ext uri="{FF2B5EF4-FFF2-40B4-BE49-F238E27FC236}">
                      <a16:creationId xmlns:a16="http://schemas.microsoft.com/office/drawing/2014/main" id="{18DD610F-1714-4A91-9B92-596A9C6862CD}"/>
                    </a:ext>
                  </a:extLst>
                </p:cNvPr>
                <p:cNvSpPr/>
                <p:nvPr/>
              </p:nvSpPr>
              <p:spPr>
                <a:xfrm>
                  <a:off x="6012098" y="4606372"/>
                  <a:ext cx="499929" cy="363164"/>
                </a:xfrm>
                <a:custGeom>
                  <a:avLst/>
                  <a:gdLst>
                    <a:gd name="connsiteX0" fmla="*/ 10877 w 499929"/>
                    <a:gd name="connsiteY0" fmla="*/ 2141 h 363164"/>
                    <a:gd name="connsiteX1" fmla="*/ 295040 w 499929"/>
                    <a:gd name="connsiteY1" fmla="*/ 205341 h 363164"/>
                    <a:gd name="connsiteX2" fmla="*/ 496652 w 499929"/>
                    <a:gd name="connsiteY2" fmla="*/ 357741 h 363164"/>
                    <a:gd name="connsiteX3" fmla="*/ 406165 w 499929"/>
                    <a:gd name="connsiteY3" fmla="*/ 318053 h 363164"/>
                    <a:gd name="connsiteX4" fmla="*/ 226777 w 499929"/>
                    <a:gd name="connsiteY4" fmla="*/ 211691 h 363164"/>
                    <a:gd name="connsiteX5" fmla="*/ 75965 w 499929"/>
                    <a:gd name="connsiteY5" fmla="*/ 103741 h 363164"/>
                    <a:gd name="connsiteX6" fmla="*/ 10877 w 499929"/>
                    <a:gd name="connsiteY6" fmla="*/ 2141 h 36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9929" h="363164">
                      <a:moveTo>
                        <a:pt x="10877" y="2141"/>
                      </a:moveTo>
                      <a:cubicBezTo>
                        <a:pt x="47390" y="19074"/>
                        <a:pt x="214078" y="146074"/>
                        <a:pt x="295040" y="205341"/>
                      </a:cubicBezTo>
                      <a:cubicBezTo>
                        <a:pt x="376002" y="264608"/>
                        <a:pt x="478131" y="338956"/>
                        <a:pt x="496652" y="357741"/>
                      </a:cubicBezTo>
                      <a:cubicBezTo>
                        <a:pt x="515173" y="376526"/>
                        <a:pt x="451144" y="342395"/>
                        <a:pt x="406165" y="318053"/>
                      </a:cubicBezTo>
                      <a:cubicBezTo>
                        <a:pt x="361186" y="293711"/>
                        <a:pt x="281810" y="247410"/>
                        <a:pt x="226777" y="211691"/>
                      </a:cubicBezTo>
                      <a:cubicBezTo>
                        <a:pt x="171744" y="175972"/>
                        <a:pt x="113536" y="134168"/>
                        <a:pt x="75965" y="103741"/>
                      </a:cubicBezTo>
                      <a:cubicBezTo>
                        <a:pt x="38394" y="73314"/>
                        <a:pt x="-25636" y="-14792"/>
                        <a:pt x="10877" y="214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16" name="グループ化 415">
              <a:extLst>
                <a:ext uri="{FF2B5EF4-FFF2-40B4-BE49-F238E27FC236}">
                  <a16:creationId xmlns:a16="http://schemas.microsoft.com/office/drawing/2014/main" id="{E0A46F31-768D-4055-B8FC-D5EFD76A832B}"/>
                </a:ext>
              </a:extLst>
            </p:cNvPr>
            <p:cNvGrpSpPr/>
            <p:nvPr/>
          </p:nvGrpSpPr>
          <p:grpSpPr>
            <a:xfrm>
              <a:off x="3335338" y="1645920"/>
              <a:ext cx="5557192" cy="2843530"/>
              <a:chOff x="3335338" y="1574686"/>
              <a:chExt cx="5557192" cy="2740783"/>
            </a:xfrm>
          </p:grpSpPr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A9F4D088-CD55-4BA5-81C9-EB124EE117DD}"/>
                  </a:ext>
                </a:extLst>
              </p:cNvPr>
              <p:cNvSpPr/>
              <p:nvPr/>
            </p:nvSpPr>
            <p:spPr>
              <a:xfrm>
                <a:off x="5887216" y="3522242"/>
                <a:ext cx="975108" cy="793227"/>
              </a:xfrm>
              <a:custGeom>
                <a:avLst/>
                <a:gdLst>
                  <a:gd name="connsiteX0" fmla="*/ 2409 w 975108"/>
                  <a:gd name="connsiteY0" fmla="*/ 789408 h 793227"/>
                  <a:gd name="connsiteX1" fmla="*/ 94484 w 975108"/>
                  <a:gd name="connsiteY1" fmla="*/ 675108 h 793227"/>
                  <a:gd name="connsiteX2" fmla="*/ 196084 w 975108"/>
                  <a:gd name="connsiteY2" fmla="*/ 471908 h 793227"/>
                  <a:gd name="connsiteX3" fmla="*/ 358009 w 975108"/>
                  <a:gd name="connsiteY3" fmla="*/ 316333 h 793227"/>
                  <a:gd name="connsiteX4" fmla="*/ 967609 w 975108"/>
                  <a:gd name="connsiteY4" fmla="*/ 5183 h 793227"/>
                  <a:gd name="connsiteX5" fmla="*/ 688209 w 975108"/>
                  <a:gd name="connsiteY5" fmla="*/ 125833 h 793227"/>
                  <a:gd name="connsiteX6" fmla="*/ 542159 w 975108"/>
                  <a:gd name="connsiteY6" fmla="*/ 179808 h 793227"/>
                  <a:gd name="connsiteX7" fmla="*/ 367534 w 975108"/>
                  <a:gd name="connsiteY7" fmla="*/ 303633 h 793227"/>
                  <a:gd name="connsiteX8" fmla="*/ 196084 w 975108"/>
                  <a:gd name="connsiteY8" fmla="*/ 538583 h 793227"/>
                  <a:gd name="connsiteX9" fmla="*/ 2409 w 975108"/>
                  <a:gd name="connsiteY9" fmla="*/ 789408 h 7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108" h="793227">
                    <a:moveTo>
                      <a:pt x="2409" y="789408"/>
                    </a:moveTo>
                    <a:cubicBezTo>
                      <a:pt x="-14524" y="812162"/>
                      <a:pt x="62205" y="728024"/>
                      <a:pt x="94484" y="675108"/>
                    </a:cubicBezTo>
                    <a:cubicBezTo>
                      <a:pt x="126763" y="622192"/>
                      <a:pt x="152163" y="531704"/>
                      <a:pt x="196084" y="471908"/>
                    </a:cubicBezTo>
                    <a:cubicBezTo>
                      <a:pt x="240005" y="412112"/>
                      <a:pt x="229422" y="394120"/>
                      <a:pt x="358009" y="316333"/>
                    </a:cubicBezTo>
                    <a:cubicBezTo>
                      <a:pt x="486597" y="238545"/>
                      <a:pt x="912576" y="36933"/>
                      <a:pt x="967609" y="5183"/>
                    </a:cubicBezTo>
                    <a:cubicBezTo>
                      <a:pt x="1022642" y="-26567"/>
                      <a:pt x="759117" y="96729"/>
                      <a:pt x="688209" y="125833"/>
                    </a:cubicBezTo>
                    <a:cubicBezTo>
                      <a:pt x="617301" y="154937"/>
                      <a:pt x="595605" y="150175"/>
                      <a:pt x="542159" y="179808"/>
                    </a:cubicBezTo>
                    <a:cubicBezTo>
                      <a:pt x="488713" y="209441"/>
                      <a:pt x="425213" y="243837"/>
                      <a:pt x="367534" y="303633"/>
                    </a:cubicBezTo>
                    <a:cubicBezTo>
                      <a:pt x="309855" y="363429"/>
                      <a:pt x="251646" y="459208"/>
                      <a:pt x="196084" y="538583"/>
                    </a:cubicBezTo>
                    <a:cubicBezTo>
                      <a:pt x="140522" y="617958"/>
                      <a:pt x="19342" y="766654"/>
                      <a:pt x="2409" y="78940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3F8BEDB6-F3D6-48C5-ABAD-5C435A34DBBB}"/>
                  </a:ext>
                </a:extLst>
              </p:cNvPr>
              <p:cNvSpPr/>
              <p:nvPr/>
            </p:nvSpPr>
            <p:spPr>
              <a:xfrm>
                <a:off x="6513254" y="3835844"/>
                <a:ext cx="743465" cy="454448"/>
              </a:xfrm>
              <a:custGeom>
                <a:avLst/>
                <a:gdLst>
                  <a:gd name="connsiteX0" fmla="*/ 259 w 743465"/>
                  <a:gd name="connsiteY0" fmla="*/ 453581 h 454448"/>
                  <a:gd name="connsiteX1" fmla="*/ 197109 w 743465"/>
                  <a:gd name="connsiteY1" fmla="*/ 442469 h 454448"/>
                  <a:gd name="connsiteX2" fmla="*/ 182821 w 743465"/>
                  <a:gd name="connsiteY2" fmla="*/ 418656 h 454448"/>
                  <a:gd name="connsiteX3" fmla="*/ 173296 w 743465"/>
                  <a:gd name="connsiteY3" fmla="*/ 380556 h 454448"/>
                  <a:gd name="connsiteX4" fmla="*/ 371734 w 743465"/>
                  <a:gd name="connsiteY4" fmla="*/ 245619 h 454448"/>
                  <a:gd name="connsiteX5" fmla="*/ 740034 w 743465"/>
                  <a:gd name="connsiteY5" fmla="*/ 4319 h 454448"/>
                  <a:gd name="connsiteX6" fmla="*/ 540009 w 743465"/>
                  <a:gd name="connsiteY6" fmla="*/ 104331 h 454448"/>
                  <a:gd name="connsiteX7" fmla="*/ 276484 w 743465"/>
                  <a:gd name="connsiteY7" fmla="*/ 275781 h 454448"/>
                  <a:gd name="connsiteX8" fmla="*/ 138371 w 743465"/>
                  <a:gd name="connsiteY8" fmla="*/ 410719 h 454448"/>
                  <a:gd name="connsiteX9" fmla="*/ 154246 w 743465"/>
                  <a:gd name="connsiteY9" fmla="*/ 420244 h 454448"/>
                  <a:gd name="connsiteX10" fmla="*/ 259 w 743465"/>
                  <a:gd name="connsiteY10" fmla="*/ 453581 h 45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3465" h="454448">
                    <a:moveTo>
                      <a:pt x="259" y="453581"/>
                    </a:moveTo>
                    <a:cubicBezTo>
                      <a:pt x="7403" y="457285"/>
                      <a:pt x="166682" y="448290"/>
                      <a:pt x="197109" y="442469"/>
                    </a:cubicBezTo>
                    <a:cubicBezTo>
                      <a:pt x="227536" y="436648"/>
                      <a:pt x="186790" y="428975"/>
                      <a:pt x="182821" y="418656"/>
                    </a:cubicBezTo>
                    <a:cubicBezTo>
                      <a:pt x="178852" y="408337"/>
                      <a:pt x="141811" y="409395"/>
                      <a:pt x="173296" y="380556"/>
                    </a:cubicBezTo>
                    <a:cubicBezTo>
                      <a:pt x="204781" y="351717"/>
                      <a:pt x="371734" y="245619"/>
                      <a:pt x="371734" y="245619"/>
                    </a:cubicBezTo>
                    <a:cubicBezTo>
                      <a:pt x="466190" y="182913"/>
                      <a:pt x="711988" y="27867"/>
                      <a:pt x="740034" y="4319"/>
                    </a:cubicBezTo>
                    <a:cubicBezTo>
                      <a:pt x="768080" y="-19229"/>
                      <a:pt x="617267" y="59087"/>
                      <a:pt x="540009" y="104331"/>
                    </a:cubicBezTo>
                    <a:cubicBezTo>
                      <a:pt x="462751" y="149575"/>
                      <a:pt x="343424" y="224716"/>
                      <a:pt x="276484" y="275781"/>
                    </a:cubicBezTo>
                    <a:cubicBezTo>
                      <a:pt x="209544" y="326846"/>
                      <a:pt x="158744" y="386642"/>
                      <a:pt x="138371" y="410719"/>
                    </a:cubicBezTo>
                    <a:cubicBezTo>
                      <a:pt x="117998" y="434796"/>
                      <a:pt x="173031" y="412307"/>
                      <a:pt x="154246" y="420244"/>
                    </a:cubicBezTo>
                    <a:cubicBezTo>
                      <a:pt x="135461" y="428181"/>
                      <a:pt x="-6885" y="449877"/>
                      <a:pt x="259" y="45358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B36BEEF3-C3F6-4BA7-BC70-35BFAB18954A}"/>
                  </a:ext>
                </a:extLst>
              </p:cNvPr>
              <p:cNvSpPr/>
              <p:nvPr/>
            </p:nvSpPr>
            <p:spPr>
              <a:xfrm>
                <a:off x="6847280" y="3450126"/>
                <a:ext cx="537664" cy="97956"/>
              </a:xfrm>
              <a:custGeom>
                <a:avLst/>
                <a:gdLst>
                  <a:gd name="connsiteX0" fmla="*/ 7545 w 537664"/>
                  <a:gd name="connsiteY0" fmla="*/ 97937 h 97956"/>
                  <a:gd name="connsiteX1" fmla="*/ 217095 w 537664"/>
                  <a:gd name="connsiteY1" fmla="*/ 42374 h 97956"/>
                  <a:gd name="connsiteX2" fmla="*/ 432995 w 537664"/>
                  <a:gd name="connsiteY2" fmla="*/ 9037 h 97956"/>
                  <a:gd name="connsiteX3" fmla="*/ 534595 w 537664"/>
                  <a:gd name="connsiteY3" fmla="*/ 7449 h 97956"/>
                  <a:gd name="connsiteX4" fmla="*/ 323458 w 537664"/>
                  <a:gd name="connsiteY4" fmla="*/ 1099 h 97956"/>
                  <a:gd name="connsiteX5" fmla="*/ 234558 w 537664"/>
                  <a:gd name="connsiteY5" fmla="*/ 32849 h 97956"/>
                  <a:gd name="connsiteX6" fmla="*/ 61520 w 537664"/>
                  <a:gd name="connsiteY6" fmla="*/ 48724 h 97956"/>
                  <a:gd name="connsiteX7" fmla="*/ 7545 w 537664"/>
                  <a:gd name="connsiteY7" fmla="*/ 97937 h 9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7664" h="97956">
                    <a:moveTo>
                      <a:pt x="7545" y="97937"/>
                    </a:moveTo>
                    <a:cubicBezTo>
                      <a:pt x="33474" y="96879"/>
                      <a:pt x="146187" y="57191"/>
                      <a:pt x="217095" y="42374"/>
                    </a:cubicBezTo>
                    <a:cubicBezTo>
                      <a:pt x="288003" y="27557"/>
                      <a:pt x="380078" y="14858"/>
                      <a:pt x="432995" y="9037"/>
                    </a:cubicBezTo>
                    <a:cubicBezTo>
                      <a:pt x="485912" y="3216"/>
                      <a:pt x="552851" y="8772"/>
                      <a:pt x="534595" y="7449"/>
                    </a:cubicBezTo>
                    <a:cubicBezTo>
                      <a:pt x="516339" y="6126"/>
                      <a:pt x="373464" y="-3134"/>
                      <a:pt x="323458" y="1099"/>
                    </a:cubicBezTo>
                    <a:cubicBezTo>
                      <a:pt x="273452" y="5332"/>
                      <a:pt x="278214" y="24912"/>
                      <a:pt x="234558" y="32849"/>
                    </a:cubicBezTo>
                    <a:cubicBezTo>
                      <a:pt x="190902" y="40786"/>
                      <a:pt x="94857" y="41316"/>
                      <a:pt x="61520" y="48724"/>
                    </a:cubicBezTo>
                    <a:cubicBezTo>
                      <a:pt x="28183" y="56132"/>
                      <a:pt x="-18384" y="98995"/>
                      <a:pt x="7545" y="979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EF4045E-0424-4CF2-A257-2A8CFDEE7B28}"/>
                  </a:ext>
                </a:extLst>
              </p:cNvPr>
              <p:cNvSpPr/>
              <p:nvPr/>
            </p:nvSpPr>
            <p:spPr>
              <a:xfrm>
                <a:off x="7354849" y="3448892"/>
                <a:ext cx="298849" cy="211832"/>
              </a:xfrm>
              <a:custGeom>
                <a:avLst/>
                <a:gdLst>
                  <a:gd name="connsiteX0" fmla="*/ 39 w 298849"/>
                  <a:gd name="connsiteY0" fmla="*/ 746 h 211832"/>
                  <a:gd name="connsiteX1" fmla="*/ 230226 w 298849"/>
                  <a:gd name="connsiteY1" fmla="*/ 26146 h 211832"/>
                  <a:gd name="connsiteX2" fmla="*/ 269914 w 298849"/>
                  <a:gd name="connsiteY2" fmla="*/ 53133 h 211832"/>
                  <a:gd name="connsiteX3" fmla="*/ 298489 w 298849"/>
                  <a:gd name="connsiteY3" fmla="*/ 126158 h 211832"/>
                  <a:gd name="connsiteX4" fmla="*/ 285789 w 298849"/>
                  <a:gd name="connsiteY4" fmla="*/ 191246 h 211832"/>
                  <a:gd name="connsiteX5" fmla="*/ 282614 w 298849"/>
                  <a:gd name="connsiteY5" fmla="*/ 208708 h 211832"/>
                  <a:gd name="connsiteX6" fmla="*/ 284201 w 298849"/>
                  <a:gd name="connsiteY6" fmla="*/ 135683 h 211832"/>
                  <a:gd name="connsiteX7" fmla="*/ 249276 w 298849"/>
                  <a:gd name="connsiteY7" fmla="*/ 56308 h 211832"/>
                  <a:gd name="connsiteX8" fmla="*/ 39 w 298849"/>
                  <a:gd name="connsiteY8" fmla="*/ 746 h 21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849" h="211832">
                    <a:moveTo>
                      <a:pt x="39" y="746"/>
                    </a:moveTo>
                    <a:cubicBezTo>
                      <a:pt x="-3136" y="-4281"/>
                      <a:pt x="185247" y="17415"/>
                      <a:pt x="230226" y="26146"/>
                    </a:cubicBezTo>
                    <a:cubicBezTo>
                      <a:pt x="275205" y="34877"/>
                      <a:pt x="258537" y="36464"/>
                      <a:pt x="269914" y="53133"/>
                    </a:cubicBezTo>
                    <a:cubicBezTo>
                      <a:pt x="281291" y="69802"/>
                      <a:pt x="295843" y="103139"/>
                      <a:pt x="298489" y="126158"/>
                    </a:cubicBezTo>
                    <a:cubicBezTo>
                      <a:pt x="301135" y="149177"/>
                      <a:pt x="288435" y="177488"/>
                      <a:pt x="285789" y="191246"/>
                    </a:cubicBezTo>
                    <a:cubicBezTo>
                      <a:pt x="283143" y="205004"/>
                      <a:pt x="282879" y="217968"/>
                      <a:pt x="282614" y="208708"/>
                    </a:cubicBezTo>
                    <a:cubicBezTo>
                      <a:pt x="282349" y="199448"/>
                      <a:pt x="289757" y="161083"/>
                      <a:pt x="284201" y="135683"/>
                    </a:cubicBezTo>
                    <a:cubicBezTo>
                      <a:pt x="278645" y="110283"/>
                      <a:pt x="293461" y="76945"/>
                      <a:pt x="249276" y="56308"/>
                    </a:cubicBezTo>
                    <a:cubicBezTo>
                      <a:pt x="205091" y="35671"/>
                      <a:pt x="3214" y="5773"/>
                      <a:pt x="39" y="7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00122A6A-242D-4A48-B919-1C85EA1F391D}"/>
                  </a:ext>
                </a:extLst>
              </p:cNvPr>
              <p:cNvSpPr/>
              <p:nvPr/>
            </p:nvSpPr>
            <p:spPr>
              <a:xfrm>
                <a:off x="7166015" y="3649605"/>
                <a:ext cx="442586" cy="200112"/>
              </a:xfrm>
              <a:custGeom>
                <a:avLst/>
                <a:gdLst>
                  <a:gd name="connsiteX0" fmla="*/ 1548 w 442586"/>
                  <a:gd name="connsiteY0" fmla="*/ 200083 h 200112"/>
                  <a:gd name="connsiteX1" fmla="*/ 165060 w 442586"/>
                  <a:gd name="connsiteY1" fmla="*/ 82608 h 200112"/>
                  <a:gd name="connsiteX2" fmla="*/ 441285 w 442586"/>
                  <a:gd name="connsiteY2" fmla="*/ 58 h 200112"/>
                  <a:gd name="connsiteX3" fmla="*/ 258723 w 442586"/>
                  <a:gd name="connsiteY3" fmla="*/ 71495 h 200112"/>
                  <a:gd name="connsiteX4" fmla="*/ 1548 w 442586"/>
                  <a:gd name="connsiteY4" fmla="*/ 200083 h 20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586" h="200112">
                    <a:moveTo>
                      <a:pt x="1548" y="200083"/>
                    </a:moveTo>
                    <a:cubicBezTo>
                      <a:pt x="-14062" y="201935"/>
                      <a:pt x="91771" y="115945"/>
                      <a:pt x="165060" y="82608"/>
                    </a:cubicBezTo>
                    <a:cubicBezTo>
                      <a:pt x="238350" y="49270"/>
                      <a:pt x="425675" y="1910"/>
                      <a:pt x="441285" y="58"/>
                    </a:cubicBezTo>
                    <a:cubicBezTo>
                      <a:pt x="456895" y="-1794"/>
                      <a:pt x="328308" y="41068"/>
                      <a:pt x="258723" y="71495"/>
                    </a:cubicBezTo>
                    <a:cubicBezTo>
                      <a:pt x="189138" y="101922"/>
                      <a:pt x="17158" y="198231"/>
                      <a:pt x="1548" y="2000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ED25D505-93EF-461E-A426-337547CEFBA1}"/>
                  </a:ext>
                </a:extLst>
              </p:cNvPr>
              <p:cNvSpPr/>
              <p:nvPr/>
            </p:nvSpPr>
            <p:spPr>
              <a:xfrm>
                <a:off x="5577984" y="3919708"/>
                <a:ext cx="424444" cy="386405"/>
              </a:xfrm>
              <a:custGeom>
                <a:avLst/>
                <a:gdLst>
                  <a:gd name="connsiteX0" fmla="*/ 1549 w 424444"/>
                  <a:gd name="connsiteY0" fmla="*/ 370775 h 386405"/>
                  <a:gd name="connsiteX1" fmla="*/ 62933 w 424444"/>
                  <a:gd name="connsiteY1" fmla="*/ 218375 h 386405"/>
                  <a:gd name="connsiteX2" fmla="*/ 137016 w 424444"/>
                  <a:gd name="connsiteY2" fmla="*/ 150642 h 386405"/>
                  <a:gd name="connsiteX3" fmla="*/ 405833 w 424444"/>
                  <a:gd name="connsiteY3" fmla="*/ 359 h 386405"/>
                  <a:gd name="connsiteX4" fmla="*/ 395249 w 424444"/>
                  <a:gd name="connsiteY4" fmla="*/ 112542 h 386405"/>
                  <a:gd name="connsiteX5" fmla="*/ 346566 w 424444"/>
                  <a:gd name="connsiteY5" fmla="*/ 235309 h 386405"/>
                  <a:gd name="connsiteX6" fmla="*/ 287299 w 424444"/>
                  <a:gd name="connsiteY6" fmla="*/ 385592 h 386405"/>
                  <a:gd name="connsiteX7" fmla="*/ 346566 w 424444"/>
                  <a:gd name="connsiteY7" fmla="*/ 165459 h 386405"/>
                  <a:gd name="connsiteX8" fmla="*/ 395249 w 424444"/>
                  <a:gd name="connsiteY8" fmla="*/ 46925 h 386405"/>
                  <a:gd name="connsiteX9" fmla="*/ 242849 w 424444"/>
                  <a:gd name="connsiteY9" fmla="*/ 101959 h 386405"/>
                  <a:gd name="connsiteX10" fmla="*/ 128549 w 424444"/>
                  <a:gd name="connsiteY10" fmla="*/ 178159 h 386405"/>
                  <a:gd name="connsiteX11" fmla="*/ 1549 w 424444"/>
                  <a:gd name="connsiteY11" fmla="*/ 370775 h 38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4444" h="386405">
                    <a:moveTo>
                      <a:pt x="1549" y="370775"/>
                    </a:moveTo>
                    <a:cubicBezTo>
                      <a:pt x="-9387" y="377478"/>
                      <a:pt x="40355" y="255064"/>
                      <a:pt x="62933" y="218375"/>
                    </a:cubicBezTo>
                    <a:cubicBezTo>
                      <a:pt x="85511" y="181686"/>
                      <a:pt x="79866" y="186978"/>
                      <a:pt x="137016" y="150642"/>
                    </a:cubicBezTo>
                    <a:cubicBezTo>
                      <a:pt x="194166" y="114306"/>
                      <a:pt x="362794" y="6709"/>
                      <a:pt x="405833" y="359"/>
                    </a:cubicBezTo>
                    <a:cubicBezTo>
                      <a:pt x="448872" y="-5991"/>
                      <a:pt x="405127" y="73384"/>
                      <a:pt x="395249" y="112542"/>
                    </a:cubicBezTo>
                    <a:cubicBezTo>
                      <a:pt x="385371" y="151700"/>
                      <a:pt x="364558" y="189801"/>
                      <a:pt x="346566" y="235309"/>
                    </a:cubicBezTo>
                    <a:cubicBezTo>
                      <a:pt x="328574" y="280817"/>
                      <a:pt x="287299" y="397234"/>
                      <a:pt x="287299" y="385592"/>
                    </a:cubicBezTo>
                    <a:cubicBezTo>
                      <a:pt x="287299" y="373950"/>
                      <a:pt x="328574" y="221904"/>
                      <a:pt x="346566" y="165459"/>
                    </a:cubicBezTo>
                    <a:cubicBezTo>
                      <a:pt x="364558" y="109014"/>
                      <a:pt x="412535" y="57508"/>
                      <a:pt x="395249" y="46925"/>
                    </a:cubicBezTo>
                    <a:cubicBezTo>
                      <a:pt x="377963" y="36342"/>
                      <a:pt x="287299" y="80087"/>
                      <a:pt x="242849" y="101959"/>
                    </a:cubicBezTo>
                    <a:cubicBezTo>
                      <a:pt x="198399" y="123831"/>
                      <a:pt x="168413" y="138648"/>
                      <a:pt x="128549" y="178159"/>
                    </a:cubicBezTo>
                    <a:cubicBezTo>
                      <a:pt x="88685" y="217670"/>
                      <a:pt x="12485" y="364072"/>
                      <a:pt x="1549" y="3707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BD655207-E7DD-426F-BF4C-2164EB1AFC0E}"/>
                  </a:ext>
                </a:extLst>
              </p:cNvPr>
              <p:cNvSpPr/>
              <p:nvPr/>
            </p:nvSpPr>
            <p:spPr>
              <a:xfrm>
                <a:off x="5204296" y="3824263"/>
                <a:ext cx="995488" cy="396908"/>
              </a:xfrm>
              <a:custGeom>
                <a:avLst/>
                <a:gdLst>
                  <a:gd name="connsiteX0" fmla="*/ 4821 w 995488"/>
                  <a:gd name="connsiteY0" fmla="*/ 396370 h 396908"/>
                  <a:gd name="connsiteX1" fmla="*/ 252471 w 995488"/>
                  <a:gd name="connsiteY1" fmla="*/ 277837 h 396908"/>
                  <a:gd name="connsiteX2" fmla="*/ 379471 w 995488"/>
                  <a:gd name="connsiteY2" fmla="*/ 180470 h 396908"/>
                  <a:gd name="connsiteX3" fmla="*/ 533987 w 995488"/>
                  <a:gd name="connsiteY3" fmla="*/ 76754 h 396908"/>
                  <a:gd name="connsiteX4" fmla="*/ 667337 w 995488"/>
                  <a:gd name="connsiteY4" fmla="*/ 28070 h 396908"/>
                  <a:gd name="connsiteX5" fmla="*/ 756237 w 995488"/>
                  <a:gd name="connsiteY5" fmla="*/ 68287 h 396908"/>
                  <a:gd name="connsiteX6" fmla="*/ 794337 w 995488"/>
                  <a:gd name="connsiteY6" fmla="*/ 66170 h 396908"/>
                  <a:gd name="connsiteX7" fmla="*/ 876887 w 995488"/>
                  <a:gd name="connsiteY7" fmla="*/ 2670 h 396908"/>
                  <a:gd name="connsiteX8" fmla="*/ 995421 w 995488"/>
                  <a:gd name="connsiteY8" fmla="*/ 13254 h 396908"/>
                  <a:gd name="connsiteX9" fmla="*/ 889587 w 995488"/>
                  <a:gd name="connsiteY9" fmla="*/ 25954 h 396908"/>
                  <a:gd name="connsiteX10" fmla="*/ 635587 w 995488"/>
                  <a:gd name="connsiteY10" fmla="*/ 76754 h 396908"/>
                  <a:gd name="connsiteX11" fmla="*/ 419687 w 995488"/>
                  <a:gd name="connsiteY11" fmla="*/ 176237 h 396908"/>
                  <a:gd name="connsiteX12" fmla="*/ 110654 w 995488"/>
                  <a:gd name="connsiteY12" fmla="*/ 315937 h 396908"/>
                  <a:gd name="connsiteX13" fmla="*/ 4821 w 995488"/>
                  <a:gd name="connsiteY13" fmla="*/ 396370 h 39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5488" h="396908">
                    <a:moveTo>
                      <a:pt x="4821" y="396370"/>
                    </a:moveTo>
                    <a:cubicBezTo>
                      <a:pt x="28457" y="390020"/>
                      <a:pt x="190029" y="313820"/>
                      <a:pt x="252471" y="277837"/>
                    </a:cubicBezTo>
                    <a:cubicBezTo>
                      <a:pt x="314913" y="241854"/>
                      <a:pt x="332552" y="213984"/>
                      <a:pt x="379471" y="180470"/>
                    </a:cubicBezTo>
                    <a:cubicBezTo>
                      <a:pt x="426390" y="146956"/>
                      <a:pt x="486009" y="102154"/>
                      <a:pt x="533987" y="76754"/>
                    </a:cubicBezTo>
                    <a:cubicBezTo>
                      <a:pt x="581965" y="51354"/>
                      <a:pt x="630295" y="29481"/>
                      <a:pt x="667337" y="28070"/>
                    </a:cubicBezTo>
                    <a:cubicBezTo>
                      <a:pt x="704379" y="26659"/>
                      <a:pt x="735070" y="61937"/>
                      <a:pt x="756237" y="68287"/>
                    </a:cubicBezTo>
                    <a:cubicBezTo>
                      <a:pt x="777404" y="74637"/>
                      <a:pt x="774229" y="77106"/>
                      <a:pt x="794337" y="66170"/>
                    </a:cubicBezTo>
                    <a:cubicBezTo>
                      <a:pt x="814445" y="55234"/>
                      <a:pt x="843373" y="11489"/>
                      <a:pt x="876887" y="2670"/>
                    </a:cubicBezTo>
                    <a:cubicBezTo>
                      <a:pt x="910401" y="-6149"/>
                      <a:pt x="993304" y="9373"/>
                      <a:pt x="995421" y="13254"/>
                    </a:cubicBezTo>
                    <a:cubicBezTo>
                      <a:pt x="997538" y="17135"/>
                      <a:pt x="949559" y="15371"/>
                      <a:pt x="889587" y="25954"/>
                    </a:cubicBezTo>
                    <a:cubicBezTo>
                      <a:pt x="829615" y="36537"/>
                      <a:pt x="713904" y="51707"/>
                      <a:pt x="635587" y="76754"/>
                    </a:cubicBezTo>
                    <a:cubicBezTo>
                      <a:pt x="557270" y="101801"/>
                      <a:pt x="419687" y="176237"/>
                      <a:pt x="419687" y="176237"/>
                    </a:cubicBezTo>
                    <a:cubicBezTo>
                      <a:pt x="332198" y="216101"/>
                      <a:pt x="172390" y="280307"/>
                      <a:pt x="110654" y="315937"/>
                    </a:cubicBezTo>
                    <a:cubicBezTo>
                      <a:pt x="48918" y="351567"/>
                      <a:pt x="-18815" y="402720"/>
                      <a:pt x="4821" y="3963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DECD8922-FDF0-46CE-901D-CD1818EF7CFB}"/>
                  </a:ext>
                </a:extLst>
              </p:cNvPr>
              <p:cNvSpPr/>
              <p:nvPr/>
            </p:nvSpPr>
            <p:spPr>
              <a:xfrm>
                <a:off x="5041868" y="3502583"/>
                <a:ext cx="246286" cy="430296"/>
              </a:xfrm>
              <a:custGeom>
                <a:avLst/>
                <a:gdLst>
                  <a:gd name="connsiteX0" fmla="*/ 245565 w 246286"/>
                  <a:gd name="connsiteY0" fmla="*/ 500 h 430296"/>
                  <a:gd name="connsiteX1" fmla="*/ 211699 w 246286"/>
                  <a:gd name="connsiteY1" fmla="*/ 330700 h 430296"/>
                  <a:gd name="connsiteX2" fmla="*/ 205349 w 246286"/>
                  <a:gd name="connsiteY2" fmla="*/ 387850 h 430296"/>
                  <a:gd name="connsiteX3" fmla="*/ 171482 w 246286"/>
                  <a:gd name="connsiteY3" fmla="*/ 421717 h 430296"/>
                  <a:gd name="connsiteX4" fmla="*/ 32 w 246286"/>
                  <a:gd name="connsiteY4" fmla="*/ 428067 h 430296"/>
                  <a:gd name="connsiteX5" fmla="*/ 186299 w 246286"/>
                  <a:gd name="connsiteY5" fmla="*/ 389967 h 430296"/>
                  <a:gd name="connsiteX6" fmla="*/ 175715 w 246286"/>
                  <a:gd name="connsiteY6" fmla="*/ 258734 h 430296"/>
                  <a:gd name="connsiteX7" fmla="*/ 245565 w 246286"/>
                  <a:gd name="connsiteY7" fmla="*/ 500 h 43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286" h="430296">
                    <a:moveTo>
                      <a:pt x="245565" y="500"/>
                    </a:moveTo>
                    <a:cubicBezTo>
                      <a:pt x="251562" y="12494"/>
                      <a:pt x="218402" y="266142"/>
                      <a:pt x="211699" y="330700"/>
                    </a:cubicBezTo>
                    <a:cubicBezTo>
                      <a:pt x="204996" y="395258"/>
                      <a:pt x="212052" y="372681"/>
                      <a:pt x="205349" y="387850"/>
                    </a:cubicBezTo>
                    <a:cubicBezTo>
                      <a:pt x="198646" y="403019"/>
                      <a:pt x="205701" y="415014"/>
                      <a:pt x="171482" y="421717"/>
                    </a:cubicBezTo>
                    <a:cubicBezTo>
                      <a:pt x="137263" y="428420"/>
                      <a:pt x="-2438" y="433359"/>
                      <a:pt x="32" y="428067"/>
                    </a:cubicBezTo>
                    <a:cubicBezTo>
                      <a:pt x="2501" y="422775"/>
                      <a:pt x="157018" y="418189"/>
                      <a:pt x="186299" y="389967"/>
                    </a:cubicBezTo>
                    <a:cubicBezTo>
                      <a:pt x="215579" y="361745"/>
                      <a:pt x="166543" y="321881"/>
                      <a:pt x="175715" y="258734"/>
                    </a:cubicBezTo>
                    <a:cubicBezTo>
                      <a:pt x="184887" y="195587"/>
                      <a:pt x="239568" y="-11494"/>
                      <a:pt x="245565" y="50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2BC68749-0E01-4697-A90C-B8CA792280C2}"/>
                  </a:ext>
                </a:extLst>
              </p:cNvPr>
              <p:cNvSpPr/>
              <p:nvPr/>
            </p:nvSpPr>
            <p:spPr>
              <a:xfrm>
                <a:off x="5101160" y="3508217"/>
                <a:ext cx="141833" cy="405737"/>
              </a:xfrm>
              <a:custGeom>
                <a:avLst/>
                <a:gdLst>
                  <a:gd name="connsiteX0" fmla="*/ 141823 w 141833"/>
                  <a:gd name="connsiteY0" fmla="*/ 1216 h 405737"/>
                  <a:gd name="connsiteX1" fmla="*/ 91023 w 141833"/>
                  <a:gd name="connsiteY1" fmla="*/ 210766 h 405737"/>
                  <a:gd name="connsiteX2" fmla="*/ 82557 w 141833"/>
                  <a:gd name="connsiteY2" fmla="*/ 314483 h 405737"/>
                  <a:gd name="connsiteX3" fmla="*/ 67740 w 141833"/>
                  <a:gd name="connsiteY3" fmla="*/ 356816 h 405737"/>
                  <a:gd name="connsiteX4" fmla="*/ 7 w 141833"/>
                  <a:gd name="connsiteY4" fmla="*/ 403383 h 405737"/>
                  <a:gd name="connsiteX5" fmla="*/ 63507 w 141833"/>
                  <a:gd name="connsiteY5" fmla="*/ 278500 h 405737"/>
                  <a:gd name="connsiteX6" fmla="*/ 95257 w 141833"/>
                  <a:gd name="connsiteY6" fmla="*/ 130333 h 405737"/>
                  <a:gd name="connsiteX7" fmla="*/ 141823 w 141833"/>
                  <a:gd name="connsiteY7" fmla="*/ 1216 h 40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33" h="405737">
                    <a:moveTo>
                      <a:pt x="141823" y="1216"/>
                    </a:moveTo>
                    <a:cubicBezTo>
                      <a:pt x="141117" y="14621"/>
                      <a:pt x="100901" y="158555"/>
                      <a:pt x="91023" y="210766"/>
                    </a:cubicBezTo>
                    <a:cubicBezTo>
                      <a:pt x="81145" y="262977"/>
                      <a:pt x="86437" y="290141"/>
                      <a:pt x="82557" y="314483"/>
                    </a:cubicBezTo>
                    <a:cubicBezTo>
                      <a:pt x="78677" y="338825"/>
                      <a:pt x="81498" y="341999"/>
                      <a:pt x="67740" y="356816"/>
                    </a:cubicBezTo>
                    <a:cubicBezTo>
                      <a:pt x="53982" y="371633"/>
                      <a:pt x="713" y="416436"/>
                      <a:pt x="7" y="403383"/>
                    </a:cubicBezTo>
                    <a:cubicBezTo>
                      <a:pt x="-699" y="390330"/>
                      <a:pt x="47632" y="324008"/>
                      <a:pt x="63507" y="278500"/>
                    </a:cubicBezTo>
                    <a:cubicBezTo>
                      <a:pt x="79382" y="232992"/>
                      <a:pt x="83263" y="171961"/>
                      <a:pt x="95257" y="130333"/>
                    </a:cubicBezTo>
                    <a:cubicBezTo>
                      <a:pt x="107251" y="88705"/>
                      <a:pt x="142529" y="-12189"/>
                      <a:pt x="141823" y="121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B51E641-2C82-416D-8694-F5F6B63D1F74}"/>
                  </a:ext>
                </a:extLst>
              </p:cNvPr>
              <p:cNvSpPr/>
              <p:nvPr/>
            </p:nvSpPr>
            <p:spPr>
              <a:xfrm>
                <a:off x="4030986" y="2939059"/>
                <a:ext cx="1213691" cy="584223"/>
              </a:xfrm>
              <a:custGeom>
                <a:avLst/>
                <a:gdLst>
                  <a:gd name="connsiteX0" fmla="*/ 3381 w 1213691"/>
                  <a:gd name="connsiteY0" fmla="*/ 991 h 584223"/>
                  <a:gd name="connsiteX1" fmla="*/ 354747 w 1213691"/>
                  <a:gd name="connsiteY1" fmla="*/ 286741 h 584223"/>
                  <a:gd name="connsiteX2" fmla="*/ 900847 w 1213691"/>
                  <a:gd name="connsiteY2" fmla="*/ 470891 h 584223"/>
                  <a:gd name="connsiteX3" fmla="*/ 1203531 w 1213691"/>
                  <a:gd name="connsiteY3" fmla="*/ 578841 h 584223"/>
                  <a:gd name="connsiteX4" fmla="*/ 1110397 w 1213691"/>
                  <a:gd name="connsiteY4" fmla="*/ 557674 h 584223"/>
                  <a:gd name="connsiteX5" fmla="*/ 801364 w 1213691"/>
                  <a:gd name="connsiteY5" fmla="*/ 468774 h 584223"/>
                  <a:gd name="connsiteX6" fmla="*/ 447881 w 1213691"/>
                  <a:gd name="connsiteY6" fmla="*/ 354474 h 584223"/>
                  <a:gd name="connsiteX7" fmla="*/ 191764 w 1213691"/>
                  <a:gd name="connsiteY7" fmla="*/ 197841 h 584223"/>
                  <a:gd name="connsiteX8" fmla="*/ 3381 w 1213691"/>
                  <a:gd name="connsiteY8" fmla="*/ 991 h 58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3691" h="584223">
                    <a:moveTo>
                      <a:pt x="3381" y="991"/>
                    </a:moveTo>
                    <a:cubicBezTo>
                      <a:pt x="30545" y="15808"/>
                      <a:pt x="205169" y="208424"/>
                      <a:pt x="354747" y="286741"/>
                    </a:cubicBezTo>
                    <a:cubicBezTo>
                      <a:pt x="504325" y="365058"/>
                      <a:pt x="900847" y="470891"/>
                      <a:pt x="900847" y="470891"/>
                    </a:cubicBezTo>
                    <a:cubicBezTo>
                      <a:pt x="1042311" y="519574"/>
                      <a:pt x="1168606" y="564377"/>
                      <a:pt x="1203531" y="578841"/>
                    </a:cubicBezTo>
                    <a:cubicBezTo>
                      <a:pt x="1238456" y="593305"/>
                      <a:pt x="1177425" y="576019"/>
                      <a:pt x="1110397" y="557674"/>
                    </a:cubicBezTo>
                    <a:cubicBezTo>
                      <a:pt x="1043369" y="539329"/>
                      <a:pt x="911783" y="502641"/>
                      <a:pt x="801364" y="468774"/>
                    </a:cubicBezTo>
                    <a:cubicBezTo>
                      <a:pt x="690945" y="434907"/>
                      <a:pt x="549481" y="399629"/>
                      <a:pt x="447881" y="354474"/>
                    </a:cubicBezTo>
                    <a:cubicBezTo>
                      <a:pt x="346281" y="309319"/>
                      <a:pt x="264083" y="254285"/>
                      <a:pt x="191764" y="197841"/>
                    </a:cubicBezTo>
                    <a:cubicBezTo>
                      <a:pt x="119445" y="141397"/>
                      <a:pt x="-23783" y="-13826"/>
                      <a:pt x="3381" y="9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7018611-5BE9-479B-BADC-168FD1D45FB6}"/>
                  </a:ext>
                </a:extLst>
              </p:cNvPr>
              <p:cNvSpPr/>
              <p:nvPr/>
            </p:nvSpPr>
            <p:spPr>
              <a:xfrm>
                <a:off x="4127197" y="2975804"/>
                <a:ext cx="1184310" cy="515708"/>
              </a:xfrm>
              <a:custGeom>
                <a:avLst/>
                <a:gdLst>
                  <a:gd name="connsiteX0" fmla="*/ 303 w 1184310"/>
                  <a:gd name="connsiteY0" fmla="*/ 229 h 515708"/>
                  <a:gd name="connsiteX1" fmla="*/ 288170 w 1184310"/>
                  <a:gd name="connsiteY1" fmla="*/ 216129 h 515708"/>
                  <a:gd name="connsiteX2" fmla="*/ 755953 w 1184310"/>
                  <a:gd name="connsiteY2" fmla="*/ 391813 h 515708"/>
                  <a:gd name="connsiteX3" fmla="*/ 1145420 w 1184310"/>
                  <a:gd name="connsiteY3" fmla="*/ 503996 h 515708"/>
                  <a:gd name="connsiteX4" fmla="*/ 1162353 w 1184310"/>
                  <a:gd name="connsiteY4" fmla="*/ 510346 h 515708"/>
                  <a:gd name="connsiteX5" fmla="*/ 1073453 w 1184310"/>
                  <a:gd name="connsiteY5" fmla="*/ 487063 h 515708"/>
                  <a:gd name="connsiteX6" fmla="*/ 705153 w 1184310"/>
                  <a:gd name="connsiteY6" fmla="*/ 379113 h 515708"/>
                  <a:gd name="connsiteX7" fmla="*/ 338970 w 1184310"/>
                  <a:gd name="connsiteY7" fmla="*/ 258463 h 515708"/>
                  <a:gd name="connsiteX8" fmla="*/ 303 w 1184310"/>
                  <a:gd name="connsiteY8" fmla="*/ 229 h 51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4310" h="515708">
                    <a:moveTo>
                      <a:pt x="303" y="229"/>
                    </a:moveTo>
                    <a:cubicBezTo>
                      <a:pt x="-8164" y="-6827"/>
                      <a:pt x="162228" y="150865"/>
                      <a:pt x="288170" y="216129"/>
                    </a:cubicBezTo>
                    <a:cubicBezTo>
                      <a:pt x="414112" y="281393"/>
                      <a:pt x="613078" y="343835"/>
                      <a:pt x="755953" y="391813"/>
                    </a:cubicBezTo>
                    <a:cubicBezTo>
                      <a:pt x="898828" y="439791"/>
                      <a:pt x="1077687" y="484241"/>
                      <a:pt x="1145420" y="503996"/>
                    </a:cubicBezTo>
                    <a:cubicBezTo>
                      <a:pt x="1213153" y="523752"/>
                      <a:pt x="1174348" y="513168"/>
                      <a:pt x="1162353" y="510346"/>
                    </a:cubicBezTo>
                    <a:cubicBezTo>
                      <a:pt x="1150359" y="507524"/>
                      <a:pt x="1073453" y="487063"/>
                      <a:pt x="1073453" y="487063"/>
                    </a:cubicBezTo>
                    <a:lnTo>
                      <a:pt x="705153" y="379113"/>
                    </a:lnTo>
                    <a:cubicBezTo>
                      <a:pt x="582739" y="341013"/>
                      <a:pt x="455387" y="319141"/>
                      <a:pt x="338970" y="258463"/>
                    </a:cubicBezTo>
                    <a:cubicBezTo>
                      <a:pt x="222553" y="197785"/>
                      <a:pt x="8770" y="7285"/>
                      <a:pt x="303" y="2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F6F8A76D-E424-415E-8F9E-9AB2C243B95E}"/>
                  </a:ext>
                </a:extLst>
              </p:cNvPr>
              <p:cNvSpPr/>
              <p:nvPr/>
            </p:nvSpPr>
            <p:spPr>
              <a:xfrm>
                <a:off x="5045510" y="3991909"/>
                <a:ext cx="284694" cy="243748"/>
              </a:xfrm>
              <a:custGeom>
                <a:avLst/>
                <a:gdLst>
                  <a:gd name="connsiteX0" fmla="*/ 282140 w 284694"/>
                  <a:gd name="connsiteY0" fmla="*/ 654 h 243748"/>
                  <a:gd name="connsiteX1" fmla="*/ 256740 w 284694"/>
                  <a:gd name="connsiteY1" fmla="*/ 102254 h 243748"/>
                  <a:gd name="connsiteX2" fmla="*/ 40840 w 284694"/>
                  <a:gd name="connsiteY2" fmla="*/ 130829 h 243748"/>
                  <a:gd name="connsiteX3" fmla="*/ 48778 w 284694"/>
                  <a:gd name="connsiteY3" fmla="*/ 167341 h 243748"/>
                  <a:gd name="connsiteX4" fmla="*/ 142440 w 284694"/>
                  <a:gd name="connsiteY4" fmla="*/ 243541 h 243748"/>
                  <a:gd name="connsiteX5" fmla="*/ 34490 w 284694"/>
                  <a:gd name="connsiteY5" fmla="*/ 187979 h 243748"/>
                  <a:gd name="connsiteX6" fmla="*/ 15440 w 284694"/>
                  <a:gd name="connsiteY6" fmla="*/ 130829 h 243748"/>
                  <a:gd name="connsiteX7" fmla="*/ 245628 w 284694"/>
                  <a:gd name="connsiteY7" fmla="*/ 92729 h 243748"/>
                  <a:gd name="connsiteX8" fmla="*/ 258328 w 284694"/>
                  <a:gd name="connsiteY8" fmla="*/ 59391 h 243748"/>
                  <a:gd name="connsiteX9" fmla="*/ 282140 w 284694"/>
                  <a:gd name="connsiteY9" fmla="*/ 654 h 24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94" h="243748">
                    <a:moveTo>
                      <a:pt x="282140" y="654"/>
                    </a:moveTo>
                    <a:cubicBezTo>
                      <a:pt x="281875" y="7798"/>
                      <a:pt x="296956" y="80558"/>
                      <a:pt x="256740" y="102254"/>
                    </a:cubicBezTo>
                    <a:cubicBezTo>
                      <a:pt x="216524" y="123950"/>
                      <a:pt x="75500" y="119981"/>
                      <a:pt x="40840" y="130829"/>
                    </a:cubicBezTo>
                    <a:cubicBezTo>
                      <a:pt x="6180" y="141677"/>
                      <a:pt x="31845" y="148556"/>
                      <a:pt x="48778" y="167341"/>
                    </a:cubicBezTo>
                    <a:cubicBezTo>
                      <a:pt x="65711" y="186126"/>
                      <a:pt x="144821" y="240101"/>
                      <a:pt x="142440" y="243541"/>
                    </a:cubicBezTo>
                    <a:cubicBezTo>
                      <a:pt x="140059" y="246981"/>
                      <a:pt x="55657" y="206764"/>
                      <a:pt x="34490" y="187979"/>
                    </a:cubicBezTo>
                    <a:cubicBezTo>
                      <a:pt x="13323" y="169194"/>
                      <a:pt x="-19749" y="146704"/>
                      <a:pt x="15440" y="130829"/>
                    </a:cubicBezTo>
                    <a:cubicBezTo>
                      <a:pt x="50629" y="114954"/>
                      <a:pt x="205147" y="104635"/>
                      <a:pt x="245628" y="92729"/>
                    </a:cubicBezTo>
                    <a:cubicBezTo>
                      <a:pt x="286109" y="80823"/>
                      <a:pt x="254624" y="71826"/>
                      <a:pt x="258328" y="59391"/>
                    </a:cubicBezTo>
                    <a:cubicBezTo>
                      <a:pt x="262032" y="46956"/>
                      <a:pt x="282405" y="-6490"/>
                      <a:pt x="282140" y="6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55C268BD-B40F-4A39-828B-6C7510C36409}"/>
                  </a:ext>
                </a:extLst>
              </p:cNvPr>
              <p:cNvSpPr/>
              <p:nvPr/>
            </p:nvSpPr>
            <p:spPr>
              <a:xfrm>
                <a:off x="4823061" y="3958257"/>
                <a:ext cx="504630" cy="214604"/>
              </a:xfrm>
              <a:custGeom>
                <a:avLst/>
                <a:gdLst>
                  <a:gd name="connsiteX0" fmla="*/ 504589 w 504630"/>
                  <a:gd name="connsiteY0" fmla="*/ 66056 h 214604"/>
                  <a:gd name="connsiteX1" fmla="*/ 304564 w 504630"/>
                  <a:gd name="connsiteY1" fmla="*/ 968 h 214604"/>
                  <a:gd name="connsiteX2" fmla="*/ 233127 w 504630"/>
                  <a:gd name="connsiteY2" fmla="*/ 126381 h 214604"/>
                  <a:gd name="connsiteX3" fmla="*/ 177564 w 504630"/>
                  <a:gd name="connsiteY3" fmla="*/ 131143 h 214604"/>
                  <a:gd name="connsiteX4" fmla="*/ 80727 w 504630"/>
                  <a:gd name="connsiteY4" fmla="*/ 102568 h 214604"/>
                  <a:gd name="connsiteX5" fmla="*/ 21989 w 504630"/>
                  <a:gd name="connsiteY5" fmla="*/ 186706 h 214604"/>
                  <a:gd name="connsiteX6" fmla="*/ 4527 w 504630"/>
                  <a:gd name="connsiteY6" fmla="*/ 210518 h 214604"/>
                  <a:gd name="connsiteX7" fmla="*/ 99777 w 504630"/>
                  <a:gd name="connsiteY7" fmla="*/ 112093 h 214604"/>
                  <a:gd name="connsiteX8" fmla="*/ 263289 w 504630"/>
                  <a:gd name="connsiteY8" fmla="*/ 118443 h 214604"/>
                  <a:gd name="connsiteX9" fmla="*/ 287102 w 504630"/>
                  <a:gd name="connsiteY9" fmla="*/ 29543 h 214604"/>
                  <a:gd name="connsiteX10" fmla="*/ 322027 w 504630"/>
                  <a:gd name="connsiteY10" fmla="*/ 23193 h 214604"/>
                  <a:gd name="connsiteX11" fmla="*/ 504589 w 504630"/>
                  <a:gd name="connsiteY11" fmla="*/ 66056 h 2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630" h="214604">
                    <a:moveTo>
                      <a:pt x="504589" y="66056"/>
                    </a:moveTo>
                    <a:cubicBezTo>
                      <a:pt x="501678" y="62352"/>
                      <a:pt x="349808" y="-9086"/>
                      <a:pt x="304564" y="968"/>
                    </a:cubicBezTo>
                    <a:cubicBezTo>
                      <a:pt x="259320" y="11022"/>
                      <a:pt x="254294" y="104685"/>
                      <a:pt x="233127" y="126381"/>
                    </a:cubicBezTo>
                    <a:cubicBezTo>
                      <a:pt x="211960" y="148077"/>
                      <a:pt x="202964" y="135112"/>
                      <a:pt x="177564" y="131143"/>
                    </a:cubicBezTo>
                    <a:cubicBezTo>
                      <a:pt x="152164" y="127174"/>
                      <a:pt x="106656" y="93308"/>
                      <a:pt x="80727" y="102568"/>
                    </a:cubicBezTo>
                    <a:cubicBezTo>
                      <a:pt x="54798" y="111828"/>
                      <a:pt x="34689" y="168714"/>
                      <a:pt x="21989" y="186706"/>
                    </a:cubicBezTo>
                    <a:cubicBezTo>
                      <a:pt x="9289" y="204698"/>
                      <a:pt x="-8438" y="222954"/>
                      <a:pt x="4527" y="210518"/>
                    </a:cubicBezTo>
                    <a:cubicBezTo>
                      <a:pt x="17492" y="198083"/>
                      <a:pt x="56650" y="127439"/>
                      <a:pt x="99777" y="112093"/>
                    </a:cubicBezTo>
                    <a:cubicBezTo>
                      <a:pt x="142904" y="96747"/>
                      <a:pt x="232068" y="132201"/>
                      <a:pt x="263289" y="118443"/>
                    </a:cubicBezTo>
                    <a:cubicBezTo>
                      <a:pt x="294510" y="104685"/>
                      <a:pt x="277312" y="45418"/>
                      <a:pt x="287102" y="29543"/>
                    </a:cubicBezTo>
                    <a:cubicBezTo>
                      <a:pt x="296892" y="13668"/>
                      <a:pt x="287367" y="21076"/>
                      <a:pt x="322027" y="23193"/>
                    </a:cubicBezTo>
                    <a:cubicBezTo>
                      <a:pt x="356687" y="25310"/>
                      <a:pt x="507500" y="69760"/>
                      <a:pt x="504589" y="660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14D374A7-32DC-4573-B4F3-FBFA4DC0DC01}"/>
                  </a:ext>
                </a:extLst>
              </p:cNvPr>
              <p:cNvSpPr/>
              <p:nvPr/>
            </p:nvSpPr>
            <p:spPr>
              <a:xfrm>
                <a:off x="4829465" y="4016214"/>
                <a:ext cx="52310" cy="149466"/>
              </a:xfrm>
              <a:custGeom>
                <a:avLst/>
                <a:gdLst>
                  <a:gd name="connsiteX0" fmla="*/ 1298 w 52310"/>
                  <a:gd name="connsiteY0" fmla="*/ 149386 h 149466"/>
                  <a:gd name="connsiteX1" fmla="*/ 23523 w 52310"/>
                  <a:gd name="connsiteY1" fmla="*/ 63661 h 149466"/>
                  <a:gd name="connsiteX2" fmla="*/ 52098 w 52310"/>
                  <a:gd name="connsiteY2" fmla="*/ 161 h 149466"/>
                  <a:gd name="connsiteX3" fmla="*/ 7648 w 52310"/>
                  <a:gd name="connsiteY3" fmla="*/ 47786 h 149466"/>
                  <a:gd name="connsiteX4" fmla="*/ 1298 w 52310"/>
                  <a:gd name="connsiteY4" fmla="*/ 149386 h 14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0" h="149466">
                    <a:moveTo>
                      <a:pt x="1298" y="149386"/>
                    </a:moveTo>
                    <a:cubicBezTo>
                      <a:pt x="3944" y="152032"/>
                      <a:pt x="15056" y="88532"/>
                      <a:pt x="23523" y="63661"/>
                    </a:cubicBezTo>
                    <a:cubicBezTo>
                      <a:pt x="31990" y="38790"/>
                      <a:pt x="54744" y="2807"/>
                      <a:pt x="52098" y="161"/>
                    </a:cubicBezTo>
                    <a:cubicBezTo>
                      <a:pt x="49452" y="-2485"/>
                      <a:pt x="15585" y="27942"/>
                      <a:pt x="7648" y="47786"/>
                    </a:cubicBezTo>
                    <a:cubicBezTo>
                      <a:pt x="-289" y="67630"/>
                      <a:pt x="-1348" y="146740"/>
                      <a:pt x="1298" y="1493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4AC458EA-A3B2-4E51-B3C4-E79AD442F96E}"/>
                  </a:ext>
                </a:extLst>
              </p:cNvPr>
              <p:cNvSpPr/>
              <p:nvPr/>
            </p:nvSpPr>
            <p:spPr>
              <a:xfrm>
                <a:off x="4495724" y="3745785"/>
                <a:ext cx="323931" cy="422302"/>
              </a:xfrm>
              <a:custGeom>
                <a:avLst/>
                <a:gdLst>
                  <a:gd name="connsiteX0" fmla="*/ 163589 w 323931"/>
                  <a:gd name="connsiteY0" fmla="*/ 2303 h 422302"/>
                  <a:gd name="connsiteX1" fmla="*/ 57226 w 323931"/>
                  <a:gd name="connsiteY1" fmla="*/ 148353 h 422302"/>
                  <a:gd name="connsiteX2" fmla="*/ 22301 w 323931"/>
                  <a:gd name="connsiteY2" fmla="*/ 221378 h 422302"/>
                  <a:gd name="connsiteX3" fmla="*/ 3251 w 323931"/>
                  <a:gd name="connsiteY3" fmla="*/ 315040 h 422302"/>
                  <a:gd name="connsiteX4" fmla="*/ 90564 w 323931"/>
                  <a:gd name="connsiteY4" fmla="*/ 299165 h 422302"/>
                  <a:gd name="connsiteX5" fmla="*/ 152476 w 323931"/>
                  <a:gd name="connsiteY5" fmla="*/ 275353 h 422302"/>
                  <a:gd name="connsiteX6" fmla="*/ 192164 w 323931"/>
                  <a:gd name="connsiteY6" fmla="*/ 330915 h 422302"/>
                  <a:gd name="connsiteX7" fmla="*/ 76276 w 323931"/>
                  <a:gd name="connsiteY7" fmla="*/ 343615 h 422302"/>
                  <a:gd name="connsiteX8" fmla="*/ 200101 w 323931"/>
                  <a:gd name="connsiteY8" fmla="*/ 356315 h 422302"/>
                  <a:gd name="connsiteX9" fmla="*/ 323926 w 323931"/>
                  <a:gd name="connsiteY9" fmla="*/ 421403 h 422302"/>
                  <a:gd name="connsiteX10" fmla="*/ 204864 w 323931"/>
                  <a:gd name="connsiteY10" fmla="*/ 302340 h 422302"/>
                  <a:gd name="connsiteX11" fmla="*/ 87389 w 323931"/>
                  <a:gd name="connsiteY11" fmla="*/ 272178 h 422302"/>
                  <a:gd name="connsiteX12" fmla="*/ 22301 w 323931"/>
                  <a:gd name="connsiteY12" fmla="*/ 313453 h 422302"/>
                  <a:gd name="connsiteX13" fmla="*/ 19126 w 323931"/>
                  <a:gd name="connsiteY13" fmla="*/ 275353 h 422302"/>
                  <a:gd name="connsiteX14" fmla="*/ 163589 w 323931"/>
                  <a:gd name="connsiteY14" fmla="*/ 2303 h 4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931" h="422302">
                    <a:moveTo>
                      <a:pt x="163589" y="2303"/>
                    </a:moveTo>
                    <a:cubicBezTo>
                      <a:pt x="169939" y="-18864"/>
                      <a:pt x="80774" y="111841"/>
                      <a:pt x="57226" y="148353"/>
                    </a:cubicBezTo>
                    <a:cubicBezTo>
                      <a:pt x="33678" y="184866"/>
                      <a:pt x="31297" y="193597"/>
                      <a:pt x="22301" y="221378"/>
                    </a:cubicBezTo>
                    <a:cubicBezTo>
                      <a:pt x="13305" y="249159"/>
                      <a:pt x="-8126" y="302075"/>
                      <a:pt x="3251" y="315040"/>
                    </a:cubicBezTo>
                    <a:cubicBezTo>
                      <a:pt x="14628" y="328005"/>
                      <a:pt x="65693" y="305779"/>
                      <a:pt x="90564" y="299165"/>
                    </a:cubicBezTo>
                    <a:cubicBezTo>
                      <a:pt x="115435" y="292551"/>
                      <a:pt x="135543" y="270061"/>
                      <a:pt x="152476" y="275353"/>
                    </a:cubicBezTo>
                    <a:cubicBezTo>
                      <a:pt x="169409" y="280645"/>
                      <a:pt x="204864" y="319538"/>
                      <a:pt x="192164" y="330915"/>
                    </a:cubicBezTo>
                    <a:cubicBezTo>
                      <a:pt x="179464" y="342292"/>
                      <a:pt x="74953" y="339382"/>
                      <a:pt x="76276" y="343615"/>
                    </a:cubicBezTo>
                    <a:cubicBezTo>
                      <a:pt x="77599" y="347848"/>
                      <a:pt x="158826" y="343350"/>
                      <a:pt x="200101" y="356315"/>
                    </a:cubicBezTo>
                    <a:cubicBezTo>
                      <a:pt x="241376" y="369280"/>
                      <a:pt x="323132" y="430399"/>
                      <a:pt x="323926" y="421403"/>
                    </a:cubicBezTo>
                    <a:cubicBezTo>
                      <a:pt x="324720" y="412407"/>
                      <a:pt x="244287" y="327211"/>
                      <a:pt x="204864" y="302340"/>
                    </a:cubicBezTo>
                    <a:cubicBezTo>
                      <a:pt x="165441" y="277469"/>
                      <a:pt x="117816" y="270326"/>
                      <a:pt x="87389" y="272178"/>
                    </a:cubicBezTo>
                    <a:cubicBezTo>
                      <a:pt x="56962" y="274030"/>
                      <a:pt x="33678" y="312924"/>
                      <a:pt x="22301" y="313453"/>
                    </a:cubicBezTo>
                    <a:cubicBezTo>
                      <a:pt x="10924" y="313982"/>
                      <a:pt x="-1776" y="326682"/>
                      <a:pt x="19126" y="275353"/>
                    </a:cubicBezTo>
                    <a:cubicBezTo>
                      <a:pt x="40028" y="224024"/>
                      <a:pt x="157239" y="23470"/>
                      <a:pt x="163589" y="23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21CF4303-75E9-4A7A-B70F-0C591FD16BA6}"/>
                  </a:ext>
                </a:extLst>
              </p:cNvPr>
              <p:cNvSpPr/>
              <p:nvPr/>
            </p:nvSpPr>
            <p:spPr>
              <a:xfrm>
                <a:off x="4656138" y="3776766"/>
                <a:ext cx="204826" cy="238373"/>
              </a:xfrm>
              <a:custGeom>
                <a:avLst/>
                <a:gdLst>
                  <a:gd name="connsiteX0" fmla="*/ 0 w 204826"/>
                  <a:gd name="connsiteY0" fmla="*/ 17359 h 238373"/>
                  <a:gd name="connsiteX1" fmla="*/ 179387 w 204826"/>
                  <a:gd name="connsiteY1" fmla="*/ 1484 h 238373"/>
                  <a:gd name="connsiteX2" fmla="*/ 196850 w 204826"/>
                  <a:gd name="connsiteY2" fmla="*/ 58634 h 238373"/>
                  <a:gd name="connsiteX3" fmla="*/ 138112 w 204826"/>
                  <a:gd name="connsiteY3" fmla="*/ 125309 h 238373"/>
                  <a:gd name="connsiteX4" fmla="*/ 90487 w 204826"/>
                  <a:gd name="connsiteY4" fmla="*/ 160234 h 238373"/>
                  <a:gd name="connsiteX5" fmla="*/ 204787 w 204826"/>
                  <a:gd name="connsiteY5" fmla="*/ 238022 h 238373"/>
                  <a:gd name="connsiteX6" fmla="*/ 76200 w 204826"/>
                  <a:gd name="connsiteY6" fmla="*/ 185634 h 238373"/>
                  <a:gd name="connsiteX7" fmla="*/ 52387 w 204826"/>
                  <a:gd name="connsiteY7" fmla="*/ 107847 h 238373"/>
                  <a:gd name="connsiteX8" fmla="*/ 77787 w 204826"/>
                  <a:gd name="connsiteY8" fmla="*/ 152297 h 238373"/>
                  <a:gd name="connsiteX9" fmla="*/ 147637 w 204826"/>
                  <a:gd name="connsiteY9" fmla="*/ 106259 h 238373"/>
                  <a:gd name="connsiteX10" fmla="*/ 179387 w 204826"/>
                  <a:gd name="connsiteY10" fmla="*/ 23709 h 238373"/>
                  <a:gd name="connsiteX11" fmla="*/ 0 w 204826"/>
                  <a:gd name="connsiteY11" fmla="*/ 17359 h 23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826" h="238373">
                    <a:moveTo>
                      <a:pt x="0" y="17359"/>
                    </a:moveTo>
                    <a:cubicBezTo>
                      <a:pt x="0" y="13655"/>
                      <a:pt x="146579" y="-5395"/>
                      <a:pt x="179387" y="1484"/>
                    </a:cubicBezTo>
                    <a:cubicBezTo>
                      <a:pt x="212195" y="8363"/>
                      <a:pt x="203729" y="37997"/>
                      <a:pt x="196850" y="58634"/>
                    </a:cubicBezTo>
                    <a:cubicBezTo>
                      <a:pt x="189971" y="79271"/>
                      <a:pt x="155839" y="108376"/>
                      <a:pt x="138112" y="125309"/>
                    </a:cubicBezTo>
                    <a:cubicBezTo>
                      <a:pt x="120385" y="142242"/>
                      <a:pt x="79375" y="141449"/>
                      <a:pt x="90487" y="160234"/>
                    </a:cubicBezTo>
                    <a:cubicBezTo>
                      <a:pt x="101600" y="179020"/>
                      <a:pt x="207168" y="233789"/>
                      <a:pt x="204787" y="238022"/>
                    </a:cubicBezTo>
                    <a:cubicBezTo>
                      <a:pt x="202406" y="242255"/>
                      <a:pt x="101600" y="207330"/>
                      <a:pt x="76200" y="185634"/>
                    </a:cubicBezTo>
                    <a:cubicBezTo>
                      <a:pt x="50800" y="163938"/>
                      <a:pt x="52123" y="113403"/>
                      <a:pt x="52387" y="107847"/>
                    </a:cubicBezTo>
                    <a:cubicBezTo>
                      <a:pt x="52652" y="102291"/>
                      <a:pt x="61912" y="152562"/>
                      <a:pt x="77787" y="152297"/>
                    </a:cubicBezTo>
                    <a:cubicBezTo>
                      <a:pt x="93662" y="152032"/>
                      <a:pt x="130704" y="127690"/>
                      <a:pt x="147637" y="106259"/>
                    </a:cubicBezTo>
                    <a:cubicBezTo>
                      <a:pt x="164570" y="84828"/>
                      <a:pt x="203464" y="37996"/>
                      <a:pt x="179387" y="23709"/>
                    </a:cubicBezTo>
                    <a:cubicBezTo>
                      <a:pt x="155310" y="9422"/>
                      <a:pt x="0" y="21063"/>
                      <a:pt x="0" y="173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51C3F797-EEE5-4CFE-A4AF-FBEF2A71913E}"/>
                  </a:ext>
                </a:extLst>
              </p:cNvPr>
              <p:cNvSpPr/>
              <p:nvPr/>
            </p:nvSpPr>
            <p:spPr>
              <a:xfrm>
                <a:off x="3931951" y="3390928"/>
                <a:ext cx="66103" cy="438483"/>
              </a:xfrm>
              <a:custGeom>
                <a:avLst/>
                <a:gdLst>
                  <a:gd name="connsiteX0" fmla="*/ 65374 w 66103"/>
                  <a:gd name="connsiteY0" fmla="*/ 1560 h 438483"/>
                  <a:gd name="connsiteX1" fmla="*/ 36799 w 66103"/>
                  <a:gd name="connsiteY1" fmla="*/ 119035 h 438483"/>
                  <a:gd name="connsiteX2" fmla="*/ 27274 w 66103"/>
                  <a:gd name="connsiteY2" fmla="*/ 185710 h 438483"/>
                  <a:gd name="connsiteX3" fmla="*/ 12987 w 66103"/>
                  <a:gd name="connsiteY3" fmla="*/ 261910 h 438483"/>
                  <a:gd name="connsiteX4" fmla="*/ 12987 w 66103"/>
                  <a:gd name="connsiteY4" fmla="*/ 438122 h 438483"/>
                  <a:gd name="connsiteX5" fmla="*/ 3462 w 66103"/>
                  <a:gd name="connsiteY5" fmla="*/ 211110 h 438483"/>
                  <a:gd name="connsiteX6" fmla="*/ 65374 w 66103"/>
                  <a:gd name="connsiteY6" fmla="*/ 1560 h 43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03" h="438483">
                    <a:moveTo>
                      <a:pt x="65374" y="1560"/>
                    </a:moveTo>
                    <a:cubicBezTo>
                      <a:pt x="70930" y="-13786"/>
                      <a:pt x="43149" y="88343"/>
                      <a:pt x="36799" y="119035"/>
                    </a:cubicBezTo>
                    <a:cubicBezTo>
                      <a:pt x="30449" y="149727"/>
                      <a:pt x="31243" y="161898"/>
                      <a:pt x="27274" y="185710"/>
                    </a:cubicBezTo>
                    <a:cubicBezTo>
                      <a:pt x="23305" y="209522"/>
                      <a:pt x="15368" y="219841"/>
                      <a:pt x="12987" y="261910"/>
                    </a:cubicBezTo>
                    <a:cubicBezTo>
                      <a:pt x="10606" y="303979"/>
                      <a:pt x="14574" y="446589"/>
                      <a:pt x="12987" y="438122"/>
                    </a:cubicBezTo>
                    <a:cubicBezTo>
                      <a:pt x="11400" y="429655"/>
                      <a:pt x="-7650" y="286516"/>
                      <a:pt x="3462" y="211110"/>
                    </a:cubicBezTo>
                    <a:cubicBezTo>
                      <a:pt x="14574" y="135704"/>
                      <a:pt x="59818" y="16906"/>
                      <a:pt x="65374" y="15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6AB078AB-F4C1-4F4E-A66F-D60D36B7C216}"/>
                  </a:ext>
                </a:extLst>
              </p:cNvPr>
              <p:cNvSpPr/>
              <p:nvPr/>
            </p:nvSpPr>
            <p:spPr>
              <a:xfrm>
                <a:off x="4036928" y="3413125"/>
                <a:ext cx="287725" cy="146084"/>
              </a:xfrm>
              <a:custGeom>
                <a:avLst/>
                <a:gdLst>
                  <a:gd name="connsiteX0" fmla="*/ 25485 w 287725"/>
                  <a:gd name="connsiteY0" fmla="*/ 0 h 146084"/>
                  <a:gd name="connsiteX1" fmla="*/ 22310 w 287725"/>
                  <a:gd name="connsiteY1" fmla="*/ 103188 h 146084"/>
                  <a:gd name="connsiteX2" fmla="*/ 66760 w 287725"/>
                  <a:gd name="connsiteY2" fmla="*/ 123825 h 146084"/>
                  <a:gd name="connsiteX3" fmla="*/ 136610 w 287725"/>
                  <a:gd name="connsiteY3" fmla="*/ 133350 h 146084"/>
                  <a:gd name="connsiteX4" fmla="*/ 287422 w 287725"/>
                  <a:gd name="connsiteY4" fmla="*/ 142875 h 146084"/>
                  <a:gd name="connsiteX5" fmla="*/ 93747 w 287725"/>
                  <a:gd name="connsiteY5" fmla="*/ 142875 h 146084"/>
                  <a:gd name="connsiteX6" fmla="*/ 3260 w 287725"/>
                  <a:gd name="connsiteY6" fmla="*/ 104775 h 146084"/>
                  <a:gd name="connsiteX7" fmla="*/ 25485 w 287725"/>
                  <a:gd name="connsiteY7" fmla="*/ 0 h 14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725" h="146084">
                    <a:moveTo>
                      <a:pt x="25485" y="0"/>
                    </a:moveTo>
                    <a:cubicBezTo>
                      <a:pt x="28660" y="-265"/>
                      <a:pt x="15431" y="82551"/>
                      <a:pt x="22310" y="103188"/>
                    </a:cubicBezTo>
                    <a:cubicBezTo>
                      <a:pt x="29189" y="123825"/>
                      <a:pt x="47710" y="118798"/>
                      <a:pt x="66760" y="123825"/>
                    </a:cubicBezTo>
                    <a:cubicBezTo>
                      <a:pt x="85810" y="128852"/>
                      <a:pt x="99833" y="130175"/>
                      <a:pt x="136610" y="133350"/>
                    </a:cubicBezTo>
                    <a:cubicBezTo>
                      <a:pt x="173387" y="136525"/>
                      <a:pt x="294566" y="141288"/>
                      <a:pt x="287422" y="142875"/>
                    </a:cubicBezTo>
                    <a:cubicBezTo>
                      <a:pt x="280278" y="144463"/>
                      <a:pt x="141107" y="149225"/>
                      <a:pt x="93747" y="142875"/>
                    </a:cubicBezTo>
                    <a:cubicBezTo>
                      <a:pt x="46387" y="136525"/>
                      <a:pt x="16754" y="125412"/>
                      <a:pt x="3260" y="104775"/>
                    </a:cubicBezTo>
                    <a:cubicBezTo>
                      <a:pt x="-10234" y="84138"/>
                      <a:pt x="22310" y="265"/>
                      <a:pt x="2548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6E47CD17-6DB8-4371-BD19-D4286D5CB675}"/>
                  </a:ext>
                </a:extLst>
              </p:cNvPr>
              <p:cNvSpPr/>
              <p:nvPr/>
            </p:nvSpPr>
            <p:spPr>
              <a:xfrm>
                <a:off x="4098671" y="3571516"/>
                <a:ext cx="313026" cy="55134"/>
              </a:xfrm>
              <a:custGeom>
                <a:avLst/>
                <a:gdLst>
                  <a:gd name="connsiteX0" fmla="*/ 1842 w 313026"/>
                  <a:gd name="connsiteY0" fmla="*/ 47984 h 55134"/>
                  <a:gd name="connsiteX1" fmla="*/ 192342 w 313026"/>
                  <a:gd name="connsiteY1" fmla="*/ 33697 h 55134"/>
                  <a:gd name="connsiteX2" fmla="*/ 312992 w 313026"/>
                  <a:gd name="connsiteY2" fmla="*/ 54334 h 55134"/>
                  <a:gd name="connsiteX3" fmla="*/ 205042 w 313026"/>
                  <a:gd name="connsiteY3" fmla="*/ 359 h 55134"/>
                  <a:gd name="connsiteX4" fmla="*/ 220917 w 313026"/>
                  <a:gd name="connsiteY4" fmla="*/ 30522 h 55134"/>
                  <a:gd name="connsiteX5" fmla="*/ 105029 w 313026"/>
                  <a:gd name="connsiteY5" fmla="*/ 24172 h 55134"/>
                  <a:gd name="connsiteX6" fmla="*/ 1842 w 313026"/>
                  <a:gd name="connsiteY6" fmla="*/ 47984 h 5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026" h="55134">
                    <a:moveTo>
                      <a:pt x="1842" y="47984"/>
                    </a:moveTo>
                    <a:cubicBezTo>
                      <a:pt x="16394" y="49571"/>
                      <a:pt x="140484" y="32639"/>
                      <a:pt x="192342" y="33697"/>
                    </a:cubicBezTo>
                    <a:cubicBezTo>
                      <a:pt x="244200" y="34755"/>
                      <a:pt x="310875" y="59890"/>
                      <a:pt x="312992" y="54334"/>
                    </a:cubicBezTo>
                    <a:cubicBezTo>
                      <a:pt x="315109" y="48778"/>
                      <a:pt x="220388" y="4328"/>
                      <a:pt x="205042" y="359"/>
                    </a:cubicBezTo>
                    <a:cubicBezTo>
                      <a:pt x="189696" y="-3610"/>
                      <a:pt x="237586" y="26553"/>
                      <a:pt x="220917" y="30522"/>
                    </a:cubicBezTo>
                    <a:cubicBezTo>
                      <a:pt x="204248" y="34491"/>
                      <a:pt x="147627" y="20203"/>
                      <a:pt x="105029" y="24172"/>
                    </a:cubicBezTo>
                    <a:cubicBezTo>
                      <a:pt x="62431" y="28141"/>
                      <a:pt x="-12710" y="46397"/>
                      <a:pt x="1842" y="4798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1D2BB407-4596-47EA-B907-408EB3D4B00C}"/>
                  </a:ext>
                </a:extLst>
              </p:cNvPr>
              <p:cNvSpPr/>
              <p:nvPr/>
            </p:nvSpPr>
            <p:spPr>
              <a:xfrm>
                <a:off x="4029188" y="3663193"/>
                <a:ext cx="626198" cy="326402"/>
              </a:xfrm>
              <a:custGeom>
                <a:avLst/>
                <a:gdLst>
                  <a:gd name="connsiteX0" fmla="*/ 333262 w 626198"/>
                  <a:gd name="connsiteY0" fmla="*/ 2345 h 326402"/>
                  <a:gd name="connsiteX1" fmla="*/ 164987 w 626198"/>
                  <a:gd name="connsiteY1" fmla="*/ 69020 h 326402"/>
                  <a:gd name="connsiteX2" fmla="*/ 141175 w 626198"/>
                  <a:gd name="connsiteY2" fmla="*/ 108707 h 326402"/>
                  <a:gd name="connsiteX3" fmla="*/ 4650 w 626198"/>
                  <a:gd name="connsiteY3" fmla="*/ 170620 h 326402"/>
                  <a:gd name="connsiteX4" fmla="*/ 142762 w 626198"/>
                  <a:gd name="connsiteY4" fmla="*/ 132520 h 326402"/>
                  <a:gd name="connsiteX5" fmla="*/ 158637 w 626198"/>
                  <a:gd name="connsiteY5" fmla="*/ 261107 h 326402"/>
                  <a:gd name="connsiteX6" fmla="*/ 171337 w 626198"/>
                  <a:gd name="connsiteY6" fmla="*/ 203957 h 326402"/>
                  <a:gd name="connsiteX7" fmla="*/ 325325 w 626198"/>
                  <a:gd name="connsiteY7" fmla="*/ 186495 h 326402"/>
                  <a:gd name="connsiteX8" fmla="*/ 260237 w 626198"/>
                  <a:gd name="connsiteY8" fmla="*/ 249995 h 326402"/>
                  <a:gd name="connsiteX9" fmla="*/ 279287 w 626198"/>
                  <a:gd name="connsiteY9" fmla="*/ 318257 h 326402"/>
                  <a:gd name="connsiteX10" fmla="*/ 295162 w 626198"/>
                  <a:gd name="connsiteY10" fmla="*/ 316670 h 326402"/>
                  <a:gd name="connsiteX11" fmla="*/ 507887 w 626198"/>
                  <a:gd name="connsiteY11" fmla="*/ 242057 h 326402"/>
                  <a:gd name="connsiteX12" fmla="*/ 625362 w 626198"/>
                  <a:gd name="connsiteY12" fmla="*/ 42032 h 326402"/>
                  <a:gd name="connsiteX13" fmla="*/ 561862 w 626198"/>
                  <a:gd name="connsiteY13" fmla="*/ 135695 h 326402"/>
                  <a:gd name="connsiteX14" fmla="*/ 588850 w 626198"/>
                  <a:gd name="connsiteY14" fmla="*/ 54732 h 326402"/>
                  <a:gd name="connsiteX15" fmla="*/ 520587 w 626198"/>
                  <a:gd name="connsiteY15" fmla="*/ 48382 h 326402"/>
                  <a:gd name="connsiteX16" fmla="*/ 457087 w 626198"/>
                  <a:gd name="connsiteY16" fmla="*/ 48382 h 326402"/>
                  <a:gd name="connsiteX17" fmla="*/ 485662 w 626198"/>
                  <a:gd name="connsiteY17" fmla="*/ 172207 h 326402"/>
                  <a:gd name="connsiteX18" fmla="*/ 401525 w 626198"/>
                  <a:gd name="connsiteY18" fmla="*/ 272220 h 326402"/>
                  <a:gd name="connsiteX19" fmla="*/ 307862 w 626198"/>
                  <a:gd name="connsiteY19" fmla="*/ 270632 h 326402"/>
                  <a:gd name="connsiteX20" fmla="*/ 217375 w 626198"/>
                  <a:gd name="connsiteY20" fmla="*/ 170620 h 326402"/>
                  <a:gd name="connsiteX21" fmla="*/ 188800 w 626198"/>
                  <a:gd name="connsiteY21" fmla="*/ 313495 h 326402"/>
                  <a:gd name="connsiteX22" fmla="*/ 188800 w 626198"/>
                  <a:gd name="connsiteY22" fmla="*/ 284920 h 326402"/>
                  <a:gd name="connsiteX23" fmla="*/ 101487 w 626198"/>
                  <a:gd name="connsiteY23" fmla="*/ 145220 h 326402"/>
                  <a:gd name="connsiteX24" fmla="*/ 7825 w 626198"/>
                  <a:gd name="connsiteY24" fmla="*/ 161095 h 326402"/>
                  <a:gd name="connsiteX25" fmla="*/ 333262 w 626198"/>
                  <a:gd name="connsiteY25" fmla="*/ 2345 h 3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6198" h="326402">
                    <a:moveTo>
                      <a:pt x="333262" y="2345"/>
                    </a:moveTo>
                    <a:cubicBezTo>
                      <a:pt x="359456" y="-13001"/>
                      <a:pt x="197001" y="51293"/>
                      <a:pt x="164987" y="69020"/>
                    </a:cubicBezTo>
                    <a:cubicBezTo>
                      <a:pt x="132973" y="86747"/>
                      <a:pt x="167898" y="91774"/>
                      <a:pt x="141175" y="108707"/>
                    </a:cubicBezTo>
                    <a:cubicBezTo>
                      <a:pt x="114452" y="125640"/>
                      <a:pt x="4386" y="166651"/>
                      <a:pt x="4650" y="170620"/>
                    </a:cubicBezTo>
                    <a:cubicBezTo>
                      <a:pt x="4914" y="174589"/>
                      <a:pt x="117097" y="117439"/>
                      <a:pt x="142762" y="132520"/>
                    </a:cubicBezTo>
                    <a:cubicBezTo>
                      <a:pt x="168426" y="147601"/>
                      <a:pt x="153874" y="249201"/>
                      <a:pt x="158637" y="261107"/>
                    </a:cubicBezTo>
                    <a:cubicBezTo>
                      <a:pt x="163399" y="273013"/>
                      <a:pt x="143556" y="216392"/>
                      <a:pt x="171337" y="203957"/>
                    </a:cubicBezTo>
                    <a:cubicBezTo>
                      <a:pt x="199118" y="191522"/>
                      <a:pt x="310508" y="178822"/>
                      <a:pt x="325325" y="186495"/>
                    </a:cubicBezTo>
                    <a:cubicBezTo>
                      <a:pt x="340142" y="194168"/>
                      <a:pt x="267910" y="228035"/>
                      <a:pt x="260237" y="249995"/>
                    </a:cubicBezTo>
                    <a:cubicBezTo>
                      <a:pt x="252564" y="271955"/>
                      <a:pt x="273466" y="307145"/>
                      <a:pt x="279287" y="318257"/>
                    </a:cubicBezTo>
                    <a:cubicBezTo>
                      <a:pt x="285108" y="329369"/>
                      <a:pt x="257062" y="329370"/>
                      <a:pt x="295162" y="316670"/>
                    </a:cubicBezTo>
                    <a:cubicBezTo>
                      <a:pt x="333262" y="303970"/>
                      <a:pt x="452854" y="287830"/>
                      <a:pt x="507887" y="242057"/>
                    </a:cubicBezTo>
                    <a:cubicBezTo>
                      <a:pt x="562920" y="196284"/>
                      <a:pt x="616366" y="59759"/>
                      <a:pt x="625362" y="42032"/>
                    </a:cubicBezTo>
                    <a:cubicBezTo>
                      <a:pt x="634358" y="24305"/>
                      <a:pt x="567947" y="133578"/>
                      <a:pt x="561862" y="135695"/>
                    </a:cubicBezTo>
                    <a:cubicBezTo>
                      <a:pt x="555777" y="137812"/>
                      <a:pt x="595729" y="69284"/>
                      <a:pt x="588850" y="54732"/>
                    </a:cubicBezTo>
                    <a:cubicBezTo>
                      <a:pt x="581971" y="40180"/>
                      <a:pt x="542547" y="49440"/>
                      <a:pt x="520587" y="48382"/>
                    </a:cubicBezTo>
                    <a:cubicBezTo>
                      <a:pt x="498627" y="47324"/>
                      <a:pt x="462908" y="27745"/>
                      <a:pt x="457087" y="48382"/>
                    </a:cubicBezTo>
                    <a:cubicBezTo>
                      <a:pt x="451266" y="69019"/>
                      <a:pt x="494922" y="134901"/>
                      <a:pt x="485662" y="172207"/>
                    </a:cubicBezTo>
                    <a:cubicBezTo>
                      <a:pt x="476402" y="209513"/>
                      <a:pt x="431158" y="255816"/>
                      <a:pt x="401525" y="272220"/>
                    </a:cubicBezTo>
                    <a:cubicBezTo>
                      <a:pt x="371892" y="288624"/>
                      <a:pt x="338554" y="287565"/>
                      <a:pt x="307862" y="270632"/>
                    </a:cubicBezTo>
                    <a:cubicBezTo>
                      <a:pt x="277170" y="253699"/>
                      <a:pt x="237219" y="163476"/>
                      <a:pt x="217375" y="170620"/>
                    </a:cubicBezTo>
                    <a:cubicBezTo>
                      <a:pt x="197531" y="177764"/>
                      <a:pt x="193562" y="294445"/>
                      <a:pt x="188800" y="313495"/>
                    </a:cubicBezTo>
                    <a:cubicBezTo>
                      <a:pt x="184038" y="332545"/>
                      <a:pt x="203352" y="312966"/>
                      <a:pt x="188800" y="284920"/>
                    </a:cubicBezTo>
                    <a:cubicBezTo>
                      <a:pt x="174248" y="256874"/>
                      <a:pt x="131649" y="165857"/>
                      <a:pt x="101487" y="145220"/>
                    </a:cubicBezTo>
                    <a:cubicBezTo>
                      <a:pt x="71325" y="124583"/>
                      <a:pt x="-28423" y="184643"/>
                      <a:pt x="7825" y="161095"/>
                    </a:cubicBezTo>
                    <a:cubicBezTo>
                      <a:pt x="44073" y="137547"/>
                      <a:pt x="307068" y="17691"/>
                      <a:pt x="333262" y="23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92421D48-B1A3-4F73-91AC-254A85C01FF3}"/>
                  </a:ext>
                </a:extLst>
              </p:cNvPr>
              <p:cNvSpPr/>
              <p:nvPr/>
            </p:nvSpPr>
            <p:spPr>
              <a:xfrm>
                <a:off x="3750542" y="3487078"/>
                <a:ext cx="209181" cy="226874"/>
              </a:xfrm>
              <a:custGeom>
                <a:avLst/>
                <a:gdLst>
                  <a:gd name="connsiteX0" fmla="*/ 208683 w 209181"/>
                  <a:gd name="connsiteY0" fmla="*/ 660 h 226874"/>
                  <a:gd name="connsiteX1" fmla="*/ 76921 w 209181"/>
                  <a:gd name="connsiteY1" fmla="*/ 65747 h 226874"/>
                  <a:gd name="connsiteX2" fmla="*/ 16596 w 209181"/>
                  <a:gd name="connsiteY2" fmla="*/ 184810 h 226874"/>
                  <a:gd name="connsiteX3" fmla="*/ 2308 w 209181"/>
                  <a:gd name="connsiteY3" fmla="*/ 226085 h 226874"/>
                  <a:gd name="connsiteX4" fmla="*/ 2308 w 209181"/>
                  <a:gd name="connsiteY4" fmla="*/ 154647 h 226874"/>
                  <a:gd name="connsiteX5" fmla="*/ 24533 w 209181"/>
                  <a:gd name="connsiteY5" fmla="*/ 103847 h 226874"/>
                  <a:gd name="connsiteX6" fmla="*/ 208683 w 209181"/>
                  <a:gd name="connsiteY6" fmla="*/ 660 h 22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1" h="226874">
                    <a:moveTo>
                      <a:pt x="208683" y="660"/>
                    </a:moveTo>
                    <a:cubicBezTo>
                      <a:pt x="217414" y="-5690"/>
                      <a:pt x="108935" y="35055"/>
                      <a:pt x="76921" y="65747"/>
                    </a:cubicBezTo>
                    <a:cubicBezTo>
                      <a:pt x="44906" y="96439"/>
                      <a:pt x="29031" y="158087"/>
                      <a:pt x="16596" y="184810"/>
                    </a:cubicBezTo>
                    <a:cubicBezTo>
                      <a:pt x="4160" y="211533"/>
                      <a:pt x="4689" y="231112"/>
                      <a:pt x="2308" y="226085"/>
                    </a:cubicBezTo>
                    <a:cubicBezTo>
                      <a:pt x="-73" y="221058"/>
                      <a:pt x="-1396" y="175020"/>
                      <a:pt x="2308" y="154647"/>
                    </a:cubicBezTo>
                    <a:cubicBezTo>
                      <a:pt x="6012" y="134274"/>
                      <a:pt x="-5894" y="127924"/>
                      <a:pt x="24533" y="103847"/>
                    </a:cubicBezTo>
                    <a:cubicBezTo>
                      <a:pt x="54960" y="79770"/>
                      <a:pt x="199952" y="7010"/>
                      <a:pt x="208683" y="6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402E5B72-7861-45F0-86B5-E0127B1DD2AE}"/>
                  </a:ext>
                </a:extLst>
              </p:cNvPr>
              <p:cNvSpPr/>
              <p:nvPr/>
            </p:nvSpPr>
            <p:spPr>
              <a:xfrm>
                <a:off x="3781690" y="3552820"/>
                <a:ext cx="166602" cy="176870"/>
              </a:xfrm>
              <a:custGeom>
                <a:avLst/>
                <a:gdLst>
                  <a:gd name="connsiteX0" fmla="*/ 166423 w 166602"/>
                  <a:gd name="connsiteY0" fmla="*/ 5 h 176870"/>
                  <a:gd name="connsiteX1" fmla="*/ 52123 w 166602"/>
                  <a:gd name="connsiteY1" fmla="*/ 61918 h 176870"/>
                  <a:gd name="connsiteX2" fmla="*/ 1323 w 166602"/>
                  <a:gd name="connsiteY2" fmla="*/ 176218 h 176870"/>
                  <a:gd name="connsiteX3" fmla="*/ 15610 w 166602"/>
                  <a:gd name="connsiteY3" fmla="*/ 106368 h 176870"/>
                  <a:gd name="connsiteX4" fmla="*/ 23548 w 166602"/>
                  <a:gd name="connsiteY4" fmla="*/ 58743 h 176870"/>
                  <a:gd name="connsiteX5" fmla="*/ 166423 w 166602"/>
                  <a:gd name="connsiteY5" fmla="*/ 5 h 17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02" h="176870">
                    <a:moveTo>
                      <a:pt x="166423" y="5"/>
                    </a:moveTo>
                    <a:cubicBezTo>
                      <a:pt x="171186" y="534"/>
                      <a:pt x="79640" y="32549"/>
                      <a:pt x="52123" y="61918"/>
                    </a:cubicBezTo>
                    <a:cubicBezTo>
                      <a:pt x="24606" y="91287"/>
                      <a:pt x="7408" y="168810"/>
                      <a:pt x="1323" y="176218"/>
                    </a:cubicBezTo>
                    <a:cubicBezTo>
                      <a:pt x="-4762" y="183626"/>
                      <a:pt x="11906" y="125947"/>
                      <a:pt x="15610" y="106368"/>
                    </a:cubicBezTo>
                    <a:cubicBezTo>
                      <a:pt x="19314" y="86789"/>
                      <a:pt x="-3175" y="79645"/>
                      <a:pt x="23548" y="58743"/>
                    </a:cubicBezTo>
                    <a:cubicBezTo>
                      <a:pt x="50271" y="37841"/>
                      <a:pt x="161660" y="-524"/>
                      <a:pt x="166423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517E9725-3F7D-4F01-AA70-528113CF936F}"/>
                  </a:ext>
                </a:extLst>
              </p:cNvPr>
              <p:cNvSpPr/>
              <p:nvPr/>
            </p:nvSpPr>
            <p:spPr>
              <a:xfrm>
                <a:off x="3770499" y="2949179"/>
                <a:ext cx="245951" cy="499202"/>
              </a:xfrm>
              <a:custGeom>
                <a:avLst/>
                <a:gdLst>
                  <a:gd name="connsiteX0" fmla="*/ 245876 w 245951"/>
                  <a:gd name="connsiteY0" fmla="*/ 3571 h 499202"/>
                  <a:gd name="connsiteX1" fmla="*/ 126814 w 245951"/>
                  <a:gd name="connsiteY1" fmla="*/ 67071 h 499202"/>
                  <a:gd name="connsiteX2" fmla="*/ 9339 w 245951"/>
                  <a:gd name="connsiteY2" fmla="*/ 257571 h 499202"/>
                  <a:gd name="connsiteX3" fmla="*/ 14101 w 245951"/>
                  <a:gd name="connsiteY3" fmla="*/ 341709 h 499202"/>
                  <a:gd name="connsiteX4" fmla="*/ 68076 w 245951"/>
                  <a:gd name="connsiteY4" fmla="*/ 416321 h 499202"/>
                  <a:gd name="connsiteX5" fmla="*/ 171264 w 245951"/>
                  <a:gd name="connsiteY5" fmla="*/ 498871 h 499202"/>
                  <a:gd name="connsiteX6" fmla="*/ 91889 w 245951"/>
                  <a:gd name="connsiteY6" fmla="*/ 441721 h 499202"/>
                  <a:gd name="connsiteX7" fmla="*/ 34739 w 245951"/>
                  <a:gd name="connsiteY7" fmla="*/ 354409 h 499202"/>
                  <a:gd name="connsiteX8" fmla="*/ 41089 w 245951"/>
                  <a:gd name="connsiteY8" fmla="*/ 286146 h 499202"/>
                  <a:gd name="connsiteX9" fmla="*/ 109351 w 245951"/>
                  <a:gd name="connsiteY9" fmla="*/ 159146 h 499202"/>
                  <a:gd name="connsiteX10" fmla="*/ 245876 w 245951"/>
                  <a:gd name="connsiteY10" fmla="*/ 3571 h 49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951" h="499202">
                    <a:moveTo>
                      <a:pt x="245876" y="3571"/>
                    </a:moveTo>
                    <a:cubicBezTo>
                      <a:pt x="248787" y="-11775"/>
                      <a:pt x="166237" y="24738"/>
                      <a:pt x="126814" y="67071"/>
                    </a:cubicBezTo>
                    <a:cubicBezTo>
                      <a:pt x="87391" y="109404"/>
                      <a:pt x="28124" y="211798"/>
                      <a:pt x="9339" y="257571"/>
                    </a:cubicBezTo>
                    <a:cubicBezTo>
                      <a:pt x="-9446" y="303344"/>
                      <a:pt x="4311" y="315251"/>
                      <a:pt x="14101" y="341709"/>
                    </a:cubicBezTo>
                    <a:cubicBezTo>
                      <a:pt x="23890" y="368167"/>
                      <a:pt x="41882" y="390127"/>
                      <a:pt x="68076" y="416321"/>
                    </a:cubicBezTo>
                    <a:cubicBezTo>
                      <a:pt x="94270" y="442515"/>
                      <a:pt x="167295" y="494638"/>
                      <a:pt x="171264" y="498871"/>
                    </a:cubicBezTo>
                    <a:cubicBezTo>
                      <a:pt x="175233" y="503104"/>
                      <a:pt x="114643" y="465798"/>
                      <a:pt x="91889" y="441721"/>
                    </a:cubicBezTo>
                    <a:cubicBezTo>
                      <a:pt x="69135" y="417644"/>
                      <a:pt x="43206" y="380338"/>
                      <a:pt x="34739" y="354409"/>
                    </a:cubicBezTo>
                    <a:cubicBezTo>
                      <a:pt x="26272" y="328480"/>
                      <a:pt x="28654" y="318690"/>
                      <a:pt x="41089" y="286146"/>
                    </a:cubicBezTo>
                    <a:cubicBezTo>
                      <a:pt x="53524" y="253602"/>
                      <a:pt x="75749" y="206506"/>
                      <a:pt x="109351" y="159146"/>
                    </a:cubicBezTo>
                    <a:cubicBezTo>
                      <a:pt x="142953" y="111786"/>
                      <a:pt x="242965" y="18917"/>
                      <a:pt x="245876" y="35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A3A38BED-B21A-4466-B1B5-2BC6BD3B6ECE}"/>
                  </a:ext>
                </a:extLst>
              </p:cNvPr>
              <p:cNvSpPr/>
              <p:nvPr/>
            </p:nvSpPr>
            <p:spPr>
              <a:xfrm>
                <a:off x="3335338" y="3201851"/>
                <a:ext cx="458809" cy="61594"/>
              </a:xfrm>
              <a:custGeom>
                <a:avLst/>
                <a:gdLst>
                  <a:gd name="connsiteX0" fmla="*/ 0 w 458809"/>
                  <a:gd name="connsiteY0" fmla="*/ 39824 h 61594"/>
                  <a:gd name="connsiteX1" fmla="*/ 223837 w 458809"/>
                  <a:gd name="connsiteY1" fmla="*/ 31887 h 61594"/>
                  <a:gd name="connsiteX2" fmla="*/ 300037 w 458809"/>
                  <a:gd name="connsiteY2" fmla="*/ 137 h 61594"/>
                  <a:gd name="connsiteX3" fmla="*/ 301625 w 458809"/>
                  <a:gd name="connsiteY3" fmla="*/ 41412 h 61594"/>
                  <a:gd name="connsiteX4" fmla="*/ 434975 w 458809"/>
                  <a:gd name="connsiteY4" fmla="*/ 137 h 61594"/>
                  <a:gd name="connsiteX5" fmla="*/ 455612 w 458809"/>
                  <a:gd name="connsiteY5" fmla="*/ 58874 h 61594"/>
                  <a:gd name="connsiteX6" fmla="*/ 396875 w 458809"/>
                  <a:gd name="connsiteY6" fmla="*/ 52524 h 61594"/>
                  <a:gd name="connsiteX7" fmla="*/ 293687 w 458809"/>
                  <a:gd name="connsiteY7" fmla="*/ 58874 h 61594"/>
                  <a:gd name="connsiteX8" fmla="*/ 198437 w 458809"/>
                  <a:gd name="connsiteY8" fmla="*/ 54112 h 61594"/>
                  <a:gd name="connsiteX9" fmla="*/ 0 w 458809"/>
                  <a:gd name="connsiteY9" fmla="*/ 39824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809" h="61594">
                    <a:moveTo>
                      <a:pt x="0" y="39824"/>
                    </a:moveTo>
                    <a:cubicBezTo>
                      <a:pt x="86915" y="39162"/>
                      <a:pt x="173831" y="38501"/>
                      <a:pt x="223837" y="31887"/>
                    </a:cubicBezTo>
                    <a:cubicBezTo>
                      <a:pt x="273843" y="25272"/>
                      <a:pt x="287072" y="-1450"/>
                      <a:pt x="300037" y="137"/>
                    </a:cubicBezTo>
                    <a:cubicBezTo>
                      <a:pt x="313002" y="1724"/>
                      <a:pt x="279135" y="41412"/>
                      <a:pt x="301625" y="41412"/>
                    </a:cubicBezTo>
                    <a:cubicBezTo>
                      <a:pt x="324115" y="41412"/>
                      <a:pt x="409310" y="-2773"/>
                      <a:pt x="434975" y="137"/>
                    </a:cubicBezTo>
                    <a:cubicBezTo>
                      <a:pt x="460640" y="3047"/>
                      <a:pt x="461962" y="50143"/>
                      <a:pt x="455612" y="58874"/>
                    </a:cubicBezTo>
                    <a:cubicBezTo>
                      <a:pt x="449262" y="67605"/>
                      <a:pt x="423862" y="52524"/>
                      <a:pt x="396875" y="52524"/>
                    </a:cubicBezTo>
                    <a:cubicBezTo>
                      <a:pt x="369888" y="52524"/>
                      <a:pt x="326760" y="58609"/>
                      <a:pt x="293687" y="58874"/>
                    </a:cubicBezTo>
                    <a:cubicBezTo>
                      <a:pt x="260614" y="59139"/>
                      <a:pt x="198437" y="54112"/>
                      <a:pt x="198437" y="54112"/>
                    </a:cubicBezTo>
                    <a:lnTo>
                      <a:pt x="0" y="3982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4AED9D1E-DDF8-48F6-B3A2-AC2B6DE15357}"/>
                  </a:ext>
                </a:extLst>
              </p:cNvPr>
              <p:cNvSpPr/>
              <p:nvPr/>
            </p:nvSpPr>
            <p:spPr>
              <a:xfrm>
                <a:off x="3349545" y="3281295"/>
                <a:ext cx="348561" cy="400779"/>
              </a:xfrm>
              <a:custGeom>
                <a:avLst/>
                <a:gdLst>
                  <a:gd name="connsiteX0" fmla="*/ 80 w 348561"/>
                  <a:gd name="connsiteY0" fmla="*/ 68 h 400779"/>
                  <a:gd name="connsiteX1" fmla="*/ 169943 w 348561"/>
                  <a:gd name="connsiteY1" fmla="*/ 60393 h 400779"/>
                  <a:gd name="connsiteX2" fmla="*/ 184230 w 348561"/>
                  <a:gd name="connsiteY2" fmla="*/ 61980 h 400779"/>
                  <a:gd name="connsiteX3" fmla="*/ 44530 w 348561"/>
                  <a:gd name="connsiteY3" fmla="*/ 135005 h 400779"/>
                  <a:gd name="connsiteX4" fmla="*/ 115968 w 348561"/>
                  <a:gd name="connsiteY4" fmla="*/ 220730 h 400779"/>
                  <a:gd name="connsiteX5" fmla="*/ 293768 w 348561"/>
                  <a:gd name="connsiteY5" fmla="*/ 350905 h 400779"/>
                  <a:gd name="connsiteX6" fmla="*/ 347743 w 348561"/>
                  <a:gd name="connsiteY6" fmla="*/ 400118 h 400779"/>
                  <a:gd name="connsiteX7" fmla="*/ 262018 w 348561"/>
                  <a:gd name="connsiteY7" fmla="*/ 320743 h 400779"/>
                  <a:gd name="connsiteX8" fmla="*/ 69930 w 348561"/>
                  <a:gd name="connsiteY8" fmla="*/ 155643 h 400779"/>
                  <a:gd name="connsiteX9" fmla="*/ 149305 w 348561"/>
                  <a:gd name="connsiteY9" fmla="*/ 92143 h 400779"/>
                  <a:gd name="connsiteX10" fmla="*/ 193755 w 348561"/>
                  <a:gd name="connsiteY10" fmla="*/ 49280 h 400779"/>
                  <a:gd name="connsiteX11" fmla="*/ 80 w 348561"/>
                  <a:gd name="connsiteY11" fmla="*/ 68 h 40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561" h="400779">
                    <a:moveTo>
                      <a:pt x="80" y="68"/>
                    </a:moveTo>
                    <a:cubicBezTo>
                      <a:pt x="-3889" y="1920"/>
                      <a:pt x="139251" y="50074"/>
                      <a:pt x="169943" y="60393"/>
                    </a:cubicBezTo>
                    <a:cubicBezTo>
                      <a:pt x="200635" y="70712"/>
                      <a:pt x="205132" y="49545"/>
                      <a:pt x="184230" y="61980"/>
                    </a:cubicBezTo>
                    <a:cubicBezTo>
                      <a:pt x="163328" y="74415"/>
                      <a:pt x="55907" y="108547"/>
                      <a:pt x="44530" y="135005"/>
                    </a:cubicBezTo>
                    <a:cubicBezTo>
                      <a:pt x="33153" y="161463"/>
                      <a:pt x="74428" y="184747"/>
                      <a:pt x="115968" y="220730"/>
                    </a:cubicBezTo>
                    <a:cubicBezTo>
                      <a:pt x="157508" y="256713"/>
                      <a:pt x="255139" y="321007"/>
                      <a:pt x="293768" y="350905"/>
                    </a:cubicBezTo>
                    <a:cubicBezTo>
                      <a:pt x="332397" y="380803"/>
                      <a:pt x="353035" y="405145"/>
                      <a:pt x="347743" y="400118"/>
                    </a:cubicBezTo>
                    <a:cubicBezTo>
                      <a:pt x="342451" y="395091"/>
                      <a:pt x="308320" y="361489"/>
                      <a:pt x="262018" y="320743"/>
                    </a:cubicBezTo>
                    <a:cubicBezTo>
                      <a:pt x="215716" y="279997"/>
                      <a:pt x="88715" y="193743"/>
                      <a:pt x="69930" y="155643"/>
                    </a:cubicBezTo>
                    <a:cubicBezTo>
                      <a:pt x="51145" y="117543"/>
                      <a:pt x="128667" y="109870"/>
                      <a:pt x="149305" y="92143"/>
                    </a:cubicBezTo>
                    <a:cubicBezTo>
                      <a:pt x="169943" y="74416"/>
                      <a:pt x="216774" y="64097"/>
                      <a:pt x="193755" y="49280"/>
                    </a:cubicBezTo>
                    <a:cubicBezTo>
                      <a:pt x="170736" y="34463"/>
                      <a:pt x="4049" y="-1784"/>
                      <a:pt x="80" y="6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131AAFE5-9129-4DD2-BFB4-5338D84E72A6}"/>
                  </a:ext>
                </a:extLst>
              </p:cNvPr>
              <p:cNvSpPr/>
              <p:nvPr/>
            </p:nvSpPr>
            <p:spPr>
              <a:xfrm>
                <a:off x="3834707" y="2886711"/>
                <a:ext cx="402489" cy="140801"/>
              </a:xfrm>
              <a:custGeom>
                <a:avLst/>
                <a:gdLst>
                  <a:gd name="connsiteX0" fmla="*/ 402331 w 402489"/>
                  <a:gd name="connsiteY0" fmla="*/ 120014 h 140801"/>
                  <a:gd name="connsiteX1" fmla="*/ 156268 w 402489"/>
                  <a:gd name="connsiteY1" fmla="*/ 12064 h 140801"/>
                  <a:gd name="connsiteX2" fmla="*/ 24506 w 402489"/>
                  <a:gd name="connsiteY2" fmla="*/ 61277 h 140801"/>
                  <a:gd name="connsiteX3" fmla="*/ 34031 w 402489"/>
                  <a:gd name="connsiteY3" fmla="*/ 140652 h 140801"/>
                  <a:gd name="connsiteX4" fmla="*/ 11806 w 402489"/>
                  <a:gd name="connsiteY4" fmla="*/ 80327 h 140801"/>
                  <a:gd name="connsiteX5" fmla="*/ 14981 w 402489"/>
                  <a:gd name="connsiteY5" fmla="*/ 50164 h 140801"/>
                  <a:gd name="connsiteX6" fmla="*/ 191193 w 402489"/>
                  <a:gd name="connsiteY6" fmla="*/ 952 h 140801"/>
                  <a:gd name="connsiteX7" fmla="*/ 402331 w 402489"/>
                  <a:gd name="connsiteY7" fmla="*/ 120014 h 1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2489" h="140801">
                    <a:moveTo>
                      <a:pt x="402331" y="120014"/>
                    </a:moveTo>
                    <a:cubicBezTo>
                      <a:pt x="396510" y="121866"/>
                      <a:pt x="219239" y="21853"/>
                      <a:pt x="156268" y="12064"/>
                    </a:cubicBezTo>
                    <a:cubicBezTo>
                      <a:pt x="93297" y="2275"/>
                      <a:pt x="44879" y="39846"/>
                      <a:pt x="24506" y="61277"/>
                    </a:cubicBezTo>
                    <a:cubicBezTo>
                      <a:pt x="4133" y="82708"/>
                      <a:pt x="36148" y="137477"/>
                      <a:pt x="34031" y="140652"/>
                    </a:cubicBezTo>
                    <a:cubicBezTo>
                      <a:pt x="31914" y="143827"/>
                      <a:pt x="14981" y="95408"/>
                      <a:pt x="11806" y="80327"/>
                    </a:cubicBezTo>
                    <a:cubicBezTo>
                      <a:pt x="8631" y="65246"/>
                      <a:pt x="-14917" y="63393"/>
                      <a:pt x="14981" y="50164"/>
                    </a:cubicBezTo>
                    <a:cubicBezTo>
                      <a:pt x="44879" y="36935"/>
                      <a:pt x="130603" y="-6986"/>
                      <a:pt x="191193" y="952"/>
                    </a:cubicBezTo>
                    <a:cubicBezTo>
                      <a:pt x="251782" y="8889"/>
                      <a:pt x="408152" y="118162"/>
                      <a:pt x="402331" y="1200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35F5B21E-D178-46AF-BE5A-023051AA6D29}"/>
                  </a:ext>
                </a:extLst>
              </p:cNvPr>
              <p:cNvSpPr/>
              <p:nvPr/>
            </p:nvSpPr>
            <p:spPr>
              <a:xfrm>
                <a:off x="3726098" y="2801621"/>
                <a:ext cx="517528" cy="193156"/>
              </a:xfrm>
              <a:custGeom>
                <a:avLst/>
                <a:gdLst>
                  <a:gd name="connsiteX0" fmla="*/ 515702 w 517528"/>
                  <a:gd name="connsiteY0" fmla="*/ 119379 h 193156"/>
                  <a:gd name="connsiteX1" fmla="*/ 342665 w 517528"/>
                  <a:gd name="connsiteY1" fmla="*/ 22542 h 193156"/>
                  <a:gd name="connsiteX2" fmla="*/ 172802 w 517528"/>
                  <a:gd name="connsiteY2" fmla="*/ 6667 h 193156"/>
                  <a:gd name="connsiteX3" fmla="*/ 55327 w 517528"/>
                  <a:gd name="connsiteY3" fmla="*/ 111442 h 193156"/>
                  <a:gd name="connsiteX4" fmla="*/ 4527 w 517528"/>
                  <a:gd name="connsiteY4" fmla="*/ 190817 h 193156"/>
                  <a:gd name="connsiteX5" fmla="*/ 164865 w 517528"/>
                  <a:gd name="connsiteY5" fmla="*/ 19367 h 193156"/>
                  <a:gd name="connsiteX6" fmla="*/ 228365 w 517528"/>
                  <a:gd name="connsiteY6" fmla="*/ 17779 h 193156"/>
                  <a:gd name="connsiteX7" fmla="*/ 515702 w 517528"/>
                  <a:gd name="connsiteY7" fmla="*/ 119379 h 19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528" h="193156">
                    <a:moveTo>
                      <a:pt x="515702" y="119379"/>
                    </a:moveTo>
                    <a:cubicBezTo>
                      <a:pt x="534752" y="120173"/>
                      <a:pt x="399815" y="41327"/>
                      <a:pt x="342665" y="22542"/>
                    </a:cubicBezTo>
                    <a:cubicBezTo>
                      <a:pt x="285515" y="3757"/>
                      <a:pt x="220692" y="-8150"/>
                      <a:pt x="172802" y="6667"/>
                    </a:cubicBezTo>
                    <a:cubicBezTo>
                      <a:pt x="124912" y="21484"/>
                      <a:pt x="83373" y="80750"/>
                      <a:pt x="55327" y="111442"/>
                    </a:cubicBezTo>
                    <a:cubicBezTo>
                      <a:pt x="27281" y="142134"/>
                      <a:pt x="-13729" y="206163"/>
                      <a:pt x="4527" y="190817"/>
                    </a:cubicBezTo>
                    <a:cubicBezTo>
                      <a:pt x="22783" y="175471"/>
                      <a:pt x="127559" y="48207"/>
                      <a:pt x="164865" y="19367"/>
                    </a:cubicBezTo>
                    <a:cubicBezTo>
                      <a:pt x="202171" y="-9473"/>
                      <a:pt x="165923" y="3492"/>
                      <a:pt x="228365" y="17779"/>
                    </a:cubicBezTo>
                    <a:cubicBezTo>
                      <a:pt x="290807" y="32066"/>
                      <a:pt x="496652" y="118585"/>
                      <a:pt x="515702" y="11937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1769AAED-2D9B-4CBF-9519-6200F56E9DCD}"/>
                  </a:ext>
                </a:extLst>
              </p:cNvPr>
              <p:cNvSpPr/>
              <p:nvPr/>
            </p:nvSpPr>
            <p:spPr>
              <a:xfrm>
                <a:off x="3375566" y="2461224"/>
                <a:ext cx="808102" cy="747175"/>
              </a:xfrm>
              <a:custGeom>
                <a:avLst/>
                <a:gdLst>
                  <a:gd name="connsiteX0" fmla="*/ 805909 w 808102"/>
                  <a:gd name="connsiteY0" fmla="*/ 96239 h 747175"/>
                  <a:gd name="connsiteX1" fmla="*/ 575722 w 808102"/>
                  <a:gd name="connsiteY1" fmla="*/ 16864 h 747175"/>
                  <a:gd name="connsiteX2" fmla="*/ 412209 w 808102"/>
                  <a:gd name="connsiteY2" fmla="*/ 32739 h 747175"/>
                  <a:gd name="connsiteX3" fmla="*/ 340772 w 808102"/>
                  <a:gd name="connsiteY3" fmla="*/ 989 h 747175"/>
                  <a:gd name="connsiteX4" fmla="*/ 277272 w 808102"/>
                  <a:gd name="connsiteY4" fmla="*/ 77189 h 747175"/>
                  <a:gd name="connsiteX5" fmla="*/ 140747 w 808102"/>
                  <a:gd name="connsiteY5" fmla="*/ 188314 h 747175"/>
                  <a:gd name="connsiteX6" fmla="*/ 170909 w 808102"/>
                  <a:gd name="connsiteY6" fmla="*/ 270864 h 747175"/>
                  <a:gd name="connsiteX7" fmla="*/ 62959 w 808102"/>
                  <a:gd name="connsiteY7" fmla="*/ 299439 h 747175"/>
                  <a:gd name="connsiteX8" fmla="*/ 1047 w 808102"/>
                  <a:gd name="connsiteY8" fmla="*/ 518514 h 747175"/>
                  <a:gd name="connsiteX9" fmla="*/ 112172 w 808102"/>
                  <a:gd name="connsiteY9" fmla="*/ 605826 h 747175"/>
                  <a:gd name="connsiteX10" fmla="*/ 134397 w 808102"/>
                  <a:gd name="connsiteY10" fmla="*/ 634401 h 747175"/>
                  <a:gd name="connsiteX11" fmla="*/ 150272 w 808102"/>
                  <a:gd name="connsiteY11" fmla="*/ 689964 h 747175"/>
                  <a:gd name="connsiteX12" fmla="*/ 289972 w 808102"/>
                  <a:gd name="connsiteY12" fmla="*/ 747114 h 747175"/>
                  <a:gd name="connsiteX13" fmla="*/ 170909 w 808102"/>
                  <a:gd name="connsiteY13" fmla="*/ 678851 h 747175"/>
                  <a:gd name="connsiteX14" fmla="*/ 88359 w 808102"/>
                  <a:gd name="connsiteY14" fmla="*/ 574076 h 747175"/>
                  <a:gd name="connsiteX15" fmla="*/ 21684 w 808102"/>
                  <a:gd name="connsiteY15" fmla="*/ 524864 h 747175"/>
                  <a:gd name="connsiteX16" fmla="*/ 69309 w 808102"/>
                  <a:gd name="connsiteY16" fmla="*/ 308964 h 747175"/>
                  <a:gd name="connsiteX17" fmla="*/ 188372 w 808102"/>
                  <a:gd name="connsiteY17" fmla="*/ 228001 h 747175"/>
                  <a:gd name="connsiteX18" fmla="*/ 201072 w 808102"/>
                  <a:gd name="connsiteY18" fmla="*/ 172439 h 747175"/>
                  <a:gd name="connsiteX19" fmla="*/ 348709 w 808102"/>
                  <a:gd name="connsiteY19" fmla="*/ 26389 h 747175"/>
                  <a:gd name="connsiteX20" fmla="*/ 428084 w 808102"/>
                  <a:gd name="connsiteY20" fmla="*/ 21626 h 747175"/>
                  <a:gd name="connsiteX21" fmla="*/ 805909 w 808102"/>
                  <a:gd name="connsiteY21" fmla="*/ 96239 h 74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8102" h="747175">
                    <a:moveTo>
                      <a:pt x="805909" y="96239"/>
                    </a:moveTo>
                    <a:cubicBezTo>
                      <a:pt x="830515" y="95445"/>
                      <a:pt x="641339" y="27447"/>
                      <a:pt x="575722" y="16864"/>
                    </a:cubicBezTo>
                    <a:cubicBezTo>
                      <a:pt x="510105" y="6281"/>
                      <a:pt x="451367" y="35385"/>
                      <a:pt x="412209" y="32739"/>
                    </a:cubicBezTo>
                    <a:cubicBezTo>
                      <a:pt x="373051" y="30093"/>
                      <a:pt x="363261" y="-6419"/>
                      <a:pt x="340772" y="989"/>
                    </a:cubicBezTo>
                    <a:cubicBezTo>
                      <a:pt x="318283" y="8397"/>
                      <a:pt x="310609" y="45968"/>
                      <a:pt x="277272" y="77189"/>
                    </a:cubicBezTo>
                    <a:cubicBezTo>
                      <a:pt x="243935" y="108410"/>
                      <a:pt x="158474" y="156035"/>
                      <a:pt x="140747" y="188314"/>
                    </a:cubicBezTo>
                    <a:cubicBezTo>
                      <a:pt x="123020" y="220593"/>
                      <a:pt x="183874" y="252343"/>
                      <a:pt x="170909" y="270864"/>
                    </a:cubicBezTo>
                    <a:cubicBezTo>
                      <a:pt x="157944" y="289385"/>
                      <a:pt x="91269" y="258164"/>
                      <a:pt x="62959" y="299439"/>
                    </a:cubicBezTo>
                    <a:cubicBezTo>
                      <a:pt x="34649" y="340714"/>
                      <a:pt x="-7155" y="467450"/>
                      <a:pt x="1047" y="518514"/>
                    </a:cubicBezTo>
                    <a:cubicBezTo>
                      <a:pt x="9249" y="569579"/>
                      <a:pt x="89947" y="586512"/>
                      <a:pt x="112172" y="605826"/>
                    </a:cubicBezTo>
                    <a:cubicBezTo>
                      <a:pt x="134397" y="625140"/>
                      <a:pt x="128047" y="620378"/>
                      <a:pt x="134397" y="634401"/>
                    </a:cubicBezTo>
                    <a:cubicBezTo>
                      <a:pt x="140747" y="648424"/>
                      <a:pt x="124343" y="671179"/>
                      <a:pt x="150272" y="689964"/>
                    </a:cubicBezTo>
                    <a:cubicBezTo>
                      <a:pt x="176201" y="708750"/>
                      <a:pt x="286533" y="748966"/>
                      <a:pt x="289972" y="747114"/>
                    </a:cubicBezTo>
                    <a:cubicBezTo>
                      <a:pt x="293411" y="745262"/>
                      <a:pt x="204511" y="707691"/>
                      <a:pt x="170909" y="678851"/>
                    </a:cubicBezTo>
                    <a:cubicBezTo>
                      <a:pt x="137307" y="650011"/>
                      <a:pt x="113230" y="599740"/>
                      <a:pt x="88359" y="574076"/>
                    </a:cubicBezTo>
                    <a:cubicBezTo>
                      <a:pt x="63488" y="548412"/>
                      <a:pt x="24859" y="569049"/>
                      <a:pt x="21684" y="524864"/>
                    </a:cubicBezTo>
                    <a:cubicBezTo>
                      <a:pt x="18509" y="480679"/>
                      <a:pt x="41528" y="358441"/>
                      <a:pt x="69309" y="308964"/>
                    </a:cubicBezTo>
                    <a:cubicBezTo>
                      <a:pt x="97090" y="259487"/>
                      <a:pt x="166412" y="250755"/>
                      <a:pt x="188372" y="228001"/>
                    </a:cubicBezTo>
                    <a:cubicBezTo>
                      <a:pt x="210332" y="205247"/>
                      <a:pt x="174349" y="206041"/>
                      <a:pt x="201072" y="172439"/>
                    </a:cubicBezTo>
                    <a:cubicBezTo>
                      <a:pt x="227795" y="138837"/>
                      <a:pt x="310874" y="51524"/>
                      <a:pt x="348709" y="26389"/>
                    </a:cubicBezTo>
                    <a:cubicBezTo>
                      <a:pt x="386544" y="1254"/>
                      <a:pt x="354265" y="13424"/>
                      <a:pt x="428084" y="21626"/>
                    </a:cubicBezTo>
                    <a:cubicBezTo>
                      <a:pt x="501903" y="29828"/>
                      <a:pt x="781303" y="97033"/>
                      <a:pt x="805909" y="962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9681CA3D-1949-40AB-9985-D5D8C609CBE4}"/>
                  </a:ext>
                </a:extLst>
              </p:cNvPr>
              <p:cNvSpPr/>
              <p:nvPr/>
            </p:nvSpPr>
            <p:spPr>
              <a:xfrm>
                <a:off x="3581254" y="2557406"/>
                <a:ext cx="189072" cy="322095"/>
              </a:xfrm>
              <a:custGeom>
                <a:avLst/>
                <a:gdLst>
                  <a:gd name="connsiteX0" fmla="*/ 189059 w 189072"/>
                  <a:gd name="connsiteY0" fmla="*/ 57 h 322095"/>
                  <a:gd name="connsiteX1" fmla="*/ 141434 w 189072"/>
                  <a:gd name="connsiteY1" fmla="*/ 119119 h 322095"/>
                  <a:gd name="connsiteX2" fmla="*/ 36659 w 189072"/>
                  <a:gd name="connsiteY2" fmla="*/ 127057 h 322095"/>
                  <a:gd name="connsiteX3" fmla="*/ 35071 w 189072"/>
                  <a:gd name="connsiteY3" fmla="*/ 176269 h 322095"/>
                  <a:gd name="connsiteX4" fmla="*/ 62059 w 189072"/>
                  <a:gd name="connsiteY4" fmla="*/ 231832 h 322095"/>
                  <a:gd name="connsiteX5" fmla="*/ 71584 w 189072"/>
                  <a:gd name="connsiteY5" fmla="*/ 292157 h 322095"/>
                  <a:gd name="connsiteX6" fmla="*/ 122384 w 189072"/>
                  <a:gd name="connsiteY6" fmla="*/ 320732 h 322095"/>
                  <a:gd name="connsiteX7" fmla="*/ 50946 w 189072"/>
                  <a:gd name="connsiteY7" fmla="*/ 250882 h 322095"/>
                  <a:gd name="connsiteX8" fmla="*/ 3321 w 189072"/>
                  <a:gd name="connsiteY8" fmla="*/ 138169 h 322095"/>
                  <a:gd name="connsiteX9" fmla="*/ 144609 w 189072"/>
                  <a:gd name="connsiteY9" fmla="*/ 103244 h 322095"/>
                  <a:gd name="connsiteX10" fmla="*/ 189059 w 189072"/>
                  <a:gd name="connsiteY10" fmla="*/ 57 h 32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072" h="322095">
                    <a:moveTo>
                      <a:pt x="189059" y="57"/>
                    </a:moveTo>
                    <a:cubicBezTo>
                      <a:pt x="188530" y="2703"/>
                      <a:pt x="166834" y="97952"/>
                      <a:pt x="141434" y="119119"/>
                    </a:cubicBezTo>
                    <a:cubicBezTo>
                      <a:pt x="116034" y="140286"/>
                      <a:pt x="54386" y="117532"/>
                      <a:pt x="36659" y="127057"/>
                    </a:cubicBezTo>
                    <a:cubicBezTo>
                      <a:pt x="18932" y="136582"/>
                      <a:pt x="30838" y="158807"/>
                      <a:pt x="35071" y="176269"/>
                    </a:cubicBezTo>
                    <a:cubicBezTo>
                      <a:pt x="39304" y="193731"/>
                      <a:pt x="55973" y="212517"/>
                      <a:pt x="62059" y="231832"/>
                    </a:cubicBezTo>
                    <a:cubicBezTo>
                      <a:pt x="68144" y="251147"/>
                      <a:pt x="61530" y="277340"/>
                      <a:pt x="71584" y="292157"/>
                    </a:cubicBezTo>
                    <a:cubicBezTo>
                      <a:pt x="81638" y="306974"/>
                      <a:pt x="125824" y="327611"/>
                      <a:pt x="122384" y="320732"/>
                    </a:cubicBezTo>
                    <a:cubicBezTo>
                      <a:pt x="118944" y="313853"/>
                      <a:pt x="70790" y="281309"/>
                      <a:pt x="50946" y="250882"/>
                    </a:cubicBezTo>
                    <a:cubicBezTo>
                      <a:pt x="31102" y="220455"/>
                      <a:pt x="-12289" y="162775"/>
                      <a:pt x="3321" y="138169"/>
                    </a:cubicBezTo>
                    <a:cubicBezTo>
                      <a:pt x="18931" y="113563"/>
                      <a:pt x="114976" y="120177"/>
                      <a:pt x="144609" y="103244"/>
                    </a:cubicBezTo>
                    <a:cubicBezTo>
                      <a:pt x="174242" y="86311"/>
                      <a:pt x="189588" y="-2589"/>
                      <a:pt x="189059" y="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952AD8F2-6486-41CE-8A3E-CAEE0387D6BD}"/>
                  </a:ext>
                </a:extLst>
              </p:cNvPr>
              <p:cNvSpPr/>
              <p:nvPr/>
            </p:nvSpPr>
            <p:spPr>
              <a:xfrm>
                <a:off x="3468688" y="2843679"/>
                <a:ext cx="242899" cy="106705"/>
              </a:xfrm>
              <a:custGeom>
                <a:avLst/>
                <a:gdLst>
                  <a:gd name="connsiteX0" fmla="*/ 0 w 242899"/>
                  <a:gd name="connsiteY0" fmla="*/ 7471 h 106705"/>
                  <a:gd name="connsiteX1" fmla="*/ 84137 w 242899"/>
                  <a:gd name="connsiteY1" fmla="*/ 24934 h 106705"/>
                  <a:gd name="connsiteX2" fmla="*/ 139700 w 242899"/>
                  <a:gd name="connsiteY2" fmla="*/ 93196 h 106705"/>
                  <a:gd name="connsiteX3" fmla="*/ 141287 w 242899"/>
                  <a:gd name="connsiteY3" fmla="*/ 105896 h 106705"/>
                  <a:gd name="connsiteX4" fmla="*/ 160337 w 242899"/>
                  <a:gd name="connsiteY4" fmla="*/ 80496 h 106705"/>
                  <a:gd name="connsiteX5" fmla="*/ 242887 w 242899"/>
                  <a:gd name="connsiteY5" fmla="*/ 85259 h 106705"/>
                  <a:gd name="connsiteX6" fmla="*/ 153987 w 242899"/>
                  <a:gd name="connsiteY6" fmla="*/ 58271 h 106705"/>
                  <a:gd name="connsiteX7" fmla="*/ 82550 w 242899"/>
                  <a:gd name="connsiteY7" fmla="*/ 4296 h 106705"/>
                  <a:gd name="connsiteX8" fmla="*/ 0 w 242899"/>
                  <a:gd name="connsiteY8" fmla="*/ 7471 h 1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899" h="106705">
                    <a:moveTo>
                      <a:pt x="0" y="7471"/>
                    </a:moveTo>
                    <a:cubicBezTo>
                      <a:pt x="264" y="10911"/>
                      <a:pt x="60854" y="10647"/>
                      <a:pt x="84137" y="24934"/>
                    </a:cubicBezTo>
                    <a:cubicBezTo>
                      <a:pt x="107420" y="39221"/>
                      <a:pt x="130175" y="79702"/>
                      <a:pt x="139700" y="93196"/>
                    </a:cubicBezTo>
                    <a:cubicBezTo>
                      <a:pt x="149225" y="106690"/>
                      <a:pt x="137848" y="108013"/>
                      <a:pt x="141287" y="105896"/>
                    </a:cubicBezTo>
                    <a:cubicBezTo>
                      <a:pt x="144727" y="103779"/>
                      <a:pt x="143404" y="83935"/>
                      <a:pt x="160337" y="80496"/>
                    </a:cubicBezTo>
                    <a:cubicBezTo>
                      <a:pt x="177270" y="77057"/>
                      <a:pt x="243945" y="88963"/>
                      <a:pt x="242887" y="85259"/>
                    </a:cubicBezTo>
                    <a:cubicBezTo>
                      <a:pt x="241829" y="81555"/>
                      <a:pt x="180710" y="71765"/>
                      <a:pt x="153987" y="58271"/>
                    </a:cubicBezTo>
                    <a:cubicBezTo>
                      <a:pt x="127264" y="44777"/>
                      <a:pt x="103187" y="14085"/>
                      <a:pt x="82550" y="4296"/>
                    </a:cubicBezTo>
                    <a:cubicBezTo>
                      <a:pt x="61913" y="-5493"/>
                      <a:pt x="-264" y="4031"/>
                      <a:pt x="0" y="74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EDE48A90-3723-4BF0-B598-65AF563CBDE2}"/>
                  </a:ext>
                </a:extLst>
              </p:cNvPr>
              <p:cNvSpPr/>
              <p:nvPr/>
            </p:nvSpPr>
            <p:spPr>
              <a:xfrm>
                <a:off x="3409081" y="2795583"/>
                <a:ext cx="150011" cy="246194"/>
              </a:xfrm>
              <a:custGeom>
                <a:avLst/>
                <a:gdLst>
                  <a:gd name="connsiteX0" fmla="*/ 88182 w 150011"/>
                  <a:gd name="connsiteY0" fmla="*/ 5 h 246194"/>
                  <a:gd name="connsiteX1" fmla="*/ 24682 w 150011"/>
                  <a:gd name="connsiteY1" fmla="*/ 109542 h 246194"/>
                  <a:gd name="connsiteX2" fmla="*/ 78657 w 150011"/>
                  <a:gd name="connsiteY2" fmla="*/ 157167 h 246194"/>
                  <a:gd name="connsiteX3" fmla="*/ 132632 w 150011"/>
                  <a:gd name="connsiteY3" fmla="*/ 188917 h 246194"/>
                  <a:gd name="connsiteX4" fmla="*/ 148507 w 150011"/>
                  <a:gd name="connsiteY4" fmla="*/ 246067 h 246194"/>
                  <a:gd name="connsiteX5" fmla="*/ 132632 w 150011"/>
                  <a:gd name="connsiteY5" fmla="*/ 201617 h 246194"/>
                  <a:gd name="connsiteX6" fmla="*/ 869 w 150011"/>
                  <a:gd name="connsiteY6" fmla="*/ 114305 h 246194"/>
                  <a:gd name="connsiteX7" fmla="*/ 88182 w 150011"/>
                  <a:gd name="connsiteY7" fmla="*/ 5 h 24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11" h="246194">
                    <a:moveTo>
                      <a:pt x="88182" y="5"/>
                    </a:moveTo>
                    <a:cubicBezTo>
                      <a:pt x="92151" y="-789"/>
                      <a:pt x="26269" y="83348"/>
                      <a:pt x="24682" y="109542"/>
                    </a:cubicBezTo>
                    <a:cubicBezTo>
                      <a:pt x="23094" y="135736"/>
                      <a:pt x="60665" y="143938"/>
                      <a:pt x="78657" y="157167"/>
                    </a:cubicBezTo>
                    <a:cubicBezTo>
                      <a:pt x="96649" y="170396"/>
                      <a:pt x="120990" y="174101"/>
                      <a:pt x="132632" y="188917"/>
                    </a:cubicBezTo>
                    <a:cubicBezTo>
                      <a:pt x="144274" y="203733"/>
                      <a:pt x="148507" y="243950"/>
                      <a:pt x="148507" y="246067"/>
                    </a:cubicBezTo>
                    <a:cubicBezTo>
                      <a:pt x="148507" y="248184"/>
                      <a:pt x="157238" y="223577"/>
                      <a:pt x="132632" y="201617"/>
                    </a:cubicBezTo>
                    <a:cubicBezTo>
                      <a:pt x="108026" y="179657"/>
                      <a:pt x="11717" y="144203"/>
                      <a:pt x="869" y="114305"/>
                    </a:cubicBezTo>
                    <a:cubicBezTo>
                      <a:pt x="-9979" y="84407"/>
                      <a:pt x="84213" y="799"/>
                      <a:pt x="88182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A50C0146-9041-442C-881A-487BDFEE3F3B}"/>
                  </a:ext>
                </a:extLst>
              </p:cNvPr>
              <p:cNvSpPr/>
              <p:nvPr/>
            </p:nvSpPr>
            <p:spPr>
              <a:xfrm>
                <a:off x="3658749" y="2250751"/>
                <a:ext cx="494193" cy="82685"/>
              </a:xfrm>
              <a:custGeom>
                <a:avLst/>
                <a:gdLst>
                  <a:gd name="connsiteX0" fmla="*/ 494151 w 494193"/>
                  <a:gd name="connsiteY0" fmla="*/ 324 h 82685"/>
                  <a:gd name="connsiteX1" fmla="*/ 241739 w 494193"/>
                  <a:gd name="connsiteY1" fmla="*/ 19374 h 82685"/>
                  <a:gd name="connsiteX2" fmla="*/ 205226 w 494193"/>
                  <a:gd name="connsiteY2" fmla="*/ 76524 h 82685"/>
                  <a:gd name="connsiteX3" fmla="*/ 135376 w 494193"/>
                  <a:gd name="connsiteY3" fmla="*/ 81287 h 82685"/>
                  <a:gd name="connsiteX4" fmla="*/ 439 w 494193"/>
                  <a:gd name="connsiteY4" fmla="*/ 78112 h 82685"/>
                  <a:gd name="connsiteX5" fmla="*/ 184589 w 494193"/>
                  <a:gd name="connsiteY5" fmla="*/ 57474 h 82685"/>
                  <a:gd name="connsiteX6" fmla="*/ 221101 w 494193"/>
                  <a:gd name="connsiteY6" fmla="*/ 32074 h 82685"/>
                  <a:gd name="connsiteX7" fmla="*/ 494151 w 494193"/>
                  <a:gd name="connsiteY7" fmla="*/ 324 h 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193" h="82685">
                    <a:moveTo>
                      <a:pt x="494151" y="324"/>
                    </a:moveTo>
                    <a:cubicBezTo>
                      <a:pt x="497591" y="-1793"/>
                      <a:pt x="289893" y="6674"/>
                      <a:pt x="241739" y="19374"/>
                    </a:cubicBezTo>
                    <a:cubicBezTo>
                      <a:pt x="193585" y="32074"/>
                      <a:pt x="222953" y="66205"/>
                      <a:pt x="205226" y="76524"/>
                    </a:cubicBezTo>
                    <a:cubicBezTo>
                      <a:pt x="187499" y="86843"/>
                      <a:pt x="169507" y="81022"/>
                      <a:pt x="135376" y="81287"/>
                    </a:cubicBezTo>
                    <a:cubicBezTo>
                      <a:pt x="101245" y="81552"/>
                      <a:pt x="-7763" y="82081"/>
                      <a:pt x="439" y="78112"/>
                    </a:cubicBezTo>
                    <a:cubicBezTo>
                      <a:pt x="8641" y="74143"/>
                      <a:pt x="147812" y="65147"/>
                      <a:pt x="184589" y="57474"/>
                    </a:cubicBezTo>
                    <a:cubicBezTo>
                      <a:pt x="221366" y="49801"/>
                      <a:pt x="173211" y="43980"/>
                      <a:pt x="221101" y="32074"/>
                    </a:cubicBezTo>
                    <a:cubicBezTo>
                      <a:pt x="268990" y="20168"/>
                      <a:pt x="490711" y="2441"/>
                      <a:pt x="494151" y="3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8F833A3D-2F66-47CC-A635-371B0E13E69B}"/>
                  </a:ext>
                </a:extLst>
              </p:cNvPr>
              <p:cNvSpPr/>
              <p:nvPr/>
            </p:nvSpPr>
            <p:spPr>
              <a:xfrm>
                <a:off x="3649616" y="2271710"/>
                <a:ext cx="403291" cy="152407"/>
              </a:xfrm>
              <a:custGeom>
                <a:avLst/>
                <a:gdLst>
                  <a:gd name="connsiteX0" fmla="*/ 47 w 403291"/>
                  <a:gd name="connsiteY0" fmla="*/ 152403 h 152407"/>
                  <a:gd name="connsiteX1" fmla="*/ 190547 w 403291"/>
                  <a:gd name="connsiteY1" fmla="*/ 104778 h 152407"/>
                  <a:gd name="connsiteX2" fmla="*/ 227059 w 403291"/>
                  <a:gd name="connsiteY2" fmla="*/ 115890 h 152407"/>
                  <a:gd name="connsiteX3" fmla="*/ 277859 w 403291"/>
                  <a:gd name="connsiteY3" fmla="*/ 76203 h 152407"/>
                  <a:gd name="connsiteX4" fmla="*/ 403272 w 403291"/>
                  <a:gd name="connsiteY4" fmla="*/ 3 h 152407"/>
                  <a:gd name="connsiteX5" fmla="*/ 268334 w 403291"/>
                  <a:gd name="connsiteY5" fmla="*/ 79378 h 152407"/>
                  <a:gd name="connsiteX6" fmla="*/ 173084 w 403291"/>
                  <a:gd name="connsiteY6" fmla="*/ 101603 h 152407"/>
                  <a:gd name="connsiteX7" fmla="*/ 47 w 403291"/>
                  <a:gd name="connsiteY7" fmla="*/ 152403 h 1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291" h="152407">
                    <a:moveTo>
                      <a:pt x="47" y="152403"/>
                    </a:moveTo>
                    <a:cubicBezTo>
                      <a:pt x="2958" y="152932"/>
                      <a:pt x="152712" y="110863"/>
                      <a:pt x="190547" y="104778"/>
                    </a:cubicBezTo>
                    <a:cubicBezTo>
                      <a:pt x="228382" y="98693"/>
                      <a:pt x="212507" y="120653"/>
                      <a:pt x="227059" y="115890"/>
                    </a:cubicBezTo>
                    <a:cubicBezTo>
                      <a:pt x="241611" y="111127"/>
                      <a:pt x="248490" y="95517"/>
                      <a:pt x="277859" y="76203"/>
                    </a:cubicBezTo>
                    <a:cubicBezTo>
                      <a:pt x="307228" y="56889"/>
                      <a:pt x="404859" y="-526"/>
                      <a:pt x="403272" y="3"/>
                    </a:cubicBezTo>
                    <a:cubicBezTo>
                      <a:pt x="401685" y="532"/>
                      <a:pt x="306699" y="62445"/>
                      <a:pt x="268334" y="79378"/>
                    </a:cubicBezTo>
                    <a:cubicBezTo>
                      <a:pt x="229969" y="96311"/>
                      <a:pt x="216740" y="89432"/>
                      <a:pt x="173084" y="101603"/>
                    </a:cubicBezTo>
                    <a:cubicBezTo>
                      <a:pt x="129428" y="113774"/>
                      <a:pt x="-2864" y="151874"/>
                      <a:pt x="47" y="1524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4BBF8029-20EA-4AED-AD23-90F01186E8B3}"/>
                  </a:ext>
                </a:extLst>
              </p:cNvPr>
              <p:cNvSpPr/>
              <p:nvPr/>
            </p:nvSpPr>
            <p:spPr>
              <a:xfrm>
                <a:off x="3486118" y="2338388"/>
                <a:ext cx="211170" cy="304434"/>
              </a:xfrm>
              <a:custGeom>
                <a:avLst/>
                <a:gdLst>
                  <a:gd name="connsiteX0" fmla="*/ 211170 w 211170"/>
                  <a:gd name="connsiteY0" fmla="*/ 0 h 304434"/>
                  <a:gd name="connsiteX1" fmla="*/ 112745 w 211170"/>
                  <a:gd name="connsiteY1" fmla="*/ 73025 h 304434"/>
                  <a:gd name="connsiteX2" fmla="*/ 36545 w 211170"/>
                  <a:gd name="connsiteY2" fmla="*/ 119062 h 304434"/>
                  <a:gd name="connsiteX3" fmla="*/ 4795 w 211170"/>
                  <a:gd name="connsiteY3" fmla="*/ 288925 h 304434"/>
                  <a:gd name="connsiteX4" fmla="*/ 4795 w 211170"/>
                  <a:gd name="connsiteY4" fmla="*/ 279400 h 304434"/>
                  <a:gd name="connsiteX5" fmla="*/ 49245 w 211170"/>
                  <a:gd name="connsiteY5" fmla="*/ 136525 h 304434"/>
                  <a:gd name="connsiteX6" fmla="*/ 88932 w 211170"/>
                  <a:gd name="connsiteY6" fmla="*/ 104775 h 304434"/>
                  <a:gd name="connsiteX7" fmla="*/ 211170 w 211170"/>
                  <a:gd name="connsiteY7" fmla="*/ 0 h 30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170" h="304434">
                    <a:moveTo>
                      <a:pt x="211170" y="0"/>
                    </a:moveTo>
                    <a:cubicBezTo>
                      <a:pt x="176509" y="26590"/>
                      <a:pt x="141849" y="53181"/>
                      <a:pt x="112745" y="73025"/>
                    </a:cubicBezTo>
                    <a:cubicBezTo>
                      <a:pt x="83641" y="92869"/>
                      <a:pt x="54537" y="83079"/>
                      <a:pt x="36545" y="119062"/>
                    </a:cubicBezTo>
                    <a:cubicBezTo>
                      <a:pt x="18553" y="155045"/>
                      <a:pt x="10087" y="262202"/>
                      <a:pt x="4795" y="288925"/>
                    </a:cubicBezTo>
                    <a:cubicBezTo>
                      <a:pt x="-497" y="315648"/>
                      <a:pt x="-2613" y="304800"/>
                      <a:pt x="4795" y="279400"/>
                    </a:cubicBezTo>
                    <a:cubicBezTo>
                      <a:pt x="12203" y="254000"/>
                      <a:pt x="35222" y="165629"/>
                      <a:pt x="49245" y="136525"/>
                    </a:cubicBezTo>
                    <a:cubicBezTo>
                      <a:pt x="63268" y="107421"/>
                      <a:pt x="88932" y="104775"/>
                      <a:pt x="88932" y="104775"/>
                    </a:cubicBezTo>
                    <a:lnTo>
                      <a:pt x="21117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C9D98806-41E7-4448-818B-13CE4358654A}"/>
                  </a:ext>
                </a:extLst>
              </p:cNvPr>
              <p:cNvSpPr/>
              <p:nvPr/>
            </p:nvSpPr>
            <p:spPr>
              <a:xfrm>
                <a:off x="3987167" y="2293916"/>
                <a:ext cx="193354" cy="212879"/>
              </a:xfrm>
              <a:custGeom>
                <a:avLst/>
                <a:gdLst>
                  <a:gd name="connsiteX0" fmla="*/ 124458 w 193354"/>
                  <a:gd name="connsiteY0" fmla="*/ 22 h 212879"/>
                  <a:gd name="connsiteX1" fmla="*/ 16508 w 193354"/>
                  <a:gd name="connsiteY1" fmla="*/ 103209 h 212879"/>
                  <a:gd name="connsiteX2" fmla="*/ 60958 w 193354"/>
                  <a:gd name="connsiteY2" fmla="*/ 133372 h 212879"/>
                  <a:gd name="connsiteX3" fmla="*/ 192721 w 193354"/>
                  <a:gd name="connsiteY3" fmla="*/ 212747 h 212879"/>
                  <a:gd name="connsiteX4" fmla="*/ 633 w 193354"/>
                  <a:gd name="connsiteY4" fmla="*/ 112734 h 212879"/>
                  <a:gd name="connsiteX5" fmla="*/ 124458 w 193354"/>
                  <a:gd name="connsiteY5" fmla="*/ 22 h 21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354" h="212879">
                    <a:moveTo>
                      <a:pt x="124458" y="22"/>
                    </a:moveTo>
                    <a:cubicBezTo>
                      <a:pt x="127104" y="-1566"/>
                      <a:pt x="27091" y="80984"/>
                      <a:pt x="16508" y="103209"/>
                    </a:cubicBezTo>
                    <a:cubicBezTo>
                      <a:pt x="5925" y="125434"/>
                      <a:pt x="31589" y="115116"/>
                      <a:pt x="60958" y="133372"/>
                    </a:cubicBezTo>
                    <a:cubicBezTo>
                      <a:pt x="90327" y="151628"/>
                      <a:pt x="202775" y="216187"/>
                      <a:pt x="192721" y="212747"/>
                    </a:cubicBezTo>
                    <a:cubicBezTo>
                      <a:pt x="182667" y="209307"/>
                      <a:pt x="11481" y="147659"/>
                      <a:pt x="633" y="112734"/>
                    </a:cubicBezTo>
                    <a:cubicBezTo>
                      <a:pt x="-10215" y="77809"/>
                      <a:pt x="121812" y="1610"/>
                      <a:pt x="124458" y="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42DD6CA6-6929-4063-A7F4-E7E5B76F5B15}"/>
                  </a:ext>
                </a:extLst>
              </p:cNvPr>
              <p:cNvSpPr/>
              <p:nvPr/>
            </p:nvSpPr>
            <p:spPr>
              <a:xfrm>
                <a:off x="3908059" y="2303283"/>
                <a:ext cx="127188" cy="168466"/>
              </a:xfrm>
              <a:custGeom>
                <a:avLst/>
                <a:gdLst>
                  <a:gd name="connsiteX0" fmla="*/ 125779 w 127188"/>
                  <a:gd name="connsiteY0" fmla="*/ 180 h 168466"/>
                  <a:gd name="connsiteX1" fmla="*/ 11479 w 127188"/>
                  <a:gd name="connsiteY1" fmla="*/ 89080 h 168466"/>
                  <a:gd name="connsiteX2" fmla="*/ 38466 w 127188"/>
                  <a:gd name="connsiteY2" fmla="*/ 114480 h 168466"/>
                  <a:gd name="connsiteX3" fmla="*/ 101966 w 127188"/>
                  <a:gd name="connsiteY3" fmla="*/ 168455 h 168466"/>
                  <a:gd name="connsiteX4" fmla="*/ 366 w 127188"/>
                  <a:gd name="connsiteY4" fmla="*/ 109717 h 168466"/>
                  <a:gd name="connsiteX5" fmla="*/ 70216 w 127188"/>
                  <a:gd name="connsiteY5" fmla="*/ 66855 h 168466"/>
                  <a:gd name="connsiteX6" fmla="*/ 125779 w 127188"/>
                  <a:gd name="connsiteY6" fmla="*/ 180 h 16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188" h="168466">
                    <a:moveTo>
                      <a:pt x="125779" y="180"/>
                    </a:moveTo>
                    <a:cubicBezTo>
                      <a:pt x="115989" y="3884"/>
                      <a:pt x="26031" y="70030"/>
                      <a:pt x="11479" y="89080"/>
                    </a:cubicBezTo>
                    <a:cubicBezTo>
                      <a:pt x="-3073" y="108130"/>
                      <a:pt x="23385" y="101251"/>
                      <a:pt x="38466" y="114480"/>
                    </a:cubicBezTo>
                    <a:cubicBezTo>
                      <a:pt x="53547" y="127709"/>
                      <a:pt x="108316" y="169249"/>
                      <a:pt x="101966" y="168455"/>
                    </a:cubicBezTo>
                    <a:cubicBezTo>
                      <a:pt x="95616" y="167661"/>
                      <a:pt x="5658" y="126650"/>
                      <a:pt x="366" y="109717"/>
                    </a:cubicBezTo>
                    <a:cubicBezTo>
                      <a:pt x="-4926" y="92784"/>
                      <a:pt x="48520" y="82995"/>
                      <a:pt x="70216" y="66855"/>
                    </a:cubicBezTo>
                    <a:cubicBezTo>
                      <a:pt x="91912" y="50715"/>
                      <a:pt x="135569" y="-3524"/>
                      <a:pt x="125779" y="1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EDFB923B-4E2B-4765-B39A-0C5D8CD064C6}"/>
                  </a:ext>
                </a:extLst>
              </p:cNvPr>
              <p:cNvSpPr/>
              <p:nvPr/>
            </p:nvSpPr>
            <p:spPr>
              <a:xfrm>
                <a:off x="4106853" y="2104889"/>
                <a:ext cx="212748" cy="157741"/>
              </a:xfrm>
              <a:custGeom>
                <a:avLst/>
                <a:gdLst>
                  <a:gd name="connsiteX0" fmla="*/ 212735 w 212748"/>
                  <a:gd name="connsiteY0" fmla="*/ 136 h 157741"/>
                  <a:gd name="connsiteX1" fmla="*/ 117485 w 212748"/>
                  <a:gd name="connsiteY1" fmla="*/ 95386 h 157741"/>
                  <a:gd name="connsiteX2" fmla="*/ 10 w 212748"/>
                  <a:gd name="connsiteY2" fmla="*/ 157299 h 157741"/>
                  <a:gd name="connsiteX3" fmla="*/ 111135 w 212748"/>
                  <a:gd name="connsiteY3" fmla="*/ 117611 h 157741"/>
                  <a:gd name="connsiteX4" fmla="*/ 212735 w 212748"/>
                  <a:gd name="connsiteY4" fmla="*/ 136 h 15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48" h="157741">
                    <a:moveTo>
                      <a:pt x="212735" y="136"/>
                    </a:moveTo>
                    <a:cubicBezTo>
                      <a:pt x="213793" y="-3568"/>
                      <a:pt x="152939" y="69192"/>
                      <a:pt x="117485" y="95386"/>
                    </a:cubicBezTo>
                    <a:cubicBezTo>
                      <a:pt x="82031" y="121580"/>
                      <a:pt x="1068" y="153595"/>
                      <a:pt x="10" y="157299"/>
                    </a:cubicBezTo>
                    <a:cubicBezTo>
                      <a:pt x="-1048" y="161003"/>
                      <a:pt x="77268" y="140894"/>
                      <a:pt x="111135" y="117611"/>
                    </a:cubicBezTo>
                    <a:cubicBezTo>
                      <a:pt x="145002" y="94328"/>
                      <a:pt x="211677" y="3840"/>
                      <a:pt x="212735" y="1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66B3994F-EC62-4AAE-9D63-CE3309E7B8C2}"/>
                  </a:ext>
                </a:extLst>
              </p:cNvPr>
              <p:cNvSpPr/>
              <p:nvPr/>
            </p:nvSpPr>
            <p:spPr>
              <a:xfrm>
                <a:off x="4139816" y="2263574"/>
                <a:ext cx="160033" cy="230499"/>
              </a:xfrm>
              <a:custGeom>
                <a:avLst/>
                <a:gdLst>
                  <a:gd name="connsiteX0" fmla="*/ 384 w 160033"/>
                  <a:gd name="connsiteY0" fmla="*/ 201 h 230499"/>
                  <a:gd name="connsiteX1" fmla="*/ 60709 w 160033"/>
                  <a:gd name="connsiteY1" fmla="*/ 143076 h 230499"/>
                  <a:gd name="connsiteX2" fmla="*/ 117859 w 160033"/>
                  <a:gd name="connsiteY2" fmla="*/ 162126 h 230499"/>
                  <a:gd name="connsiteX3" fmla="*/ 159134 w 160033"/>
                  <a:gd name="connsiteY3" fmla="*/ 230389 h 230499"/>
                  <a:gd name="connsiteX4" fmla="*/ 78172 w 160033"/>
                  <a:gd name="connsiteY4" fmla="*/ 176414 h 230499"/>
                  <a:gd name="connsiteX5" fmla="*/ 36897 w 160033"/>
                  <a:gd name="connsiteY5" fmla="*/ 112914 h 230499"/>
                  <a:gd name="connsiteX6" fmla="*/ 384 w 160033"/>
                  <a:gd name="connsiteY6" fmla="*/ 201 h 23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033" h="230499">
                    <a:moveTo>
                      <a:pt x="384" y="201"/>
                    </a:moveTo>
                    <a:cubicBezTo>
                      <a:pt x="4353" y="5228"/>
                      <a:pt x="41130" y="116089"/>
                      <a:pt x="60709" y="143076"/>
                    </a:cubicBezTo>
                    <a:cubicBezTo>
                      <a:pt x="80288" y="170063"/>
                      <a:pt x="101455" y="147574"/>
                      <a:pt x="117859" y="162126"/>
                    </a:cubicBezTo>
                    <a:cubicBezTo>
                      <a:pt x="134263" y="176678"/>
                      <a:pt x="165748" y="228008"/>
                      <a:pt x="159134" y="230389"/>
                    </a:cubicBezTo>
                    <a:cubicBezTo>
                      <a:pt x="152520" y="232770"/>
                      <a:pt x="98545" y="195993"/>
                      <a:pt x="78172" y="176414"/>
                    </a:cubicBezTo>
                    <a:cubicBezTo>
                      <a:pt x="57799" y="156835"/>
                      <a:pt x="49597" y="140431"/>
                      <a:pt x="36897" y="112914"/>
                    </a:cubicBezTo>
                    <a:cubicBezTo>
                      <a:pt x="24197" y="85397"/>
                      <a:pt x="-3585" y="-4826"/>
                      <a:pt x="384" y="2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0202D8AE-2F9B-46AB-9E40-47F3B2280E55}"/>
                  </a:ext>
                </a:extLst>
              </p:cNvPr>
              <p:cNvSpPr/>
              <p:nvPr/>
            </p:nvSpPr>
            <p:spPr>
              <a:xfrm>
                <a:off x="4127218" y="2265360"/>
                <a:ext cx="191209" cy="296923"/>
              </a:xfrm>
              <a:custGeom>
                <a:avLst/>
                <a:gdLst>
                  <a:gd name="connsiteX0" fmla="*/ 282 w 191209"/>
                  <a:gd name="connsiteY0" fmla="*/ 3 h 296923"/>
                  <a:gd name="connsiteX1" fmla="*/ 41557 w 191209"/>
                  <a:gd name="connsiteY1" fmla="*/ 158753 h 296923"/>
                  <a:gd name="connsiteX2" fmla="*/ 114582 w 191209"/>
                  <a:gd name="connsiteY2" fmla="*/ 200028 h 296923"/>
                  <a:gd name="connsiteX3" fmla="*/ 122520 w 191209"/>
                  <a:gd name="connsiteY3" fmla="*/ 227015 h 296923"/>
                  <a:gd name="connsiteX4" fmla="*/ 86007 w 191209"/>
                  <a:gd name="connsiteY4" fmla="*/ 296865 h 296923"/>
                  <a:gd name="connsiteX5" fmla="*/ 190782 w 191209"/>
                  <a:gd name="connsiteY5" fmla="*/ 214315 h 296923"/>
                  <a:gd name="connsiteX6" fmla="*/ 119345 w 191209"/>
                  <a:gd name="connsiteY6" fmla="*/ 236540 h 296923"/>
                  <a:gd name="connsiteX7" fmla="*/ 28857 w 191209"/>
                  <a:gd name="connsiteY7" fmla="*/ 163515 h 296923"/>
                  <a:gd name="connsiteX8" fmla="*/ 282 w 191209"/>
                  <a:gd name="connsiteY8" fmla="*/ 3 h 29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09" h="296923">
                    <a:moveTo>
                      <a:pt x="282" y="3"/>
                    </a:moveTo>
                    <a:cubicBezTo>
                      <a:pt x="2399" y="-791"/>
                      <a:pt x="22507" y="125416"/>
                      <a:pt x="41557" y="158753"/>
                    </a:cubicBezTo>
                    <a:cubicBezTo>
                      <a:pt x="60607" y="192091"/>
                      <a:pt x="101088" y="188651"/>
                      <a:pt x="114582" y="200028"/>
                    </a:cubicBezTo>
                    <a:cubicBezTo>
                      <a:pt x="128076" y="211405"/>
                      <a:pt x="127283" y="210876"/>
                      <a:pt x="122520" y="227015"/>
                    </a:cubicBezTo>
                    <a:cubicBezTo>
                      <a:pt x="117758" y="243155"/>
                      <a:pt x="74630" y="298982"/>
                      <a:pt x="86007" y="296865"/>
                    </a:cubicBezTo>
                    <a:cubicBezTo>
                      <a:pt x="97384" y="294748"/>
                      <a:pt x="185226" y="224369"/>
                      <a:pt x="190782" y="214315"/>
                    </a:cubicBezTo>
                    <a:cubicBezTo>
                      <a:pt x="196338" y="204261"/>
                      <a:pt x="146333" y="245007"/>
                      <a:pt x="119345" y="236540"/>
                    </a:cubicBezTo>
                    <a:cubicBezTo>
                      <a:pt x="92357" y="228073"/>
                      <a:pt x="49759" y="198440"/>
                      <a:pt x="28857" y="163515"/>
                    </a:cubicBezTo>
                    <a:cubicBezTo>
                      <a:pt x="7955" y="128590"/>
                      <a:pt x="-1835" y="797"/>
                      <a:pt x="282" y="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D4C45625-4770-4417-B74D-1574DF2427E7}"/>
                  </a:ext>
                </a:extLst>
              </p:cNvPr>
              <p:cNvSpPr/>
              <p:nvPr/>
            </p:nvSpPr>
            <p:spPr>
              <a:xfrm>
                <a:off x="4328198" y="2584448"/>
                <a:ext cx="216840" cy="419105"/>
              </a:xfrm>
              <a:custGeom>
                <a:avLst/>
                <a:gdLst>
                  <a:gd name="connsiteX0" fmla="*/ 216815 w 216840"/>
                  <a:gd name="connsiteY0" fmla="*/ 2 h 419105"/>
                  <a:gd name="connsiteX1" fmla="*/ 126327 w 216840"/>
                  <a:gd name="connsiteY1" fmla="*/ 134940 h 419105"/>
                  <a:gd name="connsiteX2" fmla="*/ 7265 w 216840"/>
                  <a:gd name="connsiteY2" fmla="*/ 219077 h 419105"/>
                  <a:gd name="connsiteX3" fmla="*/ 21552 w 216840"/>
                  <a:gd name="connsiteY3" fmla="*/ 325440 h 419105"/>
                  <a:gd name="connsiteX4" fmla="*/ 91402 w 216840"/>
                  <a:gd name="connsiteY4" fmla="*/ 419102 h 419105"/>
                  <a:gd name="connsiteX5" fmla="*/ 16790 w 216840"/>
                  <a:gd name="connsiteY5" fmla="*/ 328615 h 419105"/>
                  <a:gd name="connsiteX6" fmla="*/ 27902 w 216840"/>
                  <a:gd name="connsiteY6" fmla="*/ 234952 h 419105"/>
                  <a:gd name="connsiteX7" fmla="*/ 134265 w 216840"/>
                  <a:gd name="connsiteY7" fmla="*/ 138115 h 419105"/>
                  <a:gd name="connsiteX8" fmla="*/ 216815 w 216840"/>
                  <a:gd name="connsiteY8" fmla="*/ 2 h 4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840" h="419105">
                    <a:moveTo>
                      <a:pt x="216815" y="2"/>
                    </a:moveTo>
                    <a:cubicBezTo>
                      <a:pt x="215492" y="-527"/>
                      <a:pt x="161252" y="98428"/>
                      <a:pt x="126327" y="134940"/>
                    </a:cubicBezTo>
                    <a:cubicBezTo>
                      <a:pt x="91402" y="171452"/>
                      <a:pt x="24727" y="187327"/>
                      <a:pt x="7265" y="219077"/>
                    </a:cubicBezTo>
                    <a:cubicBezTo>
                      <a:pt x="-10197" y="250827"/>
                      <a:pt x="7529" y="292103"/>
                      <a:pt x="21552" y="325440"/>
                    </a:cubicBezTo>
                    <a:cubicBezTo>
                      <a:pt x="35575" y="358777"/>
                      <a:pt x="92196" y="418573"/>
                      <a:pt x="91402" y="419102"/>
                    </a:cubicBezTo>
                    <a:cubicBezTo>
                      <a:pt x="90608" y="419631"/>
                      <a:pt x="27373" y="359307"/>
                      <a:pt x="16790" y="328615"/>
                    </a:cubicBezTo>
                    <a:cubicBezTo>
                      <a:pt x="6207" y="297923"/>
                      <a:pt x="8323" y="266702"/>
                      <a:pt x="27902" y="234952"/>
                    </a:cubicBezTo>
                    <a:cubicBezTo>
                      <a:pt x="47481" y="203202"/>
                      <a:pt x="100663" y="178332"/>
                      <a:pt x="134265" y="138115"/>
                    </a:cubicBezTo>
                    <a:cubicBezTo>
                      <a:pt x="167867" y="97898"/>
                      <a:pt x="218138" y="531"/>
                      <a:pt x="216815" y="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B61F278D-FCC6-4234-A0BA-0DFB60E525F3}"/>
                  </a:ext>
                </a:extLst>
              </p:cNvPr>
              <p:cNvSpPr/>
              <p:nvPr/>
            </p:nvSpPr>
            <p:spPr>
              <a:xfrm>
                <a:off x="4406320" y="2736769"/>
                <a:ext cx="154770" cy="241127"/>
              </a:xfrm>
              <a:custGeom>
                <a:avLst/>
                <a:gdLst>
                  <a:gd name="connsiteX0" fmla="*/ 154568 w 154770"/>
                  <a:gd name="connsiteY0" fmla="*/ 81 h 241127"/>
                  <a:gd name="connsiteX1" fmla="*/ 22805 w 154770"/>
                  <a:gd name="connsiteY1" fmla="*/ 77869 h 241127"/>
                  <a:gd name="connsiteX2" fmla="*/ 83130 w 154770"/>
                  <a:gd name="connsiteY2" fmla="*/ 239794 h 241127"/>
                  <a:gd name="connsiteX3" fmla="*/ 27568 w 154770"/>
                  <a:gd name="connsiteY3" fmla="*/ 152481 h 241127"/>
                  <a:gd name="connsiteX4" fmla="*/ 580 w 154770"/>
                  <a:gd name="connsiteY4" fmla="*/ 109619 h 241127"/>
                  <a:gd name="connsiteX5" fmla="*/ 51380 w 154770"/>
                  <a:gd name="connsiteY5" fmla="*/ 63581 h 241127"/>
                  <a:gd name="connsiteX6" fmla="*/ 154568 w 154770"/>
                  <a:gd name="connsiteY6" fmla="*/ 81 h 24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770" h="241127">
                    <a:moveTo>
                      <a:pt x="154568" y="81"/>
                    </a:moveTo>
                    <a:cubicBezTo>
                      <a:pt x="149806" y="2462"/>
                      <a:pt x="34711" y="37917"/>
                      <a:pt x="22805" y="77869"/>
                    </a:cubicBezTo>
                    <a:cubicBezTo>
                      <a:pt x="10899" y="117821"/>
                      <a:pt x="82336" y="227359"/>
                      <a:pt x="83130" y="239794"/>
                    </a:cubicBezTo>
                    <a:cubicBezTo>
                      <a:pt x="83924" y="252229"/>
                      <a:pt x="41326" y="174177"/>
                      <a:pt x="27568" y="152481"/>
                    </a:cubicBezTo>
                    <a:cubicBezTo>
                      <a:pt x="13810" y="130785"/>
                      <a:pt x="-3389" y="124435"/>
                      <a:pt x="580" y="109619"/>
                    </a:cubicBezTo>
                    <a:cubicBezTo>
                      <a:pt x="4549" y="94803"/>
                      <a:pt x="23863" y="79192"/>
                      <a:pt x="51380" y="63581"/>
                    </a:cubicBezTo>
                    <a:cubicBezTo>
                      <a:pt x="78897" y="47971"/>
                      <a:pt x="159330" y="-2300"/>
                      <a:pt x="154568" y="8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3392C7B8-3CCA-4A1B-9F86-5CDE795582D7}"/>
                  </a:ext>
                </a:extLst>
              </p:cNvPr>
              <p:cNvSpPr/>
              <p:nvPr/>
            </p:nvSpPr>
            <p:spPr>
              <a:xfrm>
                <a:off x="4541923" y="2540502"/>
                <a:ext cx="296923" cy="438694"/>
              </a:xfrm>
              <a:custGeom>
                <a:avLst/>
                <a:gdLst>
                  <a:gd name="connsiteX0" fmla="*/ 296777 w 296923"/>
                  <a:gd name="connsiteY0" fmla="*/ 1086 h 438694"/>
                  <a:gd name="connsiteX1" fmla="*/ 128502 w 296923"/>
                  <a:gd name="connsiteY1" fmla="*/ 97923 h 438694"/>
                  <a:gd name="connsiteX2" fmla="*/ 93577 w 296923"/>
                  <a:gd name="connsiteY2" fmla="*/ 229686 h 438694"/>
                  <a:gd name="connsiteX3" fmla="*/ 69765 w 296923"/>
                  <a:gd name="connsiteY3" fmla="*/ 332873 h 438694"/>
                  <a:gd name="connsiteX4" fmla="*/ 9440 w 296923"/>
                  <a:gd name="connsiteY4" fmla="*/ 397961 h 438694"/>
                  <a:gd name="connsiteX5" fmla="*/ 7852 w 296923"/>
                  <a:gd name="connsiteY5" fmla="*/ 431298 h 438694"/>
                  <a:gd name="connsiteX6" fmla="*/ 84052 w 296923"/>
                  <a:gd name="connsiteY6" fmla="*/ 253498 h 438694"/>
                  <a:gd name="connsiteX7" fmla="*/ 96752 w 296923"/>
                  <a:gd name="connsiteY7" fmla="*/ 161423 h 438694"/>
                  <a:gd name="connsiteX8" fmla="*/ 296777 w 296923"/>
                  <a:gd name="connsiteY8" fmla="*/ 1086 h 43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923" h="438694">
                    <a:moveTo>
                      <a:pt x="296777" y="1086"/>
                    </a:moveTo>
                    <a:cubicBezTo>
                      <a:pt x="302069" y="-9497"/>
                      <a:pt x="162369" y="59823"/>
                      <a:pt x="128502" y="97923"/>
                    </a:cubicBezTo>
                    <a:cubicBezTo>
                      <a:pt x="94635" y="136023"/>
                      <a:pt x="103366" y="190528"/>
                      <a:pt x="93577" y="229686"/>
                    </a:cubicBezTo>
                    <a:cubicBezTo>
                      <a:pt x="83788" y="268844"/>
                      <a:pt x="83788" y="304827"/>
                      <a:pt x="69765" y="332873"/>
                    </a:cubicBezTo>
                    <a:cubicBezTo>
                      <a:pt x="55742" y="360919"/>
                      <a:pt x="19759" y="381557"/>
                      <a:pt x="9440" y="397961"/>
                    </a:cubicBezTo>
                    <a:cubicBezTo>
                      <a:pt x="-879" y="414365"/>
                      <a:pt x="-4583" y="455375"/>
                      <a:pt x="7852" y="431298"/>
                    </a:cubicBezTo>
                    <a:cubicBezTo>
                      <a:pt x="20287" y="407221"/>
                      <a:pt x="69235" y="298477"/>
                      <a:pt x="84052" y="253498"/>
                    </a:cubicBezTo>
                    <a:cubicBezTo>
                      <a:pt x="98869" y="208519"/>
                      <a:pt x="66060" y="202169"/>
                      <a:pt x="96752" y="161423"/>
                    </a:cubicBezTo>
                    <a:cubicBezTo>
                      <a:pt x="127444" y="120677"/>
                      <a:pt x="291485" y="11669"/>
                      <a:pt x="296777" y="10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46B7D307-CD0E-4674-830D-5D4666B51DCB}"/>
                  </a:ext>
                </a:extLst>
              </p:cNvPr>
              <p:cNvSpPr/>
              <p:nvPr/>
            </p:nvSpPr>
            <p:spPr>
              <a:xfrm>
                <a:off x="4673091" y="2597046"/>
                <a:ext cx="256555" cy="398647"/>
              </a:xfrm>
              <a:custGeom>
                <a:avLst/>
                <a:gdLst>
                  <a:gd name="connsiteX0" fmla="*/ 256097 w 256555"/>
                  <a:gd name="connsiteY0" fmla="*/ 81067 h 398647"/>
                  <a:gd name="connsiteX1" fmla="*/ 173547 w 256555"/>
                  <a:gd name="connsiteY1" fmla="*/ 104 h 398647"/>
                  <a:gd name="connsiteX2" fmla="*/ 54484 w 256555"/>
                  <a:gd name="connsiteY2" fmla="*/ 101704 h 398647"/>
                  <a:gd name="connsiteX3" fmla="*/ 46547 w 256555"/>
                  <a:gd name="connsiteY3" fmla="*/ 222354 h 398647"/>
                  <a:gd name="connsiteX4" fmla="*/ 22734 w 256555"/>
                  <a:gd name="connsiteY4" fmla="*/ 320779 h 398647"/>
                  <a:gd name="connsiteX5" fmla="*/ 102109 w 256555"/>
                  <a:gd name="connsiteY5" fmla="*/ 398567 h 398647"/>
                  <a:gd name="connsiteX6" fmla="*/ 3684 w 256555"/>
                  <a:gd name="connsiteY6" fmla="*/ 306492 h 398647"/>
                  <a:gd name="connsiteX7" fmla="*/ 25909 w 256555"/>
                  <a:gd name="connsiteY7" fmla="*/ 230292 h 398647"/>
                  <a:gd name="connsiteX8" fmla="*/ 73534 w 256555"/>
                  <a:gd name="connsiteY8" fmla="*/ 49317 h 398647"/>
                  <a:gd name="connsiteX9" fmla="*/ 129097 w 256555"/>
                  <a:gd name="connsiteY9" fmla="*/ 4867 h 398647"/>
                  <a:gd name="connsiteX10" fmla="*/ 203709 w 256555"/>
                  <a:gd name="connsiteY10" fmla="*/ 9629 h 398647"/>
                  <a:gd name="connsiteX11" fmla="*/ 256097 w 256555"/>
                  <a:gd name="connsiteY11" fmla="*/ 81067 h 39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555" h="398647">
                    <a:moveTo>
                      <a:pt x="256097" y="81067"/>
                    </a:moveTo>
                    <a:cubicBezTo>
                      <a:pt x="251070" y="79480"/>
                      <a:pt x="207149" y="-3335"/>
                      <a:pt x="173547" y="104"/>
                    </a:cubicBezTo>
                    <a:cubicBezTo>
                      <a:pt x="139945" y="3543"/>
                      <a:pt x="75651" y="64662"/>
                      <a:pt x="54484" y="101704"/>
                    </a:cubicBezTo>
                    <a:cubicBezTo>
                      <a:pt x="33317" y="138746"/>
                      <a:pt x="51839" y="185841"/>
                      <a:pt x="46547" y="222354"/>
                    </a:cubicBezTo>
                    <a:cubicBezTo>
                      <a:pt x="41255" y="258867"/>
                      <a:pt x="13474" y="291410"/>
                      <a:pt x="22734" y="320779"/>
                    </a:cubicBezTo>
                    <a:cubicBezTo>
                      <a:pt x="31994" y="350148"/>
                      <a:pt x="105284" y="400948"/>
                      <a:pt x="102109" y="398567"/>
                    </a:cubicBezTo>
                    <a:cubicBezTo>
                      <a:pt x="98934" y="396186"/>
                      <a:pt x="16384" y="334538"/>
                      <a:pt x="3684" y="306492"/>
                    </a:cubicBezTo>
                    <a:cubicBezTo>
                      <a:pt x="-9016" y="278446"/>
                      <a:pt x="14267" y="273154"/>
                      <a:pt x="25909" y="230292"/>
                    </a:cubicBezTo>
                    <a:cubicBezTo>
                      <a:pt x="37551" y="187430"/>
                      <a:pt x="56336" y="86888"/>
                      <a:pt x="73534" y="49317"/>
                    </a:cubicBezTo>
                    <a:cubicBezTo>
                      <a:pt x="90732" y="11746"/>
                      <a:pt x="107401" y="11482"/>
                      <a:pt x="129097" y="4867"/>
                    </a:cubicBezTo>
                    <a:cubicBezTo>
                      <a:pt x="150793" y="-1748"/>
                      <a:pt x="183865" y="-2277"/>
                      <a:pt x="203709" y="9629"/>
                    </a:cubicBezTo>
                    <a:cubicBezTo>
                      <a:pt x="223553" y="21535"/>
                      <a:pt x="261124" y="82654"/>
                      <a:pt x="256097" y="810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378D53DF-2549-4F52-AC3F-3E180CE5606C}"/>
                  </a:ext>
                </a:extLst>
              </p:cNvPr>
              <p:cNvSpPr/>
              <p:nvPr/>
            </p:nvSpPr>
            <p:spPr>
              <a:xfrm>
                <a:off x="4439197" y="2992311"/>
                <a:ext cx="206729" cy="192298"/>
              </a:xfrm>
              <a:custGeom>
                <a:avLst/>
                <a:gdLst>
                  <a:gd name="connsiteX0" fmla="*/ 1041 w 206729"/>
                  <a:gd name="connsiteY0" fmla="*/ 192214 h 192298"/>
                  <a:gd name="connsiteX1" fmla="*/ 129628 w 206729"/>
                  <a:gd name="connsiteY1" fmla="*/ 114427 h 192298"/>
                  <a:gd name="connsiteX2" fmla="*/ 205828 w 206729"/>
                  <a:gd name="connsiteY2" fmla="*/ 55689 h 192298"/>
                  <a:gd name="connsiteX3" fmla="*/ 172491 w 206729"/>
                  <a:gd name="connsiteY3" fmla="*/ 127 h 192298"/>
                  <a:gd name="connsiteX4" fmla="*/ 188366 w 206729"/>
                  <a:gd name="connsiteY4" fmla="*/ 71564 h 192298"/>
                  <a:gd name="connsiteX5" fmla="*/ 74066 w 206729"/>
                  <a:gd name="connsiteY5" fmla="*/ 128714 h 192298"/>
                  <a:gd name="connsiteX6" fmla="*/ 1041 w 206729"/>
                  <a:gd name="connsiteY6" fmla="*/ 192214 h 19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29" h="192298">
                    <a:moveTo>
                      <a:pt x="1041" y="192214"/>
                    </a:moveTo>
                    <a:cubicBezTo>
                      <a:pt x="10301" y="189833"/>
                      <a:pt x="95497" y="137181"/>
                      <a:pt x="129628" y="114427"/>
                    </a:cubicBezTo>
                    <a:cubicBezTo>
                      <a:pt x="163759" y="91673"/>
                      <a:pt x="198684" y="74739"/>
                      <a:pt x="205828" y="55689"/>
                    </a:cubicBezTo>
                    <a:cubicBezTo>
                      <a:pt x="212972" y="36639"/>
                      <a:pt x="175401" y="-2519"/>
                      <a:pt x="172491" y="127"/>
                    </a:cubicBezTo>
                    <a:cubicBezTo>
                      <a:pt x="169581" y="2773"/>
                      <a:pt x="204770" y="50133"/>
                      <a:pt x="188366" y="71564"/>
                    </a:cubicBezTo>
                    <a:cubicBezTo>
                      <a:pt x="171962" y="92995"/>
                      <a:pt x="101583" y="111516"/>
                      <a:pt x="74066" y="128714"/>
                    </a:cubicBezTo>
                    <a:cubicBezTo>
                      <a:pt x="46549" y="145912"/>
                      <a:pt x="-8219" y="194595"/>
                      <a:pt x="1041" y="1922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22C29253-B93D-46C1-9DC2-86DE4B9478F3}"/>
                  </a:ext>
                </a:extLst>
              </p:cNvPr>
              <p:cNvSpPr/>
              <p:nvPr/>
            </p:nvSpPr>
            <p:spPr>
              <a:xfrm>
                <a:off x="4363940" y="2146214"/>
                <a:ext cx="272035" cy="101368"/>
              </a:xfrm>
              <a:custGeom>
                <a:avLst/>
                <a:gdLst>
                  <a:gd name="connsiteX0" fmla="*/ 98 w 272035"/>
                  <a:gd name="connsiteY0" fmla="*/ 100099 h 101368"/>
                  <a:gd name="connsiteX1" fmla="*/ 79473 w 272035"/>
                  <a:gd name="connsiteY1" fmla="*/ 17549 h 101368"/>
                  <a:gd name="connsiteX2" fmla="*/ 184248 w 272035"/>
                  <a:gd name="connsiteY2" fmla="*/ 54061 h 101368"/>
                  <a:gd name="connsiteX3" fmla="*/ 269973 w 272035"/>
                  <a:gd name="connsiteY3" fmla="*/ 100099 h 101368"/>
                  <a:gd name="connsiteX4" fmla="*/ 95348 w 272035"/>
                  <a:gd name="connsiteY4" fmla="*/ 86 h 101368"/>
                  <a:gd name="connsiteX5" fmla="*/ 98 w 272035"/>
                  <a:gd name="connsiteY5" fmla="*/ 100099 h 10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035" h="101368">
                    <a:moveTo>
                      <a:pt x="98" y="100099"/>
                    </a:moveTo>
                    <a:cubicBezTo>
                      <a:pt x="-2548" y="103009"/>
                      <a:pt x="48782" y="25222"/>
                      <a:pt x="79473" y="17549"/>
                    </a:cubicBezTo>
                    <a:cubicBezTo>
                      <a:pt x="110164" y="9876"/>
                      <a:pt x="152498" y="40303"/>
                      <a:pt x="184248" y="54061"/>
                    </a:cubicBezTo>
                    <a:cubicBezTo>
                      <a:pt x="215998" y="67819"/>
                      <a:pt x="284790" y="109095"/>
                      <a:pt x="269973" y="100099"/>
                    </a:cubicBezTo>
                    <a:cubicBezTo>
                      <a:pt x="255156" y="91103"/>
                      <a:pt x="139533" y="3526"/>
                      <a:pt x="95348" y="86"/>
                    </a:cubicBezTo>
                    <a:cubicBezTo>
                      <a:pt x="51163" y="-3354"/>
                      <a:pt x="2744" y="97189"/>
                      <a:pt x="98" y="1000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1319C3F5-FFCF-431F-B3DF-C491E688F26C}"/>
                  </a:ext>
                </a:extLst>
              </p:cNvPr>
              <p:cNvSpPr/>
              <p:nvPr/>
            </p:nvSpPr>
            <p:spPr>
              <a:xfrm>
                <a:off x="4554450" y="2311146"/>
                <a:ext cx="328123" cy="69065"/>
              </a:xfrm>
              <a:custGeom>
                <a:avLst/>
                <a:gdLst>
                  <a:gd name="connsiteX0" fmla="*/ 6438 w 328123"/>
                  <a:gd name="connsiteY0" fmla="*/ 6604 h 69065"/>
                  <a:gd name="connsiteX1" fmla="*/ 290600 w 328123"/>
                  <a:gd name="connsiteY1" fmla="*/ 38354 h 69065"/>
                  <a:gd name="connsiteX2" fmla="*/ 319175 w 328123"/>
                  <a:gd name="connsiteY2" fmla="*/ 68517 h 69065"/>
                  <a:gd name="connsiteX3" fmla="*/ 236625 w 328123"/>
                  <a:gd name="connsiteY3" fmla="*/ 11367 h 69065"/>
                  <a:gd name="connsiteX4" fmla="*/ 103275 w 328123"/>
                  <a:gd name="connsiteY4" fmla="*/ 254 h 69065"/>
                  <a:gd name="connsiteX5" fmla="*/ 6438 w 328123"/>
                  <a:gd name="connsiteY5" fmla="*/ 6604 h 6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123" h="69065">
                    <a:moveTo>
                      <a:pt x="6438" y="6604"/>
                    </a:moveTo>
                    <a:cubicBezTo>
                      <a:pt x="37659" y="12954"/>
                      <a:pt x="238477" y="28035"/>
                      <a:pt x="290600" y="38354"/>
                    </a:cubicBezTo>
                    <a:cubicBezTo>
                      <a:pt x="342723" y="48673"/>
                      <a:pt x="328171" y="73015"/>
                      <a:pt x="319175" y="68517"/>
                    </a:cubicBezTo>
                    <a:cubicBezTo>
                      <a:pt x="310179" y="64019"/>
                      <a:pt x="272608" y="22744"/>
                      <a:pt x="236625" y="11367"/>
                    </a:cubicBezTo>
                    <a:cubicBezTo>
                      <a:pt x="200642" y="-10"/>
                      <a:pt x="140846" y="1048"/>
                      <a:pt x="103275" y="254"/>
                    </a:cubicBezTo>
                    <a:cubicBezTo>
                      <a:pt x="65704" y="-540"/>
                      <a:pt x="-24783" y="254"/>
                      <a:pt x="6438" y="660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C86DAC9A-5A69-4A85-96BA-31BF0E255DAE}"/>
                  </a:ext>
                </a:extLst>
              </p:cNvPr>
              <p:cNvSpPr/>
              <p:nvPr/>
            </p:nvSpPr>
            <p:spPr>
              <a:xfrm>
                <a:off x="4252382" y="2246313"/>
                <a:ext cx="251360" cy="180999"/>
              </a:xfrm>
              <a:custGeom>
                <a:avLst/>
                <a:gdLst>
                  <a:gd name="connsiteX0" fmla="*/ 19581 w 251360"/>
                  <a:gd name="connsiteY0" fmla="*/ 180975 h 180999"/>
                  <a:gd name="connsiteX1" fmla="*/ 68793 w 251360"/>
                  <a:gd name="connsiteY1" fmla="*/ 88900 h 180999"/>
                  <a:gd name="connsiteX2" fmla="*/ 531 w 251360"/>
                  <a:gd name="connsiteY2" fmla="*/ 0 h 180999"/>
                  <a:gd name="connsiteX3" fmla="*/ 113243 w 251360"/>
                  <a:gd name="connsiteY3" fmla="*/ 88900 h 180999"/>
                  <a:gd name="connsiteX4" fmla="*/ 251356 w 251360"/>
                  <a:gd name="connsiteY4" fmla="*/ 117475 h 180999"/>
                  <a:gd name="connsiteX5" fmla="*/ 108481 w 251360"/>
                  <a:gd name="connsiteY5" fmla="*/ 98425 h 180999"/>
                  <a:gd name="connsiteX6" fmla="*/ 19581 w 251360"/>
                  <a:gd name="connsiteY6" fmla="*/ 180975 h 18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60" h="180999">
                    <a:moveTo>
                      <a:pt x="19581" y="180975"/>
                    </a:moveTo>
                    <a:cubicBezTo>
                      <a:pt x="12966" y="179388"/>
                      <a:pt x="71968" y="119063"/>
                      <a:pt x="68793" y="88900"/>
                    </a:cubicBezTo>
                    <a:cubicBezTo>
                      <a:pt x="65618" y="58737"/>
                      <a:pt x="-6877" y="0"/>
                      <a:pt x="531" y="0"/>
                    </a:cubicBezTo>
                    <a:cubicBezTo>
                      <a:pt x="7939" y="0"/>
                      <a:pt x="71439" y="69321"/>
                      <a:pt x="113243" y="88900"/>
                    </a:cubicBezTo>
                    <a:cubicBezTo>
                      <a:pt x="155047" y="108479"/>
                      <a:pt x="252150" y="115887"/>
                      <a:pt x="251356" y="117475"/>
                    </a:cubicBezTo>
                    <a:cubicBezTo>
                      <a:pt x="250562" y="119062"/>
                      <a:pt x="144729" y="91546"/>
                      <a:pt x="108481" y="98425"/>
                    </a:cubicBezTo>
                    <a:cubicBezTo>
                      <a:pt x="72233" y="105304"/>
                      <a:pt x="26196" y="182562"/>
                      <a:pt x="19581" y="1809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2DD08E6A-F227-4E3C-BECE-7D5B5C8DC855}"/>
                  </a:ext>
                </a:extLst>
              </p:cNvPr>
              <p:cNvSpPr/>
              <p:nvPr/>
            </p:nvSpPr>
            <p:spPr>
              <a:xfrm>
                <a:off x="4430551" y="2425676"/>
                <a:ext cx="470118" cy="187872"/>
              </a:xfrm>
              <a:custGeom>
                <a:avLst/>
                <a:gdLst>
                  <a:gd name="connsiteX0" fmla="*/ 162 w 470118"/>
                  <a:gd name="connsiteY0" fmla="*/ 187349 h 187872"/>
                  <a:gd name="connsiteX1" fmla="*/ 192249 w 470118"/>
                  <a:gd name="connsiteY1" fmla="*/ 128612 h 187872"/>
                  <a:gd name="connsiteX2" fmla="*/ 276387 w 470118"/>
                  <a:gd name="connsiteY2" fmla="*/ 90512 h 187872"/>
                  <a:gd name="connsiteX3" fmla="*/ 330362 w 470118"/>
                  <a:gd name="connsiteY3" fmla="*/ 33362 h 187872"/>
                  <a:gd name="connsiteX4" fmla="*/ 470062 w 470118"/>
                  <a:gd name="connsiteY4" fmla="*/ 24 h 187872"/>
                  <a:gd name="connsiteX5" fmla="*/ 312899 w 470118"/>
                  <a:gd name="connsiteY5" fmla="*/ 38124 h 187872"/>
                  <a:gd name="connsiteX6" fmla="*/ 227174 w 470118"/>
                  <a:gd name="connsiteY6" fmla="*/ 92099 h 187872"/>
                  <a:gd name="connsiteX7" fmla="*/ 162 w 470118"/>
                  <a:gd name="connsiteY7" fmla="*/ 187349 h 18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118" h="187872">
                    <a:moveTo>
                      <a:pt x="162" y="187349"/>
                    </a:moveTo>
                    <a:cubicBezTo>
                      <a:pt x="-5659" y="193434"/>
                      <a:pt x="146212" y="144751"/>
                      <a:pt x="192249" y="128612"/>
                    </a:cubicBezTo>
                    <a:cubicBezTo>
                      <a:pt x="238286" y="112473"/>
                      <a:pt x="253368" y="106387"/>
                      <a:pt x="276387" y="90512"/>
                    </a:cubicBezTo>
                    <a:cubicBezTo>
                      <a:pt x="299406" y="74637"/>
                      <a:pt x="298083" y="48443"/>
                      <a:pt x="330362" y="33362"/>
                    </a:cubicBezTo>
                    <a:cubicBezTo>
                      <a:pt x="362641" y="18281"/>
                      <a:pt x="472972" y="-770"/>
                      <a:pt x="470062" y="24"/>
                    </a:cubicBezTo>
                    <a:cubicBezTo>
                      <a:pt x="467152" y="818"/>
                      <a:pt x="353380" y="22778"/>
                      <a:pt x="312899" y="38124"/>
                    </a:cubicBezTo>
                    <a:cubicBezTo>
                      <a:pt x="272418" y="53470"/>
                      <a:pt x="274005" y="69080"/>
                      <a:pt x="227174" y="92099"/>
                    </a:cubicBezTo>
                    <a:cubicBezTo>
                      <a:pt x="180343" y="115118"/>
                      <a:pt x="5983" y="181264"/>
                      <a:pt x="162" y="1873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66CDC6B4-D804-44A4-B108-75806595F642}"/>
                  </a:ext>
                </a:extLst>
              </p:cNvPr>
              <p:cNvSpPr/>
              <p:nvPr/>
            </p:nvSpPr>
            <p:spPr>
              <a:xfrm>
                <a:off x="4320786" y="2425665"/>
                <a:ext cx="104208" cy="116447"/>
              </a:xfrm>
              <a:custGeom>
                <a:avLst/>
                <a:gdLst>
                  <a:gd name="connsiteX0" fmla="*/ 389 w 104208"/>
                  <a:gd name="connsiteY0" fmla="*/ 35 h 116447"/>
                  <a:gd name="connsiteX1" fmla="*/ 57539 w 104208"/>
                  <a:gd name="connsiteY1" fmla="*/ 27023 h 116447"/>
                  <a:gd name="connsiteX2" fmla="*/ 103577 w 104208"/>
                  <a:gd name="connsiteY2" fmla="*/ 115923 h 116447"/>
                  <a:gd name="connsiteX3" fmla="*/ 84527 w 104208"/>
                  <a:gd name="connsiteY3" fmla="*/ 61948 h 116447"/>
                  <a:gd name="connsiteX4" fmla="*/ 87702 w 104208"/>
                  <a:gd name="connsiteY4" fmla="*/ 22260 h 116447"/>
                  <a:gd name="connsiteX5" fmla="*/ 389 w 104208"/>
                  <a:gd name="connsiteY5" fmla="*/ 35 h 11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08" h="116447">
                    <a:moveTo>
                      <a:pt x="389" y="35"/>
                    </a:moveTo>
                    <a:cubicBezTo>
                      <a:pt x="-4638" y="829"/>
                      <a:pt x="40341" y="7708"/>
                      <a:pt x="57539" y="27023"/>
                    </a:cubicBezTo>
                    <a:cubicBezTo>
                      <a:pt x="74737" y="46338"/>
                      <a:pt x="99079" y="110102"/>
                      <a:pt x="103577" y="115923"/>
                    </a:cubicBezTo>
                    <a:cubicBezTo>
                      <a:pt x="108075" y="121744"/>
                      <a:pt x="87173" y="77558"/>
                      <a:pt x="84527" y="61948"/>
                    </a:cubicBezTo>
                    <a:cubicBezTo>
                      <a:pt x="81881" y="46338"/>
                      <a:pt x="97756" y="32579"/>
                      <a:pt x="87702" y="22260"/>
                    </a:cubicBezTo>
                    <a:cubicBezTo>
                      <a:pt x="77648" y="11941"/>
                      <a:pt x="5416" y="-759"/>
                      <a:pt x="389" y="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6B9474A-D1CC-4B8D-88E3-BBC0E1B4E064}"/>
                  </a:ext>
                </a:extLst>
              </p:cNvPr>
              <p:cNvSpPr/>
              <p:nvPr/>
            </p:nvSpPr>
            <p:spPr>
              <a:xfrm>
                <a:off x="4580626" y="2368862"/>
                <a:ext cx="234262" cy="124350"/>
              </a:xfrm>
              <a:custGeom>
                <a:avLst/>
                <a:gdLst>
                  <a:gd name="connsiteX0" fmla="*/ 899 w 234262"/>
                  <a:gd name="connsiteY0" fmla="*/ 123513 h 124350"/>
                  <a:gd name="connsiteX1" fmla="*/ 26299 w 234262"/>
                  <a:gd name="connsiteY1" fmla="*/ 79063 h 124350"/>
                  <a:gd name="connsiteX2" fmla="*/ 69162 w 234262"/>
                  <a:gd name="connsiteY2" fmla="*/ 6038 h 124350"/>
                  <a:gd name="connsiteX3" fmla="*/ 234262 w 234262"/>
                  <a:gd name="connsiteY3" fmla="*/ 4451 h 124350"/>
                  <a:gd name="connsiteX4" fmla="*/ 121549 w 234262"/>
                  <a:gd name="connsiteY4" fmla="*/ 7626 h 124350"/>
                  <a:gd name="connsiteX5" fmla="*/ 58049 w 234262"/>
                  <a:gd name="connsiteY5" fmla="*/ 40963 h 124350"/>
                  <a:gd name="connsiteX6" fmla="*/ 899 w 234262"/>
                  <a:gd name="connsiteY6" fmla="*/ 123513 h 1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262" h="124350">
                    <a:moveTo>
                      <a:pt x="899" y="123513"/>
                    </a:moveTo>
                    <a:cubicBezTo>
                      <a:pt x="-4393" y="129863"/>
                      <a:pt x="14922" y="98642"/>
                      <a:pt x="26299" y="79063"/>
                    </a:cubicBezTo>
                    <a:cubicBezTo>
                      <a:pt x="37676" y="59484"/>
                      <a:pt x="34502" y="18473"/>
                      <a:pt x="69162" y="6038"/>
                    </a:cubicBezTo>
                    <a:cubicBezTo>
                      <a:pt x="103822" y="-6397"/>
                      <a:pt x="225531" y="4186"/>
                      <a:pt x="234262" y="4451"/>
                    </a:cubicBezTo>
                    <a:lnTo>
                      <a:pt x="121549" y="7626"/>
                    </a:lnTo>
                    <a:cubicBezTo>
                      <a:pt x="92180" y="13711"/>
                      <a:pt x="75511" y="21913"/>
                      <a:pt x="58049" y="40963"/>
                    </a:cubicBezTo>
                    <a:cubicBezTo>
                      <a:pt x="40587" y="60013"/>
                      <a:pt x="6191" y="117163"/>
                      <a:pt x="899" y="1235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D24E4ABB-4123-4557-88E6-617B1265242D}"/>
                  </a:ext>
                </a:extLst>
              </p:cNvPr>
              <p:cNvSpPr/>
              <p:nvPr/>
            </p:nvSpPr>
            <p:spPr>
              <a:xfrm>
                <a:off x="4401006" y="1787940"/>
                <a:ext cx="1634096" cy="377418"/>
              </a:xfrm>
              <a:custGeom>
                <a:avLst/>
                <a:gdLst>
                  <a:gd name="connsiteX0" fmla="*/ 27061 w 1634096"/>
                  <a:gd name="connsiteY0" fmla="*/ 377410 h 377418"/>
                  <a:gd name="connsiteX1" fmla="*/ 33411 w 1634096"/>
                  <a:gd name="connsiteY1" fmla="*/ 248293 h 377418"/>
                  <a:gd name="connsiteX2" fmla="*/ 257777 w 1634096"/>
                  <a:gd name="connsiteY2" fmla="*/ 157277 h 377418"/>
                  <a:gd name="connsiteX3" fmla="*/ 609144 w 1634096"/>
                  <a:gd name="connsiteY3" fmla="*/ 78960 h 377418"/>
                  <a:gd name="connsiteX4" fmla="*/ 1028244 w 1634096"/>
                  <a:gd name="connsiteY4" fmla="*/ 38743 h 377418"/>
                  <a:gd name="connsiteX5" fmla="*/ 1301294 w 1634096"/>
                  <a:gd name="connsiteY5" fmla="*/ 4877 h 377418"/>
                  <a:gd name="connsiteX6" fmla="*/ 1631494 w 1634096"/>
                  <a:gd name="connsiteY6" fmla="*/ 150927 h 377418"/>
                  <a:gd name="connsiteX7" fmla="*/ 1445227 w 1634096"/>
                  <a:gd name="connsiteY7" fmla="*/ 66260 h 377418"/>
                  <a:gd name="connsiteX8" fmla="*/ 1258961 w 1634096"/>
                  <a:gd name="connsiteY8" fmla="*/ 28160 h 377418"/>
                  <a:gd name="connsiteX9" fmla="*/ 808111 w 1634096"/>
                  <a:gd name="connsiteY9" fmla="*/ 87427 h 377418"/>
                  <a:gd name="connsiteX10" fmla="*/ 71511 w 1634096"/>
                  <a:gd name="connsiteY10" fmla="*/ 241943 h 377418"/>
                  <a:gd name="connsiteX11" fmla="*/ 27061 w 1634096"/>
                  <a:gd name="connsiteY11" fmla="*/ 377410 h 37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4096" h="377418">
                    <a:moveTo>
                      <a:pt x="27061" y="377410"/>
                    </a:moveTo>
                    <a:cubicBezTo>
                      <a:pt x="20711" y="378468"/>
                      <a:pt x="-5042" y="284982"/>
                      <a:pt x="33411" y="248293"/>
                    </a:cubicBezTo>
                    <a:cubicBezTo>
                      <a:pt x="71864" y="211604"/>
                      <a:pt x="161822" y="185499"/>
                      <a:pt x="257777" y="157277"/>
                    </a:cubicBezTo>
                    <a:cubicBezTo>
                      <a:pt x="353732" y="129055"/>
                      <a:pt x="480733" y="98716"/>
                      <a:pt x="609144" y="78960"/>
                    </a:cubicBezTo>
                    <a:cubicBezTo>
                      <a:pt x="737555" y="59204"/>
                      <a:pt x="912886" y="51090"/>
                      <a:pt x="1028244" y="38743"/>
                    </a:cubicBezTo>
                    <a:cubicBezTo>
                      <a:pt x="1143602" y="26396"/>
                      <a:pt x="1200752" y="-13820"/>
                      <a:pt x="1301294" y="4877"/>
                    </a:cubicBezTo>
                    <a:cubicBezTo>
                      <a:pt x="1401836" y="23574"/>
                      <a:pt x="1607505" y="140697"/>
                      <a:pt x="1631494" y="150927"/>
                    </a:cubicBezTo>
                    <a:cubicBezTo>
                      <a:pt x="1655483" y="161157"/>
                      <a:pt x="1507316" y="86721"/>
                      <a:pt x="1445227" y="66260"/>
                    </a:cubicBezTo>
                    <a:cubicBezTo>
                      <a:pt x="1383138" y="45799"/>
                      <a:pt x="1365147" y="24632"/>
                      <a:pt x="1258961" y="28160"/>
                    </a:cubicBezTo>
                    <a:cubicBezTo>
                      <a:pt x="1152775" y="31688"/>
                      <a:pt x="1006019" y="51797"/>
                      <a:pt x="808111" y="87427"/>
                    </a:cubicBezTo>
                    <a:cubicBezTo>
                      <a:pt x="610203" y="123057"/>
                      <a:pt x="204861" y="197140"/>
                      <a:pt x="71511" y="241943"/>
                    </a:cubicBezTo>
                    <a:cubicBezTo>
                      <a:pt x="-61839" y="286746"/>
                      <a:pt x="33411" y="376352"/>
                      <a:pt x="27061" y="3774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74DEEB27-5199-4AE7-8D05-660FE52731E6}"/>
                  </a:ext>
                </a:extLst>
              </p:cNvPr>
              <p:cNvSpPr/>
              <p:nvPr/>
            </p:nvSpPr>
            <p:spPr>
              <a:xfrm>
                <a:off x="4311538" y="1936199"/>
                <a:ext cx="338828" cy="248514"/>
              </a:xfrm>
              <a:custGeom>
                <a:avLst/>
                <a:gdLst>
                  <a:gd name="connsiteX0" fmla="*/ 112 w 338828"/>
                  <a:gd name="connsiteY0" fmla="*/ 248201 h 248514"/>
                  <a:gd name="connsiteX1" fmla="*/ 135579 w 338828"/>
                  <a:gd name="connsiteY1" fmla="*/ 85218 h 248514"/>
                  <a:gd name="connsiteX2" fmla="*/ 338779 w 338828"/>
                  <a:gd name="connsiteY2" fmla="*/ 551 h 248514"/>
                  <a:gd name="connsiteX3" fmla="*/ 116529 w 338828"/>
                  <a:gd name="connsiteY3" fmla="*/ 123318 h 248514"/>
                  <a:gd name="connsiteX4" fmla="*/ 112 w 338828"/>
                  <a:gd name="connsiteY4" fmla="*/ 248201 h 24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828" h="248514">
                    <a:moveTo>
                      <a:pt x="112" y="248201"/>
                    </a:moveTo>
                    <a:cubicBezTo>
                      <a:pt x="3287" y="241851"/>
                      <a:pt x="79135" y="126493"/>
                      <a:pt x="135579" y="85218"/>
                    </a:cubicBezTo>
                    <a:cubicBezTo>
                      <a:pt x="192023" y="43943"/>
                      <a:pt x="341954" y="-5799"/>
                      <a:pt x="338779" y="551"/>
                    </a:cubicBezTo>
                    <a:cubicBezTo>
                      <a:pt x="335604" y="6901"/>
                      <a:pt x="171210" y="83807"/>
                      <a:pt x="116529" y="123318"/>
                    </a:cubicBezTo>
                    <a:cubicBezTo>
                      <a:pt x="61848" y="162829"/>
                      <a:pt x="-3063" y="254551"/>
                      <a:pt x="112" y="2482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202A6285-B762-49BD-A323-F7C9F5FCD9F4}"/>
                  </a:ext>
                </a:extLst>
              </p:cNvPr>
              <p:cNvSpPr/>
              <p:nvPr/>
            </p:nvSpPr>
            <p:spPr>
              <a:xfrm>
                <a:off x="5554133" y="1907082"/>
                <a:ext cx="416471" cy="249804"/>
              </a:xfrm>
              <a:custGeom>
                <a:avLst/>
                <a:gdLst>
                  <a:gd name="connsiteX0" fmla="*/ 0 w 416471"/>
                  <a:gd name="connsiteY0" fmla="*/ 249801 h 249804"/>
                  <a:gd name="connsiteX1" fmla="*/ 296334 w 416471"/>
                  <a:gd name="connsiteY1" fmla="*/ 127035 h 249804"/>
                  <a:gd name="connsiteX2" fmla="*/ 402167 w 416471"/>
                  <a:gd name="connsiteY2" fmla="*/ 93168 h 249804"/>
                  <a:gd name="connsiteX3" fmla="*/ 412750 w 416471"/>
                  <a:gd name="connsiteY3" fmla="*/ 35 h 249804"/>
                  <a:gd name="connsiteX4" fmla="*/ 376767 w 416471"/>
                  <a:gd name="connsiteY4" fmla="*/ 82585 h 249804"/>
                  <a:gd name="connsiteX5" fmla="*/ 279400 w 416471"/>
                  <a:gd name="connsiteY5" fmla="*/ 122801 h 249804"/>
                  <a:gd name="connsiteX6" fmla="*/ 0 w 416471"/>
                  <a:gd name="connsiteY6" fmla="*/ 249801 h 2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471" h="249804">
                    <a:moveTo>
                      <a:pt x="0" y="249801"/>
                    </a:moveTo>
                    <a:cubicBezTo>
                      <a:pt x="2822" y="250507"/>
                      <a:pt x="229306" y="153141"/>
                      <a:pt x="296334" y="127035"/>
                    </a:cubicBezTo>
                    <a:cubicBezTo>
                      <a:pt x="363362" y="100929"/>
                      <a:pt x="382764" y="114335"/>
                      <a:pt x="402167" y="93168"/>
                    </a:cubicBezTo>
                    <a:cubicBezTo>
                      <a:pt x="421570" y="72001"/>
                      <a:pt x="416983" y="1799"/>
                      <a:pt x="412750" y="35"/>
                    </a:cubicBezTo>
                    <a:cubicBezTo>
                      <a:pt x="408517" y="-1729"/>
                      <a:pt x="398992" y="62124"/>
                      <a:pt x="376767" y="82585"/>
                    </a:cubicBezTo>
                    <a:cubicBezTo>
                      <a:pt x="354542" y="103046"/>
                      <a:pt x="336550" y="96343"/>
                      <a:pt x="279400" y="122801"/>
                    </a:cubicBezTo>
                    <a:lnTo>
                      <a:pt x="0" y="24980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749682A1-57AB-457B-938A-3A9D6DBBC40C}"/>
                  </a:ext>
                </a:extLst>
              </p:cNvPr>
              <p:cNvSpPr/>
              <p:nvPr/>
            </p:nvSpPr>
            <p:spPr>
              <a:xfrm>
                <a:off x="4672125" y="2182323"/>
                <a:ext cx="326565" cy="85611"/>
              </a:xfrm>
              <a:custGeom>
                <a:avLst/>
                <a:gdLst>
                  <a:gd name="connsiteX0" fmla="*/ 1475 w 326565"/>
                  <a:gd name="connsiteY0" fmla="*/ 82510 h 85611"/>
                  <a:gd name="connsiteX1" fmla="*/ 242775 w 326565"/>
                  <a:gd name="connsiteY1" fmla="*/ 23244 h 85611"/>
                  <a:gd name="connsiteX2" fmla="*/ 323208 w 326565"/>
                  <a:gd name="connsiteY2" fmla="*/ 2077 h 85611"/>
                  <a:gd name="connsiteX3" fmla="*/ 147525 w 326565"/>
                  <a:gd name="connsiteY3" fmla="*/ 69810 h 85611"/>
                  <a:gd name="connsiteX4" fmla="*/ 1475 w 326565"/>
                  <a:gd name="connsiteY4" fmla="*/ 82510 h 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65" h="85611">
                    <a:moveTo>
                      <a:pt x="1475" y="82510"/>
                    </a:moveTo>
                    <a:cubicBezTo>
                      <a:pt x="17350" y="74749"/>
                      <a:pt x="242775" y="23244"/>
                      <a:pt x="242775" y="23244"/>
                    </a:cubicBezTo>
                    <a:cubicBezTo>
                      <a:pt x="296397" y="9839"/>
                      <a:pt x="339083" y="-5684"/>
                      <a:pt x="323208" y="2077"/>
                    </a:cubicBezTo>
                    <a:cubicBezTo>
                      <a:pt x="307333" y="9838"/>
                      <a:pt x="193033" y="57110"/>
                      <a:pt x="147525" y="69810"/>
                    </a:cubicBezTo>
                    <a:cubicBezTo>
                      <a:pt x="102017" y="82510"/>
                      <a:pt x="-14400" y="90271"/>
                      <a:pt x="1475" y="825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EE761B7C-C631-42AA-9163-0295B30E1335}"/>
                  </a:ext>
                </a:extLst>
              </p:cNvPr>
              <p:cNvSpPr/>
              <p:nvPr/>
            </p:nvSpPr>
            <p:spPr>
              <a:xfrm>
                <a:off x="5606520" y="1942702"/>
                <a:ext cx="398464" cy="254528"/>
              </a:xfrm>
              <a:custGeom>
                <a:avLst/>
                <a:gdLst>
                  <a:gd name="connsiteX0" fmla="*/ 398463 w 398464"/>
                  <a:gd name="connsiteY0" fmla="*/ 398 h 254528"/>
                  <a:gd name="connsiteX1" fmla="*/ 311680 w 398464"/>
                  <a:gd name="connsiteY1" fmla="*/ 205715 h 254528"/>
                  <a:gd name="connsiteX2" fmla="*/ 265113 w 398464"/>
                  <a:gd name="connsiteY2" fmla="*/ 220531 h 254528"/>
                  <a:gd name="connsiteX3" fmla="*/ 116947 w 398464"/>
                  <a:gd name="connsiteY3" fmla="*/ 254398 h 254528"/>
                  <a:gd name="connsiteX4" fmla="*/ 4763 w 398464"/>
                  <a:gd name="connsiteY4" fmla="*/ 231115 h 254528"/>
                  <a:gd name="connsiteX5" fmla="*/ 279930 w 398464"/>
                  <a:gd name="connsiteY5" fmla="*/ 203598 h 254528"/>
                  <a:gd name="connsiteX6" fmla="*/ 309563 w 398464"/>
                  <a:gd name="connsiteY6" fmla="*/ 154915 h 254528"/>
                  <a:gd name="connsiteX7" fmla="*/ 398463 w 398464"/>
                  <a:gd name="connsiteY7" fmla="*/ 398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464" h="254528">
                    <a:moveTo>
                      <a:pt x="398463" y="398"/>
                    </a:moveTo>
                    <a:cubicBezTo>
                      <a:pt x="398816" y="8865"/>
                      <a:pt x="333905" y="169026"/>
                      <a:pt x="311680" y="205715"/>
                    </a:cubicBezTo>
                    <a:cubicBezTo>
                      <a:pt x="289455" y="242404"/>
                      <a:pt x="297568" y="212417"/>
                      <a:pt x="265113" y="220531"/>
                    </a:cubicBezTo>
                    <a:cubicBezTo>
                      <a:pt x="232658" y="228645"/>
                      <a:pt x="160339" y="252634"/>
                      <a:pt x="116947" y="254398"/>
                    </a:cubicBezTo>
                    <a:cubicBezTo>
                      <a:pt x="73555" y="256162"/>
                      <a:pt x="-22401" y="239582"/>
                      <a:pt x="4763" y="231115"/>
                    </a:cubicBezTo>
                    <a:cubicBezTo>
                      <a:pt x="31927" y="222648"/>
                      <a:pt x="229130" y="216298"/>
                      <a:pt x="279930" y="203598"/>
                    </a:cubicBezTo>
                    <a:cubicBezTo>
                      <a:pt x="330730" y="190898"/>
                      <a:pt x="294041" y="189134"/>
                      <a:pt x="309563" y="154915"/>
                    </a:cubicBezTo>
                    <a:cubicBezTo>
                      <a:pt x="325085" y="120696"/>
                      <a:pt x="398110" y="-8069"/>
                      <a:pt x="398463" y="3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6B45054B-9414-46DB-8B5D-32F27BEA7F0B}"/>
                  </a:ext>
                </a:extLst>
              </p:cNvPr>
              <p:cNvSpPr/>
              <p:nvPr/>
            </p:nvSpPr>
            <p:spPr>
              <a:xfrm>
                <a:off x="3983358" y="1936750"/>
                <a:ext cx="504650" cy="303072"/>
              </a:xfrm>
              <a:custGeom>
                <a:avLst/>
                <a:gdLst>
                  <a:gd name="connsiteX0" fmla="*/ 503975 w 504650"/>
                  <a:gd name="connsiteY0" fmla="*/ 0 h 303072"/>
                  <a:gd name="connsiteX1" fmla="*/ 332525 w 504650"/>
                  <a:gd name="connsiteY1" fmla="*/ 146050 h 303072"/>
                  <a:gd name="connsiteX2" fmla="*/ 207642 w 504650"/>
                  <a:gd name="connsiteY2" fmla="*/ 131233 h 303072"/>
                  <a:gd name="connsiteX3" fmla="*/ 108159 w 504650"/>
                  <a:gd name="connsiteY3" fmla="*/ 192617 h 303072"/>
                  <a:gd name="connsiteX4" fmla="*/ 209 w 504650"/>
                  <a:gd name="connsiteY4" fmla="*/ 302683 h 303072"/>
                  <a:gd name="connsiteX5" fmla="*/ 84875 w 504650"/>
                  <a:gd name="connsiteY5" fmla="*/ 226483 h 303072"/>
                  <a:gd name="connsiteX6" fmla="*/ 226692 w 504650"/>
                  <a:gd name="connsiteY6" fmla="*/ 154517 h 303072"/>
                  <a:gd name="connsiteX7" fmla="*/ 264792 w 504650"/>
                  <a:gd name="connsiteY7" fmla="*/ 146050 h 303072"/>
                  <a:gd name="connsiteX8" fmla="*/ 503975 w 504650"/>
                  <a:gd name="connsiteY8" fmla="*/ 0 h 30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650" h="303072">
                    <a:moveTo>
                      <a:pt x="503975" y="0"/>
                    </a:moveTo>
                    <a:cubicBezTo>
                      <a:pt x="515264" y="0"/>
                      <a:pt x="381914" y="124178"/>
                      <a:pt x="332525" y="146050"/>
                    </a:cubicBezTo>
                    <a:cubicBezTo>
                      <a:pt x="283136" y="167922"/>
                      <a:pt x="245036" y="123472"/>
                      <a:pt x="207642" y="131233"/>
                    </a:cubicBezTo>
                    <a:cubicBezTo>
                      <a:pt x="170248" y="138994"/>
                      <a:pt x="142731" y="164042"/>
                      <a:pt x="108159" y="192617"/>
                    </a:cubicBezTo>
                    <a:cubicBezTo>
                      <a:pt x="73587" y="221192"/>
                      <a:pt x="4090" y="297039"/>
                      <a:pt x="209" y="302683"/>
                    </a:cubicBezTo>
                    <a:cubicBezTo>
                      <a:pt x="-3672" y="308327"/>
                      <a:pt x="47128" y="251177"/>
                      <a:pt x="84875" y="226483"/>
                    </a:cubicBezTo>
                    <a:cubicBezTo>
                      <a:pt x="122622" y="201789"/>
                      <a:pt x="196706" y="167922"/>
                      <a:pt x="226692" y="154517"/>
                    </a:cubicBezTo>
                    <a:cubicBezTo>
                      <a:pt x="256678" y="141112"/>
                      <a:pt x="217167" y="169333"/>
                      <a:pt x="264792" y="146050"/>
                    </a:cubicBezTo>
                    <a:cubicBezTo>
                      <a:pt x="312417" y="122767"/>
                      <a:pt x="492686" y="0"/>
                      <a:pt x="50397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5CD3540-08DA-4311-91E7-43A452D1D05D}"/>
                  </a:ext>
                </a:extLst>
              </p:cNvPr>
              <p:cNvSpPr/>
              <p:nvPr/>
            </p:nvSpPr>
            <p:spPr>
              <a:xfrm>
                <a:off x="4854487" y="2090429"/>
                <a:ext cx="333468" cy="235288"/>
              </a:xfrm>
              <a:custGeom>
                <a:avLst/>
                <a:gdLst>
                  <a:gd name="connsiteX0" fmla="*/ 88 w 333468"/>
                  <a:gd name="connsiteY0" fmla="*/ 235259 h 235288"/>
                  <a:gd name="connsiteX1" fmla="*/ 135026 w 333468"/>
                  <a:gd name="connsiteY1" fmla="*/ 141596 h 235288"/>
                  <a:gd name="connsiteX2" fmla="*/ 181063 w 333468"/>
                  <a:gd name="connsiteY2" fmla="*/ 41584 h 235288"/>
                  <a:gd name="connsiteX3" fmla="*/ 230276 w 333468"/>
                  <a:gd name="connsiteY3" fmla="*/ 309 h 235288"/>
                  <a:gd name="connsiteX4" fmla="*/ 333463 w 333468"/>
                  <a:gd name="connsiteY4" fmla="*/ 22534 h 235288"/>
                  <a:gd name="connsiteX5" fmla="*/ 225513 w 333468"/>
                  <a:gd name="connsiteY5" fmla="*/ 19359 h 235288"/>
                  <a:gd name="connsiteX6" fmla="*/ 115976 w 333468"/>
                  <a:gd name="connsiteY6" fmla="*/ 132071 h 235288"/>
                  <a:gd name="connsiteX7" fmla="*/ 88 w 333468"/>
                  <a:gd name="connsiteY7" fmla="*/ 235259 h 2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468" h="235288">
                    <a:moveTo>
                      <a:pt x="88" y="235259"/>
                    </a:moveTo>
                    <a:cubicBezTo>
                      <a:pt x="3263" y="236846"/>
                      <a:pt x="104864" y="173875"/>
                      <a:pt x="135026" y="141596"/>
                    </a:cubicBezTo>
                    <a:cubicBezTo>
                      <a:pt x="165189" y="109317"/>
                      <a:pt x="165188" y="65132"/>
                      <a:pt x="181063" y="41584"/>
                    </a:cubicBezTo>
                    <a:cubicBezTo>
                      <a:pt x="196938" y="18036"/>
                      <a:pt x="204876" y="3484"/>
                      <a:pt x="230276" y="309"/>
                    </a:cubicBezTo>
                    <a:cubicBezTo>
                      <a:pt x="255676" y="-2866"/>
                      <a:pt x="334257" y="19359"/>
                      <a:pt x="333463" y="22534"/>
                    </a:cubicBezTo>
                    <a:cubicBezTo>
                      <a:pt x="332669" y="25709"/>
                      <a:pt x="261761" y="1103"/>
                      <a:pt x="225513" y="19359"/>
                    </a:cubicBezTo>
                    <a:cubicBezTo>
                      <a:pt x="189265" y="37615"/>
                      <a:pt x="152224" y="97940"/>
                      <a:pt x="115976" y="132071"/>
                    </a:cubicBezTo>
                    <a:cubicBezTo>
                      <a:pt x="79728" y="166202"/>
                      <a:pt x="-3087" y="233672"/>
                      <a:pt x="88" y="2352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6C3F918E-1801-4729-B301-47C9559A7EA2}"/>
                  </a:ext>
                </a:extLst>
              </p:cNvPr>
              <p:cNvSpPr/>
              <p:nvPr/>
            </p:nvSpPr>
            <p:spPr>
              <a:xfrm>
                <a:off x="5058361" y="2167403"/>
                <a:ext cx="79562" cy="294451"/>
              </a:xfrm>
              <a:custGeom>
                <a:avLst/>
                <a:gdLst>
                  <a:gd name="connsiteX0" fmla="*/ 64502 w 79562"/>
                  <a:gd name="connsiteY0" fmla="*/ 1122 h 294451"/>
                  <a:gd name="connsiteX1" fmla="*/ 20052 w 79562"/>
                  <a:gd name="connsiteY1" fmla="*/ 120185 h 294451"/>
                  <a:gd name="connsiteX2" fmla="*/ 78789 w 79562"/>
                  <a:gd name="connsiteY2" fmla="*/ 288460 h 294451"/>
                  <a:gd name="connsiteX3" fmla="*/ 50214 w 79562"/>
                  <a:gd name="connsiteY3" fmla="*/ 239247 h 294451"/>
                  <a:gd name="connsiteX4" fmla="*/ 1002 w 79562"/>
                  <a:gd name="connsiteY4" fmla="*/ 70972 h 294451"/>
                  <a:gd name="connsiteX5" fmla="*/ 64502 w 79562"/>
                  <a:gd name="connsiteY5" fmla="*/ 1122 h 29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62" h="294451">
                    <a:moveTo>
                      <a:pt x="64502" y="1122"/>
                    </a:moveTo>
                    <a:cubicBezTo>
                      <a:pt x="67677" y="9324"/>
                      <a:pt x="17671" y="72295"/>
                      <a:pt x="20052" y="120185"/>
                    </a:cubicBezTo>
                    <a:cubicBezTo>
                      <a:pt x="22433" y="168075"/>
                      <a:pt x="73762" y="268616"/>
                      <a:pt x="78789" y="288460"/>
                    </a:cubicBezTo>
                    <a:cubicBezTo>
                      <a:pt x="83816" y="308304"/>
                      <a:pt x="63178" y="275495"/>
                      <a:pt x="50214" y="239247"/>
                    </a:cubicBezTo>
                    <a:cubicBezTo>
                      <a:pt x="37249" y="202999"/>
                      <a:pt x="-7200" y="110924"/>
                      <a:pt x="1002" y="70972"/>
                    </a:cubicBezTo>
                    <a:cubicBezTo>
                      <a:pt x="9204" y="31020"/>
                      <a:pt x="61327" y="-7080"/>
                      <a:pt x="64502" y="11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9BD853D4-476C-4D54-9E73-92750F396943}"/>
                  </a:ext>
                </a:extLst>
              </p:cNvPr>
              <p:cNvSpPr/>
              <p:nvPr/>
            </p:nvSpPr>
            <p:spPr>
              <a:xfrm>
                <a:off x="4984696" y="2181166"/>
                <a:ext cx="66764" cy="315486"/>
              </a:xfrm>
              <a:custGeom>
                <a:avLst/>
                <a:gdLst>
                  <a:gd name="connsiteX0" fmla="*/ 66729 w 66764"/>
                  <a:gd name="connsiteY0" fmla="*/ 59 h 315486"/>
                  <a:gd name="connsiteX1" fmla="*/ 27042 w 66764"/>
                  <a:gd name="connsiteY1" fmla="*/ 106422 h 315486"/>
                  <a:gd name="connsiteX2" fmla="*/ 23867 w 66764"/>
                  <a:gd name="connsiteY2" fmla="*/ 287397 h 315486"/>
                  <a:gd name="connsiteX3" fmla="*/ 41329 w 66764"/>
                  <a:gd name="connsiteY3" fmla="*/ 303272 h 315486"/>
                  <a:gd name="connsiteX4" fmla="*/ 54 w 66764"/>
                  <a:gd name="connsiteY4" fmla="*/ 171509 h 315486"/>
                  <a:gd name="connsiteX5" fmla="*/ 33392 w 66764"/>
                  <a:gd name="connsiteY5" fmla="*/ 92134 h 315486"/>
                  <a:gd name="connsiteX6" fmla="*/ 66729 w 66764"/>
                  <a:gd name="connsiteY6" fmla="*/ 59 h 31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64" h="315486">
                    <a:moveTo>
                      <a:pt x="66729" y="59"/>
                    </a:moveTo>
                    <a:cubicBezTo>
                      <a:pt x="65671" y="2440"/>
                      <a:pt x="34186" y="58532"/>
                      <a:pt x="27042" y="106422"/>
                    </a:cubicBezTo>
                    <a:cubicBezTo>
                      <a:pt x="19898" y="154312"/>
                      <a:pt x="21486" y="254589"/>
                      <a:pt x="23867" y="287397"/>
                    </a:cubicBezTo>
                    <a:cubicBezTo>
                      <a:pt x="26248" y="320205"/>
                      <a:pt x="45298" y="322587"/>
                      <a:pt x="41329" y="303272"/>
                    </a:cubicBezTo>
                    <a:cubicBezTo>
                      <a:pt x="37360" y="283957"/>
                      <a:pt x="1377" y="206699"/>
                      <a:pt x="54" y="171509"/>
                    </a:cubicBezTo>
                    <a:cubicBezTo>
                      <a:pt x="-1269" y="136319"/>
                      <a:pt x="22015" y="117269"/>
                      <a:pt x="33392" y="92134"/>
                    </a:cubicBezTo>
                    <a:cubicBezTo>
                      <a:pt x="44769" y="66999"/>
                      <a:pt x="67787" y="-2322"/>
                      <a:pt x="66729" y="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69B25D4A-6983-4B0A-80BE-DD6979155474}"/>
                  </a:ext>
                </a:extLst>
              </p:cNvPr>
              <p:cNvSpPr/>
              <p:nvPr/>
            </p:nvSpPr>
            <p:spPr>
              <a:xfrm>
                <a:off x="5234793" y="2141241"/>
                <a:ext cx="297684" cy="71840"/>
              </a:xfrm>
              <a:custGeom>
                <a:avLst/>
                <a:gdLst>
                  <a:gd name="connsiteX0" fmla="*/ 782 w 297684"/>
                  <a:gd name="connsiteY0" fmla="*/ 297 h 71840"/>
                  <a:gd name="connsiteX1" fmla="*/ 148420 w 297684"/>
                  <a:gd name="connsiteY1" fmla="*/ 32047 h 71840"/>
                  <a:gd name="connsiteX2" fmla="*/ 227795 w 297684"/>
                  <a:gd name="connsiteY2" fmla="*/ 71734 h 71840"/>
                  <a:gd name="connsiteX3" fmla="*/ 297645 w 297684"/>
                  <a:gd name="connsiteY3" fmla="*/ 19347 h 71840"/>
                  <a:gd name="connsiteX4" fmla="*/ 218270 w 297684"/>
                  <a:gd name="connsiteY4" fmla="*/ 51097 h 71840"/>
                  <a:gd name="connsiteX5" fmla="*/ 782 w 297684"/>
                  <a:gd name="connsiteY5" fmla="*/ 297 h 7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84" h="71840">
                    <a:moveTo>
                      <a:pt x="782" y="297"/>
                    </a:moveTo>
                    <a:cubicBezTo>
                      <a:pt x="-10860" y="-2878"/>
                      <a:pt x="110584" y="20141"/>
                      <a:pt x="148420" y="32047"/>
                    </a:cubicBezTo>
                    <a:cubicBezTo>
                      <a:pt x="186256" y="43953"/>
                      <a:pt x="202924" y="73851"/>
                      <a:pt x="227795" y="71734"/>
                    </a:cubicBezTo>
                    <a:cubicBezTo>
                      <a:pt x="252666" y="69617"/>
                      <a:pt x="299232" y="22786"/>
                      <a:pt x="297645" y="19347"/>
                    </a:cubicBezTo>
                    <a:cubicBezTo>
                      <a:pt x="296058" y="15908"/>
                      <a:pt x="269599" y="55066"/>
                      <a:pt x="218270" y="51097"/>
                    </a:cubicBezTo>
                    <a:cubicBezTo>
                      <a:pt x="166941" y="47128"/>
                      <a:pt x="12424" y="3472"/>
                      <a:pt x="782" y="29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3B6DDA96-B07D-4F0D-A7CF-909E38F28A02}"/>
                  </a:ext>
                </a:extLst>
              </p:cNvPr>
              <p:cNvSpPr/>
              <p:nvPr/>
            </p:nvSpPr>
            <p:spPr>
              <a:xfrm>
                <a:off x="5181513" y="2220902"/>
                <a:ext cx="412856" cy="109579"/>
              </a:xfrm>
              <a:custGeom>
                <a:avLst/>
                <a:gdLst>
                  <a:gd name="connsiteX0" fmla="*/ 87 w 412856"/>
                  <a:gd name="connsiteY0" fmla="*/ 66686 h 109579"/>
                  <a:gd name="connsiteX1" fmla="*/ 181062 w 412856"/>
                  <a:gd name="connsiteY1" fmla="*/ 109548 h 109579"/>
                  <a:gd name="connsiteX2" fmla="*/ 266787 w 412856"/>
                  <a:gd name="connsiteY2" fmla="*/ 58748 h 109579"/>
                  <a:gd name="connsiteX3" fmla="*/ 412837 w 412856"/>
                  <a:gd name="connsiteY3" fmla="*/ 11 h 109579"/>
                  <a:gd name="connsiteX4" fmla="*/ 276312 w 412856"/>
                  <a:gd name="connsiteY4" fmla="*/ 63511 h 109579"/>
                  <a:gd name="connsiteX5" fmla="*/ 158837 w 412856"/>
                  <a:gd name="connsiteY5" fmla="*/ 88911 h 109579"/>
                  <a:gd name="connsiteX6" fmla="*/ 87 w 412856"/>
                  <a:gd name="connsiteY6" fmla="*/ 66686 h 10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856" h="109579">
                    <a:moveTo>
                      <a:pt x="87" y="66686"/>
                    </a:moveTo>
                    <a:cubicBezTo>
                      <a:pt x="3791" y="70125"/>
                      <a:pt x="136612" y="110871"/>
                      <a:pt x="181062" y="109548"/>
                    </a:cubicBezTo>
                    <a:cubicBezTo>
                      <a:pt x="225512" y="108225"/>
                      <a:pt x="228158" y="77004"/>
                      <a:pt x="266787" y="58748"/>
                    </a:cubicBezTo>
                    <a:cubicBezTo>
                      <a:pt x="305416" y="40492"/>
                      <a:pt x="411250" y="-783"/>
                      <a:pt x="412837" y="11"/>
                    </a:cubicBezTo>
                    <a:cubicBezTo>
                      <a:pt x="414424" y="805"/>
                      <a:pt x="318645" y="48694"/>
                      <a:pt x="276312" y="63511"/>
                    </a:cubicBezTo>
                    <a:cubicBezTo>
                      <a:pt x="233979" y="78328"/>
                      <a:pt x="206727" y="90499"/>
                      <a:pt x="158837" y="88911"/>
                    </a:cubicBezTo>
                    <a:cubicBezTo>
                      <a:pt x="110948" y="87324"/>
                      <a:pt x="-3617" y="63247"/>
                      <a:pt x="87" y="666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E76118EE-B053-4000-8085-2971F17D1F32}"/>
                  </a:ext>
                </a:extLst>
              </p:cNvPr>
              <p:cNvSpPr/>
              <p:nvPr/>
            </p:nvSpPr>
            <p:spPr>
              <a:xfrm>
                <a:off x="4813903" y="2484041"/>
                <a:ext cx="212158" cy="132163"/>
              </a:xfrm>
              <a:custGeom>
                <a:avLst/>
                <a:gdLst>
                  <a:gd name="connsiteX0" fmla="*/ 212122 w 212158"/>
                  <a:gd name="connsiteY0" fmla="*/ 17859 h 132163"/>
                  <a:gd name="connsiteX1" fmla="*/ 21622 w 212158"/>
                  <a:gd name="connsiteY1" fmla="*/ 1984 h 132163"/>
                  <a:gd name="connsiteX2" fmla="*/ 72422 w 212158"/>
                  <a:gd name="connsiteY2" fmla="*/ 68659 h 132163"/>
                  <a:gd name="connsiteX3" fmla="*/ 108935 w 212158"/>
                  <a:gd name="connsiteY3" fmla="*/ 132159 h 132163"/>
                  <a:gd name="connsiteX4" fmla="*/ 64485 w 212158"/>
                  <a:gd name="connsiteY4" fmla="*/ 65484 h 132163"/>
                  <a:gd name="connsiteX5" fmla="*/ 4160 w 212158"/>
                  <a:gd name="connsiteY5" fmla="*/ 21034 h 132163"/>
                  <a:gd name="connsiteX6" fmla="*/ 212122 w 212158"/>
                  <a:gd name="connsiteY6" fmla="*/ 17859 h 13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8" h="132163">
                    <a:moveTo>
                      <a:pt x="212122" y="17859"/>
                    </a:moveTo>
                    <a:cubicBezTo>
                      <a:pt x="215032" y="14684"/>
                      <a:pt x="44905" y="-6483"/>
                      <a:pt x="21622" y="1984"/>
                    </a:cubicBezTo>
                    <a:cubicBezTo>
                      <a:pt x="-1661" y="10451"/>
                      <a:pt x="57870" y="46963"/>
                      <a:pt x="72422" y="68659"/>
                    </a:cubicBezTo>
                    <a:cubicBezTo>
                      <a:pt x="86974" y="90355"/>
                      <a:pt x="110258" y="132688"/>
                      <a:pt x="108935" y="132159"/>
                    </a:cubicBezTo>
                    <a:cubicBezTo>
                      <a:pt x="107612" y="131630"/>
                      <a:pt x="81947" y="84005"/>
                      <a:pt x="64485" y="65484"/>
                    </a:cubicBezTo>
                    <a:cubicBezTo>
                      <a:pt x="47022" y="46963"/>
                      <a:pt x="-16742" y="29765"/>
                      <a:pt x="4160" y="21034"/>
                    </a:cubicBezTo>
                    <a:cubicBezTo>
                      <a:pt x="25062" y="12303"/>
                      <a:pt x="209212" y="21034"/>
                      <a:pt x="212122" y="178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8C3557E0-A445-47CE-9DF5-8DE40A6A4910}"/>
                  </a:ext>
                </a:extLst>
              </p:cNvPr>
              <p:cNvSpPr/>
              <p:nvPr/>
            </p:nvSpPr>
            <p:spPr>
              <a:xfrm>
                <a:off x="5019661" y="2277789"/>
                <a:ext cx="227192" cy="416343"/>
              </a:xfrm>
              <a:custGeom>
                <a:avLst/>
                <a:gdLst>
                  <a:gd name="connsiteX0" fmla="*/ 149239 w 227192"/>
                  <a:gd name="connsiteY0" fmla="*/ 274 h 416343"/>
                  <a:gd name="connsiteX1" fmla="*/ 206389 w 227192"/>
                  <a:gd name="connsiteY1" fmla="*/ 108224 h 416343"/>
                  <a:gd name="connsiteX2" fmla="*/ 222264 w 227192"/>
                  <a:gd name="connsiteY2" fmla="*/ 152674 h 416343"/>
                  <a:gd name="connsiteX3" fmla="*/ 125427 w 227192"/>
                  <a:gd name="connsiteY3" fmla="*/ 198711 h 416343"/>
                  <a:gd name="connsiteX4" fmla="*/ 60339 w 227192"/>
                  <a:gd name="connsiteY4" fmla="*/ 270149 h 416343"/>
                  <a:gd name="connsiteX5" fmla="*/ 14 w 227192"/>
                  <a:gd name="connsiteY5" fmla="*/ 416199 h 416343"/>
                  <a:gd name="connsiteX6" fmla="*/ 55577 w 227192"/>
                  <a:gd name="connsiteY6" fmla="*/ 241574 h 416343"/>
                  <a:gd name="connsiteX7" fmla="*/ 152414 w 227192"/>
                  <a:gd name="connsiteY7" fmla="*/ 174899 h 416343"/>
                  <a:gd name="connsiteX8" fmla="*/ 227027 w 227192"/>
                  <a:gd name="connsiteY8" fmla="*/ 143149 h 416343"/>
                  <a:gd name="connsiteX9" fmla="*/ 149239 w 227192"/>
                  <a:gd name="connsiteY9" fmla="*/ 274 h 41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192" h="416343">
                    <a:moveTo>
                      <a:pt x="149239" y="274"/>
                    </a:moveTo>
                    <a:cubicBezTo>
                      <a:pt x="145799" y="-5547"/>
                      <a:pt x="194218" y="82824"/>
                      <a:pt x="206389" y="108224"/>
                    </a:cubicBezTo>
                    <a:cubicBezTo>
                      <a:pt x="218560" y="133624"/>
                      <a:pt x="235758" y="137593"/>
                      <a:pt x="222264" y="152674"/>
                    </a:cubicBezTo>
                    <a:cubicBezTo>
                      <a:pt x="208770" y="167755"/>
                      <a:pt x="152414" y="179132"/>
                      <a:pt x="125427" y="198711"/>
                    </a:cubicBezTo>
                    <a:cubicBezTo>
                      <a:pt x="98440" y="218290"/>
                      <a:pt x="81241" y="233901"/>
                      <a:pt x="60339" y="270149"/>
                    </a:cubicBezTo>
                    <a:cubicBezTo>
                      <a:pt x="39437" y="306397"/>
                      <a:pt x="808" y="420961"/>
                      <a:pt x="14" y="416199"/>
                    </a:cubicBezTo>
                    <a:cubicBezTo>
                      <a:pt x="-780" y="411437"/>
                      <a:pt x="30177" y="281791"/>
                      <a:pt x="55577" y="241574"/>
                    </a:cubicBezTo>
                    <a:cubicBezTo>
                      <a:pt x="80977" y="201357"/>
                      <a:pt x="123839" y="191303"/>
                      <a:pt x="152414" y="174899"/>
                    </a:cubicBezTo>
                    <a:cubicBezTo>
                      <a:pt x="180989" y="158495"/>
                      <a:pt x="225969" y="169078"/>
                      <a:pt x="227027" y="143149"/>
                    </a:cubicBezTo>
                    <a:cubicBezTo>
                      <a:pt x="228085" y="117220"/>
                      <a:pt x="152679" y="6095"/>
                      <a:pt x="149239" y="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C0BC7033-F884-4EC6-A9BD-669F0642B188}"/>
                  </a:ext>
                </a:extLst>
              </p:cNvPr>
              <p:cNvSpPr/>
              <p:nvPr/>
            </p:nvSpPr>
            <p:spPr>
              <a:xfrm>
                <a:off x="4971902" y="2628942"/>
                <a:ext cx="65257" cy="223796"/>
              </a:xfrm>
              <a:custGeom>
                <a:avLst/>
                <a:gdLst>
                  <a:gd name="connsiteX0" fmla="*/ 65236 w 65257"/>
                  <a:gd name="connsiteY0" fmla="*/ 1546 h 223796"/>
                  <a:gd name="connsiteX1" fmla="*/ 11261 w 65257"/>
                  <a:gd name="connsiteY1" fmla="*/ 119021 h 223796"/>
                  <a:gd name="connsiteX2" fmla="*/ 25548 w 65257"/>
                  <a:gd name="connsiteY2" fmla="*/ 223796 h 223796"/>
                  <a:gd name="connsiteX3" fmla="*/ 148 w 65257"/>
                  <a:gd name="connsiteY3" fmla="*/ 117433 h 223796"/>
                  <a:gd name="connsiteX4" fmla="*/ 17611 w 65257"/>
                  <a:gd name="connsiteY4" fmla="*/ 55521 h 223796"/>
                  <a:gd name="connsiteX5" fmla="*/ 65236 w 65257"/>
                  <a:gd name="connsiteY5" fmla="*/ 1546 h 2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57" h="223796">
                    <a:moveTo>
                      <a:pt x="65236" y="1546"/>
                    </a:moveTo>
                    <a:cubicBezTo>
                      <a:pt x="64178" y="12129"/>
                      <a:pt x="17876" y="81979"/>
                      <a:pt x="11261" y="119021"/>
                    </a:cubicBezTo>
                    <a:cubicBezTo>
                      <a:pt x="4646" y="156063"/>
                      <a:pt x="27400" y="224061"/>
                      <a:pt x="25548" y="223796"/>
                    </a:cubicBezTo>
                    <a:cubicBezTo>
                      <a:pt x="23696" y="223531"/>
                      <a:pt x="1471" y="145479"/>
                      <a:pt x="148" y="117433"/>
                    </a:cubicBezTo>
                    <a:cubicBezTo>
                      <a:pt x="-1175" y="89387"/>
                      <a:pt x="6499" y="73512"/>
                      <a:pt x="17611" y="55521"/>
                    </a:cubicBezTo>
                    <a:cubicBezTo>
                      <a:pt x="28723" y="37530"/>
                      <a:pt x="66294" y="-9037"/>
                      <a:pt x="65236" y="15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51D361BE-2C1F-4196-9D1A-5DC5AD01B1E4}"/>
                  </a:ext>
                </a:extLst>
              </p:cNvPr>
              <p:cNvSpPr/>
              <p:nvPr/>
            </p:nvSpPr>
            <p:spPr>
              <a:xfrm>
                <a:off x="5431715" y="2436724"/>
                <a:ext cx="486543" cy="147758"/>
              </a:xfrm>
              <a:custGeom>
                <a:avLst/>
                <a:gdLst>
                  <a:gd name="connsiteX0" fmla="*/ 710 w 486543"/>
                  <a:gd name="connsiteY0" fmla="*/ 1676 h 147758"/>
                  <a:gd name="connsiteX1" fmla="*/ 202323 w 486543"/>
                  <a:gd name="connsiteY1" fmla="*/ 1676 h 147758"/>
                  <a:gd name="connsiteX2" fmla="*/ 222960 w 486543"/>
                  <a:gd name="connsiteY2" fmla="*/ 8026 h 147758"/>
                  <a:gd name="connsiteX3" fmla="*/ 273760 w 486543"/>
                  <a:gd name="connsiteY3" fmla="*/ 62001 h 147758"/>
                  <a:gd name="connsiteX4" fmla="*/ 486485 w 486543"/>
                  <a:gd name="connsiteY4" fmla="*/ 147726 h 147758"/>
                  <a:gd name="connsiteX5" fmla="*/ 251535 w 486543"/>
                  <a:gd name="connsiteY5" fmla="*/ 71526 h 147758"/>
                  <a:gd name="connsiteX6" fmla="*/ 140410 w 486543"/>
                  <a:gd name="connsiteY6" fmla="*/ 20726 h 147758"/>
                  <a:gd name="connsiteX7" fmla="*/ 710 w 486543"/>
                  <a:gd name="connsiteY7" fmla="*/ 1676 h 1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543" h="147758">
                    <a:moveTo>
                      <a:pt x="710" y="1676"/>
                    </a:moveTo>
                    <a:cubicBezTo>
                      <a:pt x="11029" y="-1499"/>
                      <a:pt x="165281" y="618"/>
                      <a:pt x="202323" y="1676"/>
                    </a:cubicBezTo>
                    <a:cubicBezTo>
                      <a:pt x="239365" y="2734"/>
                      <a:pt x="211054" y="-2028"/>
                      <a:pt x="222960" y="8026"/>
                    </a:cubicBezTo>
                    <a:cubicBezTo>
                      <a:pt x="234866" y="18080"/>
                      <a:pt x="229839" y="38718"/>
                      <a:pt x="273760" y="62001"/>
                    </a:cubicBezTo>
                    <a:cubicBezTo>
                      <a:pt x="317681" y="85284"/>
                      <a:pt x="490189" y="146139"/>
                      <a:pt x="486485" y="147726"/>
                    </a:cubicBezTo>
                    <a:cubicBezTo>
                      <a:pt x="482781" y="149313"/>
                      <a:pt x="309214" y="92693"/>
                      <a:pt x="251535" y="71526"/>
                    </a:cubicBezTo>
                    <a:cubicBezTo>
                      <a:pt x="193856" y="50359"/>
                      <a:pt x="185654" y="30251"/>
                      <a:pt x="140410" y="20726"/>
                    </a:cubicBezTo>
                    <a:cubicBezTo>
                      <a:pt x="95166" y="11201"/>
                      <a:pt x="-9609" y="4851"/>
                      <a:pt x="710" y="16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00C80651-4C1A-49FE-B245-5A999F114682}"/>
                  </a:ext>
                </a:extLst>
              </p:cNvPr>
              <p:cNvSpPr/>
              <p:nvPr/>
            </p:nvSpPr>
            <p:spPr>
              <a:xfrm>
                <a:off x="5200877" y="2351050"/>
                <a:ext cx="112092" cy="262537"/>
              </a:xfrm>
              <a:custGeom>
                <a:avLst/>
                <a:gdLst>
                  <a:gd name="connsiteX0" fmla="*/ 69623 w 112092"/>
                  <a:gd name="connsiteY0" fmla="*/ 38 h 262537"/>
                  <a:gd name="connsiteX1" fmla="*/ 109311 w 112092"/>
                  <a:gd name="connsiteY1" fmla="*/ 122275 h 262537"/>
                  <a:gd name="connsiteX2" fmla="*/ 36286 w 112092"/>
                  <a:gd name="connsiteY2" fmla="*/ 176250 h 262537"/>
                  <a:gd name="connsiteX3" fmla="*/ 4536 w 112092"/>
                  <a:gd name="connsiteY3" fmla="*/ 204825 h 262537"/>
                  <a:gd name="connsiteX4" fmla="*/ 1361 w 112092"/>
                  <a:gd name="connsiteY4" fmla="*/ 261975 h 262537"/>
                  <a:gd name="connsiteX5" fmla="*/ 15648 w 112092"/>
                  <a:gd name="connsiteY5" fmla="*/ 166725 h 262537"/>
                  <a:gd name="connsiteX6" fmla="*/ 110898 w 112092"/>
                  <a:gd name="connsiteY6" fmla="*/ 109575 h 262537"/>
                  <a:gd name="connsiteX7" fmla="*/ 69623 w 112092"/>
                  <a:gd name="connsiteY7" fmla="*/ 38 h 26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092" h="262537">
                    <a:moveTo>
                      <a:pt x="69623" y="38"/>
                    </a:moveTo>
                    <a:cubicBezTo>
                      <a:pt x="69359" y="2155"/>
                      <a:pt x="114867" y="92906"/>
                      <a:pt x="109311" y="122275"/>
                    </a:cubicBezTo>
                    <a:cubicBezTo>
                      <a:pt x="103755" y="151644"/>
                      <a:pt x="53748" y="162492"/>
                      <a:pt x="36286" y="176250"/>
                    </a:cubicBezTo>
                    <a:cubicBezTo>
                      <a:pt x="18824" y="190008"/>
                      <a:pt x="10357" y="190538"/>
                      <a:pt x="4536" y="204825"/>
                    </a:cubicBezTo>
                    <a:cubicBezTo>
                      <a:pt x="-1285" y="219112"/>
                      <a:pt x="-491" y="268325"/>
                      <a:pt x="1361" y="261975"/>
                    </a:cubicBezTo>
                    <a:cubicBezTo>
                      <a:pt x="3213" y="255625"/>
                      <a:pt x="-2608" y="192125"/>
                      <a:pt x="15648" y="166725"/>
                    </a:cubicBezTo>
                    <a:cubicBezTo>
                      <a:pt x="33904" y="141325"/>
                      <a:pt x="101373" y="136033"/>
                      <a:pt x="110898" y="109575"/>
                    </a:cubicBezTo>
                    <a:cubicBezTo>
                      <a:pt x="120423" y="83117"/>
                      <a:pt x="69887" y="-2079"/>
                      <a:pt x="69623" y="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A56621AF-DB55-42D1-B4E2-5EF130324B0F}"/>
                  </a:ext>
                </a:extLst>
              </p:cNvPr>
              <p:cNvSpPr/>
              <p:nvPr/>
            </p:nvSpPr>
            <p:spPr>
              <a:xfrm>
                <a:off x="5060054" y="2697091"/>
                <a:ext cx="163744" cy="154647"/>
              </a:xfrm>
              <a:custGeom>
                <a:avLst/>
                <a:gdLst>
                  <a:gd name="connsiteX0" fmla="*/ 896 w 163744"/>
                  <a:gd name="connsiteY0" fmla="*/ 72 h 154647"/>
                  <a:gd name="connsiteX1" fmla="*/ 23121 w 163744"/>
                  <a:gd name="connsiteY1" fmla="*/ 92147 h 154647"/>
                  <a:gd name="connsiteX2" fmla="*/ 124721 w 163744"/>
                  <a:gd name="connsiteY2" fmla="*/ 147709 h 154647"/>
                  <a:gd name="connsiteX3" fmla="*/ 162821 w 163744"/>
                  <a:gd name="connsiteY3" fmla="*/ 149297 h 154647"/>
                  <a:gd name="connsiteX4" fmla="*/ 91384 w 163744"/>
                  <a:gd name="connsiteY4" fmla="*/ 149297 h 154647"/>
                  <a:gd name="connsiteX5" fmla="*/ 42171 w 163744"/>
                  <a:gd name="connsiteY5" fmla="*/ 77859 h 154647"/>
                  <a:gd name="connsiteX6" fmla="*/ 896 w 163744"/>
                  <a:gd name="connsiteY6" fmla="*/ 72 h 15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44" h="154647">
                    <a:moveTo>
                      <a:pt x="896" y="72"/>
                    </a:moveTo>
                    <a:cubicBezTo>
                      <a:pt x="-2279" y="2453"/>
                      <a:pt x="2484" y="67541"/>
                      <a:pt x="23121" y="92147"/>
                    </a:cubicBezTo>
                    <a:cubicBezTo>
                      <a:pt x="43758" y="116753"/>
                      <a:pt x="101438" y="138184"/>
                      <a:pt x="124721" y="147709"/>
                    </a:cubicBezTo>
                    <a:cubicBezTo>
                      <a:pt x="148004" y="157234"/>
                      <a:pt x="168377" y="149032"/>
                      <a:pt x="162821" y="149297"/>
                    </a:cubicBezTo>
                    <a:cubicBezTo>
                      <a:pt x="157265" y="149562"/>
                      <a:pt x="111492" y="161203"/>
                      <a:pt x="91384" y="149297"/>
                    </a:cubicBezTo>
                    <a:cubicBezTo>
                      <a:pt x="71276" y="137391"/>
                      <a:pt x="56194" y="101142"/>
                      <a:pt x="42171" y="77859"/>
                    </a:cubicBezTo>
                    <a:cubicBezTo>
                      <a:pt x="28148" y="54576"/>
                      <a:pt x="4071" y="-2309"/>
                      <a:pt x="896" y="7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E7D45867-2A35-4192-8D9F-AA467959206E}"/>
                  </a:ext>
                </a:extLst>
              </p:cNvPr>
              <p:cNvSpPr/>
              <p:nvPr/>
            </p:nvSpPr>
            <p:spPr>
              <a:xfrm>
                <a:off x="5008359" y="2623412"/>
                <a:ext cx="130429" cy="278163"/>
              </a:xfrm>
              <a:custGeom>
                <a:avLst/>
                <a:gdLst>
                  <a:gd name="connsiteX0" fmla="*/ 98629 w 130429"/>
                  <a:gd name="connsiteY0" fmla="*/ 726 h 278163"/>
                  <a:gd name="connsiteX1" fmla="*/ 22429 w 130429"/>
                  <a:gd name="connsiteY1" fmla="*/ 94388 h 278163"/>
                  <a:gd name="connsiteX2" fmla="*/ 25604 w 130429"/>
                  <a:gd name="connsiteY2" fmla="*/ 213451 h 278163"/>
                  <a:gd name="connsiteX3" fmla="*/ 65291 w 130429"/>
                  <a:gd name="connsiteY3" fmla="*/ 276951 h 278163"/>
                  <a:gd name="connsiteX4" fmla="*/ 130379 w 130429"/>
                  <a:gd name="connsiteY4" fmla="*/ 256313 h 278163"/>
                  <a:gd name="connsiteX5" fmla="*/ 54179 w 130429"/>
                  <a:gd name="connsiteY5" fmla="*/ 270601 h 278163"/>
                  <a:gd name="connsiteX6" fmla="*/ 16079 w 130429"/>
                  <a:gd name="connsiteY6" fmla="*/ 197576 h 278163"/>
                  <a:gd name="connsiteX7" fmla="*/ 1791 w 130429"/>
                  <a:gd name="connsiteY7" fmla="*/ 132488 h 278163"/>
                  <a:gd name="connsiteX8" fmla="*/ 54179 w 130429"/>
                  <a:gd name="connsiteY8" fmla="*/ 54701 h 278163"/>
                  <a:gd name="connsiteX9" fmla="*/ 98629 w 130429"/>
                  <a:gd name="connsiteY9" fmla="*/ 726 h 278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429" h="278163">
                    <a:moveTo>
                      <a:pt x="98629" y="726"/>
                    </a:moveTo>
                    <a:cubicBezTo>
                      <a:pt x="93337" y="7340"/>
                      <a:pt x="34600" y="58934"/>
                      <a:pt x="22429" y="94388"/>
                    </a:cubicBezTo>
                    <a:cubicBezTo>
                      <a:pt x="10258" y="129842"/>
                      <a:pt x="18460" y="183024"/>
                      <a:pt x="25604" y="213451"/>
                    </a:cubicBezTo>
                    <a:cubicBezTo>
                      <a:pt x="32748" y="243878"/>
                      <a:pt x="47829" y="269807"/>
                      <a:pt x="65291" y="276951"/>
                    </a:cubicBezTo>
                    <a:cubicBezTo>
                      <a:pt x="82753" y="284095"/>
                      <a:pt x="132231" y="257371"/>
                      <a:pt x="130379" y="256313"/>
                    </a:cubicBezTo>
                    <a:cubicBezTo>
                      <a:pt x="128527" y="255255"/>
                      <a:pt x="73229" y="280390"/>
                      <a:pt x="54179" y="270601"/>
                    </a:cubicBezTo>
                    <a:cubicBezTo>
                      <a:pt x="35129" y="260812"/>
                      <a:pt x="24810" y="220595"/>
                      <a:pt x="16079" y="197576"/>
                    </a:cubicBezTo>
                    <a:cubicBezTo>
                      <a:pt x="7348" y="174557"/>
                      <a:pt x="-4559" y="156300"/>
                      <a:pt x="1791" y="132488"/>
                    </a:cubicBezTo>
                    <a:cubicBezTo>
                      <a:pt x="8141" y="108676"/>
                      <a:pt x="39362" y="75074"/>
                      <a:pt x="54179" y="54701"/>
                    </a:cubicBezTo>
                    <a:cubicBezTo>
                      <a:pt x="68996" y="34328"/>
                      <a:pt x="103921" y="-5888"/>
                      <a:pt x="98629" y="7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E5089AF3-A004-463E-A4E0-859DECD6257F}"/>
                  </a:ext>
                </a:extLst>
              </p:cNvPr>
              <p:cNvSpPr/>
              <p:nvPr/>
            </p:nvSpPr>
            <p:spPr>
              <a:xfrm>
                <a:off x="4756331" y="2801929"/>
                <a:ext cx="60350" cy="324754"/>
              </a:xfrm>
              <a:custGeom>
                <a:avLst/>
                <a:gdLst>
                  <a:gd name="connsiteX0" fmla="*/ 60144 w 60350"/>
                  <a:gd name="connsiteY0" fmla="*/ 9 h 324754"/>
                  <a:gd name="connsiteX1" fmla="*/ 23632 w 60350"/>
                  <a:gd name="connsiteY1" fmla="*/ 136534 h 324754"/>
                  <a:gd name="connsiteX2" fmla="*/ 28394 w 60350"/>
                  <a:gd name="connsiteY2" fmla="*/ 323859 h 324754"/>
                  <a:gd name="connsiteX3" fmla="*/ 4582 w 60350"/>
                  <a:gd name="connsiteY3" fmla="*/ 204796 h 324754"/>
                  <a:gd name="connsiteX4" fmla="*/ 4582 w 60350"/>
                  <a:gd name="connsiteY4" fmla="*/ 142884 h 324754"/>
                  <a:gd name="connsiteX5" fmla="*/ 60144 w 60350"/>
                  <a:gd name="connsiteY5" fmla="*/ 9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50" h="324754">
                    <a:moveTo>
                      <a:pt x="60144" y="9"/>
                    </a:moveTo>
                    <a:cubicBezTo>
                      <a:pt x="63319" y="-1049"/>
                      <a:pt x="28924" y="82559"/>
                      <a:pt x="23632" y="136534"/>
                    </a:cubicBezTo>
                    <a:cubicBezTo>
                      <a:pt x="18340" y="190509"/>
                      <a:pt x="31569" y="312482"/>
                      <a:pt x="28394" y="323859"/>
                    </a:cubicBezTo>
                    <a:cubicBezTo>
                      <a:pt x="25219" y="335236"/>
                      <a:pt x="8551" y="234958"/>
                      <a:pt x="4582" y="204796"/>
                    </a:cubicBezTo>
                    <a:cubicBezTo>
                      <a:pt x="613" y="174634"/>
                      <a:pt x="-3355" y="175692"/>
                      <a:pt x="4582" y="142884"/>
                    </a:cubicBezTo>
                    <a:cubicBezTo>
                      <a:pt x="12519" y="110076"/>
                      <a:pt x="56969" y="1067"/>
                      <a:pt x="60144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4C5B51B4-358F-467E-8287-CE764822741D}"/>
                  </a:ext>
                </a:extLst>
              </p:cNvPr>
              <p:cNvSpPr/>
              <p:nvPr/>
            </p:nvSpPr>
            <p:spPr>
              <a:xfrm>
                <a:off x="4903728" y="2845232"/>
                <a:ext cx="96903" cy="490773"/>
              </a:xfrm>
              <a:custGeom>
                <a:avLst/>
                <a:gdLst>
                  <a:gd name="connsiteX0" fmla="*/ 96897 w 96903"/>
                  <a:gd name="connsiteY0" fmla="*/ 1156 h 490773"/>
                  <a:gd name="connsiteX1" fmla="*/ 12760 w 96903"/>
                  <a:gd name="connsiteY1" fmla="*/ 72593 h 490773"/>
                  <a:gd name="connsiteX2" fmla="*/ 4822 w 96903"/>
                  <a:gd name="connsiteY2" fmla="*/ 177368 h 490773"/>
                  <a:gd name="connsiteX3" fmla="*/ 27047 w 96903"/>
                  <a:gd name="connsiteY3" fmla="*/ 258331 h 490773"/>
                  <a:gd name="connsiteX4" fmla="*/ 38160 w 96903"/>
                  <a:gd name="connsiteY4" fmla="*/ 350406 h 490773"/>
                  <a:gd name="connsiteX5" fmla="*/ 14347 w 96903"/>
                  <a:gd name="connsiteY5" fmla="*/ 413906 h 490773"/>
                  <a:gd name="connsiteX6" fmla="*/ 22285 w 96903"/>
                  <a:gd name="connsiteY6" fmla="*/ 482168 h 490773"/>
                  <a:gd name="connsiteX7" fmla="*/ 4822 w 96903"/>
                  <a:gd name="connsiteY7" fmla="*/ 204356 h 490773"/>
                  <a:gd name="connsiteX8" fmla="*/ 7997 w 96903"/>
                  <a:gd name="connsiteY8" fmla="*/ 129743 h 490773"/>
                  <a:gd name="connsiteX9" fmla="*/ 96897 w 96903"/>
                  <a:gd name="connsiteY9" fmla="*/ 1156 h 49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03" h="490773">
                    <a:moveTo>
                      <a:pt x="96897" y="1156"/>
                    </a:moveTo>
                    <a:cubicBezTo>
                      <a:pt x="97691" y="-8369"/>
                      <a:pt x="28106" y="43224"/>
                      <a:pt x="12760" y="72593"/>
                    </a:cubicBezTo>
                    <a:cubicBezTo>
                      <a:pt x="-2586" y="101962"/>
                      <a:pt x="2441" y="146412"/>
                      <a:pt x="4822" y="177368"/>
                    </a:cubicBezTo>
                    <a:cubicBezTo>
                      <a:pt x="7203" y="208324"/>
                      <a:pt x="21491" y="229491"/>
                      <a:pt x="27047" y="258331"/>
                    </a:cubicBezTo>
                    <a:cubicBezTo>
                      <a:pt x="32603" y="287171"/>
                      <a:pt x="40277" y="324477"/>
                      <a:pt x="38160" y="350406"/>
                    </a:cubicBezTo>
                    <a:cubicBezTo>
                      <a:pt x="36043" y="376335"/>
                      <a:pt x="16993" y="391946"/>
                      <a:pt x="14347" y="413906"/>
                    </a:cubicBezTo>
                    <a:cubicBezTo>
                      <a:pt x="11701" y="435866"/>
                      <a:pt x="23873" y="517093"/>
                      <a:pt x="22285" y="482168"/>
                    </a:cubicBezTo>
                    <a:cubicBezTo>
                      <a:pt x="20697" y="447243"/>
                      <a:pt x="7203" y="263093"/>
                      <a:pt x="4822" y="204356"/>
                    </a:cubicBezTo>
                    <a:cubicBezTo>
                      <a:pt x="2441" y="145619"/>
                      <a:pt x="-6290" y="163345"/>
                      <a:pt x="7997" y="129743"/>
                    </a:cubicBezTo>
                    <a:cubicBezTo>
                      <a:pt x="22284" y="96141"/>
                      <a:pt x="96103" y="10681"/>
                      <a:pt x="96897" y="115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A39FCD05-8D12-4801-9E35-6174F8D8D01D}"/>
                  </a:ext>
                </a:extLst>
              </p:cNvPr>
              <p:cNvSpPr/>
              <p:nvPr/>
            </p:nvSpPr>
            <p:spPr>
              <a:xfrm>
                <a:off x="5389551" y="2743240"/>
                <a:ext cx="438200" cy="140005"/>
              </a:xfrm>
              <a:custGeom>
                <a:avLst/>
                <a:gdLst>
                  <a:gd name="connsiteX0" fmla="*/ 12 w 438200"/>
                  <a:gd name="connsiteY0" fmla="*/ 84098 h 140005"/>
                  <a:gd name="connsiteX1" fmla="*/ 185749 w 438200"/>
                  <a:gd name="connsiteY1" fmla="*/ 49173 h 140005"/>
                  <a:gd name="connsiteX2" fmla="*/ 250837 w 438200"/>
                  <a:gd name="connsiteY2" fmla="*/ 28535 h 140005"/>
                  <a:gd name="connsiteX3" fmla="*/ 323862 w 438200"/>
                  <a:gd name="connsiteY3" fmla="*/ 44410 h 140005"/>
                  <a:gd name="connsiteX4" fmla="*/ 438162 w 438200"/>
                  <a:gd name="connsiteY4" fmla="*/ 139660 h 140005"/>
                  <a:gd name="connsiteX5" fmla="*/ 311162 w 438200"/>
                  <a:gd name="connsiteY5" fmla="*/ 6310 h 140005"/>
                  <a:gd name="connsiteX6" fmla="*/ 195274 w 438200"/>
                  <a:gd name="connsiteY6" fmla="*/ 26948 h 140005"/>
                  <a:gd name="connsiteX7" fmla="*/ 12 w 438200"/>
                  <a:gd name="connsiteY7" fmla="*/ 84098 h 1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200" h="140005">
                    <a:moveTo>
                      <a:pt x="12" y="84098"/>
                    </a:moveTo>
                    <a:cubicBezTo>
                      <a:pt x="-1575" y="87802"/>
                      <a:pt x="143945" y="58433"/>
                      <a:pt x="185749" y="49173"/>
                    </a:cubicBezTo>
                    <a:cubicBezTo>
                      <a:pt x="227553" y="39912"/>
                      <a:pt x="227818" y="29329"/>
                      <a:pt x="250837" y="28535"/>
                    </a:cubicBezTo>
                    <a:cubicBezTo>
                      <a:pt x="273856" y="27741"/>
                      <a:pt x="292641" y="25889"/>
                      <a:pt x="323862" y="44410"/>
                    </a:cubicBezTo>
                    <a:cubicBezTo>
                      <a:pt x="355083" y="62931"/>
                      <a:pt x="440279" y="146010"/>
                      <a:pt x="438162" y="139660"/>
                    </a:cubicBezTo>
                    <a:cubicBezTo>
                      <a:pt x="436045" y="133310"/>
                      <a:pt x="351643" y="25095"/>
                      <a:pt x="311162" y="6310"/>
                    </a:cubicBezTo>
                    <a:cubicBezTo>
                      <a:pt x="270681" y="-12475"/>
                      <a:pt x="246603" y="15571"/>
                      <a:pt x="195274" y="26948"/>
                    </a:cubicBezTo>
                    <a:cubicBezTo>
                      <a:pt x="143945" y="38325"/>
                      <a:pt x="1599" y="80394"/>
                      <a:pt x="12" y="840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081B6A54-97AD-4B77-8412-A0636B146E12}"/>
                  </a:ext>
                </a:extLst>
              </p:cNvPr>
              <p:cNvSpPr/>
              <p:nvPr/>
            </p:nvSpPr>
            <p:spPr>
              <a:xfrm>
                <a:off x="5170450" y="2417763"/>
                <a:ext cx="203374" cy="286837"/>
              </a:xfrm>
              <a:custGeom>
                <a:avLst/>
                <a:gdLst>
                  <a:gd name="connsiteX0" fmla="*/ 203238 w 203374"/>
                  <a:gd name="connsiteY0" fmla="*/ 0 h 286837"/>
                  <a:gd name="connsiteX1" fmla="*/ 122275 w 203374"/>
                  <a:gd name="connsiteY1" fmla="*/ 127000 h 286837"/>
                  <a:gd name="connsiteX2" fmla="*/ 196888 w 203374"/>
                  <a:gd name="connsiteY2" fmla="*/ 146050 h 286837"/>
                  <a:gd name="connsiteX3" fmla="*/ 101638 w 203374"/>
                  <a:gd name="connsiteY3" fmla="*/ 173037 h 286837"/>
                  <a:gd name="connsiteX4" fmla="*/ 39725 w 203374"/>
                  <a:gd name="connsiteY4" fmla="*/ 238125 h 286837"/>
                  <a:gd name="connsiteX5" fmla="*/ 3213 w 203374"/>
                  <a:gd name="connsiteY5" fmla="*/ 284162 h 286837"/>
                  <a:gd name="connsiteX6" fmla="*/ 122275 w 203374"/>
                  <a:gd name="connsiteY6" fmla="*/ 157162 h 286837"/>
                  <a:gd name="connsiteX7" fmla="*/ 112750 w 203374"/>
                  <a:gd name="connsiteY7" fmla="*/ 141287 h 286837"/>
                  <a:gd name="connsiteX8" fmla="*/ 98463 w 203374"/>
                  <a:gd name="connsiteY8" fmla="*/ 127000 h 286837"/>
                  <a:gd name="connsiteX9" fmla="*/ 203238 w 203374"/>
                  <a:gd name="connsiteY9" fmla="*/ 0 h 28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374" h="286837">
                    <a:moveTo>
                      <a:pt x="203238" y="0"/>
                    </a:moveTo>
                    <a:cubicBezTo>
                      <a:pt x="207207" y="0"/>
                      <a:pt x="123333" y="102658"/>
                      <a:pt x="122275" y="127000"/>
                    </a:cubicBezTo>
                    <a:cubicBezTo>
                      <a:pt x="121217" y="151342"/>
                      <a:pt x="200327" y="138377"/>
                      <a:pt x="196888" y="146050"/>
                    </a:cubicBezTo>
                    <a:cubicBezTo>
                      <a:pt x="193449" y="153723"/>
                      <a:pt x="127832" y="157691"/>
                      <a:pt x="101638" y="173037"/>
                    </a:cubicBezTo>
                    <a:cubicBezTo>
                      <a:pt x="75444" y="188383"/>
                      <a:pt x="56129" y="219604"/>
                      <a:pt x="39725" y="238125"/>
                    </a:cubicBezTo>
                    <a:cubicBezTo>
                      <a:pt x="23321" y="256646"/>
                      <a:pt x="-10545" y="297656"/>
                      <a:pt x="3213" y="284162"/>
                    </a:cubicBezTo>
                    <a:cubicBezTo>
                      <a:pt x="16971" y="270668"/>
                      <a:pt x="104019" y="180975"/>
                      <a:pt x="122275" y="157162"/>
                    </a:cubicBezTo>
                    <a:cubicBezTo>
                      <a:pt x="140531" y="133350"/>
                      <a:pt x="116719" y="146314"/>
                      <a:pt x="112750" y="141287"/>
                    </a:cubicBezTo>
                    <a:cubicBezTo>
                      <a:pt x="108781" y="136260"/>
                      <a:pt x="79942" y="146844"/>
                      <a:pt x="98463" y="127000"/>
                    </a:cubicBezTo>
                    <a:cubicBezTo>
                      <a:pt x="116984" y="107156"/>
                      <a:pt x="199269" y="0"/>
                      <a:pt x="20323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F0ED4568-FDBB-4DB4-8ED3-855235B87677}"/>
                  </a:ext>
                </a:extLst>
              </p:cNvPr>
              <p:cNvSpPr/>
              <p:nvPr/>
            </p:nvSpPr>
            <p:spPr>
              <a:xfrm>
                <a:off x="5268472" y="2571553"/>
                <a:ext cx="384645" cy="120847"/>
              </a:xfrm>
              <a:custGeom>
                <a:avLst/>
                <a:gdLst>
                  <a:gd name="connsiteX0" fmla="*/ 384616 w 384645"/>
                  <a:gd name="connsiteY0" fmla="*/ 197 h 120847"/>
                  <a:gd name="connsiteX1" fmla="*/ 294128 w 384645"/>
                  <a:gd name="connsiteY1" fmla="*/ 82747 h 120847"/>
                  <a:gd name="connsiteX2" fmla="*/ 209991 w 384645"/>
                  <a:gd name="connsiteY2" fmla="*/ 93860 h 120847"/>
                  <a:gd name="connsiteX3" fmla="*/ 160778 w 384645"/>
                  <a:gd name="connsiteY3" fmla="*/ 14485 h 120847"/>
                  <a:gd name="connsiteX4" fmla="*/ 135378 w 384645"/>
                  <a:gd name="connsiteY4" fmla="*/ 103385 h 120847"/>
                  <a:gd name="connsiteX5" fmla="*/ 14728 w 384645"/>
                  <a:gd name="connsiteY5" fmla="*/ 117672 h 120847"/>
                  <a:gd name="connsiteX6" fmla="*/ 2028 w 384645"/>
                  <a:gd name="connsiteY6" fmla="*/ 120847 h 120847"/>
                  <a:gd name="connsiteX7" fmla="*/ 133791 w 384645"/>
                  <a:gd name="connsiteY7" fmla="*/ 82747 h 120847"/>
                  <a:gd name="connsiteX8" fmla="*/ 156016 w 384645"/>
                  <a:gd name="connsiteY8" fmla="*/ 16072 h 120847"/>
                  <a:gd name="connsiteX9" fmla="*/ 233803 w 384645"/>
                  <a:gd name="connsiteY9" fmla="*/ 87510 h 120847"/>
                  <a:gd name="connsiteX10" fmla="*/ 284603 w 384645"/>
                  <a:gd name="connsiteY10" fmla="*/ 60522 h 120847"/>
                  <a:gd name="connsiteX11" fmla="*/ 384616 w 384645"/>
                  <a:gd name="connsiteY11" fmla="*/ 197 h 12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645" h="120847">
                    <a:moveTo>
                      <a:pt x="384616" y="197"/>
                    </a:moveTo>
                    <a:cubicBezTo>
                      <a:pt x="386203" y="3901"/>
                      <a:pt x="323232" y="67137"/>
                      <a:pt x="294128" y="82747"/>
                    </a:cubicBezTo>
                    <a:cubicBezTo>
                      <a:pt x="265024" y="98358"/>
                      <a:pt x="232216" y="105237"/>
                      <a:pt x="209991" y="93860"/>
                    </a:cubicBezTo>
                    <a:cubicBezTo>
                      <a:pt x="187766" y="82483"/>
                      <a:pt x="173213" y="12898"/>
                      <a:pt x="160778" y="14485"/>
                    </a:cubicBezTo>
                    <a:cubicBezTo>
                      <a:pt x="148343" y="16072"/>
                      <a:pt x="159720" y="86187"/>
                      <a:pt x="135378" y="103385"/>
                    </a:cubicBezTo>
                    <a:cubicBezTo>
                      <a:pt x="111036" y="120583"/>
                      <a:pt x="36953" y="114762"/>
                      <a:pt x="14728" y="117672"/>
                    </a:cubicBezTo>
                    <a:cubicBezTo>
                      <a:pt x="-7497" y="120582"/>
                      <a:pt x="2028" y="120847"/>
                      <a:pt x="2028" y="120847"/>
                    </a:cubicBezTo>
                    <a:cubicBezTo>
                      <a:pt x="21872" y="115026"/>
                      <a:pt x="108126" y="100209"/>
                      <a:pt x="133791" y="82747"/>
                    </a:cubicBezTo>
                    <a:cubicBezTo>
                      <a:pt x="159456" y="65285"/>
                      <a:pt x="139347" y="15278"/>
                      <a:pt x="156016" y="16072"/>
                    </a:cubicBezTo>
                    <a:cubicBezTo>
                      <a:pt x="172685" y="16866"/>
                      <a:pt x="212372" y="80102"/>
                      <a:pt x="233803" y="87510"/>
                    </a:cubicBezTo>
                    <a:cubicBezTo>
                      <a:pt x="255234" y="94918"/>
                      <a:pt x="259468" y="75074"/>
                      <a:pt x="284603" y="60522"/>
                    </a:cubicBezTo>
                    <a:cubicBezTo>
                      <a:pt x="309738" y="45970"/>
                      <a:pt x="383029" y="-3507"/>
                      <a:pt x="384616" y="19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213DA42F-C165-453D-9F96-A4C79E808E42}"/>
                  </a:ext>
                </a:extLst>
              </p:cNvPr>
              <p:cNvSpPr/>
              <p:nvPr/>
            </p:nvSpPr>
            <p:spPr>
              <a:xfrm>
                <a:off x="5099047" y="2733674"/>
                <a:ext cx="294044" cy="143453"/>
              </a:xfrm>
              <a:custGeom>
                <a:avLst/>
                <a:gdLst>
                  <a:gd name="connsiteX0" fmla="*/ 293691 w 294044"/>
                  <a:gd name="connsiteY0" fmla="*/ 1 h 143453"/>
                  <a:gd name="connsiteX1" fmla="*/ 152403 w 294044"/>
                  <a:gd name="connsiteY1" fmla="*/ 42864 h 143453"/>
                  <a:gd name="connsiteX2" fmla="*/ 168278 w 294044"/>
                  <a:gd name="connsiteY2" fmla="*/ 107951 h 143453"/>
                  <a:gd name="connsiteX3" fmla="*/ 3 w 294044"/>
                  <a:gd name="connsiteY3" fmla="*/ 142876 h 143453"/>
                  <a:gd name="connsiteX4" fmla="*/ 163516 w 294044"/>
                  <a:gd name="connsiteY4" fmla="*/ 80964 h 143453"/>
                  <a:gd name="connsiteX5" fmla="*/ 104778 w 294044"/>
                  <a:gd name="connsiteY5" fmla="*/ 41276 h 143453"/>
                  <a:gd name="connsiteX6" fmla="*/ 293691 w 294044"/>
                  <a:gd name="connsiteY6" fmla="*/ 1 h 14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44" h="143453">
                    <a:moveTo>
                      <a:pt x="293691" y="1"/>
                    </a:moveTo>
                    <a:cubicBezTo>
                      <a:pt x="301628" y="266"/>
                      <a:pt x="173305" y="24872"/>
                      <a:pt x="152403" y="42864"/>
                    </a:cubicBezTo>
                    <a:cubicBezTo>
                      <a:pt x="131501" y="60856"/>
                      <a:pt x="193678" y="91282"/>
                      <a:pt x="168278" y="107951"/>
                    </a:cubicBezTo>
                    <a:cubicBezTo>
                      <a:pt x="142878" y="124620"/>
                      <a:pt x="797" y="147374"/>
                      <a:pt x="3" y="142876"/>
                    </a:cubicBezTo>
                    <a:cubicBezTo>
                      <a:pt x="-791" y="138378"/>
                      <a:pt x="146054" y="97897"/>
                      <a:pt x="163516" y="80964"/>
                    </a:cubicBezTo>
                    <a:cubicBezTo>
                      <a:pt x="180978" y="64031"/>
                      <a:pt x="85199" y="54770"/>
                      <a:pt x="104778" y="41276"/>
                    </a:cubicBezTo>
                    <a:cubicBezTo>
                      <a:pt x="124357" y="27782"/>
                      <a:pt x="285754" y="-264"/>
                      <a:pt x="293691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67EEDA19-FD1D-4D70-9FAC-F75D12F1D0E6}"/>
                  </a:ext>
                </a:extLst>
              </p:cNvPr>
              <p:cNvSpPr/>
              <p:nvPr/>
            </p:nvSpPr>
            <p:spPr>
              <a:xfrm>
                <a:off x="5184215" y="2809657"/>
                <a:ext cx="205357" cy="200716"/>
              </a:xfrm>
              <a:custGeom>
                <a:avLst/>
                <a:gdLst>
                  <a:gd name="connsiteX0" fmla="*/ 205348 w 205357"/>
                  <a:gd name="connsiteY0" fmla="*/ 218 h 200716"/>
                  <a:gd name="connsiteX1" fmla="*/ 167248 w 205357"/>
                  <a:gd name="connsiteY1" fmla="*/ 117693 h 200716"/>
                  <a:gd name="connsiteX2" fmla="*/ 43423 w 205357"/>
                  <a:gd name="connsiteY2" fmla="*/ 178018 h 200716"/>
                  <a:gd name="connsiteX3" fmla="*/ 6910 w 205357"/>
                  <a:gd name="connsiteY3" fmla="*/ 195481 h 200716"/>
                  <a:gd name="connsiteX4" fmla="*/ 168835 w 205357"/>
                  <a:gd name="connsiteY4" fmla="*/ 90706 h 200716"/>
                  <a:gd name="connsiteX5" fmla="*/ 205348 w 205357"/>
                  <a:gd name="connsiteY5" fmla="*/ 218 h 20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357" h="200716">
                    <a:moveTo>
                      <a:pt x="205348" y="218"/>
                    </a:moveTo>
                    <a:cubicBezTo>
                      <a:pt x="205084" y="4716"/>
                      <a:pt x="194235" y="88060"/>
                      <a:pt x="167248" y="117693"/>
                    </a:cubicBezTo>
                    <a:cubicBezTo>
                      <a:pt x="140260" y="147326"/>
                      <a:pt x="43423" y="178018"/>
                      <a:pt x="43423" y="178018"/>
                    </a:cubicBezTo>
                    <a:cubicBezTo>
                      <a:pt x="16700" y="190983"/>
                      <a:pt x="-13992" y="210033"/>
                      <a:pt x="6910" y="195481"/>
                    </a:cubicBezTo>
                    <a:cubicBezTo>
                      <a:pt x="27812" y="180929"/>
                      <a:pt x="137349" y="119546"/>
                      <a:pt x="168835" y="90706"/>
                    </a:cubicBezTo>
                    <a:cubicBezTo>
                      <a:pt x="200320" y="61866"/>
                      <a:pt x="205612" y="-4280"/>
                      <a:pt x="205348" y="2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5BFB2E3-DEEF-405B-95A4-F700C1554080}"/>
                  </a:ext>
                </a:extLst>
              </p:cNvPr>
              <p:cNvSpPr/>
              <p:nvPr/>
            </p:nvSpPr>
            <p:spPr>
              <a:xfrm>
                <a:off x="5173701" y="3195756"/>
                <a:ext cx="306350" cy="197485"/>
              </a:xfrm>
              <a:custGeom>
                <a:avLst/>
                <a:gdLst>
                  <a:gd name="connsiteX0" fmla="*/ 306349 w 306350"/>
                  <a:gd name="connsiteY0" fmla="*/ 3057 h 197485"/>
                  <a:gd name="connsiteX1" fmla="*/ 168237 w 306350"/>
                  <a:gd name="connsiteY1" fmla="*/ 20519 h 197485"/>
                  <a:gd name="connsiteX2" fmla="*/ 106324 w 306350"/>
                  <a:gd name="connsiteY2" fmla="*/ 141169 h 197485"/>
                  <a:gd name="connsiteX3" fmla="*/ 33299 w 306350"/>
                  <a:gd name="connsiteY3" fmla="*/ 191969 h 197485"/>
                  <a:gd name="connsiteX4" fmla="*/ 6312 w 306350"/>
                  <a:gd name="connsiteY4" fmla="*/ 188794 h 197485"/>
                  <a:gd name="connsiteX5" fmla="*/ 149187 w 306350"/>
                  <a:gd name="connsiteY5" fmla="*/ 126882 h 197485"/>
                  <a:gd name="connsiteX6" fmla="*/ 171412 w 306350"/>
                  <a:gd name="connsiteY6" fmla="*/ 53857 h 197485"/>
                  <a:gd name="connsiteX7" fmla="*/ 306349 w 306350"/>
                  <a:gd name="connsiteY7" fmla="*/ 3057 h 19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350" h="197485">
                    <a:moveTo>
                      <a:pt x="306349" y="3057"/>
                    </a:moveTo>
                    <a:cubicBezTo>
                      <a:pt x="305820" y="-2499"/>
                      <a:pt x="201574" y="-2500"/>
                      <a:pt x="168237" y="20519"/>
                    </a:cubicBezTo>
                    <a:cubicBezTo>
                      <a:pt x="134900" y="43538"/>
                      <a:pt x="128814" y="112594"/>
                      <a:pt x="106324" y="141169"/>
                    </a:cubicBezTo>
                    <a:cubicBezTo>
                      <a:pt x="83834" y="169744"/>
                      <a:pt x="49968" y="184032"/>
                      <a:pt x="33299" y="191969"/>
                    </a:cubicBezTo>
                    <a:cubicBezTo>
                      <a:pt x="16630" y="199906"/>
                      <a:pt x="-13003" y="199642"/>
                      <a:pt x="6312" y="188794"/>
                    </a:cubicBezTo>
                    <a:cubicBezTo>
                      <a:pt x="25627" y="177946"/>
                      <a:pt x="121670" y="149372"/>
                      <a:pt x="149187" y="126882"/>
                    </a:cubicBezTo>
                    <a:cubicBezTo>
                      <a:pt x="176704" y="104393"/>
                      <a:pt x="147864" y="75553"/>
                      <a:pt x="171412" y="53857"/>
                    </a:cubicBezTo>
                    <a:cubicBezTo>
                      <a:pt x="194960" y="32161"/>
                      <a:pt x="306878" y="8613"/>
                      <a:pt x="306349" y="30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C0F6ACE8-0BC6-4B1E-9498-059EAEAF4992}"/>
                  </a:ext>
                </a:extLst>
              </p:cNvPr>
              <p:cNvSpPr/>
              <p:nvPr/>
            </p:nvSpPr>
            <p:spPr>
              <a:xfrm>
                <a:off x="5244535" y="2965165"/>
                <a:ext cx="94279" cy="154283"/>
              </a:xfrm>
              <a:custGeom>
                <a:avLst/>
                <a:gdLst>
                  <a:gd name="connsiteX0" fmla="*/ 94228 w 94279"/>
                  <a:gd name="connsiteY0" fmla="*/ 285 h 154283"/>
                  <a:gd name="connsiteX1" fmla="*/ 21203 w 94279"/>
                  <a:gd name="connsiteY1" fmla="*/ 84423 h 154283"/>
                  <a:gd name="connsiteX2" fmla="*/ 29140 w 94279"/>
                  <a:gd name="connsiteY2" fmla="*/ 154273 h 154283"/>
                  <a:gd name="connsiteX3" fmla="*/ 2153 w 94279"/>
                  <a:gd name="connsiteY3" fmla="*/ 79660 h 154283"/>
                  <a:gd name="connsiteX4" fmla="*/ 8503 w 94279"/>
                  <a:gd name="connsiteY4" fmla="*/ 57435 h 154283"/>
                  <a:gd name="connsiteX5" fmla="*/ 94228 w 94279"/>
                  <a:gd name="connsiteY5" fmla="*/ 285 h 15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79" h="154283">
                    <a:moveTo>
                      <a:pt x="94228" y="285"/>
                    </a:moveTo>
                    <a:cubicBezTo>
                      <a:pt x="96345" y="4783"/>
                      <a:pt x="32051" y="58758"/>
                      <a:pt x="21203" y="84423"/>
                    </a:cubicBezTo>
                    <a:cubicBezTo>
                      <a:pt x="10355" y="110088"/>
                      <a:pt x="32315" y="155067"/>
                      <a:pt x="29140" y="154273"/>
                    </a:cubicBezTo>
                    <a:cubicBezTo>
                      <a:pt x="25965" y="153479"/>
                      <a:pt x="5592" y="95800"/>
                      <a:pt x="2153" y="79660"/>
                    </a:cubicBezTo>
                    <a:cubicBezTo>
                      <a:pt x="-1286" y="63520"/>
                      <a:pt x="-1551" y="69077"/>
                      <a:pt x="8503" y="57435"/>
                    </a:cubicBezTo>
                    <a:cubicBezTo>
                      <a:pt x="18557" y="45793"/>
                      <a:pt x="92111" y="-4213"/>
                      <a:pt x="94228" y="28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BF1E52FA-484C-44E5-AF9A-ED364EEB4FBC}"/>
                  </a:ext>
                </a:extLst>
              </p:cNvPr>
              <p:cNvSpPr/>
              <p:nvPr/>
            </p:nvSpPr>
            <p:spPr>
              <a:xfrm>
                <a:off x="5204740" y="2990768"/>
                <a:ext cx="108725" cy="244777"/>
              </a:xfrm>
              <a:custGeom>
                <a:avLst/>
                <a:gdLst>
                  <a:gd name="connsiteX0" fmla="*/ 10198 w 108725"/>
                  <a:gd name="connsiteY0" fmla="*/ 82 h 244777"/>
                  <a:gd name="connsiteX1" fmla="*/ 16548 w 108725"/>
                  <a:gd name="connsiteY1" fmla="*/ 138195 h 244777"/>
                  <a:gd name="connsiteX2" fmla="*/ 64173 w 108725"/>
                  <a:gd name="connsiteY2" fmla="*/ 182645 h 244777"/>
                  <a:gd name="connsiteX3" fmla="*/ 108623 w 108725"/>
                  <a:gd name="connsiteY3" fmla="*/ 244557 h 244777"/>
                  <a:gd name="connsiteX4" fmla="*/ 51473 w 108725"/>
                  <a:gd name="connsiteY4" fmla="*/ 200107 h 244777"/>
                  <a:gd name="connsiteX5" fmla="*/ 2260 w 108725"/>
                  <a:gd name="connsiteY5" fmla="*/ 119145 h 244777"/>
                  <a:gd name="connsiteX6" fmla="*/ 10198 w 108725"/>
                  <a:gd name="connsiteY6" fmla="*/ 82 h 24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25" h="244777">
                    <a:moveTo>
                      <a:pt x="10198" y="82"/>
                    </a:moveTo>
                    <a:cubicBezTo>
                      <a:pt x="12579" y="3257"/>
                      <a:pt x="7552" y="107768"/>
                      <a:pt x="16548" y="138195"/>
                    </a:cubicBezTo>
                    <a:cubicBezTo>
                      <a:pt x="25544" y="168622"/>
                      <a:pt x="48827" y="164918"/>
                      <a:pt x="64173" y="182645"/>
                    </a:cubicBezTo>
                    <a:cubicBezTo>
                      <a:pt x="79519" y="200372"/>
                      <a:pt x="110740" y="241647"/>
                      <a:pt x="108623" y="244557"/>
                    </a:cubicBezTo>
                    <a:cubicBezTo>
                      <a:pt x="106506" y="247467"/>
                      <a:pt x="69200" y="221009"/>
                      <a:pt x="51473" y="200107"/>
                    </a:cubicBezTo>
                    <a:cubicBezTo>
                      <a:pt x="33746" y="179205"/>
                      <a:pt x="9668" y="151688"/>
                      <a:pt x="2260" y="119145"/>
                    </a:cubicBezTo>
                    <a:cubicBezTo>
                      <a:pt x="-5148" y="86602"/>
                      <a:pt x="7817" y="-3093"/>
                      <a:pt x="10198" y="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E8FAE161-1C95-43C9-BA01-6674DC820DCE}"/>
                  </a:ext>
                </a:extLst>
              </p:cNvPr>
              <p:cNvSpPr/>
              <p:nvPr/>
            </p:nvSpPr>
            <p:spPr>
              <a:xfrm>
                <a:off x="5075978" y="2967660"/>
                <a:ext cx="149570" cy="257179"/>
              </a:xfrm>
              <a:custGeom>
                <a:avLst/>
                <a:gdLst>
                  <a:gd name="connsiteX0" fmla="*/ 67522 w 149570"/>
                  <a:gd name="connsiteY0" fmla="*/ 965 h 257179"/>
                  <a:gd name="connsiteX1" fmla="*/ 16722 w 149570"/>
                  <a:gd name="connsiteY1" fmla="*/ 135903 h 257179"/>
                  <a:gd name="connsiteX2" fmla="*/ 148485 w 149570"/>
                  <a:gd name="connsiteY2" fmla="*/ 254965 h 257179"/>
                  <a:gd name="connsiteX3" fmla="*/ 75460 w 149570"/>
                  <a:gd name="connsiteY3" fmla="*/ 210515 h 257179"/>
                  <a:gd name="connsiteX4" fmla="*/ 5610 w 149570"/>
                  <a:gd name="connsiteY4" fmla="*/ 174003 h 257179"/>
                  <a:gd name="connsiteX5" fmla="*/ 27835 w 149570"/>
                  <a:gd name="connsiteY5" fmla="*/ 210515 h 257179"/>
                  <a:gd name="connsiteX6" fmla="*/ 16722 w 149570"/>
                  <a:gd name="connsiteY6" fmla="*/ 153365 h 257179"/>
                  <a:gd name="connsiteX7" fmla="*/ 5610 w 149570"/>
                  <a:gd name="connsiteY7" fmla="*/ 134315 h 257179"/>
                  <a:gd name="connsiteX8" fmla="*/ 5610 w 149570"/>
                  <a:gd name="connsiteY8" fmla="*/ 78753 h 257179"/>
                  <a:gd name="connsiteX9" fmla="*/ 67522 w 149570"/>
                  <a:gd name="connsiteY9" fmla="*/ 965 h 25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570" h="257179">
                    <a:moveTo>
                      <a:pt x="67522" y="965"/>
                    </a:moveTo>
                    <a:cubicBezTo>
                      <a:pt x="69374" y="10490"/>
                      <a:pt x="3228" y="93570"/>
                      <a:pt x="16722" y="135903"/>
                    </a:cubicBezTo>
                    <a:cubicBezTo>
                      <a:pt x="30216" y="178236"/>
                      <a:pt x="138695" y="242530"/>
                      <a:pt x="148485" y="254965"/>
                    </a:cubicBezTo>
                    <a:cubicBezTo>
                      <a:pt x="158275" y="267400"/>
                      <a:pt x="99273" y="224009"/>
                      <a:pt x="75460" y="210515"/>
                    </a:cubicBezTo>
                    <a:cubicBezTo>
                      <a:pt x="51647" y="197021"/>
                      <a:pt x="13547" y="174003"/>
                      <a:pt x="5610" y="174003"/>
                    </a:cubicBezTo>
                    <a:cubicBezTo>
                      <a:pt x="-2327" y="174003"/>
                      <a:pt x="25983" y="213955"/>
                      <a:pt x="27835" y="210515"/>
                    </a:cubicBezTo>
                    <a:cubicBezTo>
                      <a:pt x="29687" y="207075"/>
                      <a:pt x="20426" y="166065"/>
                      <a:pt x="16722" y="153365"/>
                    </a:cubicBezTo>
                    <a:cubicBezTo>
                      <a:pt x="13018" y="140665"/>
                      <a:pt x="7462" y="146750"/>
                      <a:pt x="5610" y="134315"/>
                    </a:cubicBezTo>
                    <a:cubicBezTo>
                      <a:pt x="3758" y="121880"/>
                      <a:pt x="-6032" y="102566"/>
                      <a:pt x="5610" y="78753"/>
                    </a:cubicBezTo>
                    <a:cubicBezTo>
                      <a:pt x="17252" y="54940"/>
                      <a:pt x="65670" y="-8560"/>
                      <a:pt x="67522" y="9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F5044825-4E8B-4628-88DC-6648DE206EB1}"/>
                  </a:ext>
                </a:extLst>
              </p:cNvPr>
              <p:cNvSpPr/>
              <p:nvPr/>
            </p:nvSpPr>
            <p:spPr>
              <a:xfrm>
                <a:off x="5072485" y="1574686"/>
                <a:ext cx="360487" cy="275294"/>
              </a:xfrm>
              <a:custGeom>
                <a:avLst/>
                <a:gdLst>
                  <a:gd name="connsiteX0" fmla="*/ 85303 w 360487"/>
                  <a:gd name="connsiteY0" fmla="*/ 274752 h 275294"/>
                  <a:gd name="connsiteX1" fmla="*/ 28153 w 360487"/>
                  <a:gd name="connsiteY1" fmla="*/ 189027 h 275294"/>
                  <a:gd name="connsiteX2" fmla="*/ 1165 w 360487"/>
                  <a:gd name="connsiteY2" fmla="*/ 169977 h 275294"/>
                  <a:gd name="connsiteX3" fmla="*/ 64665 w 360487"/>
                  <a:gd name="connsiteY3" fmla="*/ 85839 h 275294"/>
                  <a:gd name="connsiteX4" fmla="*/ 71015 w 360487"/>
                  <a:gd name="connsiteY4" fmla="*/ 30277 h 275294"/>
                  <a:gd name="connsiteX5" fmla="*/ 174203 w 360487"/>
                  <a:gd name="connsiteY5" fmla="*/ 114 h 275294"/>
                  <a:gd name="connsiteX6" fmla="*/ 323428 w 360487"/>
                  <a:gd name="connsiteY6" fmla="*/ 20752 h 275294"/>
                  <a:gd name="connsiteX7" fmla="*/ 355178 w 360487"/>
                  <a:gd name="connsiteY7" fmla="*/ 41389 h 275294"/>
                  <a:gd name="connsiteX8" fmla="*/ 237703 w 360487"/>
                  <a:gd name="connsiteY8" fmla="*/ 12814 h 275294"/>
                  <a:gd name="connsiteX9" fmla="*/ 113878 w 360487"/>
                  <a:gd name="connsiteY9" fmla="*/ 23927 h 275294"/>
                  <a:gd name="connsiteX10" fmla="*/ 93240 w 360487"/>
                  <a:gd name="connsiteY10" fmla="*/ 62027 h 275294"/>
                  <a:gd name="connsiteX11" fmla="*/ 37678 w 360487"/>
                  <a:gd name="connsiteY11" fmla="*/ 142989 h 275294"/>
                  <a:gd name="connsiteX12" fmla="*/ 85303 w 360487"/>
                  <a:gd name="connsiteY12" fmla="*/ 274752 h 27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0487" h="275294">
                    <a:moveTo>
                      <a:pt x="85303" y="274752"/>
                    </a:moveTo>
                    <a:cubicBezTo>
                      <a:pt x="83716" y="282425"/>
                      <a:pt x="42176" y="206489"/>
                      <a:pt x="28153" y="189027"/>
                    </a:cubicBezTo>
                    <a:cubicBezTo>
                      <a:pt x="14130" y="171565"/>
                      <a:pt x="-4920" y="187175"/>
                      <a:pt x="1165" y="169977"/>
                    </a:cubicBezTo>
                    <a:cubicBezTo>
                      <a:pt x="7250" y="152779"/>
                      <a:pt x="53023" y="109122"/>
                      <a:pt x="64665" y="85839"/>
                    </a:cubicBezTo>
                    <a:cubicBezTo>
                      <a:pt x="76307" y="62556"/>
                      <a:pt x="52759" y="44565"/>
                      <a:pt x="71015" y="30277"/>
                    </a:cubicBezTo>
                    <a:cubicBezTo>
                      <a:pt x="89271" y="15989"/>
                      <a:pt x="132134" y="1701"/>
                      <a:pt x="174203" y="114"/>
                    </a:cubicBezTo>
                    <a:cubicBezTo>
                      <a:pt x="216272" y="-1473"/>
                      <a:pt x="293266" y="13873"/>
                      <a:pt x="323428" y="20752"/>
                    </a:cubicBezTo>
                    <a:cubicBezTo>
                      <a:pt x="353590" y="27631"/>
                      <a:pt x="369465" y="42712"/>
                      <a:pt x="355178" y="41389"/>
                    </a:cubicBezTo>
                    <a:cubicBezTo>
                      <a:pt x="340891" y="40066"/>
                      <a:pt x="277920" y="15724"/>
                      <a:pt x="237703" y="12814"/>
                    </a:cubicBezTo>
                    <a:cubicBezTo>
                      <a:pt x="197486" y="9904"/>
                      <a:pt x="137955" y="15725"/>
                      <a:pt x="113878" y="23927"/>
                    </a:cubicBezTo>
                    <a:cubicBezTo>
                      <a:pt x="89801" y="32129"/>
                      <a:pt x="105940" y="42183"/>
                      <a:pt x="93240" y="62027"/>
                    </a:cubicBezTo>
                    <a:cubicBezTo>
                      <a:pt x="80540" y="81871"/>
                      <a:pt x="41117" y="110445"/>
                      <a:pt x="37678" y="142989"/>
                    </a:cubicBezTo>
                    <a:cubicBezTo>
                      <a:pt x="34238" y="175533"/>
                      <a:pt x="86890" y="267079"/>
                      <a:pt x="85303" y="2747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CD129455-7A7E-4986-AE83-8C947928A6CD}"/>
                  </a:ext>
                </a:extLst>
              </p:cNvPr>
              <p:cNvSpPr/>
              <p:nvPr/>
            </p:nvSpPr>
            <p:spPr>
              <a:xfrm>
                <a:off x="5235928" y="1641440"/>
                <a:ext cx="135699" cy="123929"/>
              </a:xfrm>
              <a:custGeom>
                <a:avLst/>
                <a:gdLst>
                  <a:gd name="connsiteX0" fmla="*/ 134585 w 135699"/>
                  <a:gd name="connsiteY0" fmla="*/ 3210 h 123929"/>
                  <a:gd name="connsiteX1" fmla="*/ 23460 w 135699"/>
                  <a:gd name="connsiteY1" fmla="*/ 79410 h 123929"/>
                  <a:gd name="connsiteX2" fmla="*/ 1235 w 135699"/>
                  <a:gd name="connsiteY2" fmla="*/ 123860 h 123929"/>
                  <a:gd name="connsiteX3" fmla="*/ 10760 w 135699"/>
                  <a:gd name="connsiteY3" fmla="*/ 69885 h 123929"/>
                  <a:gd name="connsiteX4" fmla="*/ 75847 w 135699"/>
                  <a:gd name="connsiteY4" fmla="*/ 20673 h 123929"/>
                  <a:gd name="connsiteX5" fmla="*/ 134585 w 135699"/>
                  <a:gd name="connsiteY5" fmla="*/ 3210 h 123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699" h="123929">
                    <a:moveTo>
                      <a:pt x="134585" y="3210"/>
                    </a:moveTo>
                    <a:cubicBezTo>
                      <a:pt x="125854" y="12999"/>
                      <a:pt x="45685" y="59302"/>
                      <a:pt x="23460" y="79410"/>
                    </a:cubicBezTo>
                    <a:cubicBezTo>
                      <a:pt x="1235" y="99518"/>
                      <a:pt x="3352" y="125448"/>
                      <a:pt x="1235" y="123860"/>
                    </a:cubicBezTo>
                    <a:cubicBezTo>
                      <a:pt x="-882" y="122272"/>
                      <a:pt x="-1675" y="87083"/>
                      <a:pt x="10760" y="69885"/>
                    </a:cubicBezTo>
                    <a:cubicBezTo>
                      <a:pt x="23195" y="52687"/>
                      <a:pt x="53093" y="33373"/>
                      <a:pt x="75847" y="20673"/>
                    </a:cubicBezTo>
                    <a:cubicBezTo>
                      <a:pt x="98601" y="7973"/>
                      <a:pt x="143316" y="-6579"/>
                      <a:pt x="134585" y="32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7FBE53A9-61D7-4330-AC5E-5719953B3839}"/>
                  </a:ext>
                </a:extLst>
              </p:cNvPr>
              <p:cNvSpPr/>
              <p:nvPr/>
            </p:nvSpPr>
            <p:spPr>
              <a:xfrm>
                <a:off x="5166323" y="1627179"/>
                <a:ext cx="58312" cy="131783"/>
              </a:xfrm>
              <a:custGeom>
                <a:avLst/>
                <a:gdLst>
                  <a:gd name="connsiteX0" fmla="*/ 58140 w 58312"/>
                  <a:gd name="connsiteY0" fmla="*/ 9 h 131783"/>
                  <a:gd name="connsiteX1" fmla="*/ 990 w 58312"/>
                  <a:gd name="connsiteY1" fmla="*/ 74621 h 131783"/>
                  <a:gd name="connsiteX2" fmla="*/ 21627 w 58312"/>
                  <a:gd name="connsiteY2" fmla="*/ 131771 h 131783"/>
                  <a:gd name="connsiteX3" fmla="*/ 18452 w 58312"/>
                  <a:gd name="connsiteY3" fmla="*/ 69859 h 131783"/>
                  <a:gd name="connsiteX4" fmla="*/ 58140 w 58312"/>
                  <a:gd name="connsiteY4" fmla="*/ 9 h 13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12" h="131783">
                    <a:moveTo>
                      <a:pt x="58140" y="9"/>
                    </a:moveTo>
                    <a:cubicBezTo>
                      <a:pt x="55230" y="803"/>
                      <a:pt x="7075" y="52661"/>
                      <a:pt x="990" y="74621"/>
                    </a:cubicBezTo>
                    <a:cubicBezTo>
                      <a:pt x="-5095" y="96581"/>
                      <a:pt x="18717" y="132565"/>
                      <a:pt x="21627" y="131771"/>
                    </a:cubicBezTo>
                    <a:cubicBezTo>
                      <a:pt x="24537" y="130977"/>
                      <a:pt x="10514" y="92084"/>
                      <a:pt x="18452" y="69859"/>
                    </a:cubicBezTo>
                    <a:cubicBezTo>
                      <a:pt x="26389" y="47634"/>
                      <a:pt x="61050" y="-785"/>
                      <a:pt x="58140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DC1FCB3D-A7FF-4173-AD72-D7F8D1BE4393}"/>
                  </a:ext>
                </a:extLst>
              </p:cNvPr>
              <p:cNvSpPr/>
              <p:nvPr/>
            </p:nvSpPr>
            <p:spPr>
              <a:xfrm>
                <a:off x="5418138" y="1602037"/>
                <a:ext cx="324658" cy="122002"/>
              </a:xfrm>
              <a:custGeom>
                <a:avLst/>
                <a:gdLst>
                  <a:gd name="connsiteX0" fmla="*/ 0 w 324658"/>
                  <a:gd name="connsiteY0" fmla="*/ 10863 h 122002"/>
                  <a:gd name="connsiteX1" fmla="*/ 177800 w 324658"/>
                  <a:gd name="connsiteY1" fmla="*/ 15626 h 122002"/>
                  <a:gd name="connsiteX2" fmla="*/ 242887 w 324658"/>
                  <a:gd name="connsiteY2" fmla="*/ 6101 h 122002"/>
                  <a:gd name="connsiteX3" fmla="*/ 323850 w 324658"/>
                  <a:gd name="connsiteY3" fmla="*/ 121988 h 122002"/>
                  <a:gd name="connsiteX4" fmla="*/ 274637 w 324658"/>
                  <a:gd name="connsiteY4" fmla="*/ 14038 h 122002"/>
                  <a:gd name="connsiteX5" fmla="*/ 123825 w 324658"/>
                  <a:gd name="connsiteY5" fmla="*/ 15626 h 122002"/>
                  <a:gd name="connsiteX6" fmla="*/ 0 w 324658"/>
                  <a:gd name="connsiteY6" fmla="*/ 10863 h 12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658" h="122002">
                    <a:moveTo>
                      <a:pt x="0" y="10863"/>
                    </a:moveTo>
                    <a:cubicBezTo>
                      <a:pt x="8996" y="10863"/>
                      <a:pt x="137319" y="16420"/>
                      <a:pt x="177800" y="15626"/>
                    </a:cubicBezTo>
                    <a:cubicBezTo>
                      <a:pt x="218281" y="14832"/>
                      <a:pt x="218545" y="-11626"/>
                      <a:pt x="242887" y="6101"/>
                    </a:cubicBezTo>
                    <a:cubicBezTo>
                      <a:pt x="267229" y="23828"/>
                      <a:pt x="318558" y="120665"/>
                      <a:pt x="323850" y="121988"/>
                    </a:cubicBezTo>
                    <a:cubicBezTo>
                      <a:pt x="329142" y="123311"/>
                      <a:pt x="307975" y="31765"/>
                      <a:pt x="274637" y="14038"/>
                    </a:cubicBezTo>
                    <a:cubicBezTo>
                      <a:pt x="241300" y="-3689"/>
                      <a:pt x="169069" y="17213"/>
                      <a:pt x="123825" y="15626"/>
                    </a:cubicBezTo>
                    <a:lnTo>
                      <a:pt x="0" y="1086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63164178-7EA2-4EC3-803A-3BFCB8DB1D3C}"/>
                  </a:ext>
                </a:extLst>
              </p:cNvPr>
              <p:cNvSpPr/>
              <p:nvPr/>
            </p:nvSpPr>
            <p:spPr>
              <a:xfrm>
                <a:off x="5381363" y="1673078"/>
                <a:ext cx="32146" cy="128903"/>
              </a:xfrm>
              <a:custGeom>
                <a:avLst/>
                <a:gdLst>
                  <a:gd name="connsiteX0" fmla="*/ 1850 w 32146"/>
                  <a:gd name="connsiteY0" fmla="*/ 147 h 128903"/>
                  <a:gd name="connsiteX1" fmla="*/ 16137 w 32146"/>
                  <a:gd name="connsiteY1" fmla="*/ 74760 h 128903"/>
                  <a:gd name="connsiteX2" fmla="*/ 262 w 32146"/>
                  <a:gd name="connsiteY2" fmla="*/ 128735 h 128903"/>
                  <a:gd name="connsiteX3" fmla="*/ 32012 w 32146"/>
                  <a:gd name="connsiteY3" fmla="*/ 57297 h 128903"/>
                  <a:gd name="connsiteX4" fmla="*/ 1850 w 32146"/>
                  <a:gd name="connsiteY4" fmla="*/ 147 h 12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6" h="128903">
                    <a:moveTo>
                      <a:pt x="1850" y="147"/>
                    </a:moveTo>
                    <a:cubicBezTo>
                      <a:pt x="-796" y="3057"/>
                      <a:pt x="16402" y="53329"/>
                      <a:pt x="16137" y="74760"/>
                    </a:cubicBezTo>
                    <a:cubicBezTo>
                      <a:pt x="15872" y="96191"/>
                      <a:pt x="-2384" y="131645"/>
                      <a:pt x="262" y="128735"/>
                    </a:cubicBezTo>
                    <a:cubicBezTo>
                      <a:pt x="2908" y="125825"/>
                      <a:pt x="29631" y="76347"/>
                      <a:pt x="32012" y="57297"/>
                    </a:cubicBezTo>
                    <a:cubicBezTo>
                      <a:pt x="34393" y="38247"/>
                      <a:pt x="4496" y="-2763"/>
                      <a:pt x="1850" y="14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66D04897-37E9-49FD-A1DE-428EEB0DC2E8}"/>
                  </a:ext>
                </a:extLst>
              </p:cNvPr>
              <p:cNvSpPr/>
              <p:nvPr/>
            </p:nvSpPr>
            <p:spPr>
              <a:xfrm>
                <a:off x="5763970" y="1614289"/>
                <a:ext cx="67040" cy="162275"/>
              </a:xfrm>
              <a:custGeom>
                <a:avLst/>
                <a:gdLst>
                  <a:gd name="connsiteX0" fmla="*/ 6593 w 67040"/>
                  <a:gd name="connsiteY0" fmla="*/ 199 h 162275"/>
                  <a:gd name="connsiteX1" fmla="*/ 43105 w 67040"/>
                  <a:gd name="connsiteY1" fmla="*/ 82749 h 162275"/>
                  <a:gd name="connsiteX2" fmla="*/ 243 w 67040"/>
                  <a:gd name="connsiteY2" fmla="*/ 162124 h 162275"/>
                  <a:gd name="connsiteX3" fmla="*/ 66918 w 67040"/>
                  <a:gd name="connsiteY3" fmla="*/ 62111 h 162275"/>
                  <a:gd name="connsiteX4" fmla="*/ 6593 w 67040"/>
                  <a:gd name="connsiteY4" fmla="*/ 199 h 16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0" h="162275">
                    <a:moveTo>
                      <a:pt x="6593" y="199"/>
                    </a:moveTo>
                    <a:cubicBezTo>
                      <a:pt x="2624" y="3639"/>
                      <a:pt x="44163" y="55762"/>
                      <a:pt x="43105" y="82749"/>
                    </a:cubicBezTo>
                    <a:cubicBezTo>
                      <a:pt x="42047" y="109736"/>
                      <a:pt x="-3726" y="165564"/>
                      <a:pt x="243" y="162124"/>
                    </a:cubicBezTo>
                    <a:cubicBezTo>
                      <a:pt x="4212" y="158684"/>
                      <a:pt x="63743" y="85659"/>
                      <a:pt x="66918" y="62111"/>
                    </a:cubicBezTo>
                    <a:cubicBezTo>
                      <a:pt x="70093" y="38563"/>
                      <a:pt x="10562" y="-3241"/>
                      <a:pt x="6593" y="1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CE3AD398-BAF9-4695-94D6-AC50BA450B63}"/>
                  </a:ext>
                </a:extLst>
              </p:cNvPr>
              <p:cNvSpPr/>
              <p:nvPr/>
            </p:nvSpPr>
            <p:spPr>
              <a:xfrm>
                <a:off x="5684556" y="1600694"/>
                <a:ext cx="299004" cy="260599"/>
              </a:xfrm>
              <a:custGeom>
                <a:avLst/>
                <a:gdLst>
                  <a:gd name="connsiteX0" fmla="*/ 6632 w 299004"/>
                  <a:gd name="connsiteY0" fmla="*/ 16969 h 260599"/>
                  <a:gd name="connsiteX1" fmla="*/ 70132 w 299004"/>
                  <a:gd name="connsiteY1" fmla="*/ 26494 h 260599"/>
                  <a:gd name="connsiteX2" fmla="*/ 241582 w 299004"/>
                  <a:gd name="connsiteY2" fmla="*/ 26494 h 260599"/>
                  <a:gd name="connsiteX3" fmla="*/ 266982 w 299004"/>
                  <a:gd name="connsiteY3" fmla="*/ 104281 h 260599"/>
                  <a:gd name="connsiteX4" fmla="*/ 298732 w 299004"/>
                  <a:gd name="connsiteY4" fmla="*/ 259856 h 260599"/>
                  <a:gd name="connsiteX5" fmla="*/ 247932 w 299004"/>
                  <a:gd name="connsiteY5" fmla="*/ 34431 h 260599"/>
                  <a:gd name="connsiteX6" fmla="*/ 217769 w 299004"/>
                  <a:gd name="connsiteY6" fmla="*/ 1094 h 260599"/>
                  <a:gd name="connsiteX7" fmla="*/ 6632 w 299004"/>
                  <a:gd name="connsiteY7" fmla="*/ 16969 h 26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04" h="260599">
                    <a:moveTo>
                      <a:pt x="6632" y="16969"/>
                    </a:moveTo>
                    <a:cubicBezTo>
                      <a:pt x="-17974" y="21202"/>
                      <a:pt x="30974" y="24907"/>
                      <a:pt x="70132" y="26494"/>
                    </a:cubicBezTo>
                    <a:cubicBezTo>
                      <a:pt x="109290" y="28081"/>
                      <a:pt x="208774" y="13530"/>
                      <a:pt x="241582" y="26494"/>
                    </a:cubicBezTo>
                    <a:cubicBezTo>
                      <a:pt x="274390" y="39458"/>
                      <a:pt x="257457" y="65387"/>
                      <a:pt x="266982" y="104281"/>
                    </a:cubicBezTo>
                    <a:cubicBezTo>
                      <a:pt x="276507" y="143175"/>
                      <a:pt x="301907" y="271498"/>
                      <a:pt x="298732" y="259856"/>
                    </a:cubicBezTo>
                    <a:cubicBezTo>
                      <a:pt x="295557" y="248214"/>
                      <a:pt x="261426" y="77558"/>
                      <a:pt x="247932" y="34431"/>
                    </a:cubicBezTo>
                    <a:cubicBezTo>
                      <a:pt x="234438" y="-8696"/>
                      <a:pt x="255605" y="6650"/>
                      <a:pt x="217769" y="1094"/>
                    </a:cubicBezTo>
                    <a:cubicBezTo>
                      <a:pt x="179934" y="-4462"/>
                      <a:pt x="31238" y="12736"/>
                      <a:pt x="6632" y="1696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288BAA97-D534-4223-AF37-91D240B2C52A}"/>
                  </a:ext>
                </a:extLst>
              </p:cNvPr>
              <p:cNvSpPr/>
              <p:nvPr/>
            </p:nvSpPr>
            <p:spPr>
              <a:xfrm>
                <a:off x="5467309" y="2366941"/>
                <a:ext cx="385680" cy="163319"/>
              </a:xfrm>
              <a:custGeom>
                <a:avLst/>
                <a:gdLst>
                  <a:gd name="connsiteX0" fmla="*/ 41 w 385680"/>
                  <a:gd name="connsiteY0" fmla="*/ 22 h 163319"/>
                  <a:gd name="connsiteX1" fmla="*/ 177841 w 385680"/>
                  <a:gd name="connsiteY1" fmla="*/ 38122 h 163319"/>
                  <a:gd name="connsiteX2" fmla="*/ 255629 w 385680"/>
                  <a:gd name="connsiteY2" fmla="*/ 98447 h 163319"/>
                  <a:gd name="connsiteX3" fmla="*/ 384216 w 385680"/>
                  <a:gd name="connsiteY3" fmla="*/ 161947 h 163319"/>
                  <a:gd name="connsiteX4" fmla="*/ 163554 w 385680"/>
                  <a:gd name="connsiteY4" fmla="*/ 34947 h 163319"/>
                  <a:gd name="connsiteX5" fmla="*/ 41 w 385680"/>
                  <a:gd name="connsiteY5" fmla="*/ 22 h 1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680" h="163319">
                    <a:moveTo>
                      <a:pt x="41" y="22"/>
                    </a:moveTo>
                    <a:cubicBezTo>
                      <a:pt x="2422" y="551"/>
                      <a:pt x="135243" y="21718"/>
                      <a:pt x="177841" y="38122"/>
                    </a:cubicBezTo>
                    <a:cubicBezTo>
                      <a:pt x="220439" y="54526"/>
                      <a:pt x="221233" y="77810"/>
                      <a:pt x="255629" y="98447"/>
                    </a:cubicBezTo>
                    <a:cubicBezTo>
                      <a:pt x="290025" y="119084"/>
                      <a:pt x="399562" y="172530"/>
                      <a:pt x="384216" y="161947"/>
                    </a:cubicBezTo>
                    <a:cubicBezTo>
                      <a:pt x="368870" y="151364"/>
                      <a:pt x="228112" y="61670"/>
                      <a:pt x="163554" y="34947"/>
                    </a:cubicBezTo>
                    <a:cubicBezTo>
                      <a:pt x="98996" y="8224"/>
                      <a:pt x="-2340" y="-507"/>
                      <a:pt x="41" y="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EF7BD1BA-7607-4608-9235-7EB83C014DEA}"/>
                  </a:ext>
                </a:extLst>
              </p:cNvPr>
              <p:cNvSpPr/>
              <p:nvPr/>
            </p:nvSpPr>
            <p:spPr>
              <a:xfrm>
                <a:off x="6071126" y="1777723"/>
                <a:ext cx="592367" cy="142135"/>
              </a:xfrm>
              <a:custGeom>
                <a:avLst/>
                <a:gdLst>
                  <a:gd name="connsiteX0" fmla="*/ 10587 w 592367"/>
                  <a:gd name="connsiteY0" fmla="*/ 138390 h 142135"/>
                  <a:gd name="connsiteX1" fmla="*/ 55037 w 592367"/>
                  <a:gd name="connsiteY1" fmla="*/ 103465 h 142135"/>
                  <a:gd name="connsiteX2" fmla="*/ 205849 w 592367"/>
                  <a:gd name="connsiteY2" fmla="*/ 8215 h 142135"/>
                  <a:gd name="connsiteX3" fmla="*/ 413812 w 592367"/>
                  <a:gd name="connsiteY3" fmla="*/ 5040 h 142135"/>
                  <a:gd name="connsiteX4" fmla="*/ 588437 w 592367"/>
                  <a:gd name="connsiteY4" fmla="*/ 3452 h 142135"/>
                  <a:gd name="connsiteX5" fmla="*/ 239187 w 592367"/>
                  <a:gd name="connsiteY5" fmla="*/ 20915 h 142135"/>
                  <a:gd name="connsiteX6" fmla="*/ 10587 w 592367"/>
                  <a:gd name="connsiteY6" fmla="*/ 138390 h 14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367" h="142135">
                    <a:moveTo>
                      <a:pt x="10587" y="138390"/>
                    </a:moveTo>
                    <a:cubicBezTo>
                      <a:pt x="-20105" y="152148"/>
                      <a:pt x="22493" y="125161"/>
                      <a:pt x="55037" y="103465"/>
                    </a:cubicBezTo>
                    <a:cubicBezTo>
                      <a:pt x="87581" y="81769"/>
                      <a:pt x="146053" y="24619"/>
                      <a:pt x="205849" y="8215"/>
                    </a:cubicBezTo>
                    <a:cubicBezTo>
                      <a:pt x="265645" y="-8189"/>
                      <a:pt x="413812" y="5040"/>
                      <a:pt x="413812" y="5040"/>
                    </a:cubicBezTo>
                    <a:cubicBezTo>
                      <a:pt x="477577" y="4246"/>
                      <a:pt x="617541" y="806"/>
                      <a:pt x="588437" y="3452"/>
                    </a:cubicBezTo>
                    <a:cubicBezTo>
                      <a:pt x="559333" y="6098"/>
                      <a:pt x="334172" y="542"/>
                      <a:pt x="239187" y="20915"/>
                    </a:cubicBezTo>
                    <a:cubicBezTo>
                      <a:pt x="144202" y="41288"/>
                      <a:pt x="41279" y="124632"/>
                      <a:pt x="10587" y="1383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A45DEF99-59A7-40EB-AE33-E79923F1CEAE}"/>
                  </a:ext>
                </a:extLst>
              </p:cNvPr>
              <p:cNvSpPr/>
              <p:nvPr/>
            </p:nvSpPr>
            <p:spPr>
              <a:xfrm>
                <a:off x="6048070" y="1737960"/>
                <a:ext cx="648741" cy="189321"/>
              </a:xfrm>
              <a:custGeom>
                <a:avLst/>
                <a:gdLst>
                  <a:gd name="connsiteX0" fmla="*/ 648005 w 648741"/>
                  <a:gd name="connsiteY0" fmla="*/ 5115 h 189321"/>
                  <a:gd name="connsiteX1" fmla="*/ 209855 w 648741"/>
                  <a:gd name="connsiteY1" fmla="*/ 3528 h 189321"/>
                  <a:gd name="connsiteX2" fmla="*/ 157468 w 648741"/>
                  <a:gd name="connsiteY2" fmla="*/ 51153 h 189321"/>
                  <a:gd name="connsiteX3" fmla="*/ 305 w 648741"/>
                  <a:gd name="connsiteY3" fmla="*/ 189265 h 189321"/>
                  <a:gd name="connsiteX4" fmla="*/ 201918 w 648741"/>
                  <a:gd name="connsiteY4" fmla="*/ 33690 h 189321"/>
                  <a:gd name="connsiteX5" fmla="*/ 311455 w 648741"/>
                  <a:gd name="connsiteY5" fmla="*/ 17815 h 189321"/>
                  <a:gd name="connsiteX6" fmla="*/ 648005 w 648741"/>
                  <a:gd name="connsiteY6" fmla="*/ 5115 h 18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8741" h="189321">
                    <a:moveTo>
                      <a:pt x="648005" y="5115"/>
                    </a:moveTo>
                    <a:cubicBezTo>
                      <a:pt x="631072" y="2734"/>
                      <a:pt x="291611" y="-4145"/>
                      <a:pt x="209855" y="3528"/>
                    </a:cubicBezTo>
                    <a:cubicBezTo>
                      <a:pt x="128099" y="11201"/>
                      <a:pt x="157468" y="51153"/>
                      <a:pt x="157468" y="51153"/>
                    </a:cubicBezTo>
                    <a:cubicBezTo>
                      <a:pt x="122543" y="82109"/>
                      <a:pt x="-7103" y="192176"/>
                      <a:pt x="305" y="189265"/>
                    </a:cubicBezTo>
                    <a:cubicBezTo>
                      <a:pt x="7713" y="186355"/>
                      <a:pt x="150060" y="62265"/>
                      <a:pt x="201918" y="33690"/>
                    </a:cubicBezTo>
                    <a:cubicBezTo>
                      <a:pt x="253776" y="5115"/>
                      <a:pt x="237901" y="23371"/>
                      <a:pt x="311455" y="17815"/>
                    </a:cubicBezTo>
                    <a:cubicBezTo>
                      <a:pt x="385009" y="12259"/>
                      <a:pt x="664938" y="7496"/>
                      <a:pt x="648005" y="51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BB18A4DE-CFC4-4C66-A134-1A457AC4C891}"/>
                  </a:ext>
                </a:extLst>
              </p:cNvPr>
              <p:cNvSpPr/>
              <p:nvPr/>
            </p:nvSpPr>
            <p:spPr>
              <a:xfrm>
                <a:off x="6056917" y="1635095"/>
                <a:ext cx="637659" cy="83229"/>
              </a:xfrm>
              <a:custGeom>
                <a:avLst/>
                <a:gdLst>
                  <a:gd name="connsiteX0" fmla="*/ 983 w 637659"/>
                  <a:gd name="connsiteY0" fmla="*/ 60355 h 83229"/>
                  <a:gd name="connsiteX1" fmla="*/ 142271 w 637659"/>
                  <a:gd name="connsiteY1" fmla="*/ 6380 h 83229"/>
                  <a:gd name="connsiteX2" fmla="*/ 159733 w 637659"/>
                  <a:gd name="connsiteY2" fmla="*/ 61943 h 83229"/>
                  <a:gd name="connsiteX3" fmla="*/ 377221 w 637659"/>
                  <a:gd name="connsiteY3" fmla="*/ 14318 h 83229"/>
                  <a:gd name="connsiteX4" fmla="*/ 389921 w 637659"/>
                  <a:gd name="connsiteY4" fmla="*/ 49243 h 83229"/>
                  <a:gd name="connsiteX5" fmla="*/ 570896 w 637659"/>
                  <a:gd name="connsiteY5" fmla="*/ 55593 h 83229"/>
                  <a:gd name="connsiteX6" fmla="*/ 637571 w 637659"/>
                  <a:gd name="connsiteY6" fmla="*/ 79405 h 83229"/>
                  <a:gd name="connsiteX7" fmla="*/ 559783 w 637659"/>
                  <a:gd name="connsiteY7" fmla="*/ 82580 h 83229"/>
                  <a:gd name="connsiteX8" fmla="*/ 369283 w 637659"/>
                  <a:gd name="connsiteY8" fmla="*/ 73055 h 83229"/>
                  <a:gd name="connsiteX9" fmla="*/ 240696 w 637659"/>
                  <a:gd name="connsiteY9" fmla="*/ 63530 h 83229"/>
                  <a:gd name="connsiteX10" fmla="*/ 142271 w 637659"/>
                  <a:gd name="connsiteY10" fmla="*/ 36543 h 83229"/>
                  <a:gd name="connsiteX11" fmla="*/ 81946 w 637659"/>
                  <a:gd name="connsiteY11" fmla="*/ 30 h 83229"/>
                  <a:gd name="connsiteX12" fmla="*/ 983 w 637659"/>
                  <a:gd name="connsiteY12" fmla="*/ 60355 h 8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7659" h="83229">
                    <a:moveTo>
                      <a:pt x="983" y="60355"/>
                    </a:moveTo>
                    <a:cubicBezTo>
                      <a:pt x="11037" y="61413"/>
                      <a:pt x="115813" y="6115"/>
                      <a:pt x="142271" y="6380"/>
                    </a:cubicBezTo>
                    <a:cubicBezTo>
                      <a:pt x="168729" y="6645"/>
                      <a:pt x="120575" y="60620"/>
                      <a:pt x="159733" y="61943"/>
                    </a:cubicBezTo>
                    <a:cubicBezTo>
                      <a:pt x="198891" y="63266"/>
                      <a:pt x="338856" y="16435"/>
                      <a:pt x="377221" y="14318"/>
                    </a:cubicBezTo>
                    <a:cubicBezTo>
                      <a:pt x="415586" y="12201"/>
                      <a:pt x="357642" y="42364"/>
                      <a:pt x="389921" y="49243"/>
                    </a:cubicBezTo>
                    <a:cubicBezTo>
                      <a:pt x="422200" y="56122"/>
                      <a:pt x="529621" y="50566"/>
                      <a:pt x="570896" y="55593"/>
                    </a:cubicBezTo>
                    <a:cubicBezTo>
                      <a:pt x="612171" y="60620"/>
                      <a:pt x="639423" y="74907"/>
                      <a:pt x="637571" y="79405"/>
                    </a:cubicBezTo>
                    <a:cubicBezTo>
                      <a:pt x="635719" y="83903"/>
                      <a:pt x="604498" y="83638"/>
                      <a:pt x="559783" y="82580"/>
                    </a:cubicBezTo>
                    <a:cubicBezTo>
                      <a:pt x="515068" y="81522"/>
                      <a:pt x="422464" y="76230"/>
                      <a:pt x="369283" y="73055"/>
                    </a:cubicBezTo>
                    <a:cubicBezTo>
                      <a:pt x="316102" y="69880"/>
                      <a:pt x="278531" y="69615"/>
                      <a:pt x="240696" y="63530"/>
                    </a:cubicBezTo>
                    <a:cubicBezTo>
                      <a:pt x="202861" y="57445"/>
                      <a:pt x="168729" y="47126"/>
                      <a:pt x="142271" y="36543"/>
                    </a:cubicBezTo>
                    <a:cubicBezTo>
                      <a:pt x="115813" y="25960"/>
                      <a:pt x="103113" y="-1028"/>
                      <a:pt x="81946" y="30"/>
                    </a:cubicBezTo>
                    <a:cubicBezTo>
                      <a:pt x="60779" y="1088"/>
                      <a:pt x="-9071" y="59297"/>
                      <a:pt x="983" y="603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6EAFAAE6-0DA6-4F73-9C8F-18DC39B4E279}"/>
                  </a:ext>
                </a:extLst>
              </p:cNvPr>
              <p:cNvSpPr/>
              <p:nvPr/>
            </p:nvSpPr>
            <p:spPr>
              <a:xfrm>
                <a:off x="6056388" y="1680660"/>
                <a:ext cx="71376" cy="156497"/>
              </a:xfrm>
              <a:custGeom>
                <a:avLst/>
                <a:gdLst>
                  <a:gd name="connsiteX0" fmla="*/ 71362 w 71376"/>
                  <a:gd name="connsiteY0" fmla="*/ 503 h 156497"/>
                  <a:gd name="connsiteX1" fmla="*/ 1512 w 71376"/>
                  <a:gd name="connsiteY1" fmla="*/ 89403 h 156497"/>
                  <a:gd name="connsiteX2" fmla="*/ 22150 w 71376"/>
                  <a:gd name="connsiteY2" fmla="*/ 156078 h 156497"/>
                  <a:gd name="connsiteX3" fmla="*/ 7862 w 71376"/>
                  <a:gd name="connsiteY3" fmla="*/ 57653 h 156497"/>
                  <a:gd name="connsiteX4" fmla="*/ 71362 w 71376"/>
                  <a:gd name="connsiteY4" fmla="*/ 503 h 15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156497">
                    <a:moveTo>
                      <a:pt x="71362" y="503"/>
                    </a:moveTo>
                    <a:cubicBezTo>
                      <a:pt x="70304" y="5794"/>
                      <a:pt x="9714" y="63474"/>
                      <a:pt x="1512" y="89403"/>
                    </a:cubicBezTo>
                    <a:cubicBezTo>
                      <a:pt x="-6690" y="115332"/>
                      <a:pt x="21092" y="161369"/>
                      <a:pt x="22150" y="156078"/>
                    </a:cubicBezTo>
                    <a:cubicBezTo>
                      <a:pt x="23208" y="150787"/>
                      <a:pt x="1248" y="82524"/>
                      <a:pt x="7862" y="57653"/>
                    </a:cubicBezTo>
                    <a:cubicBezTo>
                      <a:pt x="14476" y="32782"/>
                      <a:pt x="72420" y="-4788"/>
                      <a:pt x="71362" y="5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0F7C54CA-9D8F-4C18-A068-D564A7C0DE34}"/>
                  </a:ext>
                </a:extLst>
              </p:cNvPr>
              <p:cNvSpPr/>
              <p:nvPr/>
            </p:nvSpPr>
            <p:spPr>
              <a:xfrm>
                <a:off x="6007380" y="1625595"/>
                <a:ext cx="134675" cy="288261"/>
              </a:xfrm>
              <a:custGeom>
                <a:avLst/>
                <a:gdLst>
                  <a:gd name="connsiteX0" fmla="*/ 120370 w 134675"/>
                  <a:gd name="connsiteY0" fmla="*/ 5 h 288261"/>
                  <a:gd name="connsiteX1" fmla="*/ 4483 w 134675"/>
                  <a:gd name="connsiteY1" fmla="*/ 128593 h 288261"/>
                  <a:gd name="connsiteX2" fmla="*/ 25120 w 134675"/>
                  <a:gd name="connsiteY2" fmla="*/ 184155 h 288261"/>
                  <a:gd name="connsiteX3" fmla="*/ 37820 w 134675"/>
                  <a:gd name="connsiteY3" fmla="*/ 246068 h 288261"/>
                  <a:gd name="connsiteX4" fmla="*/ 36233 w 134675"/>
                  <a:gd name="connsiteY4" fmla="*/ 287343 h 288261"/>
                  <a:gd name="connsiteX5" fmla="*/ 134658 w 134675"/>
                  <a:gd name="connsiteY5" fmla="*/ 206380 h 288261"/>
                  <a:gd name="connsiteX6" fmla="*/ 44170 w 134675"/>
                  <a:gd name="connsiteY6" fmla="*/ 231780 h 288261"/>
                  <a:gd name="connsiteX7" fmla="*/ 25120 w 134675"/>
                  <a:gd name="connsiteY7" fmla="*/ 123830 h 288261"/>
                  <a:gd name="connsiteX8" fmla="*/ 120370 w 134675"/>
                  <a:gd name="connsiteY8" fmla="*/ 5 h 28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75" h="288261">
                    <a:moveTo>
                      <a:pt x="120370" y="5"/>
                    </a:moveTo>
                    <a:cubicBezTo>
                      <a:pt x="116931" y="799"/>
                      <a:pt x="20358" y="97901"/>
                      <a:pt x="4483" y="128593"/>
                    </a:cubicBezTo>
                    <a:cubicBezTo>
                      <a:pt x="-11392" y="159285"/>
                      <a:pt x="19564" y="164576"/>
                      <a:pt x="25120" y="184155"/>
                    </a:cubicBezTo>
                    <a:cubicBezTo>
                      <a:pt x="30676" y="203734"/>
                      <a:pt x="35968" y="228870"/>
                      <a:pt x="37820" y="246068"/>
                    </a:cubicBezTo>
                    <a:cubicBezTo>
                      <a:pt x="39672" y="263266"/>
                      <a:pt x="20093" y="293958"/>
                      <a:pt x="36233" y="287343"/>
                    </a:cubicBezTo>
                    <a:cubicBezTo>
                      <a:pt x="52373" y="280728"/>
                      <a:pt x="133335" y="215640"/>
                      <a:pt x="134658" y="206380"/>
                    </a:cubicBezTo>
                    <a:cubicBezTo>
                      <a:pt x="135981" y="197120"/>
                      <a:pt x="62426" y="245538"/>
                      <a:pt x="44170" y="231780"/>
                    </a:cubicBezTo>
                    <a:cubicBezTo>
                      <a:pt x="25914" y="218022"/>
                      <a:pt x="16389" y="156638"/>
                      <a:pt x="25120" y="123830"/>
                    </a:cubicBezTo>
                    <a:cubicBezTo>
                      <a:pt x="33851" y="91022"/>
                      <a:pt x="123809" y="-789"/>
                      <a:pt x="12037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BBB7F746-36D6-4F25-8A58-BFE41B5F0DE8}"/>
                  </a:ext>
                </a:extLst>
              </p:cNvPr>
              <p:cNvSpPr/>
              <p:nvPr/>
            </p:nvSpPr>
            <p:spPr>
              <a:xfrm>
                <a:off x="5355527" y="2905054"/>
                <a:ext cx="393327" cy="200096"/>
              </a:xfrm>
              <a:custGeom>
                <a:avLst/>
                <a:gdLst>
                  <a:gd name="connsiteX0" fmla="*/ 698 w 393327"/>
                  <a:gd name="connsiteY0" fmla="*/ 200096 h 200096"/>
                  <a:gd name="connsiteX1" fmla="*/ 81661 w 393327"/>
                  <a:gd name="connsiteY1" fmla="*/ 25471 h 200096"/>
                  <a:gd name="connsiteX2" fmla="*/ 188023 w 393327"/>
                  <a:gd name="connsiteY2" fmla="*/ 3246 h 200096"/>
                  <a:gd name="connsiteX3" fmla="*/ 286448 w 393327"/>
                  <a:gd name="connsiteY3" fmla="*/ 47696 h 200096"/>
                  <a:gd name="connsiteX4" fmla="*/ 392811 w 393327"/>
                  <a:gd name="connsiteY4" fmla="*/ 46109 h 200096"/>
                  <a:gd name="connsiteX5" fmla="*/ 240411 w 393327"/>
                  <a:gd name="connsiteY5" fmla="*/ 36584 h 200096"/>
                  <a:gd name="connsiteX6" fmla="*/ 230886 w 393327"/>
                  <a:gd name="connsiteY6" fmla="*/ 49284 h 200096"/>
                  <a:gd name="connsiteX7" fmla="*/ 246761 w 393327"/>
                  <a:gd name="connsiteY7" fmla="*/ 108021 h 200096"/>
                  <a:gd name="connsiteX8" fmla="*/ 226123 w 393327"/>
                  <a:gd name="connsiteY8" fmla="*/ 22296 h 200096"/>
                  <a:gd name="connsiteX9" fmla="*/ 215011 w 393327"/>
                  <a:gd name="connsiteY9" fmla="*/ 100084 h 200096"/>
                  <a:gd name="connsiteX10" fmla="*/ 181673 w 393327"/>
                  <a:gd name="connsiteY10" fmla="*/ 11184 h 200096"/>
                  <a:gd name="connsiteX11" fmla="*/ 127698 w 393327"/>
                  <a:gd name="connsiteY11" fmla="*/ 27059 h 200096"/>
                  <a:gd name="connsiteX12" fmla="*/ 698 w 393327"/>
                  <a:gd name="connsiteY12" fmla="*/ 200096 h 20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27" h="200096">
                    <a:moveTo>
                      <a:pt x="698" y="200096"/>
                    </a:moveTo>
                    <a:cubicBezTo>
                      <a:pt x="-6975" y="199831"/>
                      <a:pt x="50440" y="58279"/>
                      <a:pt x="81661" y="25471"/>
                    </a:cubicBezTo>
                    <a:cubicBezTo>
                      <a:pt x="112882" y="-7337"/>
                      <a:pt x="153892" y="-458"/>
                      <a:pt x="188023" y="3246"/>
                    </a:cubicBezTo>
                    <a:cubicBezTo>
                      <a:pt x="222154" y="6950"/>
                      <a:pt x="252317" y="40552"/>
                      <a:pt x="286448" y="47696"/>
                    </a:cubicBezTo>
                    <a:cubicBezTo>
                      <a:pt x="320579" y="54840"/>
                      <a:pt x="400484" y="47961"/>
                      <a:pt x="392811" y="46109"/>
                    </a:cubicBezTo>
                    <a:cubicBezTo>
                      <a:pt x="385138" y="44257"/>
                      <a:pt x="267398" y="36055"/>
                      <a:pt x="240411" y="36584"/>
                    </a:cubicBezTo>
                    <a:cubicBezTo>
                      <a:pt x="213424" y="37113"/>
                      <a:pt x="229828" y="37378"/>
                      <a:pt x="230886" y="49284"/>
                    </a:cubicBezTo>
                    <a:cubicBezTo>
                      <a:pt x="231944" y="61190"/>
                      <a:pt x="247555" y="112519"/>
                      <a:pt x="246761" y="108021"/>
                    </a:cubicBezTo>
                    <a:cubicBezTo>
                      <a:pt x="245967" y="103523"/>
                      <a:pt x="231415" y="23619"/>
                      <a:pt x="226123" y="22296"/>
                    </a:cubicBezTo>
                    <a:cubicBezTo>
                      <a:pt x="220831" y="20973"/>
                      <a:pt x="222419" y="101936"/>
                      <a:pt x="215011" y="100084"/>
                    </a:cubicBezTo>
                    <a:cubicBezTo>
                      <a:pt x="207603" y="98232"/>
                      <a:pt x="196225" y="23355"/>
                      <a:pt x="181673" y="11184"/>
                    </a:cubicBezTo>
                    <a:cubicBezTo>
                      <a:pt x="167121" y="-987"/>
                      <a:pt x="156538" y="336"/>
                      <a:pt x="127698" y="27059"/>
                    </a:cubicBezTo>
                    <a:cubicBezTo>
                      <a:pt x="98859" y="53782"/>
                      <a:pt x="8371" y="200361"/>
                      <a:pt x="698" y="2000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CC9ED310-316B-4247-8A28-33960159BF03}"/>
                  </a:ext>
                </a:extLst>
              </p:cNvPr>
              <p:cNvSpPr/>
              <p:nvPr/>
            </p:nvSpPr>
            <p:spPr>
              <a:xfrm>
                <a:off x="5628758" y="2917822"/>
                <a:ext cx="232051" cy="116101"/>
              </a:xfrm>
              <a:custGeom>
                <a:avLst/>
                <a:gdLst>
                  <a:gd name="connsiteX0" fmla="*/ 227530 w 232051"/>
                  <a:gd name="connsiteY0" fmla="*/ 3 h 116101"/>
                  <a:gd name="connsiteX1" fmla="*/ 152917 w 232051"/>
                  <a:gd name="connsiteY1" fmla="*/ 76203 h 116101"/>
                  <a:gd name="connsiteX2" fmla="*/ 517 w 232051"/>
                  <a:gd name="connsiteY2" fmla="*/ 88903 h 116101"/>
                  <a:gd name="connsiteX3" fmla="*/ 100530 w 232051"/>
                  <a:gd name="connsiteY3" fmla="*/ 115891 h 116101"/>
                  <a:gd name="connsiteX4" fmla="*/ 25917 w 232051"/>
                  <a:gd name="connsiteY4" fmla="*/ 73028 h 116101"/>
                  <a:gd name="connsiteX5" fmla="*/ 227530 w 232051"/>
                  <a:gd name="connsiteY5" fmla="*/ 3 h 11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051" h="116101">
                    <a:moveTo>
                      <a:pt x="227530" y="3"/>
                    </a:moveTo>
                    <a:cubicBezTo>
                      <a:pt x="248697" y="532"/>
                      <a:pt x="190752" y="61386"/>
                      <a:pt x="152917" y="76203"/>
                    </a:cubicBezTo>
                    <a:cubicBezTo>
                      <a:pt x="115082" y="91020"/>
                      <a:pt x="9248" y="82288"/>
                      <a:pt x="517" y="88903"/>
                    </a:cubicBezTo>
                    <a:cubicBezTo>
                      <a:pt x="-8214" y="95518"/>
                      <a:pt x="96297" y="118537"/>
                      <a:pt x="100530" y="115891"/>
                    </a:cubicBezTo>
                    <a:cubicBezTo>
                      <a:pt x="104763" y="113245"/>
                      <a:pt x="5809" y="86786"/>
                      <a:pt x="25917" y="73028"/>
                    </a:cubicBezTo>
                    <a:cubicBezTo>
                      <a:pt x="46025" y="59270"/>
                      <a:pt x="206363" y="-526"/>
                      <a:pt x="227530" y="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230D31FE-319F-470F-A411-A024CA2094AA}"/>
                  </a:ext>
                </a:extLst>
              </p:cNvPr>
              <p:cNvSpPr/>
              <p:nvPr/>
            </p:nvSpPr>
            <p:spPr>
              <a:xfrm>
                <a:off x="5427539" y="3036825"/>
                <a:ext cx="127185" cy="163599"/>
              </a:xfrm>
              <a:custGeom>
                <a:avLst/>
                <a:gdLst>
                  <a:gd name="connsiteX0" fmla="*/ 127124 w 127185"/>
                  <a:gd name="connsiteY0" fmla="*/ 63 h 163599"/>
                  <a:gd name="connsiteX1" fmla="*/ 44574 w 127185"/>
                  <a:gd name="connsiteY1" fmla="*/ 54038 h 163599"/>
                  <a:gd name="connsiteX2" fmla="*/ 124 w 127185"/>
                  <a:gd name="connsiteY2" fmla="*/ 163575 h 163599"/>
                  <a:gd name="connsiteX3" fmla="*/ 57274 w 127185"/>
                  <a:gd name="connsiteY3" fmla="*/ 63563 h 163599"/>
                  <a:gd name="connsiteX4" fmla="*/ 127124 w 127185"/>
                  <a:gd name="connsiteY4" fmla="*/ 63 h 16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85" h="163599">
                    <a:moveTo>
                      <a:pt x="127124" y="63"/>
                    </a:moveTo>
                    <a:cubicBezTo>
                      <a:pt x="125007" y="-1525"/>
                      <a:pt x="65741" y="26786"/>
                      <a:pt x="44574" y="54038"/>
                    </a:cubicBezTo>
                    <a:cubicBezTo>
                      <a:pt x="23407" y="81290"/>
                      <a:pt x="-1993" y="161987"/>
                      <a:pt x="124" y="163575"/>
                    </a:cubicBezTo>
                    <a:cubicBezTo>
                      <a:pt x="2241" y="165163"/>
                      <a:pt x="38489" y="88169"/>
                      <a:pt x="57274" y="63563"/>
                    </a:cubicBezTo>
                    <a:cubicBezTo>
                      <a:pt x="76059" y="38957"/>
                      <a:pt x="129241" y="1651"/>
                      <a:pt x="12712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0049DDB2-DEA1-42AC-BC06-C95625A0B9BB}"/>
                  </a:ext>
                </a:extLst>
              </p:cNvPr>
              <p:cNvSpPr/>
              <p:nvPr/>
            </p:nvSpPr>
            <p:spPr>
              <a:xfrm>
                <a:off x="5386363" y="3243245"/>
                <a:ext cx="138361" cy="353287"/>
              </a:xfrm>
              <a:custGeom>
                <a:avLst/>
                <a:gdLst>
                  <a:gd name="connsiteX0" fmla="*/ 74637 w 138361"/>
                  <a:gd name="connsiteY0" fmla="*/ 18 h 353287"/>
                  <a:gd name="connsiteX1" fmla="*/ 19075 w 138361"/>
                  <a:gd name="connsiteY1" fmla="*/ 157180 h 353287"/>
                  <a:gd name="connsiteX2" fmla="*/ 136550 w 138361"/>
                  <a:gd name="connsiteY2" fmla="*/ 347680 h 353287"/>
                  <a:gd name="connsiteX3" fmla="*/ 84162 w 138361"/>
                  <a:gd name="connsiteY3" fmla="*/ 288943 h 353287"/>
                  <a:gd name="connsiteX4" fmla="*/ 25 w 138361"/>
                  <a:gd name="connsiteY4" fmla="*/ 147655 h 353287"/>
                  <a:gd name="connsiteX5" fmla="*/ 74637 w 138361"/>
                  <a:gd name="connsiteY5" fmla="*/ 18 h 35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361" h="353287">
                    <a:moveTo>
                      <a:pt x="74637" y="18"/>
                    </a:moveTo>
                    <a:cubicBezTo>
                      <a:pt x="77812" y="1605"/>
                      <a:pt x="8756" y="99236"/>
                      <a:pt x="19075" y="157180"/>
                    </a:cubicBezTo>
                    <a:cubicBezTo>
                      <a:pt x="29394" y="215124"/>
                      <a:pt x="125702" y="325720"/>
                      <a:pt x="136550" y="347680"/>
                    </a:cubicBezTo>
                    <a:cubicBezTo>
                      <a:pt x="147398" y="369640"/>
                      <a:pt x="106916" y="322281"/>
                      <a:pt x="84162" y="288943"/>
                    </a:cubicBezTo>
                    <a:cubicBezTo>
                      <a:pt x="61408" y="255606"/>
                      <a:pt x="1612" y="193957"/>
                      <a:pt x="25" y="147655"/>
                    </a:cubicBezTo>
                    <a:cubicBezTo>
                      <a:pt x="-1562" y="101353"/>
                      <a:pt x="71462" y="-1569"/>
                      <a:pt x="74637" y="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DAF7BFE0-A12D-44DE-ADC5-898BEE724015}"/>
                  </a:ext>
                </a:extLst>
              </p:cNvPr>
              <p:cNvSpPr/>
              <p:nvPr/>
            </p:nvSpPr>
            <p:spPr>
              <a:xfrm>
                <a:off x="5521070" y="3133381"/>
                <a:ext cx="165937" cy="295555"/>
              </a:xfrm>
              <a:custGeom>
                <a:avLst/>
                <a:gdLst>
                  <a:gd name="connsiteX0" fmla="*/ 165355 w 165937"/>
                  <a:gd name="connsiteY0" fmla="*/ 171794 h 295555"/>
                  <a:gd name="connsiteX1" fmla="*/ 84393 w 165937"/>
                  <a:gd name="connsiteY1" fmla="*/ 1932 h 295555"/>
                  <a:gd name="connsiteX2" fmla="*/ 54230 w 165937"/>
                  <a:gd name="connsiteY2" fmla="*/ 79719 h 295555"/>
                  <a:gd name="connsiteX3" fmla="*/ 14543 w 165937"/>
                  <a:gd name="connsiteY3" fmla="*/ 76544 h 295555"/>
                  <a:gd name="connsiteX4" fmla="*/ 9780 w 165937"/>
                  <a:gd name="connsiteY4" fmla="*/ 194019 h 295555"/>
                  <a:gd name="connsiteX5" fmla="*/ 22480 w 165937"/>
                  <a:gd name="connsiteY5" fmla="*/ 292444 h 295555"/>
                  <a:gd name="connsiteX6" fmla="*/ 1843 w 165937"/>
                  <a:gd name="connsiteY6" fmla="*/ 73369 h 295555"/>
                  <a:gd name="connsiteX7" fmla="*/ 78043 w 165937"/>
                  <a:gd name="connsiteY7" fmla="*/ 59082 h 295555"/>
                  <a:gd name="connsiteX8" fmla="*/ 119318 w 165937"/>
                  <a:gd name="connsiteY8" fmla="*/ 103532 h 295555"/>
                  <a:gd name="connsiteX9" fmla="*/ 165355 w 165937"/>
                  <a:gd name="connsiteY9" fmla="*/ 171794 h 29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937" h="295555">
                    <a:moveTo>
                      <a:pt x="165355" y="171794"/>
                    </a:moveTo>
                    <a:cubicBezTo>
                      <a:pt x="159534" y="154861"/>
                      <a:pt x="102914" y="17278"/>
                      <a:pt x="84393" y="1932"/>
                    </a:cubicBezTo>
                    <a:cubicBezTo>
                      <a:pt x="65872" y="-13414"/>
                      <a:pt x="65872" y="67284"/>
                      <a:pt x="54230" y="79719"/>
                    </a:cubicBezTo>
                    <a:cubicBezTo>
                      <a:pt x="42588" y="92154"/>
                      <a:pt x="21951" y="57494"/>
                      <a:pt x="14543" y="76544"/>
                    </a:cubicBezTo>
                    <a:cubicBezTo>
                      <a:pt x="7135" y="95594"/>
                      <a:pt x="8457" y="158036"/>
                      <a:pt x="9780" y="194019"/>
                    </a:cubicBezTo>
                    <a:cubicBezTo>
                      <a:pt x="11103" y="230002"/>
                      <a:pt x="23803" y="312552"/>
                      <a:pt x="22480" y="292444"/>
                    </a:cubicBezTo>
                    <a:cubicBezTo>
                      <a:pt x="21157" y="272336"/>
                      <a:pt x="-7417" y="112263"/>
                      <a:pt x="1843" y="73369"/>
                    </a:cubicBezTo>
                    <a:cubicBezTo>
                      <a:pt x="11103" y="34475"/>
                      <a:pt x="58464" y="54055"/>
                      <a:pt x="78043" y="59082"/>
                    </a:cubicBezTo>
                    <a:cubicBezTo>
                      <a:pt x="97622" y="64109"/>
                      <a:pt x="106883" y="83424"/>
                      <a:pt x="119318" y="103532"/>
                    </a:cubicBezTo>
                    <a:cubicBezTo>
                      <a:pt x="131753" y="123640"/>
                      <a:pt x="171176" y="188727"/>
                      <a:pt x="165355" y="17179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307414BE-79B0-4F47-B6C4-E0CB66CB0DC6}"/>
                  </a:ext>
                </a:extLst>
              </p:cNvPr>
              <p:cNvSpPr/>
              <p:nvPr/>
            </p:nvSpPr>
            <p:spPr>
              <a:xfrm>
                <a:off x="5627922" y="3429712"/>
                <a:ext cx="171218" cy="194986"/>
              </a:xfrm>
              <a:custGeom>
                <a:avLst/>
                <a:gdLst>
                  <a:gd name="connsiteX0" fmla="*/ 171216 w 171218"/>
                  <a:gd name="connsiteY0" fmla="*/ 876 h 194986"/>
                  <a:gd name="connsiteX1" fmla="*/ 71203 w 171218"/>
                  <a:gd name="connsiteY1" fmla="*/ 100888 h 194986"/>
                  <a:gd name="connsiteX2" fmla="*/ 17228 w 171218"/>
                  <a:gd name="connsiteY2" fmla="*/ 173913 h 194986"/>
                  <a:gd name="connsiteX3" fmla="*/ 2941 w 171218"/>
                  <a:gd name="connsiteY3" fmla="*/ 186613 h 194986"/>
                  <a:gd name="connsiteX4" fmla="*/ 68028 w 171218"/>
                  <a:gd name="connsiteY4" fmla="*/ 59613 h 194986"/>
                  <a:gd name="connsiteX5" fmla="*/ 171216 w 171218"/>
                  <a:gd name="connsiteY5" fmla="*/ 876 h 1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218" h="194986">
                    <a:moveTo>
                      <a:pt x="171216" y="876"/>
                    </a:moveTo>
                    <a:cubicBezTo>
                      <a:pt x="171745" y="7755"/>
                      <a:pt x="96868" y="72049"/>
                      <a:pt x="71203" y="100888"/>
                    </a:cubicBezTo>
                    <a:cubicBezTo>
                      <a:pt x="45538" y="129728"/>
                      <a:pt x="28605" y="159625"/>
                      <a:pt x="17228" y="173913"/>
                    </a:cubicBezTo>
                    <a:cubicBezTo>
                      <a:pt x="5851" y="188201"/>
                      <a:pt x="-5526" y="205663"/>
                      <a:pt x="2941" y="186613"/>
                    </a:cubicBezTo>
                    <a:cubicBezTo>
                      <a:pt x="11408" y="167563"/>
                      <a:pt x="38130" y="90305"/>
                      <a:pt x="68028" y="59613"/>
                    </a:cubicBezTo>
                    <a:cubicBezTo>
                      <a:pt x="97926" y="28921"/>
                      <a:pt x="170687" y="-6003"/>
                      <a:pt x="171216" y="87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38C6F3DB-03E3-4B3E-BC23-1C61201F0DB7}"/>
                  </a:ext>
                </a:extLst>
              </p:cNvPr>
              <p:cNvSpPr/>
              <p:nvPr/>
            </p:nvSpPr>
            <p:spPr>
              <a:xfrm>
                <a:off x="5819775" y="3440113"/>
                <a:ext cx="132641" cy="397126"/>
              </a:xfrm>
              <a:custGeom>
                <a:avLst/>
                <a:gdLst>
                  <a:gd name="connsiteX0" fmla="*/ 0 w 132641"/>
                  <a:gd name="connsiteY0" fmla="*/ 0 h 397126"/>
                  <a:gd name="connsiteX1" fmla="*/ 101600 w 132641"/>
                  <a:gd name="connsiteY1" fmla="*/ 206375 h 397126"/>
                  <a:gd name="connsiteX2" fmla="*/ 130175 w 132641"/>
                  <a:gd name="connsiteY2" fmla="*/ 312737 h 397126"/>
                  <a:gd name="connsiteX3" fmla="*/ 49213 w 132641"/>
                  <a:gd name="connsiteY3" fmla="*/ 396875 h 397126"/>
                  <a:gd name="connsiteX4" fmla="*/ 123825 w 132641"/>
                  <a:gd name="connsiteY4" fmla="*/ 285750 h 397126"/>
                  <a:gd name="connsiteX5" fmla="*/ 98425 w 132641"/>
                  <a:gd name="connsiteY5" fmla="*/ 222250 h 397126"/>
                  <a:gd name="connsiteX6" fmla="*/ 0 w 132641"/>
                  <a:gd name="connsiteY6" fmla="*/ 0 h 397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641" h="397126">
                    <a:moveTo>
                      <a:pt x="0" y="0"/>
                    </a:moveTo>
                    <a:cubicBezTo>
                      <a:pt x="39952" y="77126"/>
                      <a:pt x="79904" y="154252"/>
                      <a:pt x="101600" y="206375"/>
                    </a:cubicBezTo>
                    <a:cubicBezTo>
                      <a:pt x="123296" y="258498"/>
                      <a:pt x="138906" y="280987"/>
                      <a:pt x="130175" y="312737"/>
                    </a:cubicBezTo>
                    <a:cubicBezTo>
                      <a:pt x="121444" y="344487"/>
                      <a:pt x="50271" y="401373"/>
                      <a:pt x="49213" y="396875"/>
                    </a:cubicBezTo>
                    <a:cubicBezTo>
                      <a:pt x="48155" y="392377"/>
                      <a:pt x="115623" y="314854"/>
                      <a:pt x="123825" y="285750"/>
                    </a:cubicBezTo>
                    <a:cubicBezTo>
                      <a:pt x="132027" y="256646"/>
                      <a:pt x="98425" y="222250"/>
                      <a:pt x="98425" y="2222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7CBD47ED-940F-4F55-9DA6-97A3A1F3B569}"/>
                  </a:ext>
                </a:extLst>
              </p:cNvPr>
              <p:cNvSpPr/>
              <p:nvPr/>
            </p:nvSpPr>
            <p:spPr>
              <a:xfrm>
                <a:off x="5846715" y="3570288"/>
                <a:ext cx="82599" cy="206375"/>
              </a:xfrm>
              <a:custGeom>
                <a:avLst/>
                <a:gdLst>
                  <a:gd name="connsiteX0" fmla="*/ 48 w 82599"/>
                  <a:gd name="connsiteY0" fmla="*/ 0 h 206375"/>
                  <a:gd name="connsiteX1" fmla="*/ 69898 w 82599"/>
                  <a:gd name="connsiteY1" fmla="*/ 134937 h 206375"/>
                  <a:gd name="connsiteX2" fmla="*/ 28623 w 82599"/>
                  <a:gd name="connsiteY2" fmla="*/ 206375 h 206375"/>
                  <a:gd name="connsiteX3" fmla="*/ 82598 w 82599"/>
                  <a:gd name="connsiteY3" fmla="*/ 134937 h 206375"/>
                  <a:gd name="connsiteX4" fmla="*/ 48 w 82599"/>
                  <a:gd name="connsiteY4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99" h="206375">
                    <a:moveTo>
                      <a:pt x="48" y="0"/>
                    </a:moveTo>
                    <a:cubicBezTo>
                      <a:pt x="-2069" y="0"/>
                      <a:pt x="65136" y="100541"/>
                      <a:pt x="69898" y="134937"/>
                    </a:cubicBezTo>
                    <a:cubicBezTo>
                      <a:pt x="74660" y="169333"/>
                      <a:pt x="26506" y="206375"/>
                      <a:pt x="28623" y="206375"/>
                    </a:cubicBezTo>
                    <a:cubicBezTo>
                      <a:pt x="30740" y="206375"/>
                      <a:pt x="82863" y="166687"/>
                      <a:pt x="82598" y="134937"/>
                    </a:cubicBezTo>
                    <a:cubicBezTo>
                      <a:pt x="82333" y="103187"/>
                      <a:pt x="2165" y="0"/>
                      <a:pt x="4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3023022E-52B9-43BF-A745-CBA8CB8F2CB8}"/>
                  </a:ext>
                </a:extLst>
              </p:cNvPr>
              <p:cNvSpPr/>
              <p:nvPr/>
            </p:nvSpPr>
            <p:spPr>
              <a:xfrm>
                <a:off x="5533445" y="3836105"/>
                <a:ext cx="229558" cy="37413"/>
              </a:xfrm>
              <a:custGeom>
                <a:avLst/>
                <a:gdLst>
                  <a:gd name="connsiteX0" fmla="*/ 580 w 229558"/>
                  <a:gd name="connsiteY0" fmla="*/ 2470 h 37413"/>
                  <a:gd name="connsiteX1" fmla="*/ 222830 w 229558"/>
                  <a:gd name="connsiteY1" fmla="*/ 37395 h 37413"/>
                  <a:gd name="connsiteX2" fmla="*/ 159330 w 229558"/>
                  <a:gd name="connsiteY2" fmla="*/ 7233 h 37413"/>
                  <a:gd name="connsiteX3" fmla="*/ 580 w 229558"/>
                  <a:gd name="connsiteY3" fmla="*/ 2470 h 37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8" h="37413">
                    <a:moveTo>
                      <a:pt x="580" y="2470"/>
                    </a:moveTo>
                    <a:cubicBezTo>
                      <a:pt x="11163" y="7497"/>
                      <a:pt x="196372" y="36601"/>
                      <a:pt x="222830" y="37395"/>
                    </a:cubicBezTo>
                    <a:cubicBezTo>
                      <a:pt x="249288" y="38189"/>
                      <a:pt x="191345" y="13848"/>
                      <a:pt x="159330" y="7233"/>
                    </a:cubicBezTo>
                    <a:cubicBezTo>
                      <a:pt x="127315" y="618"/>
                      <a:pt x="-10003" y="-2557"/>
                      <a:pt x="580" y="24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3D656D77-64E0-4770-959E-1410B472E523}"/>
                  </a:ext>
                </a:extLst>
              </p:cNvPr>
              <p:cNvSpPr/>
              <p:nvPr/>
            </p:nvSpPr>
            <p:spPr>
              <a:xfrm>
                <a:off x="5499309" y="3777904"/>
                <a:ext cx="255682" cy="182959"/>
              </a:xfrm>
              <a:custGeom>
                <a:avLst/>
                <a:gdLst>
                  <a:gd name="connsiteX0" fmla="*/ 2966 w 255682"/>
                  <a:gd name="connsiteY0" fmla="*/ 182909 h 182959"/>
                  <a:gd name="connsiteX1" fmla="*/ 20429 w 255682"/>
                  <a:gd name="connsiteY1" fmla="*/ 5109 h 182959"/>
                  <a:gd name="connsiteX2" fmla="*/ 161716 w 255682"/>
                  <a:gd name="connsiteY2" fmla="*/ 49559 h 182959"/>
                  <a:gd name="connsiteX3" fmla="*/ 252204 w 255682"/>
                  <a:gd name="connsiteY3" fmla="*/ 63846 h 182959"/>
                  <a:gd name="connsiteX4" fmla="*/ 41066 w 255682"/>
                  <a:gd name="connsiteY4" fmla="*/ 24159 h 182959"/>
                  <a:gd name="connsiteX5" fmla="*/ 2966 w 255682"/>
                  <a:gd name="connsiteY5" fmla="*/ 182909 h 18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682" h="182959">
                    <a:moveTo>
                      <a:pt x="2966" y="182909"/>
                    </a:moveTo>
                    <a:cubicBezTo>
                      <a:pt x="-474" y="179734"/>
                      <a:pt x="-6029" y="27334"/>
                      <a:pt x="20429" y="5109"/>
                    </a:cubicBezTo>
                    <a:cubicBezTo>
                      <a:pt x="46887" y="-17116"/>
                      <a:pt x="123087" y="39770"/>
                      <a:pt x="161716" y="49559"/>
                    </a:cubicBezTo>
                    <a:cubicBezTo>
                      <a:pt x="200345" y="59348"/>
                      <a:pt x="272312" y="68079"/>
                      <a:pt x="252204" y="63846"/>
                    </a:cubicBezTo>
                    <a:cubicBezTo>
                      <a:pt x="232096" y="59613"/>
                      <a:pt x="82606" y="11194"/>
                      <a:pt x="41066" y="24159"/>
                    </a:cubicBezTo>
                    <a:cubicBezTo>
                      <a:pt x="-474" y="37124"/>
                      <a:pt x="6406" y="186084"/>
                      <a:pt x="2966" y="1829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8B47EBED-E6FE-44E1-82B3-0D61AFAACD87}"/>
                  </a:ext>
                </a:extLst>
              </p:cNvPr>
              <p:cNvSpPr/>
              <p:nvPr/>
            </p:nvSpPr>
            <p:spPr>
              <a:xfrm>
                <a:off x="5240565" y="3836778"/>
                <a:ext cx="306683" cy="213900"/>
              </a:xfrm>
              <a:custGeom>
                <a:avLst/>
                <a:gdLst>
                  <a:gd name="connsiteX0" fmla="*/ 44223 w 306683"/>
                  <a:gd name="connsiteY0" fmla="*/ 210 h 213900"/>
                  <a:gd name="connsiteX1" fmla="*/ 72798 w 306683"/>
                  <a:gd name="connsiteY1" fmla="*/ 135147 h 213900"/>
                  <a:gd name="connsiteX2" fmla="*/ 1360 w 306683"/>
                  <a:gd name="connsiteY2" fmla="*/ 141497 h 213900"/>
                  <a:gd name="connsiteX3" fmla="*/ 147410 w 306683"/>
                  <a:gd name="connsiteY3" fmla="*/ 168485 h 213900"/>
                  <a:gd name="connsiteX4" fmla="*/ 306160 w 306683"/>
                  <a:gd name="connsiteY4" fmla="*/ 212935 h 213900"/>
                  <a:gd name="connsiteX5" fmla="*/ 201385 w 306683"/>
                  <a:gd name="connsiteY5" fmla="*/ 122447 h 213900"/>
                  <a:gd name="connsiteX6" fmla="*/ 282348 w 306683"/>
                  <a:gd name="connsiteY6" fmla="*/ 189122 h 213900"/>
                  <a:gd name="connsiteX7" fmla="*/ 120423 w 306683"/>
                  <a:gd name="connsiteY7" fmla="*/ 131972 h 213900"/>
                  <a:gd name="connsiteX8" fmla="*/ 87085 w 306683"/>
                  <a:gd name="connsiteY8" fmla="*/ 104985 h 213900"/>
                  <a:gd name="connsiteX9" fmla="*/ 44223 w 306683"/>
                  <a:gd name="connsiteY9" fmla="*/ 210 h 21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683" h="213900">
                    <a:moveTo>
                      <a:pt x="44223" y="210"/>
                    </a:moveTo>
                    <a:cubicBezTo>
                      <a:pt x="41842" y="5237"/>
                      <a:pt x="79942" y="111599"/>
                      <a:pt x="72798" y="135147"/>
                    </a:cubicBezTo>
                    <a:cubicBezTo>
                      <a:pt x="65654" y="158695"/>
                      <a:pt x="-11075" y="135941"/>
                      <a:pt x="1360" y="141497"/>
                    </a:cubicBezTo>
                    <a:cubicBezTo>
                      <a:pt x="13795" y="147053"/>
                      <a:pt x="96610" y="156579"/>
                      <a:pt x="147410" y="168485"/>
                    </a:cubicBezTo>
                    <a:cubicBezTo>
                      <a:pt x="198210" y="180391"/>
                      <a:pt x="297164" y="220608"/>
                      <a:pt x="306160" y="212935"/>
                    </a:cubicBezTo>
                    <a:cubicBezTo>
                      <a:pt x="315156" y="205262"/>
                      <a:pt x="205354" y="126416"/>
                      <a:pt x="201385" y="122447"/>
                    </a:cubicBezTo>
                    <a:cubicBezTo>
                      <a:pt x="197416" y="118478"/>
                      <a:pt x="295842" y="187535"/>
                      <a:pt x="282348" y="189122"/>
                    </a:cubicBezTo>
                    <a:cubicBezTo>
                      <a:pt x="268854" y="190709"/>
                      <a:pt x="152967" y="145995"/>
                      <a:pt x="120423" y="131972"/>
                    </a:cubicBezTo>
                    <a:cubicBezTo>
                      <a:pt x="87879" y="117949"/>
                      <a:pt x="97404" y="128268"/>
                      <a:pt x="87085" y="104985"/>
                    </a:cubicBezTo>
                    <a:cubicBezTo>
                      <a:pt x="76766" y="81702"/>
                      <a:pt x="46604" y="-4817"/>
                      <a:pt x="44223" y="2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22C7C733-695F-4D04-98E0-E3067D9F09C7}"/>
                  </a:ext>
                </a:extLst>
              </p:cNvPr>
              <p:cNvSpPr/>
              <p:nvPr/>
            </p:nvSpPr>
            <p:spPr>
              <a:xfrm>
                <a:off x="5864882" y="3466012"/>
                <a:ext cx="386768" cy="160679"/>
              </a:xfrm>
              <a:custGeom>
                <a:avLst/>
                <a:gdLst>
                  <a:gd name="connsiteX0" fmla="*/ 931 w 386768"/>
                  <a:gd name="connsiteY0" fmla="*/ 1088 h 160679"/>
                  <a:gd name="connsiteX1" fmla="*/ 200956 w 386768"/>
                  <a:gd name="connsiteY1" fmla="*/ 150313 h 160679"/>
                  <a:gd name="connsiteX2" fmla="*/ 318431 w 386768"/>
                  <a:gd name="connsiteY2" fmla="*/ 145551 h 160679"/>
                  <a:gd name="connsiteX3" fmla="*/ 385106 w 386768"/>
                  <a:gd name="connsiteY3" fmla="*/ 126501 h 160679"/>
                  <a:gd name="connsiteX4" fmla="*/ 251756 w 386768"/>
                  <a:gd name="connsiteY4" fmla="*/ 140788 h 160679"/>
                  <a:gd name="connsiteX5" fmla="*/ 131106 w 386768"/>
                  <a:gd name="connsiteY5" fmla="*/ 85226 h 160679"/>
                  <a:gd name="connsiteX6" fmla="*/ 931 w 386768"/>
                  <a:gd name="connsiteY6" fmla="*/ 1088 h 16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768" h="160679">
                    <a:moveTo>
                      <a:pt x="931" y="1088"/>
                    </a:moveTo>
                    <a:cubicBezTo>
                      <a:pt x="12573" y="11936"/>
                      <a:pt x="148039" y="126236"/>
                      <a:pt x="200956" y="150313"/>
                    </a:cubicBezTo>
                    <a:cubicBezTo>
                      <a:pt x="253873" y="174390"/>
                      <a:pt x="287739" y="149520"/>
                      <a:pt x="318431" y="145551"/>
                    </a:cubicBezTo>
                    <a:cubicBezTo>
                      <a:pt x="349123" y="141582"/>
                      <a:pt x="396218" y="127295"/>
                      <a:pt x="385106" y="126501"/>
                    </a:cubicBezTo>
                    <a:cubicBezTo>
                      <a:pt x="373994" y="125707"/>
                      <a:pt x="294089" y="147667"/>
                      <a:pt x="251756" y="140788"/>
                    </a:cubicBezTo>
                    <a:cubicBezTo>
                      <a:pt x="209423" y="133909"/>
                      <a:pt x="172381" y="106922"/>
                      <a:pt x="131106" y="85226"/>
                    </a:cubicBezTo>
                    <a:cubicBezTo>
                      <a:pt x="89831" y="63530"/>
                      <a:pt x="-10711" y="-9760"/>
                      <a:pt x="931" y="10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C486BE1F-D5CB-41C4-A7C5-B00D3D1BC1EC}"/>
                  </a:ext>
                </a:extLst>
              </p:cNvPr>
              <p:cNvSpPr/>
              <p:nvPr/>
            </p:nvSpPr>
            <p:spPr>
              <a:xfrm>
                <a:off x="5934472" y="3532729"/>
                <a:ext cx="25367" cy="147388"/>
              </a:xfrm>
              <a:custGeom>
                <a:avLst/>
                <a:gdLst>
                  <a:gd name="connsiteX0" fmla="*/ 2778 w 25367"/>
                  <a:gd name="connsiteY0" fmla="*/ 1046 h 147388"/>
                  <a:gd name="connsiteX1" fmla="*/ 2778 w 25367"/>
                  <a:gd name="connsiteY1" fmla="*/ 83596 h 147388"/>
                  <a:gd name="connsiteX2" fmla="*/ 25003 w 25367"/>
                  <a:gd name="connsiteY2" fmla="*/ 145509 h 147388"/>
                  <a:gd name="connsiteX3" fmla="*/ 2778 w 25367"/>
                  <a:gd name="connsiteY3" fmla="*/ 1046 h 14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7" h="147388">
                    <a:moveTo>
                      <a:pt x="2778" y="1046"/>
                    </a:moveTo>
                    <a:cubicBezTo>
                      <a:pt x="-926" y="-9273"/>
                      <a:pt x="-926" y="59519"/>
                      <a:pt x="2778" y="83596"/>
                    </a:cubicBezTo>
                    <a:cubicBezTo>
                      <a:pt x="6482" y="107673"/>
                      <a:pt x="28443" y="157680"/>
                      <a:pt x="25003" y="145509"/>
                    </a:cubicBezTo>
                    <a:cubicBezTo>
                      <a:pt x="21564" y="133338"/>
                      <a:pt x="6482" y="11365"/>
                      <a:pt x="2778" y="10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CAB9C9C9-B88C-4594-8144-FEA6C53C01BD}"/>
                  </a:ext>
                </a:extLst>
              </p:cNvPr>
              <p:cNvSpPr/>
              <p:nvPr/>
            </p:nvSpPr>
            <p:spPr>
              <a:xfrm>
                <a:off x="6112967" y="3601570"/>
                <a:ext cx="522956" cy="215257"/>
              </a:xfrm>
              <a:custGeom>
                <a:avLst/>
                <a:gdLst>
                  <a:gd name="connsiteX0" fmla="*/ 10021 w 522956"/>
                  <a:gd name="connsiteY0" fmla="*/ 202080 h 215257"/>
                  <a:gd name="connsiteX1" fmla="*/ 60821 w 522956"/>
                  <a:gd name="connsiteY1" fmla="*/ 194143 h 215257"/>
                  <a:gd name="connsiteX2" fmla="*/ 198933 w 522956"/>
                  <a:gd name="connsiteY2" fmla="*/ 110005 h 215257"/>
                  <a:gd name="connsiteX3" fmla="*/ 291008 w 522956"/>
                  <a:gd name="connsiteY3" fmla="*/ 48093 h 215257"/>
                  <a:gd name="connsiteX4" fmla="*/ 522783 w 522956"/>
                  <a:gd name="connsiteY4" fmla="*/ 468 h 215257"/>
                  <a:gd name="connsiteX5" fmla="*/ 251321 w 522956"/>
                  <a:gd name="connsiteY5" fmla="*/ 35393 h 215257"/>
                  <a:gd name="connsiteX6" fmla="*/ 10021 w 522956"/>
                  <a:gd name="connsiteY6" fmla="*/ 202080 h 21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2956" h="215257">
                    <a:moveTo>
                      <a:pt x="10021" y="202080"/>
                    </a:moveTo>
                    <a:cubicBezTo>
                      <a:pt x="-21729" y="228538"/>
                      <a:pt x="29336" y="209489"/>
                      <a:pt x="60821" y="194143"/>
                    </a:cubicBezTo>
                    <a:cubicBezTo>
                      <a:pt x="92306" y="178797"/>
                      <a:pt x="160569" y="134347"/>
                      <a:pt x="198933" y="110005"/>
                    </a:cubicBezTo>
                    <a:cubicBezTo>
                      <a:pt x="237298" y="85663"/>
                      <a:pt x="237033" y="66349"/>
                      <a:pt x="291008" y="48093"/>
                    </a:cubicBezTo>
                    <a:cubicBezTo>
                      <a:pt x="344983" y="29837"/>
                      <a:pt x="529397" y="2585"/>
                      <a:pt x="522783" y="468"/>
                    </a:cubicBezTo>
                    <a:cubicBezTo>
                      <a:pt x="516169" y="-1649"/>
                      <a:pt x="330167" y="2320"/>
                      <a:pt x="251321" y="35393"/>
                    </a:cubicBezTo>
                    <a:cubicBezTo>
                      <a:pt x="172475" y="68466"/>
                      <a:pt x="41771" y="175622"/>
                      <a:pt x="10021" y="2020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17C9B7F7-B88E-4AF4-84F0-D58D1545A92B}"/>
                  </a:ext>
                </a:extLst>
              </p:cNvPr>
              <p:cNvSpPr/>
              <p:nvPr/>
            </p:nvSpPr>
            <p:spPr>
              <a:xfrm>
                <a:off x="5686394" y="3094214"/>
                <a:ext cx="124369" cy="267047"/>
              </a:xfrm>
              <a:custGeom>
                <a:avLst/>
                <a:gdLst>
                  <a:gd name="connsiteX0" fmla="*/ 31 w 124369"/>
                  <a:gd name="connsiteY0" fmla="*/ 185561 h 267047"/>
                  <a:gd name="connsiteX1" fmla="*/ 87344 w 124369"/>
                  <a:gd name="connsiteY1" fmla="*/ 12524 h 267047"/>
                  <a:gd name="connsiteX2" fmla="*/ 88931 w 124369"/>
                  <a:gd name="connsiteY2" fmla="*/ 182386 h 267047"/>
                  <a:gd name="connsiteX3" fmla="*/ 104806 w 124369"/>
                  <a:gd name="connsiteY3" fmla="*/ 264936 h 267047"/>
                  <a:gd name="connsiteX4" fmla="*/ 122269 w 124369"/>
                  <a:gd name="connsiteY4" fmla="*/ 101424 h 267047"/>
                  <a:gd name="connsiteX5" fmla="*/ 119094 w 124369"/>
                  <a:gd name="connsiteY5" fmla="*/ 6174 h 267047"/>
                  <a:gd name="connsiteX6" fmla="*/ 77819 w 124369"/>
                  <a:gd name="connsiteY6" fmla="*/ 26811 h 267047"/>
                  <a:gd name="connsiteX7" fmla="*/ 31 w 124369"/>
                  <a:gd name="connsiteY7" fmla="*/ 185561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69" h="267047">
                    <a:moveTo>
                      <a:pt x="31" y="185561"/>
                    </a:moveTo>
                    <a:cubicBezTo>
                      <a:pt x="1619" y="183180"/>
                      <a:pt x="72527" y="13053"/>
                      <a:pt x="87344" y="12524"/>
                    </a:cubicBezTo>
                    <a:cubicBezTo>
                      <a:pt x="102161" y="11995"/>
                      <a:pt x="86021" y="140317"/>
                      <a:pt x="88931" y="182386"/>
                    </a:cubicBezTo>
                    <a:cubicBezTo>
                      <a:pt x="91841" y="224455"/>
                      <a:pt x="99250" y="278430"/>
                      <a:pt x="104806" y="264936"/>
                    </a:cubicBezTo>
                    <a:cubicBezTo>
                      <a:pt x="110362" y="251442"/>
                      <a:pt x="119888" y="144551"/>
                      <a:pt x="122269" y="101424"/>
                    </a:cubicBezTo>
                    <a:cubicBezTo>
                      <a:pt x="124650" y="58297"/>
                      <a:pt x="126502" y="18609"/>
                      <a:pt x="119094" y="6174"/>
                    </a:cubicBezTo>
                    <a:cubicBezTo>
                      <a:pt x="111686" y="-6261"/>
                      <a:pt x="97663" y="-176"/>
                      <a:pt x="77819" y="26811"/>
                    </a:cubicBezTo>
                    <a:cubicBezTo>
                      <a:pt x="57975" y="53798"/>
                      <a:pt x="-1557" y="187942"/>
                      <a:pt x="31" y="1855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8DB081D5-6BF6-4DCC-9AD7-3B7C4DD0AC1A}"/>
                  </a:ext>
                </a:extLst>
              </p:cNvPr>
              <p:cNvSpPr/>
              <p:nvPr/>
            </p:nvSpPr>
            <p:spPr>
              <a:xfrm>
                <a:off x="5911843" y="2966993"/>
                <a:ext cx="594587" cy="349735"/>
              </a:xfrm>
              <a:custGeom>
                <a:avLst/>
                <a:gdLst>
                  <a:gd name="connsiteX0" fmla="*/ 7 w 594587"/>
                  <a:gd name="connsiteY0" fmla="*/ 45 h 349735"/>
                  <a:gd name="connsiteX1" fmla="*/ 236545 w 594587"/>
                  <a:gd name="connsiteY1" fmla="*/ 131807 h 349735"/>
                  <a:gd name="connsiteX2" fmla="*/ 338145 w 594587"/>
                  <a:gd name="connsiteY2" fmla="*/ 125457 h 349735"/>
                  <a:gd name="connsiteX3" fmla="*/ 400057 w 594587"/>
                  <a:gd name="connsiteY3" fmla="*/ 154032 h 349735"/>
                  <a:gd name="connsiteX4" fmla="*/ 498482 w 594587"/>
                  <a:gd name="connsiteY4" fmla="*/ 236582 h 349735"/>
                  <a:gd name="connsiteX5" fmla="*/ 593732 w 594587"/>
                  <a:gd name="connsiteY5" fmla="*/ 335007 h 349735"/>
                  <a:gd name="connsiteX6" fmla="*/ 441332 w 594587"/>
                  <a:gd name="connsiteY6" fmla="*/ 347707 h 349735"/>
                  <a:gd name="connsiteX7" fmla="*/ 566745 w 594587"/>
                  <a:gd name="connsiteY7" fmla="*/ 319132 h 349735"/>
                  <a:gd name="connsiteX8" fmla="*/ 381007 w 594587"/>
                  <a:gd name="connsiteY8" fmla="*/ 166732 h 349735"/>
                  <a:gd name="connsiteX9" fmla="*/ 228607 w 594587"/>
                  <a:gd name="connsiteY9" fmla="*/ 147682 h 349735"/>
                  <a:gd name="connsiteX10" fmla="*/ 7 w 594587"/>
                  <a:gd name="connsiteY10" fmla="*/ 45 h 3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4587" h="349735">
                    <a:moveTo>
                      <a:pt x="7" y="45"/>
                    </a:moveTo>
                    <a:cubicBezTo>
                      <a:pt x="1330" y="-2601"/>
                      <a:pt x="180189" y="110905"/>
                      <a:pt x="236545" y="131807"/>
                    </a:cubicBezTo>
                    <a:cubicBezTo>
                      <a:pt x="292901" y="152709"/>
                      <a:pt x="310893" y="121753"/>
                      <a:pt x="338145" y="125457"/>
                    </a:cubicBezTo>
                    <a:cubicBezTo>
                      <a:pt x="365397" y="129161"/>
                      <a:pt x="373334" y="135511"/>
                      <a:pt x="400057" y="154032"/>
                    </a:cubicBezTo>
                    <a:cubicBezTo>
                      <a:pt x="426780" y="172553"/>
                      <a:pt x="466203" y="206420"/>
                      <a:pt x="498482" y="236582"/>
                    </a:cubicBezTo>
                    <a:cubicBezTo>
                      <a:pt x="530761" y="266745"/>
                      <a:pt x="603257" y="316486"/>
                      <a:pt x="593732" y="335007"/>
                    </a:cubicBezTo>
                    <a:cubicBezTo>
                      <a:pt x="584207" y="353528"/>
                      <a:pt x="445830" y="350353"/>
                      <a:pt x="441332" y="347707"/>
                    </a:cubicBezTo>
                    <a:cubicBezTo>
                      <a:pt x="436834" y="345061"/>
                      <a:pt x="576799" y="349294"/>
                      <a:pt x="566745" y="319132"/>
                    </a:cubicBezTo>
                    <a:cubicBezTo>
                      <a:pt x="556691" y="288970"/>
                      <a:pt x="437363" y="195307"/>
                      <a:pt x="381007" y="166732"/>
                    </a:cubicBezTo>
                    <a:cubicBezTo>
                      <a:pt x="324651" y="138157"/>
                      <a:pt x="290519" y="173082"/>
                      <a:pt x="228607" y="147682"/>
                    </a:cubicBezTo>
                    <a:cubicBezTo>
                      <a:pt x="166695" y="122282"/>
                      <a:pt x="-1316" y="2691"/>
                      <a:pt x="7" y="4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845DF51A-0B7A-4A58-9D7E-83564100BAF1}"/>
                  </a:ext>
                </a:extLst>
              </p:cNvPr>
              <p:cNvSpPr/>
              <p:nvPr/>
            </p:nvSpPr>
            <p:spPr>
              <a:xfrm>
                <a:off x="5878475" y="3241675"/>
                <a:ext cx="214630" cy="257860"/>
              </a:xfrm>
              <a:custGeom>
                <a:avLst/>
                <a:gdLst>
                  <a:gd name="connsiteX0" fmla="*/ 38 w 214630"/>
                  <a:gd name="connsiteY0" fmla="*/ 0 h 257860"/>
                  <a:gd name="connsiteX1" fmla="*/ 38138 w 214630"/>
                  <a:gd name="connsiteY1" fmla="*/ 107950 h 257860"/>
                  <a:gd name="connsiteX2" fmla="*/ 211175 w 214630"/>
                  <a:gd name="connsiteY2" fmla="*/ 254000 h 257860"/>
                  <a:gd name="connsiteX3" fmla="*/ 144500 w 214630"/>
                  <a:gd name="connsiteY3" fmla="*/ 206375 h 257860"/>
                  <a:gd name="connsiteX4" fmla="*/ 33375 w 214630"/>
                  <a:gd name="connsiteY4" fmla="*/ 107950 h 257860"/>
                  <a:gd name="connsiteX5" fmla="*/ 38 w 214630"/>
                  <a:gd name="connsiteY5" fmla="*/ 0 h 25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630" h="257860">
                    <a:moveTo>
                      <a:pt x="38" y="0"/>
                    </a:moveTo>
                    <a:cubicBezTo>
                      <a:pt x="832" y="0"/>
                      <a:pt x="2948" y="65617"/>
                      <a:pt x="38138" y="107950"/>
                    </a:cubicBezTo>
                    <a:cubicBezTo>
                      <a:pt x="73328" y="150283"/>
                      <a:pt x="193448" y="237596"/>
                      <a:pt x="211175" y="254000"/>
                    </a:cubicBezTo>
                    <a:cubicBezTo>
                      <a:pt x="228902" y="270404"/>
                      <a:pt x="174133" y="230717"/>
                      <a:pt x="144500" y="206375"/>
                    </a:cubicBezTo>
                    <a:cubicBezTo>
                      <a:pt x="114867" y="182033"/>
                      <a:pt x="55864" y="138906"/>
                      <a:pt x="33375" y="107950"/>
                    </a:cubicBezTo>
                    <a:cubicBezTo>
                      <a:pt x="10886" y="76994"/>
                      <a:pt x="-756" y="0"/>
                      <a:pt x="38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829B576C-AE7A-4E84-A7D8-5357A900F0FE}"/>
                  </a:ext>
                </a:extLst>
              </p:cNvPr>
              <p:cNvSpPr/>
              <p:nvPr/>
            </p:nvSpPr>
            <p:spPr>
              <a:xfrm>
                <a:off x="5970117" y="3201927"/>
                <a:ext cx="281172" cy="343357"/>
              </a:xfrm>
              <a:custGeom>
                <a:avLst/>
                <a:gdLst>
                  <a:gd name="connsiteX0" fmla="*/ 2058 w 281172"/>
                  <a:gd name="connsiteY0" fmla="*/ 61 h 343357"/>
                  <a:gd name="connsiteX1" fmla="*/ 62383 w 281172"/>
                  <a:gd name="connsiteY1" fmla="*/ 182623 h 343357"/>
                  <a:gd name="connsiteX2" fmla="*/ 133821 w 281172"/>
                  <a:gd name="connsiteY2" fmla="*/ 266761 h 343357"/>
                  <a:gd name="connsiteX3" fmla="*/ 279871 w 281172"/>
                  <a:gd name="connsiteY3" fmla="*/ 342961 h 343357"/>
                  <a:gd name="connsiteX4" fmla="*/ 195733 w 281172"/>
                  <a:gd name="connsiteY4" fmla="*/ 290573 h 343357"/>
                  <a:gd name="connsiteX5" fmla="*/ 32221 w 281172"/>
                  <a:gd name="connsiteY5" fmla="*/ 163573 h 343357"/>
                  <a:gd name="connsiteX6" fmla="*/ 2058 w 281172"/>
                  <a:gd name="connsiteY6" fmla="*/ 61 h 3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2" h="343357">
                    <a:moveTo>
                      <a:pt x="2058" y="61"/>
                    </a:moveTo>
                    <a:cubicBezTo>
                      <a:pt x="7085" y="3236"/>
                      <a:pt x="40423" y="138173"/>
                      <a:pt x="62383" y="182623"/>
                    </a:cubicBezTo>
                    <a:cubicBezTo>
                      <a:pt x="84344" y="227073"/>
                      <a:pt x="97573" y="240038"/>
                      <a:pt x="133821" y="266761"/>
                    </a:cubicBezTo>
                    <a:cubicBezTo>
                      <a:pt x="170069" y="293484"/>
                      <a:pt x="269552" y="338992"/>
                      <a:pt x="279871" y="342961"/>
                    </a:cubicBezTo>
                    <a:cubicBezTo>
                      <a:pt x="290190" y="346930"/>
                      <a:pt x="237008" y="320471"/>
                      <a:pt x="195733" y="290573"/>
                    </a:cubicBezTo>
                    <a:cubicBezTo>
                      <a:pt x="154458" y="260675"/>
                      <a:pt x="65294" y="209875"/>
                      <a:pt x="32221" y="163573"/>
                    </a:cubicBezTo>
                    <a:cubicBezTo>
                      <a:pt x="-852" y="117271"/>
                      <a:pt x="-2969" y="-3114"/>
                      <a:pt x="2058" y="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AA1626EC-856C-4F44-A9C2-1C2B8922C27F}"/>
                  </a:ext>
                </a:extLst>
              </p:cNvPr>
              <p:cNvSpPr/>
              <p:nvPr/>
            </p:nvSpPr>
            <p:spPr>
              <a:xfrm>
                <a:off x="6102394" y="3264689"/>
                <a:ext cx="353969" cy="228466"/>
              </a:xfrm>
              <a:custGeom>
                <a:avLst/>
                <a:gdLst>
                  <a:gd name="connsiteX0" fmla="*/ 192044 w 353969"/>
                  <a:gd name="connsiteY0" fmla="*/ 799 h 228466"/>
                  <a:gd name="connsiteX1" fmla="*/ 233319 w 353969"/>
                  <a:gd name="connsiteY1" fmla="*/ 118274 h 228466"/>
                  <a:gd name="connsiteX2" fmla="*/ 353969 w 353969"/>
                  <a:gd name="connsiteY2" fmla="*/ 227811 h 228466"/>
                  <a:gd name="connsiteX3" fmla="*/ 234906 w 353969"/>
                  <a:gd name="connsiteY3" fmla="*/ 159549 h 228466"/>
                  <a:gd name="connsiteX4" fmla="*/ 1544 w 353969"/>
                  <a:gd name="connsiteY4" fmla="*/ 70649 h 228466"/>
                  <a:gd name="connsiteX5" fmla="*/ 138069 w 353969"/>
                  <a:gd name="connsiteY5" fmla="*/ 70649 h 228466"/>
                  <a:gd name="connsiteX6" fmla="*/ 228556 w 353969"/>
                  <a:gd name="connsiteY6" fmla="*/ 138911 h 228466"/>
                  <a:gd name="connsiteX7" fmla="*/ 231731 w 353969"/>
                  <a:gd name="connsiteY7" fmla="*/ 123036 h 228466"/>
                  <a:gd name="connsiteX8" fmla="*/ 184106 w 353969"/>
                  <a:gd name="connsiteY8" fmla="*/ 69061 h 228466"/>
                  <a:gd name="connsiteX9" fmla="*/ 192044 w 353969"/>
                  <a:gd name="connsiteY9" fmla="*/ 799 h 22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3969" h="228466">
                    <a:moveTo>
                      <a:pt x="192044" y="799"/>
                    </a:moveTo>
                    <a:cubicBezTo>
                      <a:pt x="200246" y="9001"/>
                      <a:pt x="206332" y="80439"/>
                      <a:pt x="233319" y="118274"/>
                    </a:cubicBezTo>
                    <a:cubicBezTo>
                      <a:pt x="260306" y="156109"/>
                      <a:pt x="353705" y="220932"/>
                      <a:pt x="353969" y="227811"/>
                    </a:cubicBezTo>
                    <a:cubicBezTo>
                      <a:pt x="354233" y="234690"/>
                      <a:pt x="293643" y="185743"/>
                      <a:pt x="234906" y="159549"/>
                    </a:cubicBezTo>
                    <a:cubicBezTo>
                      <a:pt x="176169" y="133355"/>
                      <a:pt x="17683" y="85466"/>
                      <a:pt x="1544" y="70649"/>
                    </a:cubicBezTo>
                    <a:cubicBezTo>
                      <a:pt x="-14595" y="55832"/>
                      <a:pt x="100234" y="59272"/>
                      <a:pt x="138069" y="70649"/>
                    </a:cubicBezTo>
                    <a:cubicBezTo>
                      <a:pt x="175904" y="82026"/>
                      <a:pt x="212946" y="130180"/>
                      <a:pt x="228556" y="138911"/>
                    </a:cubicBezTo>
                    <a:cubicBezTo>
                      <a:pt x="244166" y="147642"/>
                      <a:pt x="239139" y="134678"/>
                      <a:pt x="231731" y="123036"/>
                    </a:cubicBezTo>
                    <a:cubicBezTo>
                      <a:pt x="224323" y="111394"/>
                      <a:pt x="196277" y="88376"/>
                      <a:pt x="184106" y="69061"/>
                    </a:cubicBezTo>
                    <a:cubicBezTo>
                      <a:pt x="171935" y="49747"/>
                      <a:pt x="183842" y="-7403"/>
                      <a:pt x="192044" y="7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C868A9F5-1476-4003-AA15-89746918AC41}"/>
                  </a:ext>
                </a:extLst>
              </p:cNvPr>
              <p:cNvSpPr/>
              <p:nvPr/>
            </p:nvSpPr>
            <p:spPr>
              <a:xfrm>
                <a:off x="6636901" y="3428676"/>
                <a:ext cx="183988" cy="88154"/>
              </a:xfrm>
              <a:custGeom>
                <a:avLst/>
                <a:gdLst>
                  <a:gd name="connsiteX0" fmla="*/ 437 w 183988"/>
                  <a:gd name="connsiteY0" fmla="*/ 86049 h 88154"/>
                  <a:gd name="connsiteX1" fmla="*/ 178237 w 183988"/>
                  <a:gd name="connsiteY1" fmla="*/ 324 h 88154"/>
                  <a:gd name="connsiteX2" fmla="*/ 129024 w 183988"/>
                  <a:gd name="connsiteY2" fmla="*/ 57474 h 88154"/>
                  <a:gd name="connsiteX3" fmla="*/ 437 w 183988"/>
                  <a:gd name="connsiteY3" fmla="*/ 86049 h 8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988" h="88154">
                    <a:moveTo>
                      <a:pt x="437" y="86049"/>
                    </a:moveTo>
                    <a:cubicBezTo>
                      <a:pt x="8639" y="76524"/>
                      <a:pt x="156806" y="5086"/>
                      <a:pt x="178237" y="324"/>
                    </a:cubicBezTo>
                    <a:cubicBezTo>
                      <a:pt x="199668" y="-4438"/>
                      <a:pt x="156276" y="44509"/>
                      <a:pt x="129024" y="57474"/>
                    </a:cubicBezTo>
                    <a:cubicBezTo>
                      <a:pt x="101772" y="70439"/>
                      <a:pt x="-7765" y="95574"/>
                      <a:pt x="437" y="860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3D4C9601-E8F9-42EC-B4E2-6D5F18829E6A}"/>
                  </a:ext>
                </a:extLst>
              </p:cNvPr>
              <p:cNvSpPr/>
              <p:nvPr/>
            </p:nvSpPr>
            <p:spPr>
              <a:xfrm>
                <a:off x="6606736" y="3201895"/>
                <a:ext cx="189467" cy="255793"/>
              </a:xfrm>
              <a:custGeom>
                <a:avLst/>
                <a:gdLst>
                  <a:gd name="connsiteX0" fmla="*/ 189352 w 189467"/>
                  <a:gd name="connsiteY0" fmla="*/ 93 h 255793"/>
                  <a:gd name="connsiteX1" fmla="*/ 162364 w 189467"/>
                  <a:gd name="connsiteY1" fmla="*/ 185830 h 255793"/>
                  <a:gd name="connsiteX2" fmla="*/ 108389 w 189467"/>
                  <a:gd name="connsiteY2" fmla="*/ 219168 h 255793"/>
                  <a:gd name="connsiteX3" fmla="*/ 439 w 189467"/>
                  <a:gd name="connsiteY3" fmla="*/ 254093 h 255793"/>
                  <a:gd name="connsiteX4" fmla="*/ 152839 w 189467"/>
                  <a:gd name="connsiteY4" fmla="*/ 162018 h 255793"/>
                  <a:gd name="connsiteX5" fmla="*/ 189352 w 189467"/>
                  <a:gd name="connsiteY5" fmla="*/ 93 h 25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67" h="255793">
                    <a:moveTo>
                      <a:pt x="189352" y="93"/>
                    </a:moveTo>
                    <a:cubicBezTo>
                      <a:pt x="190939" y="4062"/>
                      <a:pt x="175858" y="149318"/>
                      <a:pt x="162364" y="185830"/>
                    </a:cubicBezTo>
                    <a:cubicBezTo>
                      <a:pt x="148870" y="222343"/>
                      <a:pt x="135376" y="207791"/>
                      <a:pt x="108389" y="219168"/>
                    </a:cubicBezTo>
                    <a:cubicBezTo>
                      <a:pt x="81402" y="230545"/>
                      <a:pt x="-6969" y="263618"/>
                      <a:pt x="439" y="254093"/>
                    </a:cubicBezTo>
                    <a:cubicBezTo>
                      <a:pt x="7847" y="244568"/>
                      <a:pt x="117120" y="204351"/>
                      <a:pt x="152839" y="162018"/>
                    </a:cubicBezTo>
                    <a:cubicBezTo>
                      <a:pt x="188558" y="119685"/>
                      <a:pt x="187765" y="-3876"/>
                      <a:pt x="189352" y="9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6CE62D13-152B-4557-BEA3-81E803746504}"/>
                  </a:ext>
                </a:extLst>
              </p:cNvPr>
              <p:cNvSpPr/>
              <p:nvPr/>
            </p:nvSpPr>
            <p:spPr>
              <a:xfrm>
                <a:off x="6807175" y="3179408"/>
                <a:ext cx="30904" cy="242332"/>
              </a:xfrm>
              <a:custGeom>
                <a:avLst/>
                <a:gdLst>
                  <a:gd name="connsiteX0" fmla="*/ 28600 w 30904"/>
                  <a:gd name="connsiteY0" fmla="*/ 355 h 242332"/>
                  <a:gd name="connsiteX1" fmla="*/ 28600 w 30904"/>
                  <a:gd name="connsiteY1" fmla="*/ 213080 h 242332"/>
                  <a:gd name="connsiteX2" fmla="*/ 25 w 30904"/>
                  <a:gd name="connsiteY2" fmla="*/ 235305 h 242332"/>
                  <a:gd name="connsiteX3" fmla="*/ 23838 w 30904"/>
                  <a:gd name="connsiteY3" fmla="*/ 163867 h 242332"/>
                  <a:gd name="connsiteX4" fmla="*/ 28600 w 30904"/>
                  <a:gd name="connsiteY4" fmla="*/ 355 h 24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04" h="242332">
                    <a:moveTo>
                      <a:pt x="28600" y="355"/>
                    </a:moveTo>
                    <a:cubicBezTo>
                      <a:pt x="29394" y="8557"/>
                      <a:pt x="33363" y="173922"/>
                      <a:pt x="28600" y="213080"/>
                    </a:cubicBezTo>
                    <a:cubicBezTo>
                      <a:pt x="23837" y="252238"/>
                      <a:pt x="819" y="243507"/>
                      <a:pt x="25" y="235305"/>
                    </a:cubicBezTo>
                    <a:cubicBezTo>
                      <a:pt x="-769" y="227103"/>
                      <a:pt x="17223" y="199321"/>
                      <a:pt x="23838" y="163867"/>
                    </a:cubicBezTo>
                    <a:cubicBezTo>
                      <a:pt x="30453" y="128413"/>
                      <a:pt x="27806" y="-7847"/>
                      <a:pt x="28600" y="3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DD53B7E9-150D-4114-9414-4787CDD71C09}"/>
                  </a:ext>
                </a:extLst>
              </p:cNvPr>
              <p:cNvSpPr/>
              <p:nvPr/>
            </p:nvSpPr>
            <p:spPr>
              <a:xfrm>
                <a:off x="6414524" y="3323807"/>
                <a:ext cx="134054" cy="117664"/>
              </a:xfrm>
              <a:custGeom>
                <a:avLst/>
                <a:gdLst>
                  <a:gd name="connsiteX0" fmla="*/ 2151 w 134054"/>
                  <a:gd name="connsiteY0" fmla="*/ 2006 h 117664"/>
                  <a:gd name="connsiteX1" fmla="*/ 105339 w 134054"/>
                  <a:gd name="connsiteY1" fmla="*/ 106781 h 117664"/>
                  <a:gd name="connsiteX2" fmla="*/ 133914 w 134054"/>
                  <a:gd name="connsiteY2" fmla="*/ 113131 h 117664"/>
                  <a:gd name="connsiteX3" fmla="*/ 97401 w 134054"/>
                  <a:gd name="connsiteY3" fmla="*/ 95668 h 117664"/>
                  <a:gd name="connsiteX4" fmla="*/ 38664 w 134054"/>
                  <a:gd name="connsiteY4" fmla="*/ 41693 h 117664"/>
                  <a:gd name="connsiteX5" fmla="*/ 2151 w 134054"/>
                  <a:gd name="connsiteY5" fmla="*/ 2006 h 11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054" h="117664">
                    <a:moveTo>
                      <a:pt x="2151" y="2006"/>
                    </a:moveTo>
                    <a:cubicBezTo>
                      <a:pt x="13263" y="12854"/>
                      <a:pt x="83378" y="88260"/>
                      <a:pt x="105339" y="106781"/>
                    </a:cubicBezTo>
                    <a:cubicBezTo>
                      <a:pt x="127300" y="125302"/>
                      <a:pt x="135237" y="114983"/>
                      <a:pt x="133914" y="113131"/>
                    </a:cubicBezTo>
                    <a:cubicBezTo>
                      <a:pt x="132591" y="111279"/>
                      <a:pt x="113276" y="107574"/>
                      <a:pt x="97401" y="95668"/>
                    </a:cubicBezTo>
                    <a:cubicBezTo>
                      <a:pt x="81526" y="83762"/>
                      <a:pt x="51364" y="56245"/>
                      <a:pt x="38664" y="41693"/>
                    </a:cubicBezTo>
                    <a:cubicBezTo>
                      <a:pt x="25964" y="27141"/>
                      <a:pt x="-8961" y="-8842"/>
                      <a:pt x="2151" y="20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E81B7097-2258-4976-9A0E-D4AE206D33F5}"/>
                  </a:ext>
                </a:extLst>
              </p:cNvPr>
              <p:cNvSpPr/>
              <p:nvPr/>
            </p:nvSpPr>
            <p:spPr>
              <a:xfrm>
                <a:off x="6507143" y="3328838"/>
                <a:ext cx="158137" cy="100754"/>
              </a:xfrm>
              <a:custGeom>
                <a:avLst/>
                <a:gdLst>
                  <a:gd name="connsiteX0" fmla="*/ 20 w 158137"/>
                  <a:gd name="connsiteY0" fmla="*/ 150 h 100754"/>
                  <a:gd name="connsiteX1" fmla="*/ 87332 w 158137"/>
                  <a:gd name="connsiteY1" fmla="*/ 49362 h 100754"/>
                  <a:gd name="connsiteX2" fmla="*/ 157182 w 158137"/>
                  <a:gd name="connsiteY2" fmla="*/ 71587 h 100754"/>
                  <a:gd name="connsiteX3" fmla="*/ 127020 w 158137"/>
                  <a:gd name="connsiteY3" fmla="*/ 100162 h 100754"/>
                  <a:gd name="connsiteX4" fmla="*/ 114320 w 158137"/>
                  <a:gd name="connsiteY4" fmla="*/ 89050 h 100754"/>
                  <a:gd name="connsiteX5" fmla="*/ 95270 w 158137"/>
                  <a:gd name="connsiteY5" fmla="*/ 66825 h 100754"/>
                  <a:gd name="connsiteX6" fmla="*/ 20 w 158137"/>
                  <a:gd name="connsiteY6" fmla="*/ 150 h 10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137" h="100754">
                    <a:moveTo>
                      <a:pt x="20" y="150"/>
                    </a:moveTo>
                    <a:cubicBezTo>
                      <a:pt x="-1303" y="-2760"/>
                      <a:pt x="61138" y="37456"/>
                      <a:pt x="87332" y="49362"/>
                    </a:cubicBezTo>
                    <a:cubicBezTo>
                      <a:pt x="113526" y="61268"/>
                      <a:pt x="150567" y="63120"/>
                      <a:pt x="157182" y="71587"/>
                    </a:cubicBezTo>
                    <a:cubicBezTo>
                      <a:pt x="163797" y="80054"/>
                      <a:pt x="134164" y="97251"/>
                      <a:pt x="127020" y="100162"/>
                    </a:cubicBezTo>
                    <a:cubicBezTo>
                      <a:pt x="119876" y="103073"/>
                      <a:pt x="119612" y="94606"/>
                      <a:pt x="114320" y="89050"/>
                    </a:cubicBezTo>
                    <a:cubicBezTo>
                      <a:pt x="109028" y="83494"/>
                      <a:pt x="112203" y="79790"/>
                      <a:pt x="95270" y="66825"/>
                    </a:cubicBezTo>
                    <a:cubicBezTo>
                      <a:pt x="78337" y="53860"/>
                      <a:pt x="1343" y="3060"/>
                      <a:pt x="20" y="15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131004A7-A565-4886-8CBD-D7CA328286DF}"/>
                  </a:ext>
                </a:extLst>
              </p:cNvPr>
              <p:cNvSpPr/>
              <p:nvPr/>
            </p:nvSpPr>
            <p:spPr>
              <a:xfrm>
                <a:off x="5806509" y="2461651"/>
                <a:ext cx="444887" cy="419091"/>
              </a:xfrm>
              <a:custGeom>
                <a:avLst/>
                <a:gdLst>
                  <a:gd name="connsiteX0" fmla="*/ 443479 w 444887"/>
                  <a:gd name="connsiteY0" fmla="*/ 11674 h 419091"/>
                  <a:gd name="connsiteX1" fmla="*/ 259329 w 444887"/>
                  <a:gd name="connsiteY1" fmla="*/ 6912 h 419091"/>
                  <a:gd name="connsiteX2" fmla="*/ 159316 w 444887"/>
                  <a:gd name="connsiteY2" fmla="*/ 89462 h 419091"/>
                  <a:gd name="connsiteX3" fmla="*/ 51366 w 444887"/>
                  <a:gd name="connsiteY3" fmla="*/ 305362 h 419091"/>
                  <a:gd name="connsiteX4" fmla="*/ 566 w 444887"/>
                  <a:gd name="connsiteY4" fmla="*/ 416487 h 419091"/>
                  <a:gd name="connsiteX5" fmla="*/ 81529 w 444887"/>
                  <a:gd name="connsiteY5" fmla="*/ 200587 h 419091"/>
                  <a:gd name="connsiteX6" fmla="*/ 152966 w 444887"/>
                  <a:gd name="connsiteY6" fmla="*/ 68824 h 419091"/>
                  <a:gd name="connsiteX7" fmla="*/ 443479 w 444887"/>
                  <a:gd name="connsiteY7" fmla="*/ 11674 h 4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887" h="419091">
                    <a:moveTo>
                      <a:pt x="443479" y="11674"/>
                    </a:moveTo>
                    <a:cubicBezTo>
                      <a:pt x="461206" y="1355"/>
                      <a:pt x="306689" y="-6053"/>
                      <a:pt x="259329" y="6912"/>
                    </a:cubicBezTo>
                    <a:cubicBezTo>
                      <a:pt x="211969" y="19877"/>
                      <a:pt x="193976" y="39721"/>
                      <a:pt x="159316" y="89462"/>
                    </a:cubicBezTo>
                    <a:cubicBezTo>
                      <a:pt x="124656" y="139203"/>
                      <a:pt x="77824" y="250858"/>
                      <a:pt x="51366" y="305362"/>
                    </a:cubicBezTo>
                    <a:cubicBezTo>
                      <a:pt x="24908" y="359866"/>
                      <a:pt x="-4461" y="433950"/>
                      <a:pt x="566" y="416487"/>
                    </a:cubicBezTo>
                    <a:cubicBezTo>
                      <a:pt x="5593" y="399025"/>
                      <a:pt x="56129" y="258531"/>
                      <a:pt x="81529" y="200587"/>
                    </a:cubicBezTo>
                    <a:cubicBezTo>
                      <a:pt x="106929" y="142643"/>
                      <a:pt x="99520" y="101632"/>
                      <a:pt x="152966" y="68824"/>
                    </a:cubicBezTo>
                    <a:cubicBezTo>
                      <a:pt x="206412" y="36016"/>
                      <a:pt x="425752" y="21993"/>
                      <a:pt x="443479" y="116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9BE23094-DCC1-4E4E-B51C-B086D526EC7F}"/>
                  </a:ext>
                </a:extLst>
              </p:cNvPr>
              <p:cNvSpPr/>
              <p:nvPr/>
            </p:nvSpPr>
            <p:spPr>
              <a:xfrm>
                <a:off x="5914945" y="2508048"/>
                <a:ext cx="248578" cy="279663"/>
              </a:xfrm>
              <a:custGeom>
                <a:avLst/>
                <a:gdLst>
                  <a:gd name="connsiteX0" fmla="*/ 247730 w 248578"/>
                  <a:gd name="connsiteY0" fmla="*/ 1790 h 279663"/>
                  <a:gd name="connsiteX1" fmla="*/ 123905 w 248578"/>
                  <a:gd name="connsiteY1" fmla="*/ 74815 h 279663"/>
                  <a:gd name="connsiteX2" fmla="*/ 92155 w 248578"/>
                  <a:gd name="connsiteY2" fmla="*/ 100215 h 279663"/>
                  <a:gd name="connsiteX3" fmla="*/ 6430 w 248578"/>
                  <a:gd name="connsiteY3" fmla="*/ 233565 h 279663"/>
                  <a:gd name="connsiteX4" fmla="*/ 73105 w 248578"/>
                  <a:gd name="connsiteY4" fmla="*/ 270077 h 279663"/>
                  <a:gd name="connsiteX5" fmla="*/ 58818 w 248578"/>
                  <a:gd name="connsiteY5" fmla="*/ 271665 h 279663"/>
                  <a:gd name="connsiteX6" fmla="*/ 80 w 248578"/>
                  <a:gd name="connsiteY6" fmla="*/ 268490 h 279663"/>
                  <a:gd name="connsiteX7" fmla="*/ 49293 w 248578"/>
                  <a:gd name="connsiteY7" fmla="*/ 131965 h 279663"/>
                  <a:gd name="connsiteX8" fmla="*/ 171530 w 248578"/>
                  <a:gd name="connsiteY8" fmla="*/ 31952 h 279663"/>
                  <a:gd name="connsiteX9" fmla="*/ 247730 w 248578"/>
                  <a:gd name="connsiteY9" fmla="*/ 1790 h 27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578" h="279663">
                    <a:moveTo>
                      <a:pt x="247730" y="1790"/>
                    </a:moveTo>
                    <a:cubicBezTo>
                      <a:pt x="239792" y="8934"/>
                      <a:pt x="149834" y="58411"/>
                      <a:pt x="123905" y="74815"/>
                    </a:cubicBezTo>
                    <a:cubicBezTo>
                      <a:pt x="97976" y="91219"/>
                      <a:pt x="111734" y="73757"/>
                      <a:pt x="92155" y="100215"/>
                    </a:cubicBezTo>
                    <a:cubicBezTo>
                      <a:pt x="72576" y="126673"/>
                      <a:pt x="9605" y="205255"/>
                      <a:pt x="6430" y="233565"/>
                    </a:cubicBezTo>
                    <a:cubicBezTo>
                      <a:pt x="3255" y="261875"/>
                      <a:pt x="64374" y="263727"/>
                      <a:pt x="73105" y="270077"/>
                    </a:cubicBezTo>
                    <a:cubicBezTo>
                      <a:pt x="81836" y="276427"/>
                      <a:pt x="58818" y="271665"/>
                      <a:pt x="58818" y="271665"/>
                    </a:cubicBezTo>
                    <a:cubicBezTo>
                      <a:pt x="46647" y="271401"/>
                      <a:pt x="1667" y="291773"/>
                      <a:pt x="80" y="268490"/>
                    </a:cubicBezTo>
                    <a:cubicBezTo>
                      <a:pt x="-1508" y="245207"/>
                      <a:pt x="20718" y="171388"/>
                      <a:pt x="49293" y="131965"/>
                    </a:cubicBezTo>
                    <a:cubicBezTo>
                      <a:pt x="77868" y="92542"/>
                      <a:pt x="136870" y="54177"/>
                      <a:pt x="171530" y="31952"/>
                    </a:cubicBezTo>
                    <a:cubicBezTo>
                      <a:pt x="206190" y="9727"/>
                      <a:pt x="255668" y="-5354"/>
                      <a:pt x="247730" y="17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FEC201F4-4160-4A9E-823E-86CC12C50B9E}"/>
                  </a:ext>
                </a:extLst>
              </p:cNvPr>
              <p:cNvSpPr/>
              <p:nvPr/>
            </p:nvSpPr>
            <p:spPr>
              <a:xfrm>
                <a:off x="6152997" y="2754079"/>
                <a:ext cx="120399" cy="346339"/>
              </a:xfrm>
              <a:custGeom>
                <a:avLst/>
                <a:gdLst>
                  <a:gd name="connsiteX0" fmla="*/ 153 w 120399"/>
                  <a:gd name="connsiteY0" fmla="*/ 234 h 346339"/>
                  <a:gd name="connsiteX1" fmla="*/ 62066 w 120399"/>
                  <a:gd name="connsiteY1" fmla="*/ 127234 h 346339"/>
                  <a:gd name="connsiteX2" fmla="*/ 58891 w 120399"/>
                  <a:gd name="connsiteY2" fmla="*/ 338371 h 346339"/>
                  <a:gd name="connsiteX3" fmla="*/ 119216 w 120399"/>
                  <a:gd name="connsiteY3" fmla="*/ 301859 h 346339"/>
                  <a:gd name="connsiteX4" fmla="*/ 96991 w 120399"/>
                  <a:gd name="connsiteY4" fmla="*/ 301859 h 346339"/>
                  <a:gd name="connsiteX5" fmla="*/ 73178 w 120399"/>
                  <a:gd name="connsiteY5" fmla="*/ 281221 h 346339"/>
                  <a:gd name="connsiteX6" fmla="*/ 82703 w 120399"/>
                  <a:gd name="connsiteY6" fmla="*/ 100246 h 346339"/>
                  <a:gd name="connsiteX7" fmla="*/ 153 w 120399"/>
                  <a:gd name="connsiteY7" fmla="*/ 234 h 34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399" h="346339">
                    <a:moveTo>
                      <a:pt x="153" y="234"/>
                    </a:moveTo>
                    <a:cubicBezTo>
                      <a:pt x="-3286" y="4732"/>
                      <a:pt x="52276" y="70878"/>
                      <a:pt x="62066" y="127234"/>
                    </a:cubicBezTo>
                    <a:cubicBezTo>
                      <a:pt x="71856" y="183590"/>
                      <a:pt x="49366" y="309267"/>
                      <a:pt x="58891" y="338371"/>
                    </a:cubicBezTo>
                    <a:cubicBezTo>
                      <a:pt x="68416" y="367475"/>
                      <a:pt x="112866" y="307944"/>
                      <a:pt x="119216" y="301859"/>
                    </a:cubicBezTo>
                    <a:cubicBezTo>
                      <a:pt x="125566" y="295774"/>
                      <a:pt x="104664" y="305299"/>
                      <a:pt x="96991" y="301859"/>
                    </a:cubicBezTo>
                    <a:cubicBezTo>
                      <a:pt x="89318" y="298419"/>
                      <a:pt x="75559" y="314823"/>
                      <a:pt x="73178" y="281221"/>
                    </a:cubicBezTo>
                    <a:cubicBezTo>
                      <a:pt x="70797" y="247619"/>
                      <a:pt x="92228" y="143638"/>
                      <a:pt x="82703" y="100246"/>
                    </a:cubicBezTo>
                    <a:cubicBezTo>
                      <a:pt x="73178" y="56854"/>
                      <a:pt x="3592" y="-4264"/>
                      <a:pt x="153" y="2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53F7136E-EE44-4B51-854E-48DD4181A3D3}"/>
                  </a:ext>
                </a:extLst>
              </p:cNvPr>
              <p:cNvSpPr/>
              <p:nvPr/>
            </p:nvSpPr>
            <p:spPr>
              <a:xfrm>
                <a:off x="5943552" y="2805802"/>
                <a:ext cx="200044" cy="132063"/>
              </a:xfrm>
              <a:custGeom>
                <a:avLst/>
                <a:gdLst>
                  <a:gd name="connsiteX0" fmla="*/ 48 w 200044"/>
                  <a:gd name="connsiteY0" fmla="*/ 91386 h 132063"/>
                  <a:gd name="connsiteX1" fmla="*/ 84186 w 200044"/>
                  <a:gd name="connsiteY1" fmla="*/ 24711 h 132063"/>
                  <a:gd name="connsiteX2" fmla="*/ 184198 w 200044"/>
                  <a:gd name="connsiteY2" fmla="*/ 67573 h 132063"/>
                  <a:gd name="connsiteX3" fmla="*/ 196898 w 200044"/>
                  <a:gd name="connsiteY3" fmla="*/ 131073 h 132063"/>
                  <a:gd name="connsiteX4" fmla="*/ 154036 w 200044"/>
                  <a:gd name="connsiteY4" fmla="*/ 13598 h 132063"/>
                  <a:gd name="connsiteX5" fmla="*/ 73073 w 200044"/>
                  <a:gd name="connsiteY5" fmla="*/ 8836 h 132063"/>
                  <a:gd name="connsiteX6" fmla="*/ 48 w 200044"/>
                  <a:gd name="connsiteY6" fmla="*/ 91386 h 13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44" h="132063">
                    <a:moveTo>
                      <a:pt x="48" y="91386"/>
                    </a:moveTo>
                    <a:cubicBezTo>
                      <a:pt x="1900" y="94032"/>
                      <a:pt x="53494" y="28680"/>
                      <a:pt x="84186" y="24711"/>
                    </a:cubicBezTo>
                    <a:cubicBezTo>
                      <a:pt x="114878" y="20742"/>
                      <a:pt x="165413" y="49846"/>
                      <a:pt x="184198" y="67573"/>
                    </a:cubicBezTo>
                    <a:cubicBezTo>
                      <a:pt x="202983" y="85300"/>
                      <a:pt x="201925" y="140069"/>
                      <a:pt x="196898" y="131073"/>
                    </a:cubicBezTo>
                    <a:cubicBezTo>
                      <a:pt x="191871" y="122077"/>
                      <a:pt x="174674" y="33971"/>
                      <a:pt x="154036" y="13598"/>
                    </a:cubicBezTo>
                    <a:cubicBezTo>
                      <a:pt x="133398" y="-6775"/>
                      <a:pt x="96092" y="-689"/>
                      <a:pt x="73073" y="8836"/>
                    </a:cubicBezTo>
                    <a:cubicBezTo>
                      <a:pt x="50054" y="18361"/>
                      <a:pt x="-1804" y="88740"/>
                      <a:pt x="48" y="913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630F1E1C-46BB-428F-8E1C-D1D2C50833AE}"/>
                  </a:ext>
                </a:extLst>
              </p:cNvPr>
              <p:cNvSpPr/>
              <p:nvPr/>
            </p:nvSpPr>
            <p:spPr>
              <a:xfrm>
                <a:off x="6308717" y="2589204"/>
                <a:ext cx="206386" cy="401612"/>
              </a:xfrm>
              <a:custGeom>
                <a:avLst/>
                <a:gdLst>
                  <a:gd name="connsiteX0" fmla="*/ 206383 w 206386"/>
                  <a:gd name="connsiteY0" fmla="*/ 9 h 401612"/>
                  <a:gd name="connsiteX1" fmla="*/ 171458 w 206386"/>
                  <a:gd name="connsiteY1" fmla="*/ 120659 h 401612"/>
                  <a:gd name="connsiteX2" fmla="*/ 76208 w 206386"/>
                  <a:gd name="connsiteY2" fmla="*/ 187334 h 401612"/>
                  <a:gd name="connsiteX3" fmla="*/ 68271 w 206386"/>
                  <a:gd name="connsiteY3" fmla="*/ 350846 h 401612"/>
                  <a:gd name="connsiteX4" fmla="*/ 8 w 206386"/>
                  <a:gd name="connsiteY4" fmla="*/ 400059 h 401612"/>
                  <a:gd name="connsiteX5" fmla="*/ 63508 w 206386"/>
                  <a:gd name="connsiteY5" fmla="*/ 304809 h 401612"/>
                  <a:gd name="connsiteX6" fmla="*/ 50808 w 206386"/>
                  <a:gd name="connsiteY6" fmla="*/ 187334 h 401612"/>
                  <a:gd name="connsiteX7" fmla="*/ 169871 w 206386"/>
                  <a:gd name="connsiteY7" fmla="*/ 114309 h 401612"/>
                  <a:gd name="connsiteX8" fmla="*/ 206383 w 206386"/>
                  <a:gd name="connsiteY8" fmla="*/ 9 h 4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86" h="401612">
                    <a:moveTo>
                      <a:pt x="206383" y="9"/>
                    </a:moveTo>
                    <a:cubicBezTo>
                      <a:pt x="206648" y="1067"/>
                      <a:pt x="193154" y="89438"/>
                      <a:pt x="171458" y="120659"/>
                    </a:cubicBezTo>
                    <a:cubicBezTo>
                      <a:pt x="149762" y="151880"/>
                      <a:pt x="93406" y="148970"/>
                      <a:pt x="76208" y="187334"/>
                    </a:cubicBezTo>
                    <a:cubicBezTo>
                      <a:pt x="59010" y="225698"/>
                      <a:pt x="80971" y="315392"/>
                      <a:pt x="68271" y="350846"/>
                    </a:cubicBezTo>
                    <a:cubicBezTo>
                      <a:pt x="55571" y="386300"/>
                      <a:pt x="802" y="407732"/>
                      <a:pt x="8" y="400059"/>
                    </a:cubicBezTo>
                    <a:cubicBezTo>
                      <a:pt x="-786" y="392386"/>
                      <a:pt x="55041" y="340263"/>
                      <a:pt x="63508" y="304809"/>
                    </a:cubicBezTo>
                    <a:cubicBezTo>
                      <a:pt x="71975" y="269355"/>
                      <a:pt x="33081" y="219084"/>
                      <a:pt x="50808" y="187334"/>
                    </a:cubicBezTo>
                    <a:cubicBezTo>
                      <a:pt x="68535" y="155584"/>
                      <a:pt x="143942" y="141561"/>
                      <a:pt x="169871" y="114309"/>
                    </a:cubicBezTo>
                    <a:cubicBezTo>
                      <a:pt x="195800" y="87057"/>
                      <a:pt x="206118" y="-1049"/>
                      <a:pt x="206383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5B106817-EF8D-40EB-B962-2BE7BE5C7874}"/>
                  </a:ext>
                </a:extLst>
              </p:cNvPr>
              <p:cNvSpPr/>
              <p:nvPr/>
            </p:nvSpPr>
            <p:spPr>
              <a:xfrm>
                <a:off x="6202353" y="2717394"/>
                <a:ext cx="107319" cy="216828"/>
              </a:xfrm>
              <a:custGeom>
                <a:avLst/>
                <a:gdLst>
                  <a:gd name="connsiteX0" fmla="*/ 10 w 107319"/>
                  <a:gd name="connsiteY0" fmla="*/ 406 h 216828"/>
                  <a:gd name="connsiteX1" fmla="*/ 95260 w 107319"/>
                  <a:gd name="connsiteY1" fmla="*/ 133756 h 216828"/>
                  <a:gd name="connsiteX2" fmla="*/ 100022 w 107319"/>
                  <a:gd name="connsiteY2" fmla="*/ 216306 h 216828"/>
                  <a:gd name="connsiteX3" fmla="*/ 101610 w 107319"/>
                  <a:gd name="connsiteY3" fmla="*/ 95656 h 216828"/>
                  <a:gd name="connsiteX4" fmla="*/ 10 w 107319"/>
                  <a:gd name="connsiteY4" fmla="*/ 406 h 2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319" h="216828">
                    <a:moveTo>
                      <a:pt x="10" y="406"/>
                    </a:moveTo>
                    <a:cubicBezTo>
                      <a:pt x="-1048" y="6756"/>
                      <a:pt x="78591" y="97773"/>
                      <a:pt x="95260" y="133756"/>
                    </a:cubicBezTo>
                    <a:cubicBezTo>
                      <a:pt x="111929" y="169739"/>
                      <a:pt x="98964" y="222656"/>
                      <a:pt x="100022" y="216306"/>
                    </a:cubicBezTo>
                    <a:cubicBezTo>
                      <a:pt x="101080" y="209956"/>
                      <a:pt x="114839" y="127671"/>
                      <a:pt x="101610" y="95656"/>
                    </a:cubicBezTo>
                    <a:cubicBezTo>
                      <a:pt x="88381" y="63641"/>
                      <a:pt x="1068" y="-5944"/>
                      <a:pt x="10" y="4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112E126B-9E8F-4D9E-A264-48DDCD7A68C4}"/>
                  </a:ext>
                </a:extLst>
              </p:cNvPr>
              <p:cNvSpPr/>
              <p:nvPr/>
            </p:nvSpPr>
            <p:spPr>
              <a:xfrm>
                <a:off x="6013363" y="2522471"/>
                <a:ext cx="317736" cy="264591"/>
              </a:xfrm>
              <a:custGeom>
                <a:avLst/>
                <a:gdLst>
                  <a:gd name="connsiteX0" fmla="*/ 246150 w 317736"/>
                  <a:gd name="connsiteY0" fmla="*/ 67 h 264591"/>
                  <a:gd name="connsiteX1" fmla="*/ 90575 w 317736"/>
                  <a:gd name="connsiteY1" fmla="*/ 112779 h 264591"/>
                  <a:gd name="connsiteX2" fmla="*/ 87 w 317736"/>
                  <a:gd name="connsiteY2" fmla="*/ 138179 h 264591"/>
                  <a:gd name="connsiteX3" fmla="*/ 74700 w 317736"/>
                  <a:gd name="connsiteY3" fmla="*/ 142942 h 264591"/>
                  <a:gd name="connsiteX4" fmla="*/ 114387 w 317736"/>
                  <a:gd name="connsiteY4" fmla="*/ 228667 h 264591"/>
                  <a:gd name="connsiteX5" fmla="*/ 130262 w 317736"/>
                  <a:gd name="connsiteY5" fmla="*/ 263592 h 264591"/>
                  <a:gd name="connsiteX6" fmla="*/ 141375 w 317736"/>
                  <a:gd name="connsiteY6" fmla="*/ 193742 h 264591"/>
                  <a:gd name="connsiteX7" fmla="*/ 317587 w 317736"/>
                  <a:gd name="connsiteY7" fmla="*/ 49279 h 264591"/>
                  <a:gd name="connsiteX8" fmla="*/ 108037 w 317736"/>
                  <a:gd name="connsiteY8" fmla="*/ 185804 h 264591"/>
                  <a:gd name="connsiteX9" fmla="*/ 88987 w 317736"/>
                  <a:gd name="connsiteY9" fmla="*/ 133417 h 264591"/>
                  <a:gd name="connsiteX10" fmla="*/ 62000 w 317736"/>
                  <a:gd name="connsiteY10" fmla="*/ 130242 h 264591"/>
                  <a:gd name="connsiteX11" fmla="*/ 246150 w 317736"/>
                  <a:gd name="connsiteY11" fmla="*/ 67 h 26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736" h="264591">
                    <a:moveTo>
                      <a:pt x="246150" y="67"/>
                    </a:moveTo>
                    <a:cubicBezTo>
                      <a:pt x="250912" y="-2843"/>
                      <a:pt x="131585" y="89760"/>
                      <a:pt x="90575" y="112779"/>
                    </a:cubicBezTo>
                    <a:cubicBezTo>
                      <a:pt x="49565" y="135798"/>
                      <a:pt x="2733" y="133152"/>
                      <a:pt x="87" y="138179"/>
                    </a:cubicBezTo>
                    <a:cubicBezTo>
                      <a:pt x="-2559" y="143206"/>
                      <a:pt x="55650" y="127861"/>
                      <a:pt x="74700" y="142942"/>
                    </a:cubicBezTo>
                    <a:cubicBezTo>
                      <a:pt x="93750" y="158023"/>
                      <a:pt x="105127" y="208559"/>
                      <a:pt x="114387" y="228667"/>
                    </a:cubicBezTo>
                    <a:cubicBezTo>
                      <a:pt x="123647" y="248775"/>
                      <a:pt x="125764" y="269413"/>
                      <a:pt x="130262" y="263592"/>
                    </a:cubicBezTo>
                    <a:cubicBezTo>
                      <a:pt x="134760" y="257771"/>
                      <a:pt x="110154" y="229461"/>
                      <a:pt x="141375" y="193742"/>
                    </a:cubicBezTo>
                    <a:cubicBezTo>
                      <a:pt x="172596" y="158023"/>
                      <a:pt x="323143" y="50602"/>
                      <a:pt x="317587" y="49279"/>
                    </a:cubicBezTo>
                    <a:cubicBezTo>
                      <a:pt x="312031" y="47956"/>
                      <a:pt x="146137" y="171781"/>
                      <a:pt x="108037" y="185804"/>
                    </a:cubicBezTo>
                    <a:cubicBezTo>
                      <a:pt x="69937" y="199827"/>
                      <a:pt x="96660" y="142677"/>
                      <a:pt x="88987" y="133417"/>
                    </a:cubicBezTo>
                    <a:cubicBezTo>
                      <a:pt x="81314" y="124157"/>
                      <a:pt x="35806" y="150350"/>
                      <a:pt x="62000" y="130242"/>
                    </a:cubicBezTo>
                    <a:cubicBezTo>
                      <a:pt x="88194" y="110134"/>
                      <a:pt x="241388" y="2977"/>
                      <a:pt x="246150" y="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6DB1EB42-1605-4661-882A-07D022F12F65}"/>
                  </a:ext>
                </a:extLst>
              </p:cNvPr>
              <p:cNvSpPr/>
              <p:nvPr/>
            </p:nvSpPr>
            <p:spPr>
              <a:xfrm>
                <a:off x="5489217" y="2185886"/>
                <a:ext cx="511740" cy="170076"/>
              </a:xfrm>
              <a:custGeom>
                <a:avLst/>
                <a:gdLst>
                  <a:gd name="connsiteX0" fmla="*/ 5121 w 511740"/>
                  <a:gd name="connsiteY0" fmla="*/ 142977 h 170076"/>
                  <a:gd name="connsiteX1" fmla="*/ 63858 w 511740"/>
                  <a:gd name="connsiteY1" fmla="*/ 114402 h 170076"/>
                  <a:gd name="connsiteX2" fmla="*/ 233721 w 511740"/>
                  <a:gd name="connsiteY2" fmla="*/ 65189 h 170076"/>
                  <a:gd name="connsiteX3" fmla="*/ 206733 w 511740"/>
                  <a:gd name="connsiteY3" fmla="*/ 138214 h 170076"/>
                  <a:gd name="connsiteX4" fmla="*/ 309921 w 511740"/>
                  <a:gd name="connsiteY4" fmla="*/ 65189 h 170076"/>
                  <a:gd name="connsiteX5" fmla="*/ 352783 w 511740"/>
                  <a:gd name="connsiteY5" fmla="*/ 168377 h 170076"/>
                  <a:gd name="connsiteX6" fmla="*/ 360721 w 511740"/>
                  <a:gd name="connsiteY6" fmla="*/ 130277 h 170076"/>
                  <a:gd name="connsiteX7" fmla="*/ 403583 w 511740"/>
                  <a:gd name="connsiteY7" fmla="*/ 141389 h 170076"/>
                  <a:gd name="connsiteX8" fmla="*/ 511533 w 511740"/>
                  <a:gd name="connsiteY8" fmla="*/ 102 h 170076"/>
                  <a:gd name="connsiteX9" fmla="*/ 373421 w 511740"/>
                  <a:gd name="connsiteY9" fmla="*/ 117577 h 170076"/>
                  <a:gd name="connsiteX10" fmla="*/ 306746 w 511740"/>
                  <a:gd name="connsiteY10" fmla="*/ 55664 h 170076"/>
                  <a:gd name="connsiteX11" fmla="*/ 257533 w 511740"/>
                  <a:gd name="connsiteY11" fmla="*/ 84239 h 170076"/>
                  <a:gd name="connsiteX12" fmla="*/ 181333 w 511740"/>
                  <a:gd name="connsiteY12" fmla="*/ 62014 h 170076"/>
                  <a:gd name="connsiteX13" fmla="*/ 5121 w 511740"/>
                  <a:gd name="connsiteY13" fmla="*/ 142977 h 1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1740" h="170076">
                    <a:moveTo>
                      <a:pt x="5121" y="142977"/>
                    </a:moveTo>
                    <a:cubicBezTo>
                      <a:pt x="-14458" y="151708"/>
                      <a:pt x="25758" y="127367"/>
                      <a:pt x="63858" y="114402"/>
                    </a:cubicBezTo>
                    <a:cubicBezTo>
                      <a:pt x="101958" y="101437"/>
                      <a:pt x="209909" y="61220"/>
                      <a:pt x="233721" y="65189"/>
                    </a:cubicBezTo>
                    <a:cubicBezTo>
                      <a:pt x="257533" y="69158"/>
                      <a:pt x="194033" y="138214"/>
                      <a:pt x="206733" y="138214"/>
                    </a:cubicBezTo>
                    <a:cubicBezTo>
                      <a:pt x="219433" y="138214"/>
                      <a:pt x="285579" y="60162"/>
                      <a:pt x="309921" y="65189"/>
                    </a:cubicBezTo>
                    <a:cubicBezTo>
                      <a:pt x="334263" y="70216"/>
                      <a:pt x="344316" y="157529"/>
                      <a:pt x="352783" y="168377"/>
                    </a:cubicBezTo>
                    <a:cubicBezTo>
                      <a:pt x="361250" y="179225"/>
                      <a:pt x="352254" y="134775"/>
                      <a:pt x="360721" y="130277"/>
                    </a:cubicBezTo>
                    <a:cubicBezTo>
                      <a:pt x="369188" y="125779"/>
                      <a:pt x="378448" y="163085"/>
                      <a:pt x="403583" y="141389"/>
                    </a:cubicBezTo>
                    <a:cubicBezTo>
                      <a:pt x="428718" y="119693"/>
                      <a:pt x="516560" y="4071"/>
                      <a:pt x="511533" y="102"/>
                    </a:cubicBezTo>
                    <a:cubicBezTo>
                      <a:pt x="506506" y="-3867"/>
                      <a:pt x="407552" y="108317"/>
                      <a:pt x="373421" y="117577"/>
                    </a:cubicBezTo>
                    <a:cubicBezTo>
                      <a:pt x="339290" y="126837"/>
                      <a:pt x="326061" y="61220"/>
                      <a:pt x="306746" y="55664"/>
                    </a:cubicBezTo>
                    <a:cubicBezTo>
                      <a:pt x="287431" y="50108"/>
                      <a:pt x="278435" y="83181"/>
                      <a:pt x="257533" y="84239"/>
                    </a:cubicBezTo>
                    <a:cubicBezTo>
                      <a:pt x="236631" y="85297"/>
                      <a:pt x="221550" y="53283"/>
                      <a:pt x="181333" y="62014"/>
                    </a:cubicBezTo>
                    <a:cubicBezTo>
                      <a:pt x="141116" y="70745"/>
                      <a:pt x="24700" y="134246"/>
                      <a:pt x="5121" y="1429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BBFC56A6-DA33-4AC1-8CB7-795FC9A3C508}"/>
                  </a:ext>
                </a:extLst>
              </p:cNvPr>
              <p:cNvSpPr/>
              <p:nvPr/>
            </p:nvSpPr>
            <p:spPr>
              <a:xfrm>
                <a:off x="5930558" y="2217954"/>
                <a:ext cx="364996" cy="163598"/>
              </a:xfrm>
              <a:custGeom>
                <a:avLst/>
                <a:gdLst>
                  <a:gd name="connsiteX0" fmla="*/ 79717 w 364996"/>
                  <a:gd name="connsiteY0" fmla="*/ 60109 h 163598"/>
                  <a:gd name="connsiteX1" fmla="*/ 138455 w 364996"/>
                  <a:gd name="connsiteY1" fmla="*/ 36296 h 163598"/>
                  <a:gd name="connsiteX2" fmla="*/ 316255 w 364996"/>
                  <a:gd name="connsiteY2" fmla="*/ 2959 h 163598"/>
                  <a:gd name="connsiteX3" fmla="*/ 359117 w 364996"/>
                  <a:gd name="connsiteY3" fmla="*/ 6134 h 163598"/>
                  <a:gd name="connsiteX4" fmla="*/ 211480 w 364996"/>
                  <a:gd name="connsiteY4" fmla="*/ 42646 h 163598"/>
                  <a:gd name="connsiteX5" fmla="*/ 159092 w 364996"/>
                  <a:gd name="connsiteY5" fmla="*/ 72809 h 163598"/>
                  <a:gd name="connsiteX6" fmla="*/ 282917 w 364996"/>
                  <a:gd name="connsiteY6" fmla="*/ 163296 h 163598"/>
                  <a:gd name="connsiteX7" fmla="*/ 140042 w 364996"/>
                  <a:gd name="connsiteY7" fmla="*/ 102971 h 163598"/>
                  <a:gd name="connsiteX8" fmla="*/ 17805 w 364996"/>
                  <a:gd name="connsiteY8" fmla="*/ 126784 h 163598"/>
                  <a:gd name="connsiteX9" fmla="*/ 13042 w 364996"/>
                  <a:gd name="connsiteY9" fmla="*/ 123609 h 163598"/>
                  <a:gd name="connsiteX10" fmla="*/ 135280 w 364996"/>
                  <a:gd name="connsiteY10" fmla="*/ 80746 h 163598"/>
                  <a:gd name="connsiteX11" fmla="*/ 149567 w 364996"/>
                  <a:gd name="connsiteY11" fmla="*/ 87096 h 163598"/>
                  <a:gd name="connsiteX12" fmla="*/ 147980 w 364996"/>
                  <a:gd name="connsiteY12" fmla="*/ 61696 h 163598"/>
                  <a:gd name="connsiteX13" fmla="*/ 287680 w 364996"/>
                  <a:gd name="connsiteY13" fmla="*/ 9309 h 163598"/>
                  <a:gd name="connsiteX14" fmla="*/ 79717 w 364996"/>
                  <a:gd name="connsiteY14" fmla="*/ 60109 h 16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996" h="163598">
                    <a:moveTo>
                      <a:pt x="79717" y="60109"/>
                    </a:moveTo>
                    <a:cubicBezTo>
                      <a:pt x="54846" y="64607"/>
                      <a:pt x="99032" y="45821"/>
                      <a:pt x="138455" y="36296"/>
                    </a:cubicBezTo>
                    <a:cubicBezTo>
                      <a:pt x="177878" y="26771"/>
                      <a:pt x="279478" y="7986"/>
                      <a:pt x="316255" y="2959"/>
                    </a:cubicBezTo>
                    <a:cubicBezTo>
                      <a:pt x="353032" y="-2068"/>
                      <a:pt x="376580" y="-481"/>
                      <a:pt x="359117" y="6134"/>
                    </a:cubicBezTo>
                    <a:cubicBezTo>
                      <a:pt x="341655" y="12748"/>
                      <a:pt x="244817" y="31534"/>
                      <a:pt x="211480" y="42646"/>
                    </a:cubicBezTo>
                    <a:cubicBezTo>
                      <a:pt x="178143" y="53758"/>
                      <a:pt x="147186" y="52701"/>
                      <a:pt x="159092" y="72809"/>
                    </a:cubicBezTo>
                    <a:cubicBezTo>
                      <a:pt x="170998" y="92917"/>
                      <a:pt x="286092" y="158269"/>
                      <a:pt x="282917" y="163296"/>
                    </a:cubicBezTo>
                    <a:cubicBezTo>
                      <a:pt x="279742" y="168323"/>
                      <a:pt x="184227" y="109056"/>
                      <a:pt x="140042" y="102971"/>
                    </a:cubicBezTo>
                    <a:cubicBezTo>
                      <a:pt x="95857" y="96886"/>
                      <a:pt x="38972" y="123344"/>
                      <a:pt x="17805" y="126784"/>
                    </a:cubicBezTo>
                    <a:cubicBezTo>
                      <a:pt x="-3362" y="130224"/>
                      <a:pt x="-6537" y="131282"/>
                      <a:pt x="13042" y="123609"/>
                    </a:cubicBezTo>
                    <a:cubicBezTo>
                      <a:pt x="32621" y="115936"/>
                      <a:pt x="112526" y="86832"/>
                      <a:pt x="135280" y="80746"/>
                    </a:cubicBezTo>
                    <a:cubicBezTo>
                      <a:pt x="158034" y="74661"/>
                      <a:pt x="147450" y="90271"/>
                      <a:pt x="149567" y="87096"/>
                    </a:cubicBezTo>
                    <a:cubicBezTo>
                      <a:pt x="151684" y="83921"/>
                      <a:pt x="124961" y="74660"/>
                      <a:pt x="147980" y="61696"/>
                    </a:cubicBezTo>
                    <a:cubicBezTo>
                      <a:pt x="170999" y="48732"/>
                      <a:pt x="296147" y="9838"/>
                      <a:pt x="287680" y="9309"/>
                    </a:cubicBezTo>
                    <a:cubicBezTo>
                      <a:pt x="279213" y="8780"/>
                      <a:pt x="104588" y="55611"/>
                      <a:pt x="79717" y="601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F00D9AFF-379E-4267-8F8A-BA328984974D}"/>
                  </a:ext>
                </a:extLst>
              </p:cNvPr>
              <p:cNvSpPr/>
              <p:nvPr/>
            </p:nvSpPr>
            <p:spPr>
              <a:xfrm>
                <a:off x="6155856" y="1847765"/>
                <a:ext cx="586843" cy="360799"/>
              </a:xfrm>
              <a:custGeom>
                <a:avLst/>
                <a:gdLst>
                  <a:gd name="connsiteX0" fmla="*/ 469 w 586843"/>
                  <a:gd name="connsiteY0" fmla="*/ 360448 h 360799"/>
                  <a:gd name="connsiteX1" fmla="*/ 130644 w 586843"/>
                  <a:gd name="connsiteY1" fmla="*/ 101685 h 360799"/>
                  <a:gd name="connsiteX2" fmla="*/ 181444 w 586843"/>
                  <a:gd name="connsiteY2" fmla="*/ 85 h 360799"/>
                  <a:gd name="connsiteX3" fmla="*/ 233832 w 586843"/>
                  <a:gd name="connsiteY3" fmla="*/ 84223 h 360799"/>
                  <a:gd name="connsiteX4" fmla="*/ 408457 w 586843"/>
                  <a:gd name="connsiteY4" fmla="*/ 88985 h 360799"/>
                  <a:gd name="connsiteX5" fmla="*/ 584669 w 586843"/>
                  <a:gd name="connsiteY5" fmla="*/ 49298 h 360799"/>
                  <a:gd name="connsiteX6" fmla="*/ 281457 w 586843"/>
                  <a:gd name="connsiteY6" fmla="*/ 117560 h 360799"/>
                  <a:gd name="connsiteX7" fmla="*/ 181444 w 586843"/>
                  <a:gd name="connsiteY7" fmla="*/ 41360 h 360799"/>
                  <a:gd name="connsiteX8" fmla="*/ 469 w 586843"/>
                  <a:gd name="connsiteY8" fmla="*/ 360448 h 3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843" h="360799">
                    <a:moveTo>
                      <a:pt x="469" y="360448"/>
                    </a:moveTo>
                    <a:cubicBezTo>
                      <a:pt x="-7998" y="370502"/>
                      <a:pt x="100482" y="161745"/>
                      <a:pt x="130644" y="101685"/>
                    </a:cubicBezTo>
                    <a:cubicBezTo>
                      <a:pt x="160806" y="41625"/>
                      <a:pt x="164246" y="2995"/>
                      <a:pt x="181444" y="85"/>
                    </a:cubicBezTo>
                    <a:cubicBezTo>
                      <a:pt x="198642" y="-2825"/>
                      <a:pt x="195997" y="69406"/>
                      <a:pt x="233832" y="84223"/>
                    </a:cubicBezTo>
                    <a:cubicBezTo>
                      <a:pt x="271667" y="99040"/>
                      <a:pt x="349984" y="94806"/>
                      <a:pt x="408457" y="88985"/>
                    </a:cubicBezTo>
                    <a:cubicBezTo>
                      <a:pt x="466930" y="83164"/>
                      <a:pt x="605836" y="44536"/>
                      <a:pt x="584669" y="49298"/>
                    </a:cubicBezTo>
                    <a:cubicBezTo>
                      <a:pt x="563502" y="54060"/>
                      <a:pt x="348661" y="118883"/>
                      <a:pt x="281457" y="117560"/>
                    </a:cubicBezTo>
                    <a:cubicBezTo>
                      <a:pt x="214253" y="116237"/>
                      <a:pt x="225100" y="4318"/>
                      <a:pt x="181444" y="41360"/>
                    </a:cubicBezTo>
                    <a:cubicBezTo>
                      <a:pt x="137788" y="78402"/>
                      <a:pt x="8936" y="350394"/>
                      <a:pt x="469" y="3604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01CBC2F5-C5C2-4B0C-A9E0-29399D445D89}"/>
                  </a:ext>
                </a:extLst>
              </p:cNvPr>
              <p:cNvSpPr/>
              <p:nvPr/>
            </p:nvSpPr>
            <p:spPr>
              <a:xfrm>
                <a:off x="6677831" y="1665325"/>
                <a:ext cx="525322" cy="231911"/>
              </a:xfrm>
              <a:custGeom>
                <a:avLst/>
                <a:gdLst>
                  <a:gd name="connsiteX0" fmla="*/ 5544 w 525322"/>
                  <a:gd name="connsiteY0" fmla="*/ 34888 h 231911"/>
                  <a:gd name="connsiteX1" fmla="*/ 281769 w 525322"/>
                  <a:gd name="connsiteY1" fmla="*/ 26950 h 231911"/>
                  <a:gd name="connsiteX2" fmla="*/ 505607 w 525322"/>
                  <a:gd name="connsiteY2" fmla="*/ 155538 h 231911"/>
                  <a:gd name="connsiteX3" fmla="*/ 504019 w 525322"/>
                  <a:gd name="connsiteY3" fmla="*/ 180938 h 231911"/>
                  <a:gd name="connsiteX4" fmla="*/ 416707 w 525322"/>
                  <a:gd name="connsiteY4" fmla="*/ 231738 h 231911"/>
                  <a:gd name="connsiteX5" fmla="*/ 478619 w 525322"/>
                  <a:gd name="connsiteY5" fmla="*/ 161888 h 231911"/>
                  <a:gd name="connsiteX6" fmla="*/ 392894 w 525322"/>
                  <a:gd name="connsiteY6" fmla="*/ 104738 h 231911"/>
                  <a:gd name="connsiteX7" fmla="*/ 205569 w 525322"/>
                  <a:gd name="connsiteY7" fmla="*/ 12663 h 231911"/>
                  <a:gd name="connsiteX8" fmla="*/ 102382 w 525322"/>
                  <a:gd name="connsiteY8" fmla="*/ 3138 h 231911"/>
                  <a:gd name="connsiteX9" fmla="*/ 5544 w 525322"/>
                  <a:gd name="connsiteY9" fmla="*/ 34888 h 23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322" h="231911">
                    <a:moveTo>
                      <a:pt x="5544" y="34888"/>
                    </a:moveTo>
                    <a:cubicBezTo>
                      <a:pt x="35442" y="38857"/>
                      <a:pt x="198425" y="6842"/>
                      <a:pt x="281769" y="26950"/>
                    </a:cubicBezTo>
                    <a:cubicBezTo>
                      <a:pt x="365113" y="47058"/>
                      <a:pt x="468565" y="129873"/>
                      <a:pt x="505607" y="155538"/>
                    </a:cubicBezTo>
                    <a:cubicBezTo>
                      <a:pt x="542649" y="181203"/>
                      <a:pt x="518836" y="168238"/>
                      <a:pt x="504019" y="180938"/>
                    </a:cubicBezTo>
                    <a:cubicBezTo>
                      <a:pt x="489202" y="193638"/>
                      <a:pt x="420940" y="234913"/>
                      <a:pt x="416707" y="231738"/>
                    </a:cubicBezTo>
                    <a:cubicBezTo>
                      <a:pt x="412474" y="228563"/>
                      <a:pt x="482588" y="183055"/>
                      <a:pt x="478619" y="161888"/>
                    </a:cubicBezTo>
                    <a:cubicBezTo>
                      <a:pt x="474650" y="140721"/>
                      <a:pt x="438402" y="129609"/>
                      <a:pt x="392894" y="104738"/>
                    </a:cubicBezTo>
                    <a:cubicBezTo>
                      <a:pt x="347386" y="79867"/>
                      <a:pt x="253988" y="29596"/>
                      <a:pt x="205569" y="12663"/>
                    </a:cubicBezTo>
                    <a:cubicBezTo>
                      <a:pt x="157150" y="-4270"/>
                      <a:pt x="129634" y="-566"/>
                      <a:pt x="102382" y="3138"/>
                    </a:cubicBezTo>
                    <a:cubicBezTo>
                      <a:pt x="75130" y="6842"/>
                      <a:pt x="-24354" y="30919"/>
                      <a:pt x="5544" y="348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4C4FF7ED-A857-4FA5-A5B0-0F7016181F0F}"/>
                  </a:ext>
                </a:extLst>
              </p:cNvPr>
              <p:cNvSpPr/>
              <p:nvPr/>
            </p:nvSpPr>
            <p:spPr>
              <a:xfrm>
                <a:off x="6818310" y="1799926"/>
                <a:ext cx="298459" cy="117556"/>
              </a:xfrm>
              <a:custGeom>
                <a:avLst/>
                <a:gdLst>
                  <a:gd name="connsiteX0" fmla="*/ 3 w 298459"/>
                  <a:gd name="connsiteY0" fmla="*/ 299 h 117556"/>
                  <a:gd name="connsiteX1" fmla="*/ 171453 w 298459"/>
                  <a:gd name="connsiteY1" fmla="*/ 108249 h 117556"/>
                  <a:gd name="connsiteX2" fmla="*/ 298453 w 298459"/>
                  <a:gd name="connsiteY2" fmla="*/ 108249 h 117556"/>
                  <a:gd name="connsiteX3" fmla="*/ 176215 w 298459"/>
                  <a:gd name="connsiteY3" fmla="*/ 76499 h 117556"/>
                  <a:gd name="connsiteX4" fmla="*/ 3 w 298459"/>
                  <a:gd name="connsiteY4" fmla="*/ 299 h 1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9" h="117556">
                    <a:moveTo>
                      <a:pt x="3" y="299"/>
                    </a:moveTo>
                    <a:cubicBezTo>
                      <a:pt x="-791" y="5591"/>
                      <a:pt x="121711" y="90257"/>
                      <a:pt x="171453" y="108249"/>
                    </a:cubicBezTo>
                    <a:cubicBezTo>
                      <a:pt x="221195" y="126241"/>
                      <a:pt x="297659" y="113541"/>
                      <a:pt x="298453" y="108249"/>
                    </a:cubicBezTo>
                    <a:cubicBezTo>
                      <a:pt x="299247" y="102957"/>
                      <a:pt x="223576" y="91580"/>
                      <a:pt x="176215" y="76499"/>
                    </a:cubicBezTo>
                    <a:cubicBezTo>
                      <a:pt x="128855" y="61418"/>
                      <a:pt x="797" y="-4993"/>
                      <a:pt x="3" y="29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68579FEE-13ED-41EA-9A74-6CFCC101E543}"/>
                  </a:ext>
                </a:extLst>
              </p:cNvPr>
              <p:cNvSpPr/>
              <p:nvPr/>
            </p:nvSpPr>
            <p:spPr>
              <a:xfrm>
                <a:off x="6403258" y="1815881"/>
                <a:ext cx="525433" cy="129238"/>
              </a:xfrm>
              <a:custGeom>
                <a:avLst/>
                <a:gdLst>
                  <a:gd name="connsiteX0" fmla="*/ 62630 w 525433"/>
                  <a:gd name="connsiteY0" fmla="*/ 41494 h 129238"/>
                  <a:gd name="connsiteX1" fmla="*/ 130892 w 525433"/>
                  <a:gd name="connsiteY1" fmla="*/ 20857 h 129238"/>
                  <a:gd name="connsiteX2" fmla="*/ 300755 w 525433"/>
                  <a:gd name="connsiteY2" fmla="*/ 1807 h 129238"/>
                  <a:gd name="connsiteX3" fmla="*/ 373780 w 525433"/>
                  <a:gd name="connsiteY3" fmla="*/ 68482 h 129238"/>
                  <a:gd name="connsiteX4" fmla="*/ 410292 w 525433"/>
                  <a:gd name="connsiteY4" fmla="*/ 128807 h 129238"/>
                  <a:gd name="connsiteX5" fmla="*/ 480142 w 525433"/>
                  <a:gd name="connsiteY5" fmla="*/ 95469 h 129238"/>
                  <a:gd name="connsiteX6" fmla="*/ 521417 w 525433"/>
                  <a:gd name="connsiteY6" fmla="*/ 93882 h 129238"/>
                  <a:gd name="connsiteX7" fmla="*/ 380130 w 525433"/>
                  <a:gd name="connsiteY7" fmla="*/ 74832 h 129238"/>
                  <a:gd name="connsiteX8" fmla="*/ 256305 w 525433"/>
                  <a:gd name="connsiteY8" fmla="*/ 12919 h 129238"/>
                  <a:gd name="connsiteX9" fmla="*/ 8655 w 525433"/>
                  <a:gd name="connsiteY9" fmla="*/ 36732 h 129238"/>
                  <a:gd name="connsiteX10" fmla="*/ 62630 w 525433"/>
                  <a:gd name="connsiteY10" fmla="*/ 41494 h 1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433" h="129238">
                    <a:moveTo>
                      <a:pt x="62630" y="41494"/>
                    </a:moveTo>
                    <a:cubicBezTo>
                      <a:pt x="83003" y="38848"/>
                      <a:pt x="91205" y="27471"/>
                      <a:pt x="130892" y="20857"/>
                    </a:cubicBezTo>
                    <a:cubicBezTo>
                      <a:pt x="170579" y="14243"/>
                      <a:pt x="260274" y="-6130"/>
                      <a:pt x="300755" y="1807"/>
                    </a:cubicBezTo>
                    <a:cubicBezTo>
                      <a:pt x="341236" y="9744"/>
                      <a:pt x="355524" y="47315"/>
                      <a:pt x="373780" y="68482"/>
                    </a:cubicBezTo>
                    <a:cubicBezTo>
                      <a:pt x="392036" y="89649"/>
                      <a:pt x="392565" y="124309"/>
                      <a:pt x="410292" y="128807"/>
                    </a:cubicBezTo>
                    <a:cubicBezTo>
                      <a:pt x="428019" y="133305"/>
                      <a:pt x="461621" y="101290"/>
                      <a:pt x="480142" y="95469"/>
                    </a:cubicBezTo>
                    <a:cubicBezTo>
                      <a:pt x="498663" y="89648"/>
                      <a:pt x="538086" y="97321"/>
                      <a:pt x="521417" y="93882"/>
                    </a:cubicBezTo>
                    <a:cubicBezTo>
                      <a:pt x="504748" y="90443"/>
                      <a:pt x="424315" y="88326"/>
                      <a:pt x="380130" y="74832"/>
                    </a:cubicBezTo>
                    <a:cubicBezTo>
                      <a:pt x="335945" y="61338"/>
                      <a:pt x="318218" y="19269"/>
                      <a:pt x="256305" y="12919"/>
                    </a:cubicBezTo>
                    <a:lnTo>
                      <a:pt x="8655" y="36732"/>
                    </a:lnTo>
                    <a:cubicBezTo>
                      <a:pt x="-23360" y="39907"/>
                      <a:pt x="42257" y="44140"/>
                      <a:pt x="62630" y="4149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FB9E546F-EF48-4074-89B3-75CB612EC078}"/>
                  </a:ext>
                </a:extLst>
              </p:cNvPr>
              <p:cNvSpPr/>
              <p:nvPr/>
            </p:nvSpPr>
            <p:spPr>
              <a:xfrm>
                <a:off x="6394160" y="2009683"/>
                <a:ext cx="196666" cy="24512"/>
              </a:xfrm>
              <a:custGeom>
                <a:avLst/>
                <a:gdLst>
                  <a:gd name="connsiteX0" fmla="*/ 3465 w 196666"/>
                  <a:gd name="connsiteY0" fmla="*/ 15967 h 24512"/>
                  <a:gd name="connsiteX1" fmla="*/ 195553 w 196666"/>
                  <a:gd name="connsiteY1" fmla="*/ 92 h 24512"/>
                  <a:gd name="connsiteX2" fmla="*/ 79665 w 196666"/>
                  <a:gd name="connsiteY2" fmla="*/ 23905 h 24512"/>
                  <a:gd name="connsiteX3" fmla="*/ 3465 w 196666"/>
                  <a:gd name="connsiteY3" fmla="*/ 15967 h 2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666" h="24512">
                    <a:moveTo>
                      <a:pt x="3465" y="15967"/>
                    </a:moveTo>
                    <a:cubicBezTo>
                      <a:pt x="22780" y="11998"/>
                      <a:pt x="182853" y="-1231"/>
                      <a:pt x="195553" y="92"/>
                    </a:cubicBezTo>
                    <a:cubicBezTo>
                      <a:pt x="208253" y="1415"/>
                      <a:pt x="108769" y="21259"/>
                      <a:pt x="79665" y="23905"/>
                    </a:cubicBezTo>
                    <a:cubicBezTo>
                      <a:pt x="50561" y="26551"/>
                      <a:pt x="-15850" y="19936"/>
                      <a:pt x="3465" y="159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12F73160-784D-4C31-9ADE-247029A44E66}"/>
                  </a:ext>
                </a:extLst>
              </p:cNvPr>
              <p:cNvSpPr/>
              <p:nvPr/>
            </p:nvSpPr>
            <p:spPr>
              <a:xfrm>
                <a:off x="6606963" y="1963496"/>
                <a:ext cx="187189" cy="105105"/>
              </a:xfrm>
              <a:custGeom>
                <a:avLst/>
                <a:gdLst>
                  <a:gd name="connsiteX0" fmla="*/ 212 w 187189"/>
                  <a:gd name="connsiteY0" fmla="*/ 70092 h 105105"/>
                  <a:gd name="connsiteX1" fmla="*/ 130387 w 187189"/>
                  <a:gd name="connsiteY1" fmla="*/ 8179 h 105105"/>
                  <a:gd name="connsiteX2" fmla="*/ 184362 w 187189"/>
                  <a:gd name="connsiteY2" fmla="*/ 3417 h 105105"/>
                  <a:gd name="connsiteX3" fmla="*/ 179600 w 187189"/>
                  <a:gd name="connsiteY3" fmla="*/ 33579 h 105105"/>
                  <a:gd name="connsiteX4" fmla="*/ 179600 w 187189"/>
                  <a:gd name="connsiteY4" fmla="*/ 105017 h 105105"/>
                  <a:gd name="connsiteX5" fmla="*/ 163725 w 187189"/>
                  <a:gd name="connsiteY5" fmla="*/ 17704 h 105105"/>
                  <a:gd name="connsiteX6" fmla="*/ 212 w 187189"/>
                  <a:gd name="connsiteY6" fmla="*/ 70092 h 1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189" h="105105">
                    <a:moveTo>
                      <a:pt x="212" y="70092"/>
                    </a:moveTo>
                    <a:cubicBezTo>
                      <a:pt x="-5344" y="68505"/>
                      <a:pt x="99695" y="19291"/>
                      <a:pt x="130387" y="8179"/>
                    </a:cubicBezTo>
                    <a:cubicBezTo>
                      <a:pt x="161079" y="-2934"/>
                      <a:pt x="176160" y="-816"/>
                      <a:pt x="184362" y="3417"/>
                    </a:cubicBezTo>
                    <a:cubicBezTo>
                      <a:pt x="192564" y="7650"/>
                      <a:pt x="180394" y="16646"/>
                      <a:pt x="179600" y="33579"/>
                    </a:cubicBezTo>
                    <a:cubicBezTo>
                      <a:pt x="178806" y="50512"/>
                      <a:pt x="182246" y="107663"/>
                      <a:pt x="179600" y="105017"/>
                    </a:cubicBezTo>
                    <a:cubicBezTo>
                      <a:pt x="176954" y="102371"/>
                      <a:pt x="196004" y="25377"/>
                      <a:pt x="163725" y="17704"/>
                    </a:cubicBezTo>
                    <a:cubicBezTo>
                      <a:pt x="131446" y="10031"/>
                      <a:pt x="5768" y="71679"/>
                      <a:pt x="212" y="700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48F2F18C-EF11-4351-A8CE-6E0E84F847A9}"/>
                  </a:ext>
                </a:extLst>
              </p:cNvPr>
              <p:cNvSpPr/>
              <p:nvPr/>
            </p:nvSpPr>
            <p:spPr>
              <a:xfrm>
                <a:off x="6399208" y="1927052"/>
                <a:ext cx="394817" cy="64790"/>
              </a:xfrm>
              <a:custGeom>
                <a:avLst/>
                <a:gdLst>
                  <a:gd name="connsiteX0" fmla="*/ 5 w 394817"/>
                  <a:gd name="connsiteY0" fmla="*/ 63673 h 64790"/>
                  <a:gd name="connsiteX1" fmla="*/ 206380 w 394817"/>
                  <a:gd name="connsiteY1" fmla="*/ 58911 h 64790"/>
                  <a:gd name="connsiteX2" fmla="*/ 285755 w 394817"/>
                  <a:gd name="connsiteY2" fmla="*/ 25573 h 64790"/>
                  <a:gd name="connsiteX3" fmla="*/ 365130 w 394817"/>
                  <a:gd name="connsiteY3" fmla="*/ 173 h 64790"/>
                  <a:gd name="connsiteX4" fmla="*/ 393705 w 394817"/>
                  <a:gd name="connsiteY4" fmla="*/ 38273 h 64790"/>
                  <a:gd name="connsiteX5" fmla="*/ 331792 w 394817"/>
                  <a:gd name="connsiteY5" fmla="*/ 12873 h 64790"/>
                  <a:gd name="connsiteX6" fmla="*/ 200030 w 394817"/>
                  <a:gd name="connsiteY6" fmla="*/ 46211 h 64790"/>
                  <a:gd name="connsiteX7" fmla="*/ 5 w 394817"/>
                  <a:gd name="connsiteY7" fmla="*/ 63673 h 6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817" h="64790">
                    <a:moveTo>
                      <a:pt x="5" y="63673"/>
                    </a:moveTo>
                    <a:cubicBezTo>
                      <a:pt x="1063" y="65790"/>
                      <a:pt x="158755" y="65261"/>
                      <a:pt x="206380" y="58911"/>
                    </a:cubicBezTo>
                    <a:cubicBezTo>
                      <a:pt x="254005" y="52561"/>
                      <a:pt x="259297" y="35363"/>
                      <a:pt x="285755" y="25573"/>
                    </a:cubicBezTo>
                    <a:cubicBezTo>
                      <a:pt x="312213" y="15783"/>
                      <a:pt x="347138" y="-1944"/>
                      <a:pt x="365130" y="173"/>
                    </a:cubicBezTo>
                    <a:cubicBezTo>
                      <a:pt x="383122" y="2290"/>
                      <a:pt x="399261" y="36156"/>
                      <a:pt x="393705" y="38273"/>
                    </a:cubicBezTo>
                    <a:cubicBezTo>
                      <a:pt x="388149" y="40390"/>
                      <a:pt x="364071" y="11550"/>
                      <a:pt x="331792" y="12873"/>
                    </a:cubicBezTo>
                    <a:cubicBezTo>
                      <a:pt x="299513" y="14196"/>
                      <a:pt x="252947" y="37215"/>
                      <a:pt x="200030" y="46211"/>
                    </a:cubicBezTo>
                    <a:cubicBezTo>
                      <a:pt x="147113" y="55207"/>
                      <a:pt x="-1053" y="61556"/>
                      <a:pt x="5" y="636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EAB2D949-D94A-4602-8E5F-DF725B76DDB7}"/>
                  </a:ext>
                </a:extLst>
              </p:cNvPr>
              <p:cNvSpPr/>
              <p:nvPr/>
            </p:nvSpPr>
            <p:spPr>
              <a:xfrm>
                <a:off x="6658989" y="2079422"/>
                <a:ext cx="408673" cy="92164"/>
              </a:xfrm>
              <a:custGeom>
                <a:avLst/>
                <a:gdLst>
                  <a:gd name="connsiteX0" fmla="*/ 574 w 408673"/>
                  <a:gd name="connsiteY0" fmla="*/ 19253 h 92164"/>
                  <a:gd name="connsiteX1" fmla="*/ 157736 w 408673"/>
                  <a:gd name="connsiteY1" fmla="*/ 25603 h 92164"/>
                  <a:gd name="connsiteX2" fmla="*/ 251399 w 408673"/>
                  <a:gd name="connsiteY2" fmla="*/ 68466 h 92164"/>
                  <a:gd name="connsiteX3" fmla="*/ 408561 w 408673"/>
                  <a:gd name="connsiteY3" fmla="*/ 84341 h 92164"/>
                  <a:gd name="connsiteX4" fmla="*/ 273624 w 408673"/>
                  <a:gd name="connsiteY4" fmla="*/ 85928 h 92164"/>
                  <a:gd name="connsiteX5" fmla="*/ 110111 w 408673"/>
                  <a:gd name="connsiteY5" fmla="*/ 3378 h 92164"/>
                  <a:gd name="connsiteX6" fmla="*/ 574 w 408673"/>
                  <a:gd name="connsiteY6" fmla="*/ 19253 h 9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673" h="92164">
                    <a:moveTo>
                      <a:pt x="574" y="19253"/>
                    </a:moveTo>
                    <a:cubicBezTo>
                      <a:pt x="8511" y="22957"/>
                      <a:pt x="115932" y="17401"/>
                      <a:pt x="157736" y="25603"/>
                    </a:cubicBezTo>
                    <a:cubicBezTo>
                      <a:pt x="199540" y="33805"/>
                      <a:pt x="209595" y="58676"/>
                      <a:pt x="251399" y="68466"/>
                    </a:cubicBezTo>
                    <a:cubicBezTo>
                      <a:pt x="293203" y="78256"/>
                      <a:pt x="404857" y="81431"/>
                      <a:pt x="408561" y="84341"/>
                    </a:cubicBezTo>
                    <a:cubicBezTo>
                      <a:pt x="412265" y="87251"/>
                      <a:pt x="323366" y="99422"/>
                      <a:pt x="273624" y="85928"/>
                    </a:cubicBezTo>
                    <a:cubicBezTo>
                      <a:pt x="223882" y="72434"/>
                      <a:pt x="151386" y="15549"/>
                      <a:pt x="110111" y="3378"/>
                    </a:cubicBezTo>
                    <a:cubicBezTo>
                      <a:pt x="68836" y="-8793"/>
                      <a:pt x="-7363" y="15549"/>
                      <a:pt x="574" y="192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CAD53BE4-0D4E-465B-9336-0D8488639912}"/>
                  </a:ext>
                </a:extLst>
              </p:cNvPr>
              <p:cNvSpPr/>
              <p:nvPr/>
            </p:nvSpPr>
            <p:spPr>
              <a:xfrm>
                <a:off x="6371724" y="2176040"/>
                <a:ext cx="416933" cy="75786"/>
              </a:xfrm>
              <a:custGeom>
                <a:avLst/>
                <a:gdLst>
                  <a:gd name="connsiteX0" fmla="*/ 2089 w 416933"/>
                  <a:gd name="connsiteY0" fmla="*/ 75035 h 75786"/>
                  <a:gd name="connsiteX1" fmla="*/ 168776 w 416933"/>
                  <a:gd name="connsiteY1" fmla="*/ 2010 h 75786"/>
                  <a:gd name="connsiteX2" fmla="*/ 416426 w 416933"/>
                  <a:gd name="connsiteY2" fmla="*/ 19473 h 75786"/>
                  <a:gd name="connsiteX3" fmla="*/ 229101 w 416933"/>
                  <a:gd name="connsiteY3" fmla="*/ 8360 h 75786"/>
                  <a:gd name="connsiteX4" fmla="*/ 84639 w 416933"/>
                  <a:gd name="connsiteY4" fmla="*/ 38523 h 75786"/>
                  <a:gd name="connsiteX5" fmla="*/ 2089 w 416933"/>
                  <a:gd name="connsiteY5" fmla="*/ 75035 h 7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933" h="75786">
                    <a:moveTo>
                      <a:pt x="2089" y="75035"/>
                    </a:moveTo>
                    <a:cubicBezTo>
                      <a:pt x="16112" y="68950"/>
                      <a:pt x="99720" y="11270"/>
                      <a:pt x="168776" y="2010"/>
                    </a:cubicBezTo>
                    <a:cubicBezTo>
                      <a:pt x="237832" y="-7250"/>
                      <a:pt x="406372" y="18415"/>
                      <a:pt x="416426" y="19473"/>
                    </a:cubicBezTo>
                    <a:cubicBezTo>
                      <a:pt x="426480" y="20531"/>
                      <a:pt x="284399" y="5185"/>
                      <a:pt x="229101" y="8360"/>
                    </a:cubicBezTo>
                    <a:cubicBezTo>
                      <a:pt x="173803" y="11535"/>
                      <a:pt x="121416" y="28469"/>
                      <a:pt x="84639" y="38523"/>
                    </a:cubicBezTo>
                    <a:cubicBezTo>
                      <a:pt x="47862" y="48577"/>
                      <a:pt x="-11934" y="81120"/>
                      <a:pt x="2089" y="750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D58E94CF-CEAD-48B8-9CA4-269908573CFB}"/>
                  </a:ext>
                </a:extLst>
              </p:cNvPr>
              <p:cNvSpPr/>
              <p:nvPr/>
            </p:nvSpPr>
            <p:spPr>
              <a:xfrm>
                <a:off x="6453477" y="2141515"/>
                <a:ext cx="352543" cy="107986"/>
              </a:xfrm>
              <a:custGeom>
                <a:avLst/>
                <a:gdLst>
                  <a:gd name="connsiteX0" fmla="*/ 1298 w 352543"/>
                  <a:gd name="connsiteY0" fmla="*/ 20660 h 107986"/>
                  <a:gd name="connsiteX1" fmla="*/ 126711 w 352543"/>
                  <a:gd name="connsiteY1" fmla="*/ 23 h 107986"/>
                  <a:gd name="connsiteX2" fmla="*/ 329911 w 352543"/>
                  <a:gd name="connsiteY2" fmla="*/ 25423 h 107986"/>
                  <a:gd name="connsiteX3" fmla="*/ 345786 w 352543"/>
                  <a:gd name="connsiteY3" fmla="*/ 107973 h 107986"/>
                  <a:gd name="connsiteX4" fmla="*/ 314036 w 352543"/>
                  <a:gd name="connsiteY4" fmla="*/ 31773 h 107986"/>
                  <a:gd name="connsiteX5" fmla="*/ 202911 w 352543"/>
                  <a:gd name="connsiteY5" fmla="*/ 12723 h 107986"/>
                  <a:gd name="connsiteX6" fmla="*/ 1298 w 352543"/>
                  <a:gd name="connsiteY6" fmla="*/ 20660 h 10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543" h="107986">
                    <a:moveTo>
                      <a:pt x="1298" y="20660"/>
                    </a:moveTo>
                    <a:cubicBezTo>
                      <a:pt x="-11402" y="18543"/>
                      <a:pt x="71942" y="-771"/>
                      <a:pt x="126711" y="23"/>
                    </a:cubicBezTo>
                    <a:cubicBezTo>
                      <a:pt x="181480" y="817"/>
                      <a:pt x="293399" y="7431"/>
                      <a:pt x="329911" y="25423"/>
                    </a:cubicBezTo>
                    <a:cubicBezTo>
                      <a:pt x="366423" y="43415"/>
                      <a:pt x="348432" y="106915"/>
                      <a:pt x="345786" y="107973"/>
                    </a:cubicBezTo>
                    <a:cubicBezTo>
                      <a:pt x="343140" y="109031"/>
                      <a:pt x="337849" y="47648"/>
                      <a:pt x="314036" y="31773"/>
                    </a:cubicBezTo>
                    <a:cubicBezTo>
                      <a:pt x="290224" y="15898"/>
                      <a:pt x="253976" y="14840"/>
                      <a:pt x="202911" y="12723"/>
                    </a:cubicBezTo>
                    <a:cubicBezTo>
                      <a:pt x="151846" y="10606"/>
                      <a:pt x="13998" y="22777"/>
                      <a:pt x="1298" y="206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B9DD3169-4A9A-4DD0-B51A-2926894ED5DB}"/>
                  </a:ext>
                </a:extLst>
              </p:cNvPr>
              <p:cNvSpPr/>
              <p:nvPr/>
            </p:nvSpPr>
            <p:spPr>
              <a:xfrm>
                <a:off x="6116536" y="2141490"/>
                <a:ext cx="223974" cy="298498"/>
              </a:xfrm>
              <a:custGeom>
                <a:avLst/>
                <a:gdLst>
                  <a:gd name="connsiteX0" fmla="*/ 223939 w 223974"/>
                  <a:gd name="connsiteY0" fmla="*/ 48 h 298498"/>
                  <a:gd name="connsiteX1" fmla="*/ 166789 w 223974"/>
                  <a:gd name="connsiteY1" fmla="*/ 133398 h 298498"/>
                  <a:gd name="connsiteX2" fmla="*/ 112814 w 223974"/>
                  <a:gd name="connsiteY2" fmla="*/ 184198 h 298498"/>
                  <a:gd name="connsiteX3" fmla="*/ 112814 w 223974"/>
                  <a:gd name="connsiteY3" fmla="*/ 204835 h 298498"/>
                  <a:gd name="connsiteX4" fmla="*/ 102 w 223974"/>
                  <a:gd name="connsiteY4" fmla="*/ 298498 h 298498"/>
                  <a:gd name="connsiteX5" fmla="*/ 135039 w 223974"/>
                  <a:gd name="connsiteY5" fmla="*/ 203248 h 298498"/>
                  <a:gd name="connsiteX6" fmla="*/ 174727 w 223974"/>
                  <a:gd name="connsiteY6" fmla="*/ 149273 h 298498"/>
                  <a:gd name="connsiteX7" fmla="*/ 223939 w 223974"/>
                  <a:gd name="connsiteY7" fmla="*/ 48 h 29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974" h="298498">
                    <a:moveTo>
                      <a:pt x="223939" y="48"/>
                    </a:moveTo>
                    <a:cubicBezTo>
                      <a:pt x="222616" y="-2598"/>
                      <a:pt x="185310" y="102707"/>
                      <a:pt x="166789" y="133398"/>
                    </a:cubicBezTo>
                    <a:cubicBezTo>
                      <a:pt x="148268" y="164089"/>
                      <a:pt x="121810" y="172292"/>
                      <a:pt x="112814" y="184198"/>
                    </a:cubicBezTo>
                    <a:cubicBezTo>
                      <a:pt x="103818" y="196104"/>
                      <a:pt x="131599" y="185785"/>
                      <a:pt x="112814" y="204835"/>
                    </a:cubicBezTo>
                    <a:cubicBezTo>
                      <a:pt x="94029" y="223885"/>
                      <a:pt x="-3602" y="298762"/>
                      <a:pt x="102" y="298498"/>
                    </a:cubicBezTo>
                    <a:cubicBezTo>
                      <a:pt x="3806" y="298234"/>
                      <a:pt x="105935" y="228119"/>
                      <a:pt x="135039" y="203248"/>
                    </a:cubicBezTo>
                    <a:cubicBezTo>
                      <a:pt x="164143" y="178377"/>
                      <a:pt x="160175" y="184463"/>
                      <a:pt x="174727" y="149273"/>
                    </a:cubicBezTo>
                    <a:cubicBezTo>
                      <a:pt x="189279" y="114083"/>
                      <a:pt x="225262" y="2694"/>
                      <a:pt x="223939" y="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C857301D-664C-41D8-9D47-A65EB9991D41}"/>
                  </a:ext>
                </a:extLst>
              </p:cNvPr>
              <p:cNvSpPr/>
              <p:nvPr/>
            </p:nvSpPr>
            <p:spPr>
              <a:xfrm>
                <a:off x="6407044" y="2281186"/>
                <a:ext cx="324705" cy="307048"/>
              </a:xfrm>
              <a:custGeom>
                <a:avLst/>
                <a:gdLst>
                  <a:gd name="connsiteX0" fmla="*/ 23919 w 324705"/>
                  <a:gd name="connsiteY0" fmla="*/ 52 h 307048"/>
                  <a:gd name="connsiteX1" fmla="*/ 295381 w 324705"/>
                  <a:gd name="connsiteY1" fmla="*/ 15927 h 307048"/>
                  <a:gd name="connsiteX2" fmla="*/ 316019 w 324705"/>
                  <a:gd name="connsiteY2" fmla="*/ 9577 h 307048"/>
                  <a:gd name="connsiteX3" fmla="*/ 284269 w 324705"/>
                  <a:gd name="connsiteY3" fmla="*/ 42914 h 307048"/>
                  <a:gd name="connsiteX4" fmla="*/ 258869 w 324705"/>
                  <a:gd name="connsiteY4" fmla="*/ 82602 h 307048"/>
                  <a:gd name="connsiteX5" fmla="*/ 266806 w 324705"/>
                  <a:gd name="connsiteY5" fmla="*/ 142927 h 307048"/>
                  <a:gd name="connsiteX6" fmla="*/ 239819 w 324705"/>
                  <a:gd name="connsiteY6" fmla="*/ 185789 h 307048"/>
                  <a:gd name="connsiteX7" fmla="*/ 144569 w 324705"/>
                  <a:gd name="connsiteY7" fmla="*/ 304852 h 307048"/>
                  <a:gd name="connsiteX8" fmla="*/ 106 w 324705"/>
                  <a:gd name="connsiteY8" fmla="*/ 263577 h 307048"/>
                  <a:gd name="connsiteX9" fmla="*/ 168381 w 324705"/>
                  <a:gd name="connsiteY9" fmla="*/ 269927 h 307048"/>
                  <a:gd name="connsiteX10" fmla="*/ 244581 w 324705"/>
                  <a:gd name="connsiteY10" fmla="*/ 146102 h 307048"/>
                  <a:gd name="connsiteX11" fmla="*/ 258869 w 324705"/>
                  <a:gd name="connsiteY11" fmla="*/ 46089 h 307048"/>
                  <a:gd name="connsiteX12" fmla="*/ 250931 w 324705"/>
                  <a:gd name="connsiteY12" fmla="*/ 22277 h 307048"/>
                  <a:gd name="connsiteX13" fmla="*/ 23919 w 324705"/>
                  <a:gd name="connsiteY13" fmla="*/ 52 h 30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4705" h="307048">
                    <a:moveTo>
                      <a:pt x="23919" y="52"/>
                    </a:moveTo>
                    <a:cubicBezTo>
                      <a:pt x="31327" y="-1006"/>
                      <a:pt x="246698" y="14340"/>
                      <a:pt x="295381" y="15927"/>
                    </a:cubicBezTo>
                    <a:cubicBezTo>
                      <a:pt x="344064" y="17514"/>
                      <a:pt x="317871" y="5079"/>
                      <a:pt x="316019" y="9577"/>
                    </a:cubicBezTo>
                    <a:cubicBezTo>
                      <a:pt x="314167" y="14075"/>
                      <a:pt x="293794" y="30743"/>
                      <a:pt x="284269" y="42914"/>
                    </a:cubicBezTo>
                    <a:cubicBezTo>
                      <a:pt x="274744" y="55085"/>
                      <a:pt x="261779" y="65933"/>
                      <a:pt x="258869" y="82602"/>
                    </a:cubicBezTo>
                    <a:cubicBezTo>
                      <a:pt x="255959" y="99271"/>
                      <a:pt x="269981" y="125729"/>
                      <a:pt x="266806" y="142927"/>
                    </a:cubicBezTo>
                    <a:cubicBezTo>
                      <a:pt x="263631" y="160125"/>
                      <a:pt x="260192" y="158802"/>
                      <a:pt x="239819" y="185789"/>
                    </a:cubicBezTo>
                    <a:cubicBezTo>
                      <a:pt x="219446" y="212776"/>
                      <a:pt x="184521" y="291887"/>
                      <a:pt x="144569" y="304852"/>
                    </a:cubicBezTo>
                    <a:cubicBezTo>
                      <a:pt x="104617" y="317817"/>
                      <a:pt x="-3863" y="269398"/>
                      <a:pt x="106" y="263577"/>
                    </a:cubicBezTo>
                    <a:cubicBezTo>
                      <a:pt x="4075" y="257756"/>
                      <a:pt x="127635" y="289506"/>
                      <a:pt x="168381" y="269927"/>
                    </a:cubicBezTo>
                    <a:cubicBezTo>
                      <a:pt x="209127" y="250348"/>
                      <a:pt x="229500" y="183408"/>
                      <a:pt x="244581" y="146102"/>
                    </a:cubicBezTo>
                    <a:cubicBezTo>
                      <a:pt x="259662" y="108796"/>
                      <a:pt x="257811" y="66726"/>
                      <a:pt x="258869" y="46089"/>
                    </a:cubicBezTo>
                    <a:cubicBezTo>
                      <a:pt x="259927" y="25452"/>
                      <a:pt x="291412" y="31537"/>
                      <a:pt x="250931" y="22277"/>
                    </a:cubicBezTo>
                    <a:cubicBezTo>
                      <a:pt x="210450" y="13017"/>
                      <a:pt x="16511" y="1110"/>
                      <a:pt x="23919" y="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44CD3990-1CBA-4D35-8CC5-E2697301AE29}"/>
                  </a:ext>
                </a:extLst>
              </p:cNvPr>
              <p:cNvSpPr/>
              <p:nvPr/>
            </p:nvSpPr>
            <p:spPr>
              <a:xfrm>
                <a:off x="6308077" y="2300220"/>
                <a:ext cx="74452" cy="268805"/>
              </a:xfrm>
              <a:custGeom>
                <a:avLst/>
                <a:gdLst>
                  <a:gd name="connsiteX0" fmla="*/ 59386 w 74452"/>
                  <a:gd name="connsiteY0" fmla="*/ 68 h 268805"/>
                  <a:gd name="connsiteX1" fmla="*/ 40336 w 74452"/>
                  <a:gd name="connsiteY1" fmla="*/ 135005 h 268805"/>
                  <a:gd name="connsiteX2" fmla="*/ 73673 w 74452"/>
                  <a:gd name="connsiteY2" fmla="*/ 223905 h 268805"/>
                  <a:gd name="connsiteX3" fmla="*/ 648 w 74452"/>
                  <a:gd name="connsiteY3" fmla="*/ 268355 h 268805"/>
                  <a:gd name="connsiteX4" fmla="*/ 37161 w 74452"/>
                  <a:gd name="connsiteY4" fmla="*/ 198505 h 268805"/>
                  <a:gd name="connsiteX5" fmla="*/ 24461 w 74452"/>
                  <a:gd name="connsiteY5" fmla="*/ 117543 h 268805"/>
                  <a:gd name="connsiteX6" fmla="*/ 59386 w 74452"/>
                  <a:gd name="connsiteY6" fmla="*/ 68 h 26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452" h="268805">
                    <a:moveTo>
                      <a:pt x="59386" y="68"/>
                    </a:moveTo>
                    <a:cubicBezTo>
                      <a:pt x="62032" y="2978"/>
                      <a:pt x="37955" y="97699"/>
                      <a:pt x="40336" y="135005"/>
                    </a:cubicBezTo>
                    <a:cubicBezTo>
                      <a:pt x="42717" y="172311"/>
                      <a:pt x="80288" y="201680"/>
                      <a:pt x="73673" y="223905"/>
                    </a:cubicBezTo>
                    <a:cubicBezTo>
                      <a:pt x="67058" y="246130"/>
                      <a:pt x="6733" y="272588"/>
                      <a:pt x="648" y="268355"/>
                    </a:cubicBezTo>
                    <a:cubicBezTo>
                      <a:pt x="-5437" y="264122"/>
                      <a:pt x="33192" y="223640"/>
                      <a:pt x="37161" y="198505"/>
                    </a:cubicBezTo>
                    <a:cubicBezTo>
                      <a:pt x="41130" y="173370"/>
                      <a:pt x="20228" y="147705"/>
                      <a:pt x="24461" y="117543"/>
                    </a:cubicBezTo>
                    <a:cubicBezTo>
                      <a:pt x="28694" y="87381"/>
                      <a:pt x="56740" y="-2842"/>
                      <a:pt x="59386" y="6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18F1AA6D-D847-4B3E-A821-DB2F4B6CDEB7}"/>
                  </a:ext>
                </a:extLst>
              </p:cNvPr>
              <p:cNvSpPr/>
              <p:nvPr/>
            </p:nvSpPr>
            <p:spPr>
              <a:xfrm>
                <a:off x="6835722" y="1931007"/>
                <a:ext cx="282642" cy="164551"/>
              </a:xfrm>
              <a:custGeom>
                <a:avLst/>
                <a:gdLst>
                  <a:gd name="connsiteX0" fmla="*/ 53 w 282642"/>
                  <a:gd name="connsiteY0" fmla="*/ 164493 h 164551"/>
                  <a:gd name="connsiteX1" fmla="*/ 44503 w 282642"/>
                  <a:gd name="connsiteY1" fmla="*/ 58131 h 164551"/>
                  <a:gd name="connsiteX2" fmla="*/ 119116 w 282642"/>
                  <a:gd name="connsiteY2" fmla="*/ 15268 h 164551"/>
                  <a:gd name="connsiteX3" fmla="*/ 282628 w 282642"/>
                  <a:gd name="connsiteY3" fmla="*/ 981 h 164551"/>
                  <a:gd name="connsiteX4" fmla="*/ 128641 w 282642"/>
                  <a:gd name="connsiteY4" fmla="*/ 39081 h 164551"/>
                  <a:gd name="connsiteX5" fmla="*/ 134991 w 282642"/>
                  <a:gd name="connsiteY5" fmla="*/ 96231 h 164551"/>
                  <a:gd name="connsiteX6" fmla="*/ 125466 w 282642"/>
                  <a:gd name="connsiteY6" fmla="*/ 48606 h 164551"/>
                  <a:gd name="connsiteX7" fmla="*/ 136578 w 282642"/>
                  <a:gd name="connsiteY7" fmla="*/ 18443 h 164551"/>
                  <a:gd name="connsiteX8" fmla="*/ 38153 w 282642"/>
                  <a:gd name="connsiteY8" fmla="*/ 72418 h 164551"/>
                  <a:gd name="connsiteX9" fmla="*/ 53 w 282642"/>
                  <a:gd name="connsiteY9" fmla="*/ 164493 h 16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642" h="164551">
                    <a:moveTo>
                      <a:pt x="53" y="164493"/>
                    </a:moveTo>
                    <a:cubicBezTo>
                      <a:pt x="1111" y="162112"/>
                      <a:pt x="24659" y="83002"/>
                      <a:pt x="44503" y="58131"/>
                    </a:cubicBezTo>
                    <a:cubicBezTo>
                      <a:pt x="64347" y="33260"/>
                      <a:pt x="79429" y="24793"/>
                      <a:pt x="119116" y="15268"/>
                    </a:cubicBezTo>
                    <a:cubicBezTo>
                      <a:pt x="158804" y="5743"/>
                      <a:pt x="281041" y="-2988"/>
                      <a:pt x="282628" y="981"/>
                    </a:cubicBezTo>
                    <a:cubicBezTo>
                      <a:pt x="284216" y="4950"/>
                      <a:pt x="153247" y="23206"/>
                      <a:pt x="128641" y="39081"/>
                    </a:cubicBezTo>
                    <a:cubicBezTo>
                      <a:pt x="104035" y="54956"/>
                      <a:pt x="135520" y="94644"/>
                      <a:pt x="134991" y="96231"/>
                    </a:cubicBezTo>
                    <a:cubicBezTo>
                      <a:pt x="134462" y="97818"/>
                      <a:pt x="125202" y="61571"/>
                      <a:pt x="125466" y="48606"/>
                    </a:cubicBezTo>
                    <a:cubicBezTo>
                      <a:pt x="125731" y="35641"/>
                      <a:pt x="151130" y="14474"/>
                      <a:pt x="136578" y="18443"/>
                    </a:cubicBezTo>
                    <a:cubicBezTo>
                      <a:pt x="122026" y="22412"/>
                      <a:pt x="62495" y="48341"/>
                      <a:pt x="38153" y="72418"/>
                    </a:cubicBezTo>
                    <a:cubicBezTo>
                      <a:pt x="13811" y="96495"/>
                      <a:pt x="-1005" y="166874"/>
                      <a:pt x="53" y="16449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28C0FA11-3722-419B-A90E-88E6E712E73E}"/>
                  </a:ext>
                </a:extLst>
              </p:cNvPr>
              <p:cNvSpPr/>
              <p:nvPr/>
            </p:nvSpPr>
            <p:spPr>
              <a:xfrm>
                <a:off x="7068763" y="1902036"/>
                <a:ext cx="466306" cy="393308"/>
              </a:xfrm>
              <a:custGeom>
                <a:avLst/>
                <a:gdLst>
                  <a:gd name="connsiteX0" fmla="*/ 5137 w 466306"/>
                  <a:gd name="connsiteY0" fmla="*/ 75989 h 393308"/>
                  <a:gd name="connsiteX1" fmla="*/ 49587 w 466306"/>
                  <a:gd name="connsiteY1" fmla="*/ 50589 h 393308"/>
                  <a:gd name="connsiteX2" fmla="*/ 170237 w 466306"/>
                  <a:gd name="connsiteY2" fmla="*/ 6139 h 393308"/>
                  <a:gd name="connsiteX3" fmla="*/ 240087 w 466306"/>
                  <a:gd name="connsiteY3" fmla="*/ 49002 h 393308"/>
                  <a:gd name="connsiteX4" fmla="*/ 368675 w 466306"/>
                  <a:gd name="connsiteY4" fmla="*/ 174414 h 393308"/>
                  <a:gd name="connsiteX5" fmla="*/ 441700 w 466306"/>
                  <a:gd name="connsiteY5" fmla="*/ 239502 h 393308"/>
                  <a:gd name="connsiteX6" fmla="*/ 440112 w 466306"/>
                  <a:gd name="connsiteY6" fmla="*/ 334752 h 393308"/>
                  <a:gd name="connsiteX7" fmla="*/ 411537 w 466306"/>
                  <a:gd name="connsiteY7" fmla="*/ 390314 h 393308"/>
                  <a:gd name="connsiteX8" fmla="*/ 465512 w 466306"/>
                  <a:gd name="connsiteY8" fmla="*/ 244264 h 393308"/>
                  <a:gd name="connsiteX9" fmla="*/ 362325 w 466306"/>
                  <a:gd name="connsiteY9" fmla="*/ 141077 h 393308"/>
                  <a:gd name="connsiteX10" fmla="*/ 160712 w 466306"/>
                  <a:gd name="connsiteY10" fmla="*/ 1377 h 393308"/>
                  <a:gd name="connsiteX11" fmla="*/ 5137 w 466306"/>
                  <a:gd name="connsiteY11" fmla="*/ 75989 h 39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6306" h="393308">
                    <a:moveTo>
                      <a:pt x="5137" y="75989"/>
                    </a:moveTo>
                    <a:cubicBezTo>
                      <a:pt x="-13384" y="84191"/>
                      <a:pt x="22070" y="62231"/>
                      <a:pt x="49587" y="50589"/>
                    </a:cubicBezTo>
                    <a:cubicBezTo>
                      <a:pt x="77104" y="38947"/>
                      <a:pt x="138487" y="6403"/>
                      <a:pt x="170237" y="6139"/>
                    </a:cubicBezTo>
                    <a:cubicBezTo>
                      <a:pt x="201987" y="5874"/>
                      <a:pt x="207014" y="20956"/>
                      <a:pt x="240087" y="49002"/>
                    </a:cubicBezTo>
                    <a:cubicBezTo>
                      <a:pt x="273160" y="77048"/>
                      <a:pt x="335073" y="142664"/>
                      <a:pt x="368675" y="174414"/>
                    </a:cubicBezTo>
                    <a:cubicBezTo>
                      <a:pt x="402277" y="206164"/>
                      <a:pt x="429794" y="212779"/>
                      <a:pt x="441700" y="239502"/>
                    </a:cubicBezTo>
                    <a:cubicBezTo>
                      <a:pt x="453606" y="266225"/>
                      <a:pt x="445139" y="309617"/>
                      <a:pt x="440112" y="334752"/>
                    </a:cubicBezTo>
                    <a:cubicBezTo>
                      <a:pt x="435085" y="359887"/>
                      <a:pt x="407304" y="405395"/>
                      <a:pt x="411537" y="390314"/>
                    </a:cubicBezTo>
                    <a:cubicBezTo>
                      <a:pt x="415770" y="375233"/>
                      <a:pt x="473714" y="285803"/>
                      <a:pt x="465512" y="244264"/>
                    </a:cubicBezTo>
                    <a:cubicBezTo>
                      <a:pt x="457310" y="202725"/>
                      <a:pt x="413125" y="181558"/>
                      <a:pt x="362325" y="141077"/>
                    </a:cubicBezTo>
                    <a:cubicBezTo>
                      <a:pt x="311525" y="100596"/>
                      <a:pt x="220243" y="14077"/>
                      <a:pt x="160712" y="1377"/>
                    </a:cubicBezTo>
                    <a:cubicBezTo>
                      <a:pt x="101181" y="-11323"/>
                      <a:pt x="23658" y="67787"/>
                      <a:pt x="5137" y="7598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31306240-FEAE-4083-AB3A-C5329A0831DF}"/>
                  </a:ext>
                </a:extLst>
              </p:cNvPr>
              <p:cNvSpPr/>
              <p:nvPr/>
            </p:nvSpPr>
            <p:spPr>
              <a:xfrm>
                <a:off x="7241050" y="1966863"/>
                <a:ext cx="266573" cy="235102"/>
              </a:xfrm>
              <a:custGeom>
                <a:avLst/>
                <a:gdLst>
                  <a:gd name="connsiteX0" fmla="*/ 13825 w 266573"/>
                  <a:gd name="connsiteY0" fmla="*/ 161975 h 235102"/>
                  <a:gd name="connsiteX1" fmla="*/ 1125 w 266573"/>
                  <a:gd name="connsiteY1" fmla="*/ 111175 h 235102"/>
                  <a:gd name="connsiteX2" fmla="*/ 39225 w 266573"/>
                  <a:gd name="connsiteY2" fmla="*/ 20687 h 235102"/>
                  <a:gd name="connsiteX3" fmla="*/ 156700 w 266573"/>
                  <a:gd name="connsiteY3" fmla="*/ 98475 h 235102"/>
                  <a:gd name="connsiteX4" fmla="*/ 224963 w 266573"/>
                  <a:gd name="connsiteY4" fmla="*/ 168325 h 235102"/>
                  <a:gd name="connsiteX5" fmla="*/ 253538 w 266573"/>
                  <a:gd name="connsiteY5" fmla="*/ 201662 h 235102"/>
                  <a:gd name="connsiteX6" fmla="*/ 264650 w 266573"/>
                  <a:gd name="connsiteY6" fmla="*/ 231825 h 235102"/>
                  <a:gd name="connsiteX7" fmla="*/ 215438 w 266573"/>
                  <a:gd name="connsiteY7" fmla="*/ 119112 h 235102"/>
                  <a:gd name="connsiteX8" fmla="*/ 51925 w 266573"/>
                  <a:gd name="connsiteY8" fmla="*/ 50 h 235102"/>
                  <a:gd name="connsiteX9" fmla="*/ 13825 w 266573"/>
                  <a:gd name="connsiteY9" fmla="*/ 161975 h 2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573" h="235102">
                    <a:moveTo>
                      <a:pt x="13825" y="161975"/>
                    </a:moveTo>
                    <a:cubicBezTo>
                      <a:pt x="5358" y="180496"/>
                      <a:pt x="-3108" y="134723"/>
                      <a:pt x="1125" y="111175"/>
                    </a:cubicBezTo>
                    <a:cubicBezTo>
                      <a:pt x="5358" y="87627"/>
                      <a:pt x="13296" y="22804"/>
                      <a:pt x="39225" y="20687"/>
                    </a:cubicBezTo>
                    <a:cubicBezTo>
                      <a:pt x="65154" y="18570"/>
                      <a:pt x="125744" y="73869"/>
                      <a:pt x="156700" y="98475"/>
                    </a:cubicBezTo>
                    <a:cubicBezTo>
                      <a:pt x="187656" y="123081"/>
                      <a:pt x="208823" y="151127"/>
                      <a:pt x="224963" y="168325"/>
                    </a:cubicBezTo>
                    <a:cubicBezTo>
                      <a:pt x="241103" y="185523"/>
                      <a:pt x="246924" y="191079"/>
                      <a:pt x="253538" y="201662"/>
                    </a:cubicBezTo>
                    <a:cubicBezTo>
                      <a:pt x="260152" y="212245"/>
                      <a:pt x="271000" y="245583"/>
                      <a:pt x="264650" y="231825"/>
                    </a:cubicBezTo>
                    <a:cubicBezTo>
                      <a:pt x="258300" y="218067"/>
                      <a:pt x="250892" y="157741"/>
                      <a:pt x="215438" y="119112"/>
                    </a:cubicBezTo>
                    <a:cubicBezTo>
                      <a:pt x="179984" y="80483"/>
                      <a:pt x="87908" y="-2331"/>
                      <a:pt x="51925" y="50"/>
                    </a:cubicBezTo>
                    <a:cubicBezTo>
                      <a:pt x="15942" y="2431"/>
                      <a:pt x="22292" y="143454"/>
                      <a:pt x="13825" y="1619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151D48C2-1A1E-419B-9D3F-B1B0FD31193D}"/>
                  </a:ext>
                </a:extLst>
              </p:cNvPr>
              <p:cNvSpPr/>
              <p:nvPr/>
            </p:nvSpPr>
            <p:spPr>
              <a:xfrm>
                <a:off x="6926002" y="1961059"/>
                <a:ext cx="240645" cy="158534"/>
              </a:xfrm>
              <a:custGeom>
                <a:avLst/>
                <a:gdLst>
                  <a:gd name="connsiteX0" fmla="*/ 261 w 240645"/>
                  <a:gd name="connsiteY0" fmla="*/ 158254 h 158534"/>
                  <a:gd name="connsiteX1" fmla="*/ 28836 w 240645"/>
                  <a:gd name="connsiteY1" fmla="*/ 107454 h 158534"/>
                  <a:gd name="connsiteX2" fmla="*/ 100273 w 240645"/>
                  <a:gd name="connsiteY2" fmla="*/ 64591 h 158534"/>
                  <a:gd name="connsiteX3" fmla="*/ 239973 w 240645"/>
                  <a:gd name="connsiteY3" fmla="*/ 150316 h 158534"/>
                  <a:gd name="connsiteX4" fmla="*/ 152661 w 240645"/>
                  <a:gd name="connsiteY4" fmla="*/ 70941 h 158534"/>
                  <a:gd name="connsiteX5" fmla="*/ 136786 w 240645"/>
                  <a:gd name="connsiteY5" fmla="*/ 7441 h 158534"/>
                  <a:gd name="connsiteX6" fmla="*/ 122498 w 240645"/>
                  <a:gd name="connsiteY6" fmla="*/ 4266 h 158534"/>
                  <a:gd name="connsiteX7" fmla="*/ 97098 w 240645"/>
                  <a:gd name="connsiteY7" fmla="*/ 34429 h 158534"/>
                  <a:gd name="connsiteX8" fmla="*/ 14548 w 240645"/>
                  <a:gd name="connsiteY8" fmla="*/ 42366 h 158534"/>
                  <a:gd name="connsiteX9" fmla="*/ 85986 w 240645"/>
                  <a:gd name="connsiteY9" fmla="*/ 51891 h 158534"/>
                  <a:gd name="connsiteX10" fmla="*/ 19311 w 240645"/>
                  <a:gd name="connsiteY10" fmla="*/ 83641 h 158534"/>
                  <a:gd name="connsiteX11" fmla="*/ 261 w 240645"/>
                  <a:gd name="connsiteY11" fmla="*/ 158254 h 15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0645" h="158534">
                    <a:moveTo>
                      <a:pt x="261" y="158254"/>
                    </a:moveTo>
                    <a:cubicBezTo>
                      <a:pt x="1849" y="162223"/>
                      <a:pt x="12167" y="123064"/>
                      <a:pt x="28836" y="107454"/>
                    </a:cubicBezTo>
                    <a:cubicBezTo>
                      <a:pt x="45505" y="91843"/>
                      <a:pt x="65083" y="57447"/>
                      <a:pt x="100273" y="64591"/>
                    </a:cubicBezTo>
                    <a:cubicBezTo>
                      <a:pt x="135463" y="71735"/>
                      <a:pt x="231242" y="149258"/>
                      <a:pt x="239973" y="150316"/>
                    </a:cubicBezTo>
                    <a:cubicBezTo>
                      <a:pt x="248704" y="151374"/>
                      <a:pt x="169859" y="94753"/>
                      <a:pt x="152661" y="70941"/>
                    </a:cubicBezTo>
                    <a:cubicBezTo>
                      <a:pt x="135463" y="47129"/>
                      <a:pt x="141813" y="18553"/>
                      <a:pt x="136786" y="7441"/>
                    </a:cubicBezTo>
                    <a:cubicBezTo>
                      <a:pt x="131759" y="-3671"/>
                      <a:pt x="129113" y="-232"/>
                      <a:pt x="122498" y="4266"/>
                    </a:cubicBezTo>
                    <a:cubicBezTo>
                      <a:pt x="115883" y="8764"/>
                      <a:pt x="115090" y="28079"/>
                      <a:pt x="97098" y="34429"/>
                    </a:cubicBezTo>
                    <a:cubicBezTo>
                      <a:pt x="79106" y="40779"/>
                      <a:pt x="16400" y="39456"/>
                      <a:pt x="14548" y="42366"/>
                    </a:cubicBezTo>
                    <a:cubicBezTo>
                      <a:pt x="12696" y="45276"/>
                      <a:pt x="85192" y="45012"/>
                      <a:pt x="85986" y="51891"/>
                    </a:cubicBezTo>
                    <a:cubicBezTo>
                      <a:pt x="86780" y="58770"/>
                      <a:pt x="34392" y="67766"/>
                      <a:pt x="19311" y="83641"/>
                    </a:cubicBezTo>
                    <a:cubicBezTo>
                      <a:pt x="4230" y="99516"/>
                      <a:pt x="-1327" y="154285"/>
                      <a:pt x="261" y="1582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582D5B7A-85A4-4A9F-9B18-1743A05C72EC}"/>
                  </a:ext>
                </a:extLst>
              </p:cNvPr>
              <p:cNvSpPr/>
              <p:nvPr/>
            </p:nvSpPr>
            <p:spPr>
              <a:xfrm>
                <a:off x="7163033" y="2124245"/>
                <a:ext cx="313371" cy="255530"/>
              </a:xfrm>
              <a:custGeom>
                <a:avLst/>
                <a:gdLst>
                  <a:gd name="connsiteX0" fmla="*/ 69617 w 313371"/>
                  <a:gd name="connsiteY0" fmla="*/ 174455 h 255530"/>
                  <a:gd name="connsiteX1" fmla="*/ 2942 w 313371"/>
                  <a:gd name="connsiteY1" fmla="*/ 60155 h 255530"/>
                  <a:gd name="connsiteX2" fmla="*/ 101367 w 313371"/>
                  <a:gd name="connsiteY2" fmla="*/ 25230 h 255530"/>
                  <a:gd name="connsiteX3" fmla="*/ 195030 w 313371"/>
                  <a:gd name="connsiteY3" fmla="*/ 25230 h 255530"/>
                  <a:gd name="connsiteX4" fmla="*/ 272817 w 313371"/>
                  <a:gd name="connsiteY4" fmla="*/ 110955 h 255530"/>
                  <a:gd name="connsiteX5" fmla="*/ 268055 w 313371"/>
                  <a:gd name="connsiteY5" fmla="*/ 131593 h 255530"/>
                  <a:gd name="connsiteX6" fmla="*/ 310917 w 313371"/>
                  <a:gd name="connsiteY6" fmla="*/ 142705 h 255530"/>
                  <a:gd name="connsiteX7" fmla="*/ 302980 w 313371"/>
                  <a:gd name="connsiteY7" fmla="*/ 253830 h 255530"/>
                  <a:gd name="connsiteX8" fmla="*/ 260117 w 313371"/>
                  <a:gd name="connsiteY8" fmla="*/ 44280 h 255530"/>
                  <a:gd name="connsiteX9" fmla="*/ 134705 w 313371"/>
                  <a:gd name="connsiteY9" fmla="*/ 1418 h 255530"/>
                  <a:gd name="connsiteX10" fmla="*/ 1355 w 313371"/>
                  <a:gd name="connsiteY10" fmla="*/ 72855 h 255530"/>
                  <a:gd name="connsiteX11" fmla="*/ 69617 w 313371"/>
                  <a:gd name="connsiteY11" fmla="*/ 174455 h 25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3371" h="255530">
                    <a:moveTo>
                      <a:pt x="69617" y="174455"/>
                    </a:moveTo>
                    <a:cubicBezTo>
                      <a:pt x="69881" y="172338"/>
                      <a:pt x="-2350" y="85026"/>
                      <a:pt x="2942" y="60155"/>
                    </a:cubicBezTo>
                    <a:cubicBezTo>
                      <a:pt x="8234" y="35284"/>
                      <a:pt x="69352" y="31051"/>
                      <a:pt x="101367" y="25230"/>
                    </a:cubicBezTo>
                    <a:cubicBezTo>
                      <a:pt x="133382" y="19409"/>
                      <a:pt x="166455" y="10943"/>
                      <a:pt x="195030" y="25230"/>
                    </a:cubicBezTo>
                    <a:cubicBezTo>
                      <a:pt x="223605" y="39517"/>
                      <a:pt x="260646" y="93228"/>
                      <a:pt x="272817" y="110955"/>
                    </a:cubicBezTo>
                    <a:cubicBezTo>
                      <a:pt x="284988" y="128682"/>
                      <a:pt x="261705" y="126301"/>
                      <a:pt x="268055" y="131593"/>
                    </a:cubicBezTo>
                    <a:cubicBezTo>
                      <a:pt x="274405" y="136885"/>
                      <a:pt x="305096" y="122332"/>
                      <a:pt x="310917" y="142705"/>
                    </a:cubicBezTo>
                    <a:cubicBezTo>
                      <a:pt x="316738" y="163078"/>
                      <a:pt x="311447" y="270234"/>
                      <a:pt x="302980" y="253830"/>
                    </a:cubicBezTo>
                    <a:cubicBezTo>
                      <a:pt x="294513" y="237426"/>
                      <a:pt x="288163" y="86349"/>
                      <a:pt x="260117" y="44280"/>
                    </a:cubicBezTo>
                    <a:cubicBezTo>
                      <a:pt x="232071" y="2211"/>
                      <a:pt x="177832" y="-3345"/>
                      <a:pt x="134705" y="1418"/>
                    </a:cubicBezTo>
                    <a:cubicBezTo>
                      <a:pt x="91578" y="6181"/>
                      <a:pt x="14055" y="46397"/>
                      <a:pt x="1355" y="72855"/>
                    </a:cubicBezTo>
                    <a:cubicBezTo>
                      <a:pt x="-11345" y="99313"/>
                      <a:pt x="69353" y="176572"/>
                      <a:pt x="69617" y="1744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CF792968-7337-4E71-A149-71DDF6AC0FF1}"/>
                  </a:ext>
                </a:extLst>
              </p:cNvPr>
              <p:cNvSpPr/>
              <p:nvPr/>
            </p:nvSpPr>
            <p:spPr>
              <a:xfrm>
                <a:off x="7091324" y="2288999"/>
                <a:ext cx="390092" cy="311506"/>
              </a:xfrm>
              <a:custGeom>
                <a:avLst/>
                <a:gdLst>
                  <a:gd name="connsiteX0" fmla="*/ 39 w 390092"/>
                  <a:gd name="connsiteY0" fmla="*/ 14464 h 311506"/>
                  <a:gd name="connsiteX1" fmla="*/ 181014 w 390092"/>
                  <a:gd name="connsiteY1" fmla="*/ 12876 h 311506"/>
                  <a:gd name="connsiteX2" fmla="*/ 381039 w 390092"/>
                  <a:gd name="connsiteY2" fmla="*/ 189089 h 311506"/>
                  <a:gd name="connsiteX3" fmla="*/ 322301 w 390092"/>
                  <a:gd name="connsiteY3" fmla="*/ 225601 h 311506"/>
                  <a:gd name="connsiteX4" fmla="*/ 284201 w 390092"/>
                  <a:gd name="connsiteY4" fmla="*/ 260526 h 311506"/>
                  <a:gd name="connsiteX5" fmla="*/ 277851 w 390092"/>
                  <a:gd name="connsiteY5" fmla="*/ 311326 h 311506"/>
                  <a:gd name="connsiteX6" fmla="*/ 323889 w 390092"/>
                  <a:gd name="connsiteY6" fmla="*/ 241476 h 311506"/>
                  <a:gd name="connsiteX7" fmla="*/ 384214 w 390092"/>
                  <a:gd name="connsiteY7" fmla="*/ 185914 h 311506"/>
                  <a:gd name="connsiteX8" fmla="*/ 166726 w 390092"/>
                  <a:gd name="connsiteY8" fmla="*/ 22401 h 311506"/>
                  <a:gd name="connsiteX9" fmla="*/ 39 w 390092"/>
                  <a:gd name="connsiteY9" fmla="*/ 14464 h 3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092" h="311506">
                    <a:moveTo>
                      <a:pt x="39" y="14464"/>
                    </a:moveTo>
                    <a:cubicBezTo>
                      <a:pt x="2420" y="12877"/>
                      <a:pt x="117514" y="-16228"/>
                      <a:pt x="181014" y="12876"/>
                    </a:cubicBezTo>
                    <a:cubicBezTo>
                      <a:pt x="244514" y="41980"/>
                      <a:pt x="357491" y="153635"/>
                      <a:pt x="381039" y="189089"/>
                    </a:cubicBezTo>
                    <a:cubicBezTo>
                      <a:pt x="404587" y="224543"/>
                      <a:pt x="338441" y="213695"/>
                      <a:pt x="322301" y="225601"/>
                    </a:cubicBezTo>
                    <a:cubicBezTo>
                      <a:pt x="306161" y="237507"/>
                      <a:pt x="291609" y="246239"/>
                      <a:pt x="284201" y="260526"/>
                    </a:cubicBezTo>
                    <a:cubicBezTo>
                      <a:pt x="276793" y="274813"/>
                      <a:pt x="271236" y="314501"/>
                      <a:pt x="277851" y="311326"/>
                    </a:cubicBezTo>
                    <a:cubicBezTo>
                      <a:pt x="284466" y="308151"/>
                      <a:pt x="306162" y="262378"/>
                      <a:pt x="323889" y="241476"/>
                    </a:cubicBezTo>
                    <a:cubicBezTo>
                      <a:pt x="341616" y="220574"/>
                      <a:pt x="410408" y="222426"/>
                      <a:pt x="384214" y="185914"/>
                    </a:cubicBezTo>
                    <a:cubicBezTo>
                      <a:pt x="358020" y="149402"/>
                      <a:pt x="228903" y="50711"/>
                      <a:pt x="166726" y="22401"/>
                    </a:cubicBezTo>
                    <a:cubicBezTo>
                      <a:pt x="104549" y="-5909"/>
                      <a:pt x="-2342" y="16051"/>
                      <a:pt x="39" y="1446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3A2F3703-39C9-4F55-9609-0436FB72225A}"/>
                  </a:ext>
                </a:extLst>
              </p:cNvPr>
              <p:cNvSpPr/>
              <p:nvPr/>
            </p:nvSpPr>
            <p:spPr>
              <a:xfrm>
                <a:off x="7121136" y="2347223"/>
                <a:ext cx="291985" cy="204543"/>
              </a:xfrm>
              <a:custGeom>
                <a:avLst/>
                <a:gdLst>
                  <a:gd name="connsiteX0" fmla="*/ 389 w 291985"/>
                  <a:gd name="connsiteY0" fmla="*/ 7040 h 204543"/>
                  <a:gd name="connsiteX1" fmla="*/ 189302 w 291985"/>
                  <a:gd name="connsiteY1" fmla="*/ 14977 h 204543"/>
                  <a:gd name="connsiteX2" fmla="*/ 290902 w 291985"/>
                  <a:gd name="connsiteY2" fmla="*/ 118165 h 204543"/>
                  <a:gd name="connsiteX3" fmla="*/ 241689 w 291985"/>
                  <a:gd name="connsiteY3" fmla="*/ 134040 h 204543"/>
                  <a:gd name="connsiteX4" fmla="*/ 222639 w 291985"/>
                  <a:gd name="connsiteY4" fmla="*/ 178490 h 204543"/>
                  <a:gd name="connsiteX5" fmla="*/ 213114 w 291985"/>
                  <a:gd name="connsiteY5" fmla="*/ 202302 h 204543"/>
                  <a:gd name="connsiteX6" fmla="*/ 268677 w 291985"/>
                  <a:gd name="connsiteY6" fmla="*/ 122927 h 204543"/>
                  <a:gd name="connsiteX7" fmla="*/ 243277 w 291985"/>
                  <a:gd name="connsiteY7" fmla="*/ 76890 h 204543"/>
                  <a:gd name="connsiteX8" fmla="*/ 389 w 291985"/>
                  <a:gd name="connsiteY8" fmla="*/ 7040 h 20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985" h="204543">
                    <a:moveTo>
                      <a:pt x="389" y="7040"/>
                    </a:moveTo>
                    <a:cubicBezTo>
                      <a:pt x="-8607" y="-3279"/>
                      <a:pt x="140883" y="-3544"/>
                      <a:pt x="189302" y="14977"/>
                    </a:cubicBezTo>
                    <a:cubicBezTo>
                      <a:pt x="237721" y="33498"/>
                      <a:pt x="282171" y="98321"/>
                      <a:pt x="290902" y="118165"/>
                    </a:cubicBezTo>
                    <a:cubicBezTo>
                      <a:pt x="299633" y="138009"/>
                      <a:pt x="253066" y="123986"/>
                      <a:pt x="241689" y="134040"/>
                    </a:cubicBezTo>
                    <a:cubicBezTo>
                      <a:pt x="230312" y="144094"/>
                      <a:pt x="227401" y="167113"/>
                      <a:pt x="222639" y="178490"/>
                    </a:cubicBezTo>
                    <a:cubicBezTo>
                      <a:pt x="217877" y="189867"/>
                      <a:pt x="205441" y="211562"/>
                      <a:pt x="213114" y="202302"/>
                    </a:cubicBezTo>
                    <a:cubicBezTo>
                      <a:pt x="220787" y="193042"/>
                      <a:pt x="263650" y="143829"/>
                      <a:pt x="268677" y="122927"/>
                    </a:cubicBezTo>
                    <a:cubicBezTo>
                      <a:pt x="273704" y="102025"/>
                      <a:pt x="287198" y="96734"/>
                      <a:pt x="243277" y="76890"/>
                    </a:cubicBezTo>
                    <a:cubicBezTo>
                      <a:pt x="199356" y="57046"/>
                      <a:pt x="9385" y="17359"/>
                      <a:pt x="389" y="70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1B718C15-F80A-402B-90ED-19D7F9531956}"/>
                  </a:ext>
                </a:extLst>
              </p:cNvPr>
              <p:cNvSpPr/>
              <p:nvPr/>
            </p:nvSpPr>
            <p:spPr>
              <a:xfrm>
                <a:off x="6935193" y="2215159"/>
                <a:ext cx="153296" cy="174759"/>
              </a:xfrm>
              <a:custGeom>
                <a:avLst/>
                <a:gdLst>
                  <a:gd name="connsiteX0" fmla="*/ 6945 w 153296"/>
                  <a:gd name="connsiteY0" fmla="*/ 174029 h 174759"/>
                  <a:gd name="connsiteX1" fmla="*/ 41870 w 153296"/>
                  <a:gd name="connsiteY1" fmla="*/ 42266 h 174759"/>
                  <a:gd name="connsiteX2" fmla="*/ 102195 w 153296"/>
                  <a:gd name="connsiteY2" fmla="*/ 47029 h 174759"/>
                  <a:gd name="connsiteX3" fmla="*/ 152995 w 153296"/>
                  <a:gd name="connsiteY3" fmla="*/ 153391 h 174759"/>
                  <a:gd name="connsiteX4" fmla="*/ 78382 w 153296"/>
                  <a:gd name="connsiteY4" fmla="*/ 991 h 174759"/>
                  <a:gd name="connsiteX5" fmla="*/ 6945 w 153296"/>
                  <a:gd name="connsiteY5" fmla="*/ 91479 h 174759"/>
                  <a:gd name="connsiteX6" fmla="*/ 6945 w 153296"/>
                  <a:gd name="connsiteY6" fmla="*/ 174029 h 17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96" h="174759">
                    <a:moveTo>
                      <a:pt x="6945" y="174029"/>
                    </a:moveTo>
                    <a:cubicBezTo>
                      <a:pt x="12766" y="165827"/>
                      <a:pt x="25995" y="63433"/>
                      <a:pt x="41870" y="42266"/>
                    </a:cubicBezTo>
                    <a:cubicBezTo>
                      <a:pt x="57745" y="21099"/>
                      <a:pt x="83674" y="28508"/>
                      <a:pt x="102195" y="47029"/>
                    </a:cubicBezTo>
                    <a:cubicBezTo>
                      <a:pt x="120716" y="65550"/>
                      <a:pt x="156964" y="161064"/>
                      <a:pt x="152995" y="153391"/>
                    </a:cubicBezTo>
                    <a:cubicBezTo>
                      <a:pt x="149026" y="145718"/>
                      <a:pt x="102724" y="11310"/>
                      <a:pt x="78382" y="991"/>
                    </a:cubicBezTo>
                    <a:cubicBezTo>
                      <a:pt x="54040" y="-9328"/>
                      <a:pt x="19116" y="63698"/>
                      <a:pt x="6945" y="91479"/>
                    </a:cubicBezTo>
                    <a:cubicBezTo>
                      <a:pt x="-5226" y="119260"/>
                      <a:pt x="1124" y="182231"/>
                      <a:pt x="6945" y="1740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E019F435-08C5-4494-B4EA-C3229C5521EE}"/>
                  </a:ext>
                </a:extLst>
              </p:cNvPr>
              <p:cNvSpPr/>
              <p:nvPr/>
            </p:nvSpPr>
            <p:spPr>
              <a:xfrm>
                <a:off x="6847343" y="2370136"/>
                <a:ext cx="277498" cy="176500"/>
              </a:xfrm>
              <a:custGeom>
                <a:avLst/>
                <a:gdLst>
                  <a:gd name="connsiteX0" fmla="*/ 277357 w 277498"/>
                  <a:gd name="connsiteY0" fmla="*/ 2 h 176500"/>
                  <a:gd name="connsiteX1" fmla="*/ 147182 w 277498"/>
                  <a:gd name="connsiteY1" fmla="*/ 104777 h 176500"/>
                  <a:gd name="connsiteX2" fmla="*/ 20182 w 277498"/>
                  <a:gd name="connsiteY2" fmla="*/ 100014 h 176500"/>
                  <a:gd name="connsiteX3" fmla="*/ 1132 w 277498"/>
                  <a:gd name="connsiteY3" fmla="*/ 176214 h 176500"/>
                  <a:gd name="connsiteX4" fmla="*/ 15420 w 277498"/>
                  <a:gd name="connsiteY4" fmla="*/ 68264 h 176500"/>
                  <a:gd name="connsiteX5" fmla="*/ 121782 w 277498"/>
                  <a:gd name="connsiteY5" fmla="*/ 101602 h 176500"/>
                  <a:gd name="connsiteX6" fmla="*/ 277357 w 277498"/>
                  <a:gd name="connsiteY6" fmla="*/ 2 h 1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498" h="176500">
                    <a:moveTo>
                      <a:pt x="277357" y="2"/>
                    </a:moveTo>
                    <a:cubicBezTo>
                      <a:pt x="281590" y="531"/>
                      <a:pt x="190044" y="88108"/>
                      <a:pt x="147182" y="104777"/>
                    </a:cubicBezTo>
                    <a:cubicBezTo>
                      <a:pt x="104320" y="121446"/>
                      <a:pt x="44524" y="88108"/>
                      <a:pt x="20182" y="100014"/>
                    </a:cubicBezTo>
                    <a:cubicBezTo>
                      <a:pt x="-4160" y="111920"/>
                      <a:pt x="1926" y="181506"/>
                      <a:pt x="1132" y="176214"/>
                    </a:cubicBezTo>
                    <a:cubicBezTo>
                      <a:pt x="338" y="170922"/>
                      <a:pt x="-4688" y="80699"/>
                      <a:pt x="15420" y="68264"/>
                    </a:cubicBezTo>
                    <a:cubicBezTo>
                      <a:pt x="35528" y="55829"/>
                      <a:pt x="77597" y="111391"/>
                      <a:pt x="121782" y="101602"/>
                    </a:cubicBezTo>
                    <a:cubicBezTo>
                      <a:pt x="165967" y="91813"/>
                      <a:pt x="273124" y="-527"/>
                      <a:pt x="277357" y="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284EFF3E-7E89-4D28-9B55-CF3E8AE3EACB}"/>
                  </a:ext>
                </a:extLst>
              </p:cNvPr>
              <p:cNvSpPr/>
              <p:nvPr/>
            </p:nvSpPr>
            <p:spPr>
              <a:xfrm>
                <a:off x="6909537" y="2388740"/>
                <a:ext cx="307254" cy="148743"/>
              </a:xfrm>
              <a:custGeom>
                <a:avLst/>
                <a:gdLst>
                  <a:gd name="connsiteX0" fmla="*/ 851 w 307254"/>
                  <a:gd name="connsiteY0" fmla="*/ 148085 h 148743"/>
                  <a:gd name="connsiteX1" fmla="*/ 150076 w 307254"/>
                  <a:gd name="connsiteY1" fmla="*/ 114748 h 148743"/>
                  <a:gd name="connsiteX2" fmla="*/ 270726 w 307254"/>
                  <a:gd name="connsiteY2" fmla="*/ 84585 h 148743"/>
                  <a:gd name="connsiteX3" fmla="*/ 272313 w 307254"/>
                  <a:gd name="connsiteY3" fmla="*/ 70298 h 148743"/>
                  <a:gd name="connsiteX4" fmla="*/ 226276 w 307254"/>
                  <a:gd name="connsiteY4" fmla="*/ 52835 h 148743"/>
                  <a:gd name="connsiteX5" fmla="*/ 307238 w 307254"/>
                  <a:gd name="connsiteY5" fmla="*/ 27435 h 148743"/>
                  <a:gd name="connsiteX6" fmla="*/ 218338 w 307254"/>
                  <a:gd name="connsiteY6" fmla="*/ 16323 h 148743"/>
                  <a:gd name="connsiteX7" fmla="*/ 254851 w 307254"/>
                  <a:gd name="connsiteY7" fmla="*/ 448 h 148743"/>
                  <a:gd name="connsiteX8" fmla="*/ 273901 w 307254"/>
                  <a:gd name="connsiteY8" fmla="*/ 35373 h 148743"/>
                  <a:gd name="connsiteX9" fmla="*/ 218338 w 307254"/>
                  <a:gd name="connsiteY9" fmla="*/ 51248 h 148743"/>
                  <a:gd name="connsiteX10" fmla="*/ 283426 w 307254"/>
                  <a:gd name="connsiteY10" fmla="*/ 65535 h 148743"/>
                  <a:gd name="connsiteX11" fmla="*/ 221513 w 307254"/>
                  <a:gd name="connsiteY11" fmla="*/ 82998 h 148743"/>
                  <a:gd name="connsiteX12" fmla="*/ 851 w 307254"/>
                  <a:gd name="connsiteY12" fmla="*/ 148085 h 14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254" h="148743">
                    <a:moveTo>
                      <a:pt x="851" y="148085"/>
                    </a:moveTo>
                    <a:cubicBezTo>
                      <a:pt x="-11055" y="153377"/>
                      <a:pt x="105097" y="125331"/>
                      <a:pt x="150076" y="114748"/>
                    </a:cubicBezTo>
                    <a:cubicBezTo>
                      <a:pt x="195055" y="104165"/>
                      <a:pt x="250353" y="91993"/>
                      <a:pt x="270726" y="84585"/>
                    </a:cubicBezTo>
                    <a:cubicBezTo>
                      <a:pt x="291099" y="77177"/>
                      <a:pt x="279721" y="75590"/>
                      <a:pt x="272313" y="70298"/>
                    </a:cubicBezTo>
                    <a:cubicBezTo>
                      <a:pt x="264905" y="65006"/>
                      <a:pt x="220455" y="59979"/>
                      <a:pt x="226276" y="52835"/>
                    </a:cubicBezTo>
                    <a:cubicBezTo>
                      <a:pt x="232097" y="45691"/>
                      <a:pt x="308561" y="33520"/>
                      <a:pt x="307238" y="27435"/>
                    </a:cubicBezTo>
                    <a:cubicBezTo>
                      <a:pt x="305915" y="21350"/>
                      <a:pt x="227069" y="20821"/>
                      <a:pt x="218338" y="16323"/>
                    </a:cubicBezTo>
                    <a:cubicBezTo>
                      <a:pt x="209607" y="11825"/>
                      <a:pt x="245591" y="-2727"/>
                      <a:pt x="254851" y="448"/>
                    </a:cubicBezTo>
                    <a:cubicBezTo>
                      <a:pt x="264111" y="3623"/>
                      <a:pt x="279987" y="26906"/>
                      <a:pt x="273901" y="35373"/>
                    </a:cubicBezTo>
                    <a:cubicBezTo>
                      <a:pt x="267815" y="43840"/>
                      <a:pt x="216751" y="46221"/>
                      <a:pt x="218338" y="51248"/>
                    </a:cubicBezTo>
                    <a:cubicBezTo>
                      <a:pt x="219925" y="56275"/>
                      <a:pt x="282897" y="60243"/>
                      <a:pt x="283426" y="65535"/>
                    </a:cubicBezTo>
                    <a:cubicBezTo>
                      <a:pt x="283955" y="70827"/>
                      <a:pt x="266757" y="71885"/>
                      <a:pt x="221513" y="82998"/>
                    </a:cubicBezTo>
                    <a:cubicBezTo>
                      <a:pt x="176269" y="94110"/>
                      <a:pt x="12757" y="142793"/>
                      <a:pt x="851" y="14808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4FDA0C32-649A-4BDC-8898-777E65B61776}"/>
                  </a:ext>
                </a:extLst>
              </p:cNvPr>
              <p:cNvSpPr/>
              <p:nvPr/>
            </p:nvSpPr>
            <p:spPr>
              <a:xfrm>
                <a:off x="7462240" y="2183050"/>
                <a:ext cx="496739" cy="558003"/>
              </a:xfrm>
              <a:custGeom>
                <a:avLst/>
                <a:gdLst>
                  <a:gd name="connsiteX0" fmla="*/ 18060 w 496739"/>
                  <a:gd name="connsiteY0" fmla="*/ 555388 h 558003"/>
                  <a:gd name="connsiteX1" fmla="*/ 2185 w 496739"/>
                  <a:gd name="connsiteY1" fmla="*/ 325200 h 558003"/>
                  <a:gd name="connsiteX2" fmla="*/ 62510 w 496739"/>
                  <a:gd name="connsiteY2" fmla="*/ 125175 h 558003"/>
                  <a:gd name="connsiteX3" fmla="*/ 303810 w 496739"/>
                  <a:gd name="connsiteY3" fmla="*/ 10875 h 558003"/>
                  <a:gd name="connsiteX4" fmla="*/ 459385 w 496739"/>
                  <a:gd name="connsiteY4" fmla="*/ 6113 h 558003"/>
                  <a:gd name="connsiteX5" fmla="*/ 489548 w 496739"/>
                  <a:gd name="connsiteY5" fmla="*/ 23575 h 558003"/>
                  <a:gd name="connsiteX6" fmla="*/ 353023 w 496739"/>
                  <a:gd name="connsiteY6" fmla="*/ 12463 h 558003"/>
                  <a:gd name="connsiteX7" fmla="*/ 118073 w 496739"/>
                  <a:gd name="connsiteY7" fmla="*/ 107713 h 558003"/>
                  <a:gd name="connsiteX8" fmla="*/ 64098 w 496739"/>
                  <a:gd name="connsiteY8" fmla="*/ 164863 h 558003"/>
                  <a:gd name="connsiteX9" fmla="*/ 18060 w 496739"/>
                  <a:gd name="connsiteY9" fmla="*/ 555388 h 55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6739" h="558003">
                    <a:moveTo>
                      <a:pt x="18060" y="555388"/>
                    </a:moveTo>
                    <a:cubicBezTo>
                      <a:pt x="7741" y="582111"/>
                      <a:pt x="-5223" y="396902"/>
                      <a:pt x="2185" y="325200"/>
                    </a:cubicBezTo>
                    <a:cubicBezTo>
                      <a:pt x="9593" y="253498"/>
                      <a:pt x="12239" y="177562"/>
                      <a:pt x="62510" y="125175"/>
                    </a:cubicBezTo>
                    <a:cubicBezTo>
                      <a:pt x="112781" y="72788"/>
                      <a:pt x="237664" y="30719"/>
                      <a:pt x="303810" y="10875"/>
                    </a:cubicBezTo>
                    <a:cubicBezTo>
                      <a:pt x="369956" y="-8969"/>
                      <a:pt x="428429" y="3996"/>
                      <a:pt x="459385" y="6113"/>
                    </a:cubicBezTo>
                    <a:cubicBezTo>
                      <a:pt x="490341" y="8230"/>
                      <a:pt x="507275" y="22517"/>
                      <a:pt x="489548" y="23575"/>
                    </a:cubicBezTo>
                    <a:cubicBezTo>
                      <a:pt x="471821" y="24633"/>
                      <a:pt x="414936" y="-1560"/>
                      <a:pt x="353023" y="12463"/>
                    </a:cubicBezTo>
                    <a:cubicBezTo>
                      <a:pt x="291111" y="26486"/>
                      <a:pt x="166227" y="82313"/>
                      <a:pt x="118073" y="107713"/>
                    </a:cubicBezTo>
                    <a:cubicBezTo>
                      <a:pt x="69919" y="133113"/>
                      <a:pt x="82090" y="92367"/>
                      <a:pt x="64098" y="164863"/>
                    </a:cubicBezTo>
                    <a:cubicBezTo>
                      <a:pt x="46106" y="237359"/>
                      <a:pt x="28379" y="528665"/>
                      <a:pt x="18060" y="5553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747E6607-272A-46C6-B18B-596C297CC610}"/>
                  </a:ext>
                </a:extLst>
              </p:cNvPr>
              <p:cNvSpPr/>
              <p:nvPr/>
            </p:nvSpPr>
            <p:spPr>
              <a:xfrm>
                <a:off x="7929567" y="2206129"/>
                <a:ext cx="359513" cy="290418"/>
              </a:xfrm>
              <a:custGeom>
                <a:avLst/>
                <a:gdLst>
                  <a:gd name="connsiteX0" fmla="*/ 1583 w 359513"/>
                  <a:gd name="connsiteY0" fmla="*/ 6846 h 290418"/>
                  <a:gd name="connsiteX1" fmla="*/ 188908 w 359513"/>
                  <a:gd name="connsiteY1" fmla="*/ 11609 h 290418"/>
                  <a:gd name="connsiteX2" fmla="*/ 342896 w 359513"/>
                  <a:gd name="connsiteY2" fmla="*/ 108446 h 290418"/>
                  <a:gd name="connsiteX3" fmla="*/ 349246 w 359513"/>
                  <a:gd name="connsiteY3" fmla="*/ 168771 h 290418"/>
                  <a:gd name="connsiteX4" fmla="*/ 357183 w 359513"/>
                  <a:gd name="connsiteY4" fmla="*/ 289421 h 290418"/>
                  <a:gd name="connsiteX5" fmla="*/ 354008 w 359513"/>
                  <a:gd name="connsiteY5" fmla="*/ 95746 h 290418"/>
                  <a:gd name="connsiteX6" fmla="*/ 300033 w 359513"/>
                  <a:gd name="connsiteY6" fmla="*/ 57646 h 290418"/>
                  <a:gd name="connsiteX7" fmla="*/ 1583 w 359513"/>
                  <a:gd name="connsiteY7" fmla="*/ 6846 h 29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513" h="290418">
                    <a:moveTo>
                      <a:pt x="1583" y="6846"/>
                    </a:moveTo>
                    <a:cubicBezTo>
                      <a:pt x="-16938" y="-827"/>
                      <a:pt x="132023" y="-5324"/>
                      <a:pt x="188908" y="11609"/>
                    </a:cubicBezTo>
                    <a:cubicBezTo>
                      <a:pt x="245793" y="28542"/>
                      <a:pt x="316173" y="82252"/>
                      <a:pt x="342896" y="108446"/>
                    </a:cubicBezTo>
                    <a:cubicBezTo>
                      <a:pt x="369619" y="134640"/>
                      <a:pt x="346865" y="138609"/>
                      <a:pt x="349246" y="168771"/>
                    </a:cubicBezTo>
                    <a:cubicBezTo>
                      <a:pt x="351627" y="198934"/>
                      <a:pt x="356389" y="301592"/>
                      <a:pt x="357183" y="289421"/>
                    </a:cubicBezTo>
                    <a:cubicBezTo>
                      <a:pt x="357977" y="277250"/>
                      <a:pt x="363533" y="134375"/>
                      <a:pt x="354008" y="95746"/>
                    </a:cubicBezTo>
                    <a:cubicBezTo>
                      <a:pt x="344483" y="57117"/>
                      <a:pt x="354008" y="75373"/>
                      <a:pt x="300033" y="57646"/>
                    </a:cubicBezTo>
                    <a:cubicBezTo>
                      <a:pt x="246058" y="39919"/>
                      <a:pt x="20104" y="14519"/>
                      <a:pt x="1583" y="68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FD68F924-3C5C-4F00-89EE-78C13766C27C}"/>
                  </a:ext>
                </a:extLst>
              </p:cNvPr>
              <p:cNvSpPr/>
              <p:nvPr/>
            </p:nvSpPr>
            <p:spPr>
              <a:xfrm>
                <a:off x="7894256" y="2372927"/>
                <a:ext cx="337320" cy="480470"/>
              </a:xfrm>
              <a:custGeom>
                <a:avLst/>
                <a:gdLst>
                  <a:gd name="connsiteX0" fmla="*/ 24194 w 337320"/>
                  <a:gd name="connsiteY0" fmla="*/ 479811 h 480470"/>
                  <a:gd name="connsiteX1" fmla="*/ 19432 w 337320"/>
                  <a:gd name="connsiteY1" fmla="*/ 194061 h 480470"/>
                  <a:gd name="connsiteX2" fmla="*/ 67057 w 337320"/>
                  <a:gd name="connsiteY2" fmla="*/ 122623 h 480470"/>
                  <a:gd name="connsiteX3" fmla="*/ 170244 w 337320"/>
                  <a:gd name="connsiteY3" fmla="*/ 28961 h 480470"/>
                  <a:gd name="connsiteX4" fmla="*/ 241682 w 337320"/>
                  <a:gd name="connsiteY4" fmla="*/ 24198 h 480470"/>
                  <a:gd name="connsiteX5" fmla="*/ 279782 w 337320"/>
                  <a:gd name="connsiteY5" fmla="*/ 24198 h 480470"/>
                  <a:gd name="connsiteX6" fmla="*/ 332169 w 337320"/>
                  <a:gd name="connsiteY6" fmla="*/ 71823 h 480470"/>
                  <a:gd name="connsiteX7" fmla="*/ 333757 w 337320"/>
                  <a:gd name="connsiteY7" fmla="*/ 130561 h 480470"/>
                  <a:gd name="connsiteX8" fmla="*/ 317882 w 337320"/>
                  <a:gd name="connsiteY8" fmla="*/ 16261 h 480470"/>
                  <a:gd name="connsiteX9" fmla="*/ 163894 w 337320"/>
                  <a:gd name="connsiteY9" fmla="*/ 13086 h 480470"/>
                  <a:gd name="connsiteX10" fmla="*/ 32132 w 337320"/>
                  <a:gd name="connsiteY10" fmla="*/ 132148 h 480470"/>
                  <a:gd name="connsiteX11" fmla="*/ 382 w 337320"/>
                  <a:gd name="connsiteY11" fmla="*/ 268673 h 480470"/>
                  <a:gd name="connsiteX12" fmla="*/ 24194 w 337320"/>
                  <a:gd name="connsiteY12" fmla="*/ 479811 h 48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7320" h="480470">
                    <a:moveTo>
                      <a:pt x="24194" y="479811"/>
                    </a:moveTo>
                    <a:cubicBezTo>
                      <a:pt x="27369" y="467376"/>
                      <a:pt x="12288" y="253592"/>
                      <a:pt x="19432" y="194061"/>
                    </a:cubicBezTo>
                    <a:cubicBezTo>
                      <a:pt x="26576" y="134530"/>
                      <a:pt x="41922" y="150140"/>
                      <a:pt x="67057" y="122623"/>
                    </a:cubicBezTo>
                    <a:cubicBezTo>
                      <a:pt x="92192" y="95106"/>
                      <a:pt x="141140" y="45365"/>
                      <a:pt x="170244" y="28961"/>
                    </a:cubicBezTo>
                    <a:cubicBezTo>
                      <a:pt x="199348" y="12557"/>
                      <a:pt x="223426" y="24992"/>
                      <a:pt x="241682" y="24198"/>
                    </a:cubicBezTo>
                    <a:cubicBezTo>
                      <a:pt x="259938" y="23404"/>
                      <a:pt x="264701" y="16261"/>
                      <a:pt x="279782" y="24198"/>
                    </a:cubicBezTo>
                    <a:cubicBezTo>
                      <a:pt x="294863" y="32135"/>
                      <a:pt x="323173" y="54096"/>
                      <a:pt x="332169" y="71823"/>
                    </a:cubicBezTo>
                    <a:cubicBezTo>
                      <a:pt x="341165" y="89550"/>
                      <a:pt x="336138" y="139821"/>
                      <a:pt x="333757" y="130561"/>
                    </a:cubicBezTo>
                    <a:cubicBezTo>
                      <a:pt x="331376" y="121301"/>
                      <a:pt x="346192" y="35840"/>
                      <a:pt x="317882" y="16261"/>
                    </a:cubicBezTo>
                    <a:cubicBezTo>
                      <a:pt x="289572" y="-3318"/>
                      <a:pt x="211519" y="-6228"/>
                      <a:pt x="163894" y="13086"/>
                    </a:cubicBezTo>
                    <a:cubicBezTo>
                      <a:pt x="116269" y="32400"/>
                      <a:pt x="59384" y="89550"/>
                      <a:pt x="32132" y="132148"/>
                    </a:cubicBezTo>
                    <a:cubicBezTo>
                      <a:pt x="4880" y="174746"/>
                      <a:pt x="4086" y="212052"/>
                      <a:pt x="382" y="268673"/>
                    </a:cubicBezTo>
                    <a:cubicBezTo>
                      <a:pt x="-3322" y="325294"/>
                      <a:pt x="21019" y="492246"/>
                      <a:pt x="24194" y="4798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8C3BFC3D-D7B5-4F89-80F5-518D92B32CC1}"/>
                  </a:ext>
                </a:extLst>
              </p:cNvPr>
              <p:cNvSpPr/>
              <p:nvPr/>
            </p:nvSpPr>
            <p:spPr>
              <a:xfrm>
                <a:off x="8032501" y="2406650"/>
                <a:ext cx="222577" cy="98630"/>
              </a:xfrm>
              <a:custGeom>
                <a:avLst/>
                <a:gdLst>
                  <a:gd name="connsiteX0" fmla="*/ 249 w 222577"/>
                  <a:gd name="connsiteY0" fmla="*/ 61913 h 98630"/>
                  <a:gd name="connsiteX1" fmla="*/ 119312 w 222577"/>
                  <a:gd name="connsiteY1" fmla="*/ 14288 h 98630"/>
                  <a:gd name="connsiteX2" fmla="*/ 122487 w 222577"/>
                  <a:gd name="connsiteY2" fmla="*/ 63500 h 98630"/>
                  <a:gd name="connsiteX3" fmla="*/ 222499 w 222577"/>
                  <a:gd name="connsiteY3" fmla="*/ 98425 h 98630"/>
                  <a:gd name="connsiteX4" fmla="*/ 138362 w 222577"/>
                  <a:gd name="connsiteY4" fmla="*/ 47625 h 98630"/>
                  <a:gd name="connsiteX5" fmla="*/ 89149 w 222577"/>
                  <a:gd name="connsiteY5" fmla="*/ 0 h 98630"/>
                  <a:gd name="connsiteX6" fmla="*/ 249 w 222577"/>
                  <a:gd name="connsiteY6" fmla="*/ 61913 h 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77" h="98630">
                    <a:moveTo>
                      <a:pt x="249" y="61913"/>
                    </a:moveTo>
                    <a:cubicBezTo>
                      <a:pt x="5276" y="64294"/>
                      <a:pt x="98939" y="14023"/>
                      <a:pt x="119312" y="14288"/>
                    </a:cubicBezTo>
                    <a:cubicBezTo>
                      <a:pt x="139685" y="14552"/>
                      <a:pt x="105289" y="49477"/>
                      <a:pt x="122487" y="63500"/>
                    </a:cubicBezTo>
                    <a:cubicBezTo>
                      <a:pt x="139685" y="77523"/>
                      <a:pt x="219853" y="101071"/>
                      <a:pt x="222499" y="98425"/>
                    </a:cubicBezTo>
                    <a:cubicBezTo>
                      <a:pt x="225145" y="95779"/>
                      <a:pt x="160587" y="64029"/>
                      <a:pt x="138362" y="47625"/>
                    </a:cubicBezTo>
                    <a:cubicBezTo>
                      <a:pt x="116137" y="31221"/>
                      <a:pt x="110845" y="0"/>
                      <a:pt x="89149" y="0"/>
                    </a:cubicBezTo>
                    <a:cubicBezTo>
                      <a:pt x="67453" y="0"/>
                      <a:pt x="-4778" y="59532"/>
                      <a:pt x="249" y="619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C27D7299-07D7-4BE0-B424-33C796D1D0AA}"/>
                  </a:ext>
                </a:extLst>
              </p:cNvPr>
              <p:cNvSpPr/>
              <p:nvPr/>
            </p:nvSpPr>
            <p:spPr>
              <a:xfrm>
                <a:off x="8218155" y="2458986"/>
                <a:ext cx="101170" cy="30422"/>
              </a:xfrm>
              <a:custGeom>
                <a:avLst/>
                <a:gdLst>
                  <a:gd name="connsiteX0" fmla="*/ 333 w 101170"/>
                  <a:gd name="connsiteY0" fmla="*/ 30214 h 30422"/>
                  <a:gd name="connsiteX1" fmla="*/ 98758 w 101170"/>
                  <a:gd name="connsiteY1" fmla="*/ 12752 h 30422"/>
                  <a:gd name="connsiteX2" fmla="*/ 67008 w 101170"/>
                  <a:gd name="connsiteY2" fmla="*/ 52 h 30422"/>
                  <a:gd name="connsiteX3" fmla="*/ 333 w 101170"/>
                  <a:gd name="connsiteY3" fmla="*/ 30214 h 3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70" h="30422">
                    <a:moveTo>
                      <a:pt x="333" y="30214"/>
                    </a:moveTo>
                    <a:cubicBezTo>
                      <a:pt x="5625" y="32331"/>
                      <a:pt x="87646" y="17779"/>
                      <a:pt x="98758" y="12752"/>
                    </a:cubicBezTo>
                    <a:cubicBezTo>
                      <a:pt x="109870" y="7725"/>
                      <a:pt x="79708" y="-742"/>
                      <a:pt x="67008" y="52"/>
                    </a:cubicBezTo>
                    <a:cubicBezTo>
                      <a:pt x="54308" y="846"/>
                      <a:pt x="-4959" y="28097"/>
                      <a:pt x="333" y="302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57E1AD5A-BBB0-40E9-AF40-0B695EE8350A}"/>
                  </a:ext>
                </a:extLst>
              </p:cNvPr>
              <p:cNvSpPr/>
              <p:nvPr/>
            </p:nvSpPr>
            <p:spPr>
              <a:xfrm>
                <a:off x="7968052" y="2459577"/>
                <a:ext cx="77628" cy="410163"/>
              </a:xfrm>
              <a:custGeom>
                <a:avLst/>
                <a:gdLst>
                  <a:gd name="connsiteX0" fmla="*/ 77398 w 77628"/>
                  <a:gd name="connsiteY0" fmla="*/ 2636 h 410163"/>
                  <a:gd name="connsiteX1" fmla="*/ 25011 w 77628"/>
                  <a:gd name="connsiteY1" fmla="*/ 107411 h 410163"/>
                  <a:gd name="connsiteX2" fmla="*/ 29773 w 77628"/>
                  <a:gd name="connsiteY2" fmla="*/ 310611 h 410163"/>
                  <a:gd name="connsiteX3" fmla="*/ 29773 w 77628"/>
                  <a:gd name="connsiteY3" fmla="*/ 407448 h 410163"/>
                  <a:gd name="connsiteX4" fmla="*/ 1198 w 77628"/>
                  <a:gd name="connsiteY4" fmla="*/ 210598 h 410163"/>
                  <a:gd name="connsiteX5" fmla="*/ 77398 w 77628"/>
                  <a:gd name="connsiteY5" fmla="*/ 2636 h 41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28" h="410163">
                    <a:moveTo>
                      <a:pt x="77398" y="2636"/>
                    </a:moveTo>
                    <a:cubicBezTo>
                      <a:pt x="81367" y="-14562"/>
                      <a:pt x="32948" y="56082"/>
                      <a:pt x="25011" y="107411"/>
                    </a:cubicBezTo>
                    <a:cubicBezTo>
                      <a:pt x="17073" y="158740"/>
                      <a:pt x="28979" y="260605"/>
                      <a:pt x="29773" y="310611"/>
                    </a:cubicBezTo>
                    <a:cubicBezTo>
                      <a:pt x="30567" y="360617"/>
                      <a:pt x="34535" y="424117"/>
                      <a:pt x="29773" y="407448"/>
                    </a:cubicBezTo>
                    <a:cubicBezTo>
                      <a:pt x="25010" y="390779"/>
                      <a:pt x="-6475" y="274892"/>
                      <a:pt x="1198" y="210598"/>
                    </a:cubicBezTo>
                    <a:cubicBezTo>
                      <a:pt x="8871" y="146304"/>
                      <a:pt x="73429" y="19834"/>
                      <a:pt x="77398" y="26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CB32BB02-B8EF-472A-AA77-54802FA1C621}"/>
                  </a:ext>
                </a:extLst>
              </p:cNvPr>
              <p:cNvSpPr/>
              <p:nvPr/>
            </p:nvSpPr>
            <p:spPr>
              <a:xfrm>
                <a:off x="7948541" y="2426317"/>
                <a:ext cx="135074" cy="417000"/>
              </a:xfrm>
              <a:custGeom>
                <a:avLst/>
                <a:gdLst>
                  <a:gd name="connsiteX0" fmla="*/ 133422 w 135074"/>
                  <a:gd name="connsiteY0" fmla="*/ 971 h 417000"/>
                  <a:gd name="connsiteX1" fmla="*/ 17534 w 135074"/>
                  <a:gd name="connsiteY1" fmla="*/ 124796 h 417000"/>
                  <a:gd name="connsiteX2" fmla="*/ 17534 w 135074"/>
                  <a:gd name="connsiteY2" fmla="*/ 194646 h 417000"/>
                  <a:gd name="connsiteX3" fmla="*/ 12772 w 135074"/>
                  <a:gd name="connsiteY3" fmla="*/ 416896 h 417000"/>
                  <a:gd name="connsiteX4" fmla="*/ 72 w 135074"/>
                  <a:gd name="connsiteY4" fmla="*/ 164483 h 417000"/>
                  <a:gd name="connsiteX5" fmla="*/ 19122 w 135074"/>
                  <a:gd name="connsiteY5" fmla="*/ 123208 h 417000"/>
                  <a:gd name="connsiteX6" fmla="*/ 82622 w 135074"/>
                  <a:gd name="connsiteY6" fmla="*/ 69233 h 417000"/>
                  <a:gd name="connsiteX7" fmla="*/ 133422 w 135074"/>
                  <a:gd name="connsiteY7" fmla="*/ 971 h 41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074" h="417000">
                    <a:moveTo>
                      <a:pt x="133422" y="971"/>
                    </a:moveTo>
                    <a:cubicBezTo>
                      <a:pt x="122574" y="10232"/>
                      <a:pt x="36849" y="92517"/>
                      <a:pt x="17534" y="124796"/>
                    </a:cubicBezTo>
                    <a:cubicBezTo>
                      <a:pt x="-1781" y="157075"/>
                      <a:pt x="18328" y="145963"/>
                      <a:pt x="17534" y="194646"/>
                    </a:cubicBezTo>
                    <a:cubicBezTo>
                      <a:pt x="16740" y="243329"/>
                      <a:pt x="15682" y="421923"/>
                      <a:pt x="12772" y="416896"/>
                    </a:cubicBezTo>
                    <a:cubicBezTo>
                      <a:pt x="9862" y="411869"/>
                      <a:pt x="-986" y="213431"/>
                      <a:pt x="72" y="164483"/>
                    </a:cubicBezTo>
                    <a:cubicBezTo>
                      <a:pt x="1130" y="115535"/>
                      <a:pt x="5364" y="139083"/>
                      <a:pt x="19122" y="123208"/>
                    </a:cubicBezTo>
                    <a:cubicBezTo>
                      <a:pt x="32880" y="107333"/>
                      <a:pt x="66482" y="87225"/>
                      <a:pt x="82622" y="69233"/>
                    </a:cubicBezTo>
                    <a:cubicBezTo>
                      <a:pt x="98761" y="51241"/>
                      <a:pt x="144270" y="-8290"/>
                      <a:pt x="133422" y="9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2C7C9B9E-2BA1-4E45-9571-9C141EF11A09}"/>
                  </a:ext>
                </a:extLst>
              </p:cNvPr>
              <p:cNvSpPr/>
              <p:nvPr/>
            </p:nvSpPr>
            <p:spPr>
              <a:xfrm>
                <a:off x="7041171" y="2517413"/>
                <a:ext cx="275893" cy="194135"/>
              </a:xfrm>
              <a:custGeom>
                <a:avLst/>
                <a:gdLst>
                  <a:gd name="connsiteX0" fmla="*/ 979 w 275893"/>
                  <a:gd name="connsiteY0" fmla="*/ 79737 h 194135"/>
                  <a:gd name="connsiteX1" fmla="*/ 181954 w 275893"/>
                  <a:gd name="connsiteY1" fmla="*/ 17825 h 194135"/>
                  <a:gd name="connsiteX2" fmla="*/ 259742 w 275893"/>
                  <a:gd name="connsiteY2" fmla="*/ 97200 h 194135"/>
                  <a:gd name="connsiteX3" fmla="*/ 275617 w 275893"/>
                  <a:gd name="connsiteY3" fmla="*/ 192450 h 194135"/>
                  <a:gd name="connsiteX4" fmla="*/ 253392 w 275893"/>
                  <a:gd name="connsiteY4" fmla="*/ 11475 h 194135"/>
                  <a:gd name="connsiteX5" fmla="*/ 115279 w 275893"/>
                  <a:gd name="connsiteY5" fmla="*/ 24175 h 194135"/>
                  <a:gd name="connsiteX6" fmla="*/ 979 w 275893"/>
                  <a:gd name="connsiteY6" fmla="*/ 79737 h 19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893" h="194135">
                    <a:moveTo>
                      <a:pt x="979" y="79737"/>
                    </a:moveTo>
                    <a:cubicBezTo>
                      <a:pt x="12091" y="78679"/>
                      <a:pt x="138827" y="14915"/>
                      <a:pt x="181954" y="17825"/>
                    </a:cubicBezTo>
                    <a:cubicBezTo>
                      <a:pt x="225081" y="20735"/>
                      <a:pt x="244132" y="68096"/>
                      <a:pt x="259742" y="97200"/>
                    </a:cubicBezTo>
                    <a:cubicBezTo>
                      <a:pt x="275353" y="126304"/>
                      <a:pt x="276675" y="206737"/>
                      <a:pt x="275617" y="192450"/>
                    </a:cubicBezTo>
                    <a:cubicBezTo>
                      <a:pt x="274559" y="178163"/>
                      <a:pt x="280115" y="39521"/>
                      <a:pt x="253392" y="11475"/>
                    </a:cubicBezTo>
                    <a:cubicBezTo>
                      <a:pt x="226669" y="-16571"/>
                      <a:pt x="154437" y="14386"/>
                      <a:pt x="115279" y="24175"/>
                    </a:cubicBezTo>
                    <a:cubicBezTo>
                      <a:pt x="76121" y="33964"/>
                      <a:pt x="-10133" y="80795"/>
                      <a:pt x="979" y="797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EE8CC319-202F-4741-86A7-2DF129730DFA}"/>
                  </a:ext>
                </a:extLst>
              </p:cNvPr>
              <p:cNvSpPr/>
              <p:nvPr/>
            </p:nvSpPr>
            <p:spPr>
              <a:xfrm>
                <a:off x="6846882" y="2578122"/>
                <a:ext cx="407380" cy="144652"/>
              </a:xfrm>
              <a:custGeom>
                <a:avLst/>
                <a:gdLst>
                  <a:gd name="connsiteX0" fmla="*/ 6 w 407380"/>
                  <a:gd name="connsiteY0" fmla="*/ 112691 h 144652"/>
                  <a:gd name="connsiteX1" fmla="*/ 168281 w 407380"/>
                  <a:gd name="connsiteY1" fmla="*/ 128566 h 144652"/>
                  <a:gd name="connsiteX2" fmla="*/ 188918 w 407380"/>
                  <a:gd name="connsiteY2" fmla="*/ 57128 h 144652"/>
                  <a:gd name="connsiteX3" fmla="*/ 285756 w 407380"/>
                  <a:gd name="connsiteY3" fmla="*/ 28553 h 144652"/>
                  <a:gd name="connsiteX4" fmla="*/ 376243 w 407380"/>
                  <a:gd name="connsiteY4" fmla="*/ 34903 h 144652"/>
                  <a:gd name="connsiteX5" fmla="*/ 406406 w 407380"/>
                  <a:gd name="connsiteY5" fmla="*/ 144441 h 144652"/>
                  <a:gd name="connsiteX6" fmla="*/ 346081 w 407380"/>
                  <a:gd name="connsiteY6" fmla="*/ 3153 h 144652"/>
                  <a:gd name="connsiteX7" fmla="*/ 161931 w 407380"/>
                  <a:gd name="connsiteY7" fmla="*/ 50778 h 144652"/>
                  <a:gd name="connsiteX8" fmla="*/ 174631 w 407380"/>
                  <a:gd name="connsiteY8" fmla="*/ 103166 h 144652"/>
                  <a:gd name="connsiteX9" fmla="*/ 6 w 407380"/>
                  <a:gd name="connsiteY9" fmla="*/ 112691 h 14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380" h="144652">
                    <a:moveTo>
                      <a:pt x="6" y="112691"/>
                    </a:moveTo>
                    <a:cubicBezTo>
                      <a:pt x="-1052" y="116924"/>
                      <a:pt x="136796" y="137826"/>
                      <a:pt x="168281" y="128566"/>
                    </a:cubicBezTo>
                    <a:cubicBezTo>
                      <a:pt x="199766" y="119306"/>
                      <a:pt x="169339" y="73797"/>
                      <a:pt x="188918" y="57128"/>
                    </a:cubicBezTo>
                    <a:cubicBezTo>
                      <a:pt x="208497" y="40459"/>
                      <a:pt x="254535" y="32257"/>
                      <a:pt x="285756" y="28553"/>
                    </a:cubicBezTo>
                    <a:cubicBezTo>
                      <a:pt x="316977" y="24849"/>
                      <a:pt x="356135" y="15588"/>
                      <a:pt x="376243" y="34903"/>
                    </a:cubicBezTo>
                    <a:cubicBezTo>
                      <a:pt x="396351" y="54218"/>
                      <a:pt x="411433" y="149733"/>
                      <a:pt x="406406" y="144441"/>
                    </a:cubicBezTo>
                    <a:cubicBezTo>
                      <a:pt x="401379" y="139149"/>
                      <a:pt x="386827" y="18763"/>
                      <a:pt x="346081" y="3153"/>
                    </a:cubicBezTo>
                    <a:cubicBezTo>
                      <a:pt x="305335" y="-12458"/>
                      <a:pt x="190506" y="34109"/>
                      <a:pt x="161931" y="50778"/>
                    </a:cubicBezTo>
                    <a:cubicBezTo>
                      <a:pt x="133356" y="67447"/>
                      <a:pt x="201354" y="93376"/>
                      <a:pt x="174631" y="103166"/>
                    </a:cubicBezTo>
                    <a:cubicBezTo>
                      <a:pt x="147908" y="112956"/>
                      <a:pt x="1064" y="108458"/>
                      <a:pt x="6" y="1126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4D51F3F6-C104-406E-86C6-DC8E3D55A2FF}"/>
                  </a:ext>
                </a:extLst>
              </p:cNvPr>
              <p:cNvSpPr/>
              <p:nvPr/>
            </p:nvSpPr>
            <p:spPr>
              <a:xfrm>
                <a:off x="6738775" y="2391722"/>
                <a:ext cx="138791" cy="404116"/>
              </a:xfrm>
              <a:custGeom>
                <a:avLst/>
                <a:gdLst>
                  <a:gd name="connsiteX0" fmla="*/ 163 w 138791"/>
                  <a:gd name="connsiteY0" fmla="*/ 641 h 404116"/>
                  <a:gd name="connsiteX1" fmla="*/ 71600 w 138791"/>
                  <a:gd name="connsiteY1" fmla="*/ 141928 h 404116"/>
                  <a:gd name="connsiteX2" fmla="*/ 138275 w 138791"/>
                  <a:gd name="connsiteY2" fmla="*/ 243528 h 404116"/>
                  <a:gd name="connsiteX3" fmla="*/ 103350 w 138791"/>
                  <a:gd name="connsiteY3" fmla="*/ 330841 h 404116"/>
                  <a:gd name="connsiteX4" fmla="*/ 119225 w 138791"/>
                  <a:gd name="connsiteY4" fmla="*/ 403866 h 404116"/>
                  <a:gd name="connsiteX5" fmla="*/ 84300 w 138791"/>
                  <a:gd name="connsiteY5" fmla="*/ 305441 h 404116"/>
                  <a:gd name="connsiteX6" fmla="*/ 92238 w 138791"/>
                  <a:gd name="connsiteY6" fmla="*/ 202253 h 404116"/>
                  <a:gd name="connsiteX7" fmla="*/ 163 w 138791"/>
                  <a:gd name="connsiteY7" fmla="*/ 641 h 40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91" h="404116">
                    <a:moveTo>
                      <a:pt x="163" y="641"/>
                    </a:moveTo>
                    <a:cubicBezTo>
                      <a:pt x="-3277" y="-9413"/>
                      <a:pt x="48581" y="101447"/>
                      <a:pt x="71600" y="141928"/>
                    </a:cubicBezTo>
                    <a:cubicBezTo>
                      <a:pt x="94619" y="182409"/>
                      <a:pt x="132983" y="212043"/>
                      <a:pt x="138275" y="243528"/>
                    </a:cubicBezTo>
                    <a:cubicBezTo>
                      <a:pt x="143567" y="275013"/>
                      <a:pt x="106525" y="304118"/>
                      <a:pt x="103350" y="330841"/>
                    </a:cubicBezTo>
                    <a:cubicBezTo>
                      <a:pt x="100175" y="357564"/>
                      <a:pt x="122400" y="408099"/>
                      <a:pt x="119225" y="403866"/>
                    </a:cubicBezTo>
                    <a:cubicBezTo>
                      <a:pt x="116050" y="399633"/>
                      <a:pt x="88798" y="339043"/>
                      <a:pt x="84300" y="305441"/>
                    </a:cubicBezTo>
                    <a:cubicBezTo>
                      <a:pt x="79802" y="271839"/>
                      <a:pt x="107055" y="249613"/>
                      <a:pt x="92238" y="202253"/>
                    </a:cubicBezTo>
                    <a:cubicBezTo>
                      <a:pt x="77421" y="154893"/>
                      <a:pt x="3603" y="10695"/>
                      <a:pt x="163" y="6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2AB9411B-ECC5-4E63-9A5C-A606EA189D6C}"/>
                  </a:ext>
                </a:extLst>
              </p:cNvPr>
              <p:cNvSpPr/>
              <p:nvPr/>
            </p:nvSpPr>
            <p:spPr>
              <a:xfrm>
                <a:off x="7094288" y="2774054"/>
                <a:ext cx="605230" cy="204108"/>
              </a:xfrm>
              <a:custGeom>
                <a:avLst/>
                <a:gdLst>
                  <a:gd name="connsiteX0" fmla="*/ 250 w 605230"/>
                  <a:gd name="connsiteY0" fmla="*/ 204096 h 204108"/>
                  <a:gd name="connsiteX1" fmla="*/ 268537 w 605230"/>
                  <a:gd name="connsiteY1" fmla="*/ 27884 h 204108"/>
                  <a:gd name="connsiteX2" fmla="*/ 605087 w 605230"/>
                  <a:gd name="connsiteY2" fmla="*/ 8834 h 204108"/>
                  <a:gd name="connsiteX3" fmla="*/ 227262 w 605230"/>
                  <a:gd name="connsiteY3" fmla="*/ 18359 h 204108"/>
                  <a:gd name="connsiteX4" fmla="*/ 250 w 605230"/>
                  <a:gd name="connsiteY4" fmla="*/ 204096 h 20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230" h="204108">
                    <a:moveTo>
                      <a:pt x="250" y="204096"/>
                    </a:moveTo>
                    <a:cubicBezTo>
                      <a:pt x="7129" y="205683"/>
                      <a:pt x="167731" y="60428"/>
                      <a:pt x="268537" y="27884"/>
                    </a:cubicBezTo>
                    <a:cubicBezTo>
                      <a:pt x="369343" y="-4660"/>
                      <a:pt x="611966" y="10421"/>
                      <a:pt x="605087" y="8834"/>
                    </a:cubicBezTo>
                    <a:cubicBezTo>
                      <a:pt x="598208" y="7247"/>
                      <a:pt x="325158" y="-15243"/>
                      <a:pt x="227262" y="18359"/>
                    </a:cubicBezTo>
                    <a:cubicBezTo>
                      <a:pt x="129366" y="51961"/>
                      <a:pt x="-6629" y="202509"/>
                      <a:pt x="250" y="2040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A422A2EE-B1BC-4DD3-B2D0-EB81438CA582}"/>
                  </a:ext>
                </a:extLst>
              </p:cNvPr>
              <p:cNvSpPr/>
              <p:nvPr/>
            </p:nvSpPr>
            <p:spPr>
              <a:xfrm>
                <a:off x="7178093" y="2738502"/>
                <a:ext cx="550915" cy="100418"/>
              </a:xfrm>
              <a:custGeom>
                <a:avLst/>
                <a:gdLst>
                  <a:gd name="connsiteX0" fmla="*/ 11695 w 550915"/>
                  <a:gd name="connsiteY0" fmla="*/ 98361 h 100418"/>
                  <a:gd name="connsiteX1" fmla="*/ 59320 w 550915"/>
                  <a:gd name="connsiteY1" fmla="*/ 65023 h 100418"/>
                  <a:gd name="connsiteX2" fmla="*/ 172032 w 550915"/>
                  <a:gd name="connsiteY2" fmla="*/ 23748 h 100418"/>
                  <a:gd name="connsiteX3" fmla="*/ 549857 w 550915"/>
                  <a:gd name="connsiteY3" fmla="*/ 17398 h 100418"/>
                  <a:gd name="connsiteX4" fmla="*/ 276807 w 550915"/>
                  <a:gd name="connsiteY4" fmla="*/ 3111 h 100418"/>
                  <a:gd name="connsiteX5" fmla="*/ 11695 w 550915"/>
                  <a:gd name="connsiteY5" fmla="*/ 98361 h 10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915" h="100418">
                    <a:moveTo>
                      <a:pt x="11695" y="98361"/>
                    </a:moveTo>
                    <a:cubicBezTo>
                      <a:pt x="-24553" y="108680"/>
                      <a:pt x="32597" y="77458"/>
                      <a:pt x="59320" y="65023"/>
                    </a:cubicBezTo>
                    <a:cubicBezTo>
                      <a:pt x="86043" y="52587"/>
                      <a:pt x="90276" y="31685"/>
                      <a:pt x="172032" y="23748"/>
                    </a:cubicBezTo>
                    <a:cubicBezTo>
                      <a:pt x="253788" y="15811"/>
                      <a:pt x="532395" y="20837"/>
                      <a:pt x="549857" y="17398"/>
                    </a:cubicBezTo>
                    <a:cubicBezTo>
                      <a:pt x="567319" y="13959"/>
                      <a:pt x="364119" y="-8001"/>
                      <a:pt x="276807" y="3111"/>
                    </a:cubicBezTo>
                    <a:cubicBezTo>
                      <a:pt x="189495" y="14223"/>
                      <a:pt x="47943" y="88042"/>
                      <a:pt x="11695" y="983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673F6FF3-C5FD-4A26-B7A3-E7ACD2BB1853}"/>
                  </a:ext>
                </a:extLst>
              </p:cNvPr>
              <p:cNvSpPr/>
              <p:nvPr/>
            </p:nvSpPr>
            <p:spPr>
              <a:xfrm>
                <a:off x="6529256" y="2598673"/>
                <a:ext cx="235734" cy="163975"/>
              </a:xfrm>
              <a:custGeom>
                <a:avLst/>
                <a:gdLst>
                  <a:gd name="connsiteX0" fmla="*/ 132 w 235734"/>
                  <a:gd name="connsiteY0" fmla="*/ 65 h 163975"/>
                  <a:gd name="connsiteX1" fmla="*/ 179519 w 235734"/>
                  <a:gd name="connsiteY1" fmla="*/ 28640 h 163975"/>
                  <a:gd name="connsiteX2" fmla="*/ 223969 w 235734"/>
                  <a:gd name="connsiteY2" fmla="*/ 106427 h 163975"/>
                  <a:gd name="connsiteX3" fmla="*/ 235082 w 235734"/>
                  <a:gd name="connsiteY3" fmla="*/ 157227 h 163975"/>
                  <a:gd name="connsiteX4" fmla="*/ 209682 w 235734"/>
                  <a:gd name="connsiteY4" fmla="*/ 155640 h 163975"/>
                  <a:gd name="connsiteX5" fmla="*/ 204919 w 235734"/>
                  <a:gd name="connsiteY5" fmla="*/ 85790 h 163975"/>
                  <a:gd name="connsiteX6" fmla="*/ 150944 w 235734"/>
                  <a:gd name="connsiteY6" fmla="*/ 34990 h 163975"/>
                  <a:gd name="connsiteX7" fmla="*/ 132 w 235734"/>
                  <a:gd name="connsiteY7" fmla="*/ 65 h 16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734" h="163975">
                    <a:moveTo>
                      <a:pt x="132" y="65"/>
                    </a:moveTo>
                    <a:cubicBezTo>
                      <a:pt x="4894" y="-993"/>
                      <a:pt x="142213" y="10913"/>
                      <a:pt x="179519" y="28640"/>
                    </a:cubicBezTo>
                    <a:cubicBezTo>
                      <a:pt x="216825" y="46367"/>
                      <a:pt x="214709" y="84996"/>
                      <a:pt x="223969" y="106427"/>
                    </a:cubicBezTo>
                    <a:cubicBezTo>
                      <a:pt x="233229" y="127858"/>
                      <a:pt x="237463" y="149025"/>
                      <a:pt x="235082" y="157227"/>
                    </a:cubicBezTo>
                    <a:cubicBezTo>
                      <a:pt x="232701" y="165429"/>
                      <a:pt x="214709" y="167546"/>
                      <a:pt x="209682" y="155640"/>
                    </a:cubicBezTo>
                    <a:cubicBezTo>
                      <a:pt x="204655" y="143734"/>
                      <a:pt x="214709" y="105898"/>
                      <a:pt x="204919" y="85790"/>
                    </a:cubicBezTo>
                    <a:cubicBezTo>
                      <a:pt x="195129" y="65682"/>
                      <a:pt x="181636" y="49277"/>
                      <a:pt x="150944" y="34990"/>
                    </a:cubicBezTo>
                    <a:cubicBezTo>
                      <a:pt x="120252" y="20703"/>
                      <a:pt x="-4630" y="1123"/>
                      <a:pt x="132" y="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7EA87ADC-9C51-455D-8811-7670EC55BAE8}"/>
                  </a:ext>
                </a:extLst>
              </p:cNvPr>
              <p:cNvSpPr/>
              <p:nvPr/>
            </p:nvSpPr>
            <p:spPr>
              <a:xfrm>
                <a:off x="6440456" y="2609435"/>
                <a:ext cx="106235" cy="154566"/>
              </a:xfrm>
              <a:custGeom>
                <a:avLst/>
                <a:gdLst>
                  <a:gd name="connsiteX0" fmla="*/ 87344 w 106235"/>
                  <a:gd name="connsiteY0" fmla="*/ 415 h 154566"/>
                  <a:gd name="connsiteX1" fmla="*/ 90519 w 106235"/>
                  <a:gd name="connsiteY1" fmla="*/ 122653 h 154566"/>
                  <a:gd name="connsiteX2" fmla="*/ 32 w 106235"/>
                  <a:gd name="connsiteY2" fmla="*/ 152815 h 154566"/>
                  <a:gd name="connsiteX3" fmla="*/ 101632 w 106235"/>
                  <a:gd name="connsiteY3" fmla="*/ 84553 h 154566"/>
                  <a:gd name="connsiteX4" fmla="*/ 87344 w 106235"/>
                  <a:gd name="connsiteY4" fmla="*/ 415 h 1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235" h="154566">
                    <a:moveTo>
                      <a:pt x="87344" y="415"/>
                    </a:moveTo>
                    <a:cubicBezTo>
                      <a:pt x="85492" y="6765"/>
                      <a:pt x="105071" y="97253"/>
                      <a:pt x="90519" y="122653"/>
                    </a:cubicBezTo>
                    <a:cubicBezTo>
                      <a:pt x="75967" y="148053"/>
                      <a:pt x="-1820" y="159165"/>
                      <a:pt x="32" y="152815"/>
                    </a:cubicBezTo>
                    <a:cubicBezTo>
                      <a:pt x="1884" y="146465"/>
                      <a:pt x="86286" y="106778"/>
                      <a:pt x="101632" y="84553"/>
                    </a:cubicBezTo>
                    <a:cubicBezTo>
                      <a:pt x="116978" y="62328"/>
                      <a:pt x="89196" y="-5935"/>
                      <a:pt x="87344" y="4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B9F02A00-DA6B-4C61-A02C-4DDCAFED53E1}"/>
                  </a:ext>
                </a:extLst>
              </p:cNvPr>
              <p:cNvSpPr/>
              <p:nvPr/>
            </p:nvSpPr>
            <p:spPr>
              <a:xfrm>
                <a:off x="6538661" y="2692178"/>
                <a:ext cx="83550" cy="190738"/>
              </a:xfrm>
              <a:custGeom>
                <a:avLst/>
                <a:gdLst>
                  <a:gd name="connsiteX0" fmla="*/ 32002 w 83550"/>
                  <a:gd name="connsiteY0" fmla="*/ 222 h 190738"/>
                  <a:gd name="connsiteX1" fmla="*/ 252 w 83550"/>
                  <a:gd name="connsiteY1" fmla="*/ 101822 h 190738"/>
                  <a:gd name="connsiteX2" fmla="*/ 52639 w 83550"/>
                  <a:gd name="connsiteY2" fmla="*/ 168497 h 190738"/>
                  <a:gd name="connsiteX3" fmla="*/ 82802 w 83550"/>
                  <a:gd name="connsiteY3" fmla="*/ 187547 h 190738"/>
                  <a:gd name="connsiteX4" fmla="*/ 22477 w 83550"/>
                  <a:gd name="connsiteY4" fmla="*/ 109760 h 190738"/>
                  <a:gd name="connsiteX5" fmla="*/ 14539 w 83550"/>
                  <a:gd name="connsiteY5" fmla="*/ 74835 h 190738"/>
                  <a:gd name="connsiteX6" fmla="*/ 32002 w 83550"/>
                  <a:gd name="connsiteY6" fmla="*/ 222 h 19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50" h="190738">
                    <a:moveTo>
                      <a:pt x="32002" y="222"/>
                    </a:moveTo>
                    <a:cubicBezTo>
                      <a:pt x="29621" y="4720"/>
                      <a:pt x="-3187" y="73776"/>
                      <a:pt x="252" y="101822"/>
                    </a:cubicBezTo>
                    <a:cubicBezTo>
                      <a:pt x="3691" y="129868"/>
                      <a:pt x="38881" y="154209"/>
                      <a:pt x="52639" y="168497"/>
                    </a:cubicBezTo>
                    <a:cubicBezTo>
                      <a:pt x="66397" y="182785"/>
                      <a:pt x="87829" y="197337"/>
                      <a:pt x="82802" y="187547"/>
                    </a:cubicBezTo>
                    <a:cubicBezTo>
                      <a:pt x="77775" y="177758"/>
                      <a:pt x="33854" y="128545"/>
                      <a:pt x="22477" y="109760"/>
                    </a:cubicBezTo>
                    <a:cubicBezTo>
                      <a:pt x="11100" y="90975"/>
                      <a:pt x="14010" y="88858"/>
                      <a:pt x="14539" y="74835"/>
                    </a:cubicBezTo>
                    <a:cubicBezTo>
                      <a:pt x="15068" y="60812"/>
                      <a:pt x="34383" y="-4276"/>
                      <a:pt x="32002" y="22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D2516F7A-10C5-47DF-BCBC-2BD6B790F79D}"/>
                  </a:ext>
                </a:extLst>
              </p:cNvPr>
              <p:cNvSpPr/>
              <p:nvPr/>
            </p:nvSpPr>
            <p:spPr>
              <a:xfrm>
                <a:off x="6838115" y="2648844"/>
                <a:ext cx="412054" cy="119942"/>
              </a:xfrm>
              <a:custGeom>
                <a:avLst/>
                <a:gdLst>
                  <a:gd name="connsiteX0" fmla="*/ 407235 w 412054"/>
                  <a:gd name="connsiteY0" fmla="*/ 45144 h 119942"/>
                  <a:gd name="connsiteX1" fmla="*/ 265948 w 412054"/>
                  <a:gd name="connsiteY1" fmla="*/ 694 h 119942"/>
                  <a:gd name="connsiteX2" fmla="*/ 229435 w 412054"/>
                  <a:gd name="connsiteY2" fmla="*/ 88006 h 119942"/>
                  <a:gd name="connsiteX3" fmla="*/ 167523 w 412054"/>
                  <a:gd name="connsiteY3" fmla="*/ 103881 h 119942"/>
                  <a:gd name="connsiteX4" fmla="*/ 835 w 412054"/>
                  <a:gd name="connsiteY4" fmla="*/ 119756 h 119942"/>
                  <a:gd name="connsiteX5" fmla="*/ 245310 w 412054"/>
                  <a:gd name="connsiteY5" fmla="*/ 92769 h 119942"/>
                  <a:gd name="connsiteX6" fmla="*/ 262773 w 412054"/>
                  <a:gd name="connsiteY6" fmla="*/ 19744 h 119942"/>
                  <a:gd name="connsiteX7" fmla="*/ 370723 w 412054"/>
                  <a:gd name="connsiteY7" fmla="*/ 8631 h 119942"/>
                  <a:gd name="connsiteX8" fmla="*/ 407235 w 412054"/>
                  <a:gd name="connsiteY8" fmla="*/ 45144 h 11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054" h="119942">
                    <a:moveTo>
                      <a:pt x="407235" y="45144"/>
                    </a:moveTo>
                    <a:cubicBezTo>
                      <a:pt x="389772" y="43821"/>
                      <a:pt x="295581" y="-6450"/>
                      <a:pt x="265948" y="694"/>
                    </a:cubicBezTo>
                    <a:cubicBezTo>
                      <a:pt x="236315" y="7838"/>
                      <a:pt x="245839" y="70808"/>
                      <a:pt x="229435" y="88006"/>
                    </a:cubicBezTo>
                    <a:cubicBezTo>
                      <a:pt x="213031" y="105204"/>
                      <a:pt x="205623" y="98589"/>
                      <a:pt x="167523" y="103881"/>
                    </a:cubicBezTo>
                    <a:cubicBezTo>
                      <a:pt x="129423" y="109173"/>
                      <a:pt x="-12129" y="121608"/>
                      <a:pt x="835" y="119756"/>
                    </a:cubicBezTo>
                    <a:cubicBezTo>
                      <a:pt x="13799" y="117904"/>
                      <a:pt x="201654" y="109438"/>
                      <a:pt x="245310" y="92769"/>
                    </a:cubicBezTo>
                    <a:cubicBezTo>
                      <a:pt x="288966" y="76100"/>
                      <a:pt x="241871" y="33767"/>
                      <a:pt x="262773" y="19744"/>
                    </a:cubicBezTo>
                    <a:cubicBezTo>
                      <a:pt x="283675" y="5721"/>
                      <a:pt x="350879" y="6779"/>
                      <a:pt x="370723" y="8631"/>
                    </a:cubicBezTo>
                    <a:cubicBezTo>
                      <a:pt x="390567" y="10483"/>
                      <a:pt x="424698" y="46467"/>
                      <a:pt x="407235" y="45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4707FEDB-E22C-4D21-B61E-E6E32B99B3DD}"/>
                  </a:ext>
                </a:extLst>
              </p:cNvPr>
              <p:cNvSpPr/>
              <p:nvPr/>
            </p:nvSpPr>
            <p:spPr>
              <a:xfrm>
                <a:off x="7050482" y="2695266"/>
                <a:ext cx="163604" cy="120872"/>
              </a:xfrm>
              <a:custGeom>
                <a:avLst/>
                <a:gdLst>
                  <a:gd name="connsiteX0" fmla="*/ 163118 w 163604"/>
                  <a:gd name="connsiteY0" fmla="*/ 309 h 120872"/>
                  <a:gd name="connsiteX1" fmla="*/ 104381 w 163604"/>
                  <a:gd name="connsiteY1" fmla="*/ 46347 h 120872"/>
                  <a:gd name="connsiteX2" fmla="*/ 148831 w 163604"/>
                  <a:gd name="connsiteY2" fmla="*/ 116197 h 120872"/>
                  <a:gd name="connsiteX3" fmla="*/ 96443 w 163604"/>
                  <a:gd name="connsiteY3" fmla="*/ 114609 h 120872"/>
                  <a:gd name="connsiteX4" fmla="*/ 10718 w 163604"/>
                  <a:gd name="connsiteY4" fmla="*/ 111434 h 120872"/>
                  <a:gd name="connsiteX5" fmla="*/ 13893 w 163604"/>
                  <a:gd name="connsiteY5" fmla="*/ 90797 h 120872"/>
                  <a:gd name="connsiteX6" fmla="*/ 125018 w 163604"/>
                  <a:gd name="connsiteY6" fmla="*/ 114609 h 120872"/>
                  <a:gd name="connsiteX7" fmla="*/ 64693 w 163604"/>
                  <a:gd name="connsiteY7" fmla="*/ 68572 h 120872"/>
                  <a:gd name="connsiteX8" fmla="*/ 163118 w 163604"/>
                  <a:gd name="connsiteY8" fmla="*/ 309 h 1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604" h="120872">
                    <a:moveTo>
                      <a:pt x="163118" y="309"/>
                    </a:moveTo>
                    <a:cubicBezTo>
                      <a:pt x="169733" y="-3395"/>
                      <a:pt x="106762" y="27032"/>
                      <a:pt x="104381" y="46347"/>
                    </a:cubicBezTo>
                    <a:cubicBezTo>
                      <a:pt x="102000" y="65662"/>
                      <a:pt x="150154" y="104820"/>
                      <a:pt x="148831" y="116197"/>
                    </a:cubicBezTo>
                    <a:cubicBezTo>
                      <a:pt x="147508" y="127574"/>
                      <a:pt x="96443" y="114609"/>
                      <a:pt x="96443" y="114609"/>
                    </a:cubicBezTo>
                    <a:cubicBezTo>
                      <a:pt x="73424" y="113815"/>
                      <a:pt x="24476" y="115403"/>
                      <a:pt x="10718" y="111434"/>
                    </a:cubicBezTo>
                    <a:cubicBezTo>
                      <a:pt x="-3040" y="107465"/>
                      <a:pt x="-5157" y="90268"/>
                      <a:pt x="13893" y="90797"/>
                    </a:cubicBezTo>
                    <a:cubicBezTo>
                      <a:pt x="32943" y="91326"/>
                      <a:pt x="116551" y="118313"/>
                      <a:pt x="125018" y="114609"/>
                    </a:cubicBezTo>
                    <a:cubicBezTo>
                      <a:pt x="133485" y="110905"/>
                      <a:pt x="54374" y="89739"/>
                      <a:pt x="64693" y="68572"/>
                    </a:cubicBezTo>
                    <a:cubicBezTo>
                      <a:pt x="75012" y="47405"/>
                      <a:pt x="156503" y="4013"/>
                      <a:pt x="163118" y="3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BA0E892F-5BE9-4CF0-970A-ABDF8D378D73}"/>
                  </a:ext>
                </a:extLst>
              </p:cNvPr>
              <p:cNvSpPr/>
              <p:nvPr/>
            </p:nvSpPr>
            <p:spPr>
              <a:xfrm>
                <a:off x="6803969" y="2857487"/>
                <a:ext cx="414241" cy="201384"/>
              </a:xfrm>
              <a:custGeom>
                <a:avLst/>
                <a:gdLst>
                  <a:gd name="connsiteX0" fmla="*/ 56 w 414241"/>
                  <a:gd name="connsiteY0" fmla="*/ 13 h 201384"/>
                  <a:gd name="connsiteX1" fmla="*/ 152456 w 414241"/>
                  <a:gd name="connsiteY1" fmla="*/ 38113 h 201384"/>
                  <a:gd name="connsiteX2" fmla="*/ 265169 w 414241"/>
                  <a:gd name="connsiteY2" fmla="*/ 133363 h 201384"/>
                  <a:gd name="connsiteX3" fmla="*/ 412806 w 414241"/>
                  <a:gd name="connsiteY3" fmla="*/ 198451 h 201384"/>
                  <a:gd name="connsiteX4" fmla="*/ 169919 w 414241"/>
                  <a:gd name="connsiteY4" fmla="*/ 36526 h 201384"/>
                  <a:gd name="connsiteX5" fmla="*/ 56 w 414241"/>
                  <a:gd name="connsiteY5" fmla="*/ 13 h 2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241" h="201384">
                    <a:moveTo>
                      <a:pt x="56" y="13"/>
                    </a:moveTo>
                    <a:cubicBezTo>
                      <a:pt x="-2854" y="277"/>
                      <a:pt x="108271" y="15888"/>
                      <a:pt x="152456" y="38113"/>
                    </a:cubicBezTo>
                    <a:cubicBezTo>
                      <a:pt x="196641" y="60338"/>
                      <a:pt x="221777" y="106640"/>
                      <a:pt x="265169" y="133363"/>
                    </a:cubicBezTo>
                    <a:cubicBezTo>
                      <a:pt x="308561" y="160086"/>
                      <a:pt x="428681" y="214591"/>
                      <a:pt x="412806" y="198451"/>
                    </a:cubicBezTo>
                    <a:cubicBezTo>
                      <a:pt x="396931" y="182311"/>
                      <a:pt x="235536" y="69864"/>
                      <a:pt x="169919" y="36526"/>
                    </a:cubicBezTo>
                    <a:cubicBezTo>
                      <a:pt x="104302" y="3189"/>
                      <a:pt x="2966" y="-251"/>
                      <a:pt x="56" y="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EC2A2D4C-7D87-4C5B-B6C9-D41429B22A5F}"/>
                  </a:ext>
                </a:extLst>
              </p:cNvPr>
              <p:cNvSpPr/>
              <p:nvPr/>
            </p:nvSpPr>
            <p:spPr>
              <a:xfrm>
                <a:off x="6791321" y="2892243"/>
                <a:ext cx="275687" cy="111721"/>
              </a:xfrm>
              <a:custGeom>
                <a:avLst/>
                <a:gdLst>
                  <a:gd name="connsiteX0" fmla="*/ 4 w 275687"/>
                  <a:gd name="connsiteY0" fmla="*/ 182 h 111721"/>
                  <a:gd name="connsiteX1" fmla="*/ 155579 w 275687"/>
                  <a:gd name="connsiteY1" fmla="*/ 38282 h 111721"/>
                  <a:gd name="connsiteX2" fmla="*/ 269879 w 275687"/>
                  <a:gd name="connsiteY2" fmla="*/ 108132 h 111721"/>
                  <a:gd name="connsiteX3" fmla="*/ 247654 w 275687"/>
                  <a:gd name="connsiteY3" fmla="*/ 93845 h 111721"/>
                  <a:gd name="connsiteX4" fmla="*/ 150817 w 275687"/>
                  <a:gd name="connsiteY4" fmla="*/ 27170 h 111721"/>
                  <a:gd name="connsiteX5" fmla="*/ 4 w 275687"/>
                  <a:gd name="connsiteY5" fmla="*/ 182 h 11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87" h="111721">
                    <a:moveTo>
                      <a:pt x="4" y="182"/>
                    </a:moveTo>
                    <a:cubicBezTo>
                      <a:pt x="798" y="2034"/>
                      <a:pt x="110600" y="20290"/>
                      <a:pt x="155579" y="38282"/>
                    </a:cubicBezTo>
                    <a:cubicBezTo>
                      <a:pt x="200558" y="56274"/>
                      <a:pt x="254533" y="98872"/>
                      <a:pt x="269879" y="108132"/>
                    </a:cubicBezTo>
                    <a:cubicBezTo>
                      <a:pt x="285225" y="117392"/>
                      <a:pt x="267498" y="107339"/>
                      <a:pt x="247654" y="93845"/>
                    </a:cubicBezTo>
                    <a:cubicBezTo>
                      <a:pt x="227810" y="80351"/>
                      <a:pt x="190240" y="43574"/>
                      <a:pt x="150817" y="27170"/>
                    </a:cubicBezTo>
                    <a:cubicBezTo>
                      <a:pt x="111394" y="10766"/>
                      <a:pt x="-790" y="-1670"/>
                      <a:pt x="4" y="1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8475FFFA-529B-4C47-A5A8-90F165C5DCB1}"/>
                  </a:ext>
                </a:extLst>
              </p:cNvPr>
              <p:cNvSpPr/>
              <p:nvPr/>
            </p:nvSpPr>
            <p:spPr>
              <a:xfrm>
                <a:off x="6722121" y="3006725"/>
                <a:ext cx="296854" cy="187327"/>
              </a:xfrm>
              <a:custGeom>
                <a:avLst/>
                <a:gdLst>
                  <a:gd name="connsiteX0" fmla="*/ 296217 w 296854"/>
                  <a:gd name="connsiteY0" fmla="*/ 187325 h 187327"/>
                  <a:gd name="connsiteX1" fmla="*/ 19992 w 296854"/>
                  <a:gd name="connsiteY1" fmla="*/ 147638 h 187327"/>
                  <a:gd name="connsiteX2" fmla="*/ 26342 w 296854"/>
                  <a:gd name="connsiteY2" fmla="*/ 103188 h 187327"/>
                  <a:gd name="connsiteX3" fmla="*/ 64442 w 296854"/>
                  <a:gd name="connsiteY3" fmla="*/ 0 h 187327"/>
                  <a:gd name="connsiteX4" fmla="*/ 32692 w 296854"/>
                  <a:gd name="connsiteY4" fmla="*/ 101600 h 187327"/>
                  <a:gd name="connsiteX5" fmla="*/ 94604 w 296854"/>
                  <a:gd name="connsiteY5" fmla="*/ 149225 h 187327"/>
                  <a:gd name="connsiteX6" fmla="*/ 296217 w 296854"/>
                  <a:gd name="connsiteY6" fmla="*/ 187325 h 18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854" h="187327">
                    <a:moveTo>
                      <a:pt x="296217" y="187325"/>
                    </a:moveTo>
                    <a:cubicBezTo>
                      <a:pt x="283782" y="187061"/>
                      <a:pt x="64971" y="161661"/>
                      <a:pt x="19992" y="147638"/>
                    </a:cubicBezTo>
                    <a:cubicBezTo>
                      <a:pt x="-24987" y="133615"/>
                      <a:pt x="18934" y="127794"/>
                      <a:pt x="26342" y="103188"/>
                    </a:cubicBezTo>
                    <a:cubicBezTo>
                      <a:pt x="33750" y="78582"/>
                      <a:pt x="63384" y="265"/>
                      <a:pt x="64442" y="0"/>
                    </a:cubicBezTo>
                    <a:cubicBezTo>
                      <a:pt x="65500" y="-265"/>
                      <a:pt x="27665" y="76729"/>
                      <a:pt x="32692" y="101600"/>
                    </a:cubicBezTo>
                    <a:cubicBezTo>
                      <a:pt x="37719" y="126471"/>
                      <a:pt x="53594" y="135731"/>
                      <a:pt x="94604" y="149225"/>
                    </a:cubicBezTo>
                    <a:cubicBezTo>
                      <a:pt x="135614" y="162719"/>
                      <a:pt x="308652" y="187589"/>
                      <a:pt x="296217" y="18732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E3532C77-5B29-4DE6-8E97-B98DE943DCF7}"/>
                  </a:ext>
                </a:extLst>
              </p:cNvPr>
              <p:cNvSpPr/>
              <p:nvPr/>
            </p:nvSpPr>
            <p:spPr>
              <a:xfrm>
                <a:off x="6856146" y="3035111"/>
                <a:ext cx="364036" cy="203198"/>
              </a:xfrm>
              <a:custGeom>
                <a:avLst/>
                <a:gdLst>
                  <a:gd name="connsiteX0" fmla="*/ 267 w 364036"/>
                  <a:gd name="connsiteY0" fmla="*/ 189 h 203198"/>
                  <a:gd name="connsiteX1" fmla="*/ 266967 w 364036"/>
                  <a:gd name="connsiteY1" fmla="*/ 12889 h 203198"/>
                  <a:gd name="connsiteX2" fmla="*/ 362217 w 364036"/>
                  <a:gd name="connsiteY2" fmla="*/ 33527 h 203198"/>
                  <a:gd name="connsiteX3" fmla="*/ 327292 w 364036"/>
                  <a:gd name="connsiteY3" fmla="*/ 133539 h 203198"/>
                  <a:gd name="connsiteX4" fmla="*/ 298717 w 364036"/>
                  <a:gd name="connsiteY4" fmla="*/ 200214 h 203198"/>
                  <a:gd name="connsiteX5" fmla="*/ 332054 w 364036"/>
                  <a:gd name="connsiteY5" fmla="*/ 35114 h 203198"/>
                  <a:gd name="connsiteX6" fmla="*/ 219342 w 364036"/>
                  <a:gd name="connsiteY6" fmla="*/ 22414 h 203198"/>
                  <a:gd name="connsiteX7" fmla="*/ 267 w 364036"/>
                  <a:gd name="connsiteY7" fmla="*/ 189 h 20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4036" h="203198">
                    <a:moveTo>
                      <a:pt x="267" y="189"/>
                    </a:moveTo>
                    <a:cubicBezTo>
                      <a:pt x="8205" y="-1399"/>
                      <a:pt x="206642" y="7333"/>
                      <a:pt x="266967" y="12889"/>
                    </a:cubicBezTo>
                    <a:cubicBezTo>
                      <a:pt x="327292" y="18445"/>
                      <a:pt x="352163" y="13419"/>
                      <a:pt x="362217" y="33527"/>
                    </a:cubicBezTo>
                    <a:cubicBezTo>
                      <a:pt x="372271" y="53635"/>
                      <a:pt x="337875" y="105758"/>
                      <a:pt x="327292" y="133539"/>
                    </a:cubicBezTo>
                    <a:cubicBezTo>
                      <a:pt x="316709" y="161320"/>
                      <a:pt x="297923" y="216618"/>
                      <a:pt x="298717" y="200214"/>
                    </a:cubicBezTo>
                    <a:cubicBezTo>
                      <a:pt x="299511" y="183810"/>
                      <a:pt x="345283" y="64747"/>
                      <a:pt x="332054" y="35114"/>
                    </a:cubicBezTo>
                    <a:cubicBezTo>
                      <a:pt x="318825" y="5481"/>
                      <a:pt x="275169" y="25324"/>
                      <a:pt x="219342" y="22414"/>
                    </a:cubicBezTo>
                    <a:cubicBezTo>
                      <a:pt x="163515" y="19504"/>
                      <a:pt x="-7671" y="1777"/>
                      <a:pt x="267" y="18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1B00CBF1-0AF6-4010-A01C-FF67284ED8FE}"/>
                  </a:ext>
                </a:extLst>
              </p:cNvPr>
              <p:cNvSpPr/>
              <p:nvPr/>
            </p:nvSpPr>
            <p:spPr>
              <a:xfrm>
                <a:off x="6775700" y="2863827"/>
                <a:ext cx="220530" cy="146405"/>
              </a:xfrm>
              <a:custGeom>
                <a:avLst/>
                <a:gdLst>
                  <a:gd name="connsiteX0" fmla="*/ 1338 w 220530"/>
                  <a:gd name="connsiteY0" fmla="*/ 23 h 146405"/>
                  <a:gd name="connsiteX1" fmla="*/ 71188 w 220530"/>
                  <a:gd name="connsiteY1" fmla="*/ 106386 h 146405"/>
                  <a:gd name="connsiteX2" fmla="*/ 220413 w 220530"/>
                  <a:gd name="connsiteY2" fmla="*/ 146073 h 146405"/>
                  <a:gd name="connsiteX3" fmla="*/ 95000 w 220530"/>
                  <a:gd name="connsiteY3" fmla="*/ 123848 h 146405"/>
                  <a:gd name="connsiteX4" fmla="*/ 29913 w 220530"/>
                  <a:gd name="connsiteY4" fmla="*/ 96861 h 146405"/>
                  <a:gd name="connsiteX5" fmla="*/ 1338 w 220530"/>
                  <a:gd name="connsiteY5" fmla="*/ 23 h 14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530" h="146405">
                    <a:moveTo>
                      <a:pt x="1338" y="23"/>
                    </a:moveTo>
                    <a:cubicBezTo>
                      <a:pt x="8217" y="1610"/>
                      <a:pt x="34676" y="82044"/>
                      <a:pt x="71188" y="106386"/>
                    </a:cubicBezTo>
                    <a:cubicBezTo>
                      <a:pt x="107701" y="130728"/>
                      <a:pt x="216444" y="143163"/>
                      <a:pt x="220413" y="146073"/>
                    </a:cubicBezTo>
                    <a:cubicBezTo>
                      <a:pt x="224382" y="148983"/>
                      <a:pt x="126750" y="132050"/>
                      <a:pt x="95000" y="123848"/>
                    </a:cubicBezTo>
                    <a:cubicBezTo>
                      <a:pt x="63250" y="115646"/>
                      <a:pt x="44200" y="116175"/>
                      <a:pt x="29913" y="96861"/>
                    </a:cubicBezTo>
                    <a:cubicBezTo>
                      <a:pt x="15626" y="77547"/>
                      <a:pt x="-5541" y="-1564"/>
                      <a:pt x="1338" y="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08E6FC69-074C-4972-83F7-4B3018FDA877}"/>
                  </a:ext>
                </a:extLst>
              </p:cNvPr>
              <p:cNvSpPr/>
              <p:nvPr/>
            </p:nvSpPr>
            <p:spPr>
              <a:xfrm>
                <a:off x="7027687" y="3176352"/>
                <a:ext cx="63684" cy="288995"/>
              </a:xfrm>
              <a:custGeom>
                <a:avLst/>
                <a:gdLst>
                  <a:gd name="connsiteX0" fmla="*/ 63676 w 63684"/>
                  <a:gd name="connsiteY0" fmla="*/ 236 h 288995"/>
                  <a:gd name="connsiteX1" fmla="*/ 6526 w 63684"/>
                  <a:gd name="connsiteY1" fmla="*/ 146286 h 288995"/>
                  <a:gd name="connsiteX2" fmla="*/ 33513 w 63684"/>
                  <a:gd name="connsiteY2" fmla="*/ 285986 h 288995"/>
                  <a:gd name="connsiteX3" fmla="*/ 17638 w 63684"/>
                  <a:gd name="connsiteY3" fmla="*/ 232011 h 288995"/>
                  <a:gd name="connsiteX4" fmla="*/ 1763 w 63684"/>
                  <a:gd name="connsiteY4" fmla="*/ 114536 h 288995"/>
                  <a:gd name="connsiteX5" fmla="*/ 63676 w 63684"/>
                  <a:gd name="connsiteY5" fmla="*/ 236 h 2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84" h="288995">
                    <a:moveTo>
                      <a:pt x="63676" y="236"/>
                    </a:moveTo>
                    <a:cubicBezTo>
                      <a:pt x="64470" y="5528"/>
                      <a:pt x="11553" y="98661"/>
                      <a:pt x="6526" y="146286"/>
                    </a:cubicBezTo>
                    <a:cubicBezTo>
                      <a:pt x="1499" y="193911"/>
                      <a:pt x="31661" y="271699"/>
                      <a:pt x="33513" y="285986"/>
                    </a:cubicBezTo>
                    <a:cubicBezTo>
                      <a:pt x="35365" y="300274"/>
                      <a:pt x="22930" y="260586"/>
                      <a:pt x="17638" y="232011"/>
                    </a:cubicBezTo>
                    <a:cubicBezTo>
                      <a:pt x="12346" y="203436"/>
                      <a:pt x="-5645" y="149197"/>
                      <a:pt x="1763" y="114536"/>
                    </a:cubicBezTo>
                    <a:cubicBezTo>
                      <a:pt x="9171" y="79876"/>
                      <a:pt x="62882" y="-5056"/>
                      <a:pt x="63676" y="2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E0CEDB1B-3AC5-4E7B-8155-62AFFCE8C850}"/>
                  </a:ext>
                </a:extLst>
              </p:cNvPr>
              <p:cNvSpPr/>
              <p:nvPr/>
            </p:nvSpPr>
            <p:spPr>
              <a:xfrm>
                <a:off x="7089764" y="3153410"/>
                <a:ext cx="50813" cy="223120"/>
              </a:xfrm>
              <a:custGeom>
                <a:avLst/>
                <a:gdLst>
                  <a:gd name="connsiteX0" fmla="*/ 41286 w 50813"/>
                  <a:gd name="connsiteY0" fmla="*/ 953 h 223120"/>
                  <a:gd name="connsiteX1" fmla="*/ 47636 w 50813"/>
                  <a:gd name="connsiteY1" fmla="*/ 142240 h 223120"/>
                  <a:gd name="connsiteX2" fmla="*/ 11 w 50813"/>
                  <a:gd name="connsiteY2" fmla="*/ 218440 h 223120"/>
                  <a:gd name="connsiteX3" fmla="*/ 41286 w 50813"/>
                  <a:gd name="connsiteY3" fmla="*/ 953 h 22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3" h="223120">
                    <a:moveTo>
                      <a:pt x="41286" y="953"/>
                    </a:moveTo>
                    <a:cubicBezTo>
                      <a:pt x="49223" y="-11747"/>
                      <a:pt x="54515" y="105992"/>
                      <a:pt x="47636" y="142240"/>
                    </a:cubicBezTo>
                    <a:cubicBezTo>
                      <a:pt x="40757" y="178488"/>
                      <a:pt x="-783" y="240665"/>
                      <a:pt x="11" y="218440"/>
                    </a:cubicBezTo>
                    <a:cubicBezTo>
                      <a:pt x="805" y="196215"/>
                      <a:pt x="33349" y="13653"/>
                      <a:pt x="41286" y="9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A0180685-9470-4FE1-86EC-16CE4A8FAA7B}"/>
                  </a:ext>
                </a:extLst>
              </p:cNvPr>
              <p:cNvSpPr/>
              <p:nvPr/>
            </p:nvSpPr>
            <p:spPr>
              <a:xfrm>
                <a:off x="6302609" y="3006562"/>
                <a:ext cx="494697" cy="239214"/>
              </a:xfrm>
              <a:custGeom>
                <a:avLst/>
                <a:gdLst>
                  <a:gd name="connsiteX0" fmla="*/ 1354 w 494697"/>
                  <a:gd name="connsiteY0" fmla="*/ 163 h 239214"/>
                  <a:gd name="connsiteX1" fmla="*/ 155341 w 494697"/>
                  <a:gd name="connsiteY1" fmla="*/ 98588 h 239214"/>
                  <a:gd name="connsiteX2" fmla="*/ 252179 w 494697"/>
                  <a:gd name="connsiteY2" fmla="*/ 139863 h 239214"/>
                  <a:gd name="connsiteX3" fmla="*/ 309329 w 494697"/>
                  <a:gd name="connsiteY3" fmla="*/ 236701 h 239214"/>
                  <a:gd name="connsiteX4" fmla="*/ 379179 w 494697"/>
                  <a:gd name="connsiteY4" fmla="*/ 212888 h 239214"/>
                  <a:gd name="connsiteX5" fmla="*/ 452204 w 494697"/>
                  <a:gd name="connsiteY5" fmla="*/ 187488 h 239214"/>
                  <a:gd name="connsiteX6" fmla="*/ 488716 w 494697"/>
                  <a:gd name="connsiteY6" fmla="*/ 162088 h 239214"/>
                  <a:gd name="connsiteX7" fmla="*/ 326791 w 494697"/>
                  <a:gd name="connsiteY7" fmla="*/ 216063 h 239214"/>
                  <a:gd name="connsiteX8" fmla="*/ 250591 w 494697"/>
                  <a:gd name="connsiteY8" fmla="*/ 123988 h 239214"/>
                  <a:gd name="connsiteX9" fmla="*/ 1354 w 494697"/>
                  <a:gd name="connsiteY9" fmla="*/ 163 h 23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697" h="239214">
                    <a:moveTo>
                      <a:pt x="1354" y="163"/>
                    </a:moveTo>
                    <a:cubicBezTo>
                      <a:pt x="-14521" y="-4070"/>
                      <a:pt x="113537" y="75305"/>
                      <a:pt x="155341" y="98588"/>
                    </a:cubicBezTo>
                    <a:cubicBezTo>
                      <a:pt x="197145" y="121871"/>
                      <a:pt x="226514" y="116844"/>
                      <a:pt x="252179" y="139863"/>
                    </a:cubicBezTo>
                    <a:cubicBezTo>
                      <a:pt x="277844" y="162882"/>
                      <a:pt x="288162" y="224530"/>
                      <a:pt x="309329" y="236701"/>
                    </a:cubicBezTo>
                    <a:cubicBezTo>
                      <a:pt x="330496" y="248872"/>
                      <a:pt x="379179" y="212888"/>
                      <a:pt x="379179" y="212888"/>
                    </a:cubicBezTo>
                    <a:cubicBezTo>
                      <a:pt x="402991" y="204686"/>
                      <a:pt x="433948" y="195955"/>
                      <a:pt x="452204" y="187488"/>
                    </a:cubicBezTo>
                    <a:cubicBezTo>
                      <a:pt x="470460" y="179021"/>
                      <a:pt x="509618" y="157326"/>
                      <a:pt x="488716" y="162088"/>
                    </a:cubicBezTo>
                    <a:cubicBezTo>
                      <a:pt x="467814" y="166850"/>
                      <a:pt x="366478" y="222413"/>
                      <a:pt x="326791" y="216063"/>
                    </a:cubicBezTo>
                    <a:cubicBezTo>
                      <a:pt x="287104" y="209713"/>
                      <a:pt x="303508" y="156532"/>
                      <a:pt x="250591" y="123988"/>
                    </a:cubicBezTo>
                    <a:cubicBezTo>
                      <a:pt x="197674" y="91444"/>
                      <a:pt x="17229" y="4396"/>
                      <a:pt x="1354" y="1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7B068F75-D816-4D0C-9F6C-87F32DC01320}"/>
                  </a:ext>
                </a:extLst>
              </p:cNvPr>
              <p:cNvSpPr/>
              <p:nvPr/>
            </p:nvSpPr>
            <p:spPr>
              <a:xfrm>
                <a:off x="6411625" y="2922085"/>
                <a:ext cx="253069" cy="205376"/>
              </a:xfrm>
              <a:custGeom>
                <a:avLst/>
                <a:gdLst>
                  <a:gd name="connsiteX0" fmla="*/ 288 w 253069"/>
                  <a:gd name="connsiteY0" fmla="*/ 17965 h 205376"/>
                  <a:gd name="connsiteX1" fmla="*/ 143163 w 253069"/>
                  <a:gd name="connsiteY1" fmla="*/ 3678 h 205376"/>
                  <a:gd name="connsiteX2" fmla="*/ 119350 w 253069"/>
                  <a:gd name="connsiteY2" fmla="*/ 92578 h 205376"/>
                  <a:gd name="connsiteX3" fmla="*/ 252700 w 253069"/>
                  <a:gd name="connsiteY3" fmla="*/ 203703 h 205376"/>
                  <a:gd name="connsiteX4" fmla="*/ 157450 w 253069"/>
                  <a:gd name="connsiteY4" fmla="*/ 152903 h 205376"/>
                  <a:gd name="connsiteX5" fmla="*/ 106650 w 253069"/>
                  <a:gd name="connsiteY5" fmla="*/ 64003 h 205376"/>
                  <a:gd name="connsiteX6" fmla="*/ 106650 w 253069"/>
                  <a:gd name="connsiteY6" fmla="*/ 27490 h 205376"/>
                  <a:gd name="connsiteX7" fmla="*/ 288 w 253069"/>
                  <a:gd name="connsiteY7" fmla="*/ 17965 h 20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69" h="205376">
                    <a:moveTo>
                      <a:pt x="288" y="17965"/>
                    </a:moveTo>
                    <a:cubicBezTo>
                      <a:pt x="6373" y="13996"/>
                      <a:pt x="123319" y="-8758"/>
                      <a:pt x="143163" y="3678"/>
                    </a:cubicBezTo>
                    <a:cubicBezTo>
                      <a:pt x="163007" y="16113"/>
                      <a:pt x="101094" y="59241"/>
                      <a:pt x="119350" y="92578"/>
                    </a:cubicBezTo>
                    <a:cubicBezTo>
                      <a:pt x="137606" y="125915"/>
                      <a:pt x="246350" y="193649"/>
                      <a:pt x="252700" y="203703"/>
                    </a:cubicBezTo>
                    <a:cubicBezTo>
                      <a:pt x="259050" y="213757"/>
                      <a:pt x="181792" y="176186"/>
                      <a:pt x="157450" y="152903"/>
                    </a:cubicBezTo>
                    <a:cubicBezTo>
                      <a:pt x="133108" y="129620"/>
                      <a:pt x="115117" y="84905"/>
                      <a:pt x="106650" y="64003"/>
                    </a:cubicBezTo>
                    <a:cubicBezTo>
                      <a:pt x="98183" y="43101"/>
                      <a:pt x="127288" y="36221"/>
                      <a:pt x="106650" y="27490"/>
                    </a:cubicBezTo>
                    <a:cubicBezTo>
                      <a:pt x="86012" y="18759"/>
                      <a:pt x="-5797" y="21934"/>
                      <a:pt x="288" y="1796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8FC702C5-2424-4578-A720-1E7997557464}"/>
                  </a:ext>
                </a:extLst>
              </p:cNvPr>
              <p:cNvSpPr/>
              <p:nvPr/>
            </p:nvSpPr>
            <p:spPr>
              <a:xfrm>
                <a:off x="6630880" y="2841429"/>
                <a:ext cx="146213" cy="179868"/>
              </a:xfrm>
              <a:custGeom>
                <a:avLst/>
                <a:gdLst>
                  <a:gd name="connsiteX0" fmla="*/ 28683 w 146213"/>
                  <a:gd name="connsiteY0" fmla="*/ 196 h 179868"/>
                  <a:gd name="connsiteX1" fmla="*/ 8045 w 146213"/>
                  <a:gd name="connsiteY1" fmla="*/ 100209 h 179868"/>
                  <a:gd name="connsiteX2" fmla="*/ 96945 w 146213"/>
                  <a:gd name="connsiteY2" fmla="*/ 158946 h 179868"/>
                  <a:gd name="connsiteX3" fmla="*/ 146158 w 146213"/>
                  <a:gd name="connsiteY3" fmla="*/ 122434 h 179868"/>
                  <a:gd name="connsiteX4" fmla="*/ 104883 w 146213"/>
                  <a:gd name="connsiteY4" fmla="*/ 179584 h 179868"/>
                  <a:gd name="connsiteX5" fmla="*/ 27095 w 146213"/>
                  <a:gd name="connsiteY5" fmla="*/ 141484 h 179868"/>
                  <a:gd name="connsiteX6" fmla="*/ 108 w 146213"/>
                  <a:gd name="connsiteY6" fmla="*/ 76396 h 179868"/>
                  <a:gd name="connsiteX7" fmla="*/ 28683 w 146213"/>
                  <a:gd name="connsiteY7" fmla="*/ 196 h 17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213" h="179868">
                    <a:moveTo>
                      <a:pt x="28683" y="196"/>
                    </a:moveTo>
                    <a:cubicBezTo>
                      <a:pt x="30006" y="4165"/>
                      <a:pt x="-3332" y="73751"/>
                      <a:pt x="8045" y="100209"/>
                    </a:cubicBezTo>
                    <a:cubicBezTo>
                      <a:pt x="19422" y="126667"/>
                      <a:pt x="73926" y="155242"/>
                      <a:pt x="96945" y="158946"/>
                    </a:cubicBezTo>
                    <a:cubicBezTo>
                      <a:pt x="119964" y="162650"/>
                      <a:pt x="144835" y="118994"/>
                      <a:pt x="146158" y="122434"/>
                    </a:cubicBezTo>
                    <a:cubicBezTo>
                      <a:pt x="147481" y="125874"/>
                      <a:pt x="124727" y="176409"/>
                      <a:pt x="104883" y="179584"/>
                    </a:cubicBezTo>
                    <a:cubicBezTo>
                      <a:pt x="85039" y="182759"/>
                      <a:pt x="44558" y="158682"/>
                      <a:pt x="27095" y="141484"/>
                    </a:cubicBezTo>
                    <a:cubicBezTo>
                      <a:pt x="9632" y="124286"/>
                      <a:pt x="-1215" y="99415"/>
                      <a:pt x="108" y="76396"/>
                    </a:cubicBezTo>
                    <a:cubicBezTo>
                      <a:pt x="1431" y="53377"/>
                      <a:pt x="27360" y="-3773"/>
                      <a:pt x="28683" y="1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0F7E0572-2318-442B-875F-B5C40F710EBD}"/>
                  </a:ext>
                </a:extLst>
              </p:cNvPr>
              <p:cNvSpPr/>
              <p:nvPr/>
            </p:nvSpPr>
            <p:spPr>
              <a:xfrm>
                <a:off x="6581493" y="2838427"/>
                <a:ext cx="189226" cy="290163"/>
              </a:xfrm>
              <a:custGeom>
                <a:avLst/>
                <a:gdLst>
                  <a:gd name="connsiteX0" fmla="*/ 43145 w 189226"/>
                  <a:gd name="connsiteY0" fmla="*/ 23 h 290163"/>
                  <a:gd name="connsiteX1" fmla="*/ 282 w 189226"/>
                  <a:gd name="connsiteY1" fmla="*/ 144486 h 290163"/>
                  <a:gd name="connsiteX2" fmla="*/ 68545 w 189226"/>
                  <a:gd name="connsiteY2" fmla="*/ 184173 h 290163"/>
                  <a:gd name="connsiteX3" fmla="*/ 103470 w 189226"/>
                  <a:gd name="connsiteY3" fmla="*/ 227036 h 290163"/>
                  <a:gd name="connsiteX4" fmla="*/ 103470 w 189226"/>
                  <a:gd name="connsiteY4" fmla="*/ 271486 h 290163"/>
                  <a:gd name="connsiteX5" fmla="*/ 103470 w 189226"/>
                  <a:gd name="connsiteY5" fmla="*/ 285773 h 290163"/>
                  <a:gd name="connsiteX6" fmla="*/ 189195 w 189226"/>
                  <a:gd name="connsiteY6" fmla="*/ 196873 h 290163"/>
                  <a:gd name="connsiteX7" fmla="*/ 112995 w 189226"/>
                  <a:gd name="connsiteY7" fmla="*/ 233386 h 290163"/>
                  <a:gd name="connsiteX8" fmla="*/ 71720 w 189226"/>
                  <a:gd name="connsiteY8" fmla="*/ 177823 h 290163"/>
                  <a:gd name="connsiteX9" fmla="*/ 14570 w 189226"/>
                  <a:gd name="connsiteY9" fmla="*/ 133373 h 290163"/>
                  <a:gd name="connsiteX10" fmla="*/ 43145 w 189226"/>
                  <a:gd name="connsiteY10" fmla="*/ 23 h 29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226" h="290163">
                    <a:moveTo>
                      <a:pt x="43145" y="23"/>
                    </a:moveTo>
                    <a:cubicBezTo>
                      <a:pt x="40764" y="1875"/>
                      <a:pt x="-3951" y="113794"/>
                      <a:pt x="282" y="144486"/>
                    </a:cubicBezTo>
                    <a:cubicBezTo>
                      <a:pt x="4515" y="175178"/>
                      <a:pt x="51347" y="170415"/>
                      <a:pt x="68545" y="184173"/>
                    </a:cubicBezTo>
                    <a:cubicBezTo>
                      <a:pt x="85743" y="197931"/>
                      <a:pt x="97649" y="212484"/>
                      <a:pt x="103470" y="227036"/>
                    </a:cubicBezTo>
                    <a:cubicBezTo>
                      <a:pt x="109291" y="241588"/>
                      <a:pt x="103470" y="261697"/>
                      <a:pt x="103470" y="271486"/>
                    </a:cubicBezTo>
                    <a:cubicBezTo>
                      <a:pt x="103470" y="281275"/>
                      <a:pt x="89183" y="298209"/>
                      <a:pt x="103470" y="285773"/>
                    </a:cubicBezTo>
                    <a:cubicBezTo>
                      <a:pt x="117758" y="273338"/>
                      <a:pt x="187607" y="205604"/>
                      <a:pt x="189195" y="196873"/>
                    </a:cubicBezTo>
                    <a:cubicBezTo>
                      <a:pt x="190783" y="188142"/>
                      <a:pt x="132574" y="236561"/>
                      <a:pt x="112995" y="233386"/>
                    </a:cubicBezTo>
                    <a:cubicBezTo>
                      <a:pt x="93416" y="230211"/>
                      <a:pt x="88124" y="194492"/>
                      <a:pt x="71720" y="177823"/>
                    </a:cubicBezTo>
                    <a:cubicBezTo>
                      <a:pt x="55316" y="161154"/>
                      <a:pt x="20391" y="160361"/>
                      <a:pt x="14570" y="133373"/>
                    </a:cubicBezTo>
                    <a:cubicBezTo>
                      <a:pt x="8749" y="106385"/>
                      <a:pt x="45526" y="-1829"/>
                      <a:pt x="43145" y="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0515C4F4-F58B-48DD-80B0-56D8B14C5E5C}"/>
                  </a:ext>
                </a:extLst>
              </p:cNvPr>
              <p:cNvSpPr/>
              <p:nvPr/>
            </p:nvSpPr>
            <p:spPr>
              <a:xfrm>
                <a:off x="8317458" y="2390909"/>
                <a:ext cx="337849" cy="405041"/>
              </a:xfrm>
              <a:custGeom>
                <a:avLst/>
                <a:gdLst>
                  <a:gd name="connsiteX0" fmla="*/ 1042 w 337849"/>
                  <a:gd name="connsiteY0" fmla="*/ 3041 h 405041"/>
                  <a:gd name="connsiteX1" fmla="*/ 170375 w 337849"/>
                  <a:gd name="connsiteY1" fmla="*/ 81358 h 405041"/>
                  <a:gd name="connsiteX2" fmla="*/ 221175 w 337849"/>
                  <a:gd name="connsiteY2" fmla="*/ 166024 h 405041"/>
                  <a:gd name="connsiteX3" fmla="*/ 318542 w 337849"/>
                  <a:gd name="connsiteY3" fmla="*/ 237991 h 405041"/>
                  <a:gd name="connsiteX4" fmla="*/ 324892 w 337849"/>
                  <a:gd name="connsiteY4" fmla="*/ 267624 h 405041"/>
                  <a:gd name="connsiteX5" fmla="*/ 176725 w 337849"/>
                  <a:gd name="connsiteY5" fmla="*/ 261274 h 405041"/>
                  <a:gd name="connsiteX6" fmla="*/ 111109 w 337849"/>
                  <a:gd name="connsiteY6" fmla="*/ 339591 h 405041"/>
                  <a:gd name="connsiteX7" fmla="*/ 81475 w 337849"/>
                  <a:gd name="connsiteY7" fmla="*/ 403091 h 405041"/>
                  <a:gd name="connsiteX8" fmla="*/ 115342 w 337849"/>
                  <a:gd name="connsiteY8" fmla="*/ 263391 h 405041"/>
                  <a:gd name="connsiteX9" fmla="*/ 259275 w 337849"/>
                  <a:gd name="connsiteY9" fmla="*/ 191424 h 405041"/>
                  <a:gd name="connsiteX10" fmla="*/ 1042 w 337849"/>
                  <a:gd name="connsiteY10" fmla="*/ 3041 h 40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7849" h="405041">
                    <a:moveTo>
                      <a:pt x="1042" y="3041"/>
                    </a:moveTo>
                    <a:cubicBezTo>
                      <a:pt x="-13775" y="-15303"/>
                      <a:pt x="133686" y="54194"/>
                      <a:pt x="170375" y="81358"/>
                    </a:cubicBezTo>
                    <a:cubicBezTo>
                      <a:pt x="207064" y="108522"/>
                      <a:pt x="196481" y="139919"/>
                      <a:pt x="221175" y="166024"/>
                    </a:cubicBezTo>
                    <a:cubicBezTo>
                      <a:pt x="245869" y="192129"/>
                      <a:pt x="301256" y="221058"/>
                      <a:pt x="318542" y="237991"/>
                    </a:cubicBezTo>
                    <a:cubicBezTo>
                      <a:pt x="335828" y="254924"/>
                      <a:pt x="348528" y="263744"/>
                      <a:pt x="324892" y="267624"/>
                    </a:cubicBezTo>
                    <a:cubicBezTo>
                      <a:pt x="301256" y="271505"/>
                      <a:pt x="212356" y="249280"/>
                      <a:pt x="176725" y="261274"/>
                    </a:cubicBezTo>
                    <a:cubicBezTo>
                      <a:pt x="141095" y="273269"/>
                      <a:pt x="126984" y="315955"/>
                      <a:pt x="111109" y="339591"/>
                    </a:cubicBezTo>
                    <a:cubicBezTo>
                      <a:pt x="95234" y="363227"/>
                      <a:pt x="80770" y="415791"/>
                      <a:pt x="81475" y="403091"/>
                    </a:cubicBezTo>
                    <a:cubicBezTo>
                      <a:pt x="82180" y="390391"/>
                      <a:pt x="85709" y="298669"/>
                      <a:pt x="115342" y="263391"/>
                    </a:cubicBezTo>
                    <a:cubicBezTo>
                      <a:pt x="144975" y="228113"/>
                      <a:pt x="273033" y="235169"/>
                      <a:pt x="259275" y="191424"/>
                    </a:cubicBezTo>
                    <a:cubicBezTo>
                      <a:pt x="245517" y="147680"/>
                      <a:pt x="15859" y="21385"/>
                      <a:pt x="1042" y="30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02A89007-7959-4061-8DC3-C8CDABF4B7DB}"/>
                  </a:ext>
                </a:extLst>
              </p:cNvPr>
              <p:cNvSpPr/>
              <p:nvPr/>
            </p:nvSpPr>
            <p:spPr>
              <a:xfrm>
                <a:off x="8108936" y="2545897"/>
                <a:ext cx="275626" cy="273550"/>
              </a:xfrm>
              <a:custGeom>
                <a:avLst/>
                <a:gdLst>
                  <a:gd name="connsiteX0" fmla="*/ 14 w 275626"/>
                  <a:gd name="connsiteY0" fmla="*/ 453 h 273550"/>
                  <a:gd name="connsiteX1" fmla="*/ 203214 w 275626"/>
                  <a:gd name="connsiteY1" fmla="*/ 61836 h 273550"/>
                  <a:gd name="connsiteX2" fmla="*/ 273064 w 275626"/>
                  <a:gd name="connsiteY2" fmla="*/ 273503 h 273550"/>
                  <a:gd name="connsiteX3" fmla="*/ 254014 w 275626"/>
                  <a:gd name="connsiteY3" fmla="*/ 80886 h 273550"/>
                  <a:gd name="connsiteX4" fmla="*/ 192631 w 275626"/>
                  <a:gd name="connsiteY4" fmla="*/ 36436 h 273550"/>
                  <a:gd name="connsiteX5" fmla="*/ 14 w 275626"/>
                  <a:gd name="connsiteY5" fmla="*/ 453 h 27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26" h="273550">
                    <a:moveTo>
                      <a:pt x="14" y="453"/>
                    </a:moveTo>
                    <a:cubicBezTo>
                      <a:pt x="1778" y="4686"/>
                      <a:pt x="157706" y="16328"/>
                      <a:pt x="203214" y="61836"/>
                    </a:cubicBezTo>
                    <a:cubicBezTo>
                      <a:pt x="248722" y="107344"/>
                      <a:pt x="264597" y="270328"/>
                      <a:pt x="273064" y="273503"/>
                    </a:cubicBezTo>
                    <a:cubicBezTo>
                      <a:pt x="281531" y="276678"/>
                      <a:pt x="267420" y="120397"/>
                      <a:pt x="254014" y="80886"/>
                    </a:cubicBezTo>
                    <a:cubicBezTo>
                      <a:pt x="240609" y="41375"/>
                      <a:pt x="228262" y="50194"/>
                      <a:pt x="192631" y="36436"/>
                    </a:cubicBezTo>
                    <a:cubicBezTo>
                      <a:pt x="157001" y="22678"/>
                      <a:pt x="-1750" y="-3780"/>
                      <a:pt x="14" y="45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CFFE7789-11A2-4338-B3E2-4CEA941F8D9D}"/>
                  </a:ext>
                </a:extLst>
              </p:cNvPr>
              <p:cNvSpPr/>
              <p:nvPr/>
            </p:nvSpPr>
            <p:spPr>
              <a:xfrm>
                <a:off x="8235754" y="2499255"/>
                <a:ext cx="189164" cy="150838"/>
              </a:xfrm>
              <a:custGeom>
                <a:avLst/>
                <a:gdLst>
                  <a:gd name="connsiteX0" fmla="*/ 196 w 189164"/>
                  <a:gd name="connsiteY0" fmla="*/ 528 h 150838"/>
                  <a:gd name="connsiteX1" fmla="*/ 161063 w 189164"/>
                  <a:gd name="connsiteY1" fmla="*/ 72495 h 150838"/>
                  <a:gd name="connsiteX2" fmla="*/ 177996 w 189164"/>
                  <a:gd name="connsiteY2" fmla="*/ 150812 h 150838"/>
                  <a:gd name="connsiteX3" fmla="*/ 186463 w 189164"/>
                  <a:gd name="connsiteY3" fmla="*/ 64028 h 150838"/>
                  <a:gd name="connsiteX4" fmla="*/ 129313 w 189164"/>
                  <a:gd name="connsiteY4" fmla="*/ 40745 h 150838"/>
                  <a:gd name="connsiteX5" fmla="*/ 196 w 189164"/>
                  <a:gd name="connsiteY5" fmla="*/ 528 h 15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164" h="150838">
                    <a:moveTo>
                      <a:pt x="196" y="528"/>
                    </a:moveTo>
                    <a:cubicBezTo>
                      <a:pt x="5488" y="5820"/>
                      <a:pt x="131430" y="47448"/>
                      <a:pt x="161063" y="72495"/>
                    </a:cubicBezTo>
                    <a:cubicBezTo>
                      <a:pt x="190696" y="97542"/>
                      <a:pt x="173763" y="152223"/>
                      <a:pt x="177996" y="150812"/>
                    </a:cubicBezTo>
                    <a:cubicBezTo>
                      <a:pt x="182229" y="149401"/>
                      <a:pt x="194577" y="82372"/>
                      <a:pt x="186463" y="64028"/>
                    </a:cubicBezTo>
                    <a:cubicBezTo>
                      <a:pt x="178349" y="45684"/>
                      <a:pt x="160357" y="50270"/>
                      <a:pt x="129313" y="40745"/>
                    </a:cubicBezTo>
                    <a:cubicBezTo>
                      <a:pt x="98269" y="31220"/>
                      <a:pt x="-5096" y="-4764"/>
                      <a:pt x="196" y="52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B624DBDB-AA9E-4C51-8BD0-5F1A0BAFC0C3}"/>
                  </a:ext>
                </a:extLst>
              </p:cNvPr>
              <p:cNvSpPr/>
              <p:nvPr/>
            </p:nvSpPr>
            <p:spPr>
              <a:xfrm>
                <a:off x="8021690" y="2489145"/>
                <a:ext cx="170128" cy="330588"/>
              </a:xfrm>
              <a:custGeom>
                <a:avLst/>
                <a:gdLst>
                  <a:gd name="connsiteX0" fmla="*/ 169810 w 170128"/>
                  <a:gd name="connsiteY0" fmla="*/ 55 h 330588"/>
                  <a:gd name="connsiteX1" fmla="*/ 135943 w 170128"/>
                  <a:gd name="connsiteY1" fmla="*/ 158805 h 330588"/>
                  <a:gd name="connsiteX2" fmla="*/ 140177 w 170128"/>
                  <a:gd name="connsiteY2" fmla="*/ 313322 h 330588"/>
                  <a:gd name="connsiteX3" fmla="*/ 78793 w 170128"/>
                  <a:gd name="connsiteY3" fmla="*/ 277338 h 330588"/>
                  <a:gd name="connsiteX4" fmla="*/ 59743 w 170128"/>
                  <a:gd name="connsiteY4" fmla="*/ 294272 h 330588"/>
                  <a:gd name="connsiteX5" fmla="*/ 477 w 170128"/>
                  <a:gd name="connsiteY5" fmla="*/ 330255 h 330588"/>
                  <a:gd name="connsiteX6" fmla="*/ 36460 w 170128"/>
                  <a:gd name="connsiteY6" fmla="*/ 270988 h 330588"/>
                  <a:gd name="connsiteX7" fmla="*/ 116893 w 170128"/>
                  <a:gd name="connsiteY7" fmla="*/ 235005 h 330588"/>
                  <a:gd name="connsiteX8" fmla="*/ 112660 w 170128"/>
                  <a:gd name="connsiteY8" fmla="*/ 141872 h 330588"/>
                  <a:gd name="connsiteX9" fmla="*/ 169810 w 170128"/>
                  <a:gd name="connsiteY9" fmla="*/ 55 h 33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128" h="330588">
                    <a:moveTo>
                      <a:pt x="169810" y="55"/>
                    </a:moveTo>
                    <a:cubicBezTo>
                      <a:pt x="173691" y="2877"/>
                      <a:pt x="140882" y="106594"/>
                      <a:pt x="135943" y="158805"/>
                    </a:cubicBezTo>
                    <a:cubicBezTo>
                      <a:pt x="131004" y="211016"/>
                      <a:pt x="149702" y="293567"/>
                      <a:pt x="140177" y="313322"/>
                    </a:cubicBezTo>
                    <a:cubicBezTo>
                      <a:pt x="130652" y="333077"/>
                      <a:pt x="92199" y="280513"/>
                      <a:pt x="78793" y="277338"/>
                    </a:cubicBezTo>
                    <a:cubicBezTo>
                      <a:pt x="65387" y="274163"/>
                      <a:pt x="59743" y="294272"/>
                      <a:pt x="59743" y="294272"/>
                    </a:cubicBezTo>
                    <a:cubicBezTo>
                      <a:pt x="46690" y="303091"/>
                      <a:pt x="4357" y="334136"/>
                      <a:pt x="477" y="330255"/>
                    </a:cubicBezTo>
                    <a:cubicBezTo>
                      <a:pt x="-3403" y="326374"/>
                      <a:pt x="17057" y="286863"/>
                      <a:pt x="36460" y="270988"/>
                    </a:cubicBezTo>
                    <a:cubicBezTo>
                      <a:pt x="55863" y="255113"/>
                      <a:pt x="104193" y="256524"/>
                      <a:pt x="116893" y="235005"/>
                    </a:cubicBezTo>
                    <a:cubicBezTo>
                      <a:pt x="129593" y="213486"/>
                      <a:pt x="101724" y="181383"/>
                      <a:pt x="112660" y="141872"/>
                    </a:cubicBezTo>
                    <a:cubicBezTo>
                      <a:pt x="123596" y="102361"/>
                      <a:pt x="165929" y="-2767"/>
                      <a:pt x="169810" y="5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C72FB45E-127A-4779-AD63-2FBCF274F17B}"/>
                  </a:ext>
                </a:extLst>
              </p:cNvPr>
              <p:cNvSpPr/>
              <p:nvPr/>
            </p:nvSpPr>
            <p:spPr>
              <a:xfrm>
                <a:off x="8359108" y="2675261"/>
                <a:ext cx="533422" cy="428748"/>
              </a:xfrm>
              <a:custGeom>
                <a:avLst/>
                <a:gdLst>
                  <a:gd name="connsiteX0" fmla="*/ 283242 w 533422"/>
                  <a:gd name="connsiteY0" fmla="*/ 206 h 428748"/>
                  <a:gd name="connsiteX1" fmla="*/ 367909 w 533422"/>
                  <a:gd name="connsiteY1" fmla="*/ 292306 h 428748"/>
                  <a:gd name="connsiteX2" fmla="*/ 486442 w 533422"/>
                  <a:gd name="connsiteY2" fmla="*/ 364272 h 428748"/>
                  <a:gd name="connsiteX3" fmla="*/ 530892 w 533422"/>
                  <a:gd name="connsiteY3" fmla="*/ 425656 h 428748"/>
                  <a:gd name="connsiteX4" fmla="*/ 418709 w 533422"/>
                  <a:gd name="connsiteY4" fmla="*/ 417189 h 428748"/>
                  <a:gd name="connsiteX5" fmla="*/ 372142 w 533422"/>
                  <a:gd name="connsiteY5" fmla="*/ 396022 h 428748"/>
                  <a:gd name="connsiteX6" fmla="*/ 293825 w 533422"/>
                  <a:gd name="connsiteY6" fmla="*/ 427772 h 428748"/>
                  <a:gd name="connsiteX7" fmla="*/ 209159 w 533422"/>
                  <a:gd name="connsiteY7" fmla="*/ 364272 h 428748"/>
                  <a:gd name="connsiteX8" fmla="*/ 109675 w 533422"/>
                  <a:gd name="connsiteY8" fmla="*/ 400256 h 428748"/>
                  <a:gd name="connsiteX9" fmla="*/ 5959 w 533422"/>
                  <a:gd name="connsiteY9" fmla="*/ 404489 h 428748"/>
                  <a:gd name="connsiteX10" fmla="*/ 298059 w 533422"/>
                  <a:gd name="connsiteY10" fmla="*/ 372739 h 428748"/>
                  <a:gd name="connsiteX11" fmla="*/ 425059 w 533422"/>
                  <a:gd name="connsiteY11" fmla="*/ 353689 h 428748"/>
                  <a:gd name="connsiteX12" fmla="*/ 321342 w 533422"/>
                  <a:gd name="connsiteY12" fmla="*/ 247856 h 428748"/>
                  <a:gd name="connsiteX13" fmla="*/ 283242 w 533422"/>
                  <a:gd name="connsiteY13" fmla="*/ 206 h 42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422" h="428748">
                    <a:moveTo>
                      <a:pt x="283242" y="206"/>
                    </a:moveTo>
                    <a:cubicBezTo>
                      <a:pt x="291003" y="7614"/>
                      <a:pt x="334042" y="231629"/>
                      <a:pt x="367909" y="292306"/>
                    </a:cubicBezTo>
                    <a:cubicBezTo>
                      <a:pt x="401776" y="352983"/>
                      <a:pt x="459278" y="342047"/>
                      <a:pt x="486442" y="364272"/>
                    </a:cubicBezTo>
                    <a:cubicBezTo>
                      <a:pt x="513606" y="386497"/>
                      <a:pt x="542181" y="416837"/>
                      <a:pt x="530892" y="425656"/>
                    </a:cubicBezTo>
                    <a:cubicBezTo>
                      <a:pt x="519603" y="434475"/>
                      <a:pt x="445167" y="422128"/>
                      <a:pt x="418709" y="417189"/>
                    </a:cubicBezTo>
                    <a:cubicBezTo>
                      <a:pt x="392251" y="412250"/>
                      <a:pt x="392956" y="394258"/>
                      <a:pt x="372142" y="396022"/>
                    </a:cubicBezTo>
                    <a:cubicBezTo>
                      <a:pt x="351328" y="397786"/>
                      <a:pt x="320989" y="433064"/>
                      <a:pt x="293825" y="427772"/>
                    </a:cubicBezTo>
                    <a:cubicBezTo>
                      <a:pt x="266661" y="422480"/>
                      <a:pt x="239851" y="368858"/>
                      <a:pt x="209159" y="364272"/>
                    </a:cubicBezTo>
                    <a:cubicBezTo>
                      <a:pt x="178467" y="359686"/>
                      <a:pt x="143542" y="393553"/>
                      <a:pt x="109675" y="400256"/>
                    </a:cubicBezTo>
                    <a:cubicBezTo>
                      <a:pt x="75808" y="406959"/>
                      <a:pt x="-25438" y="409075"/>
                      <a:pt x="5959" y="404489"/>
                    </a:cubicBezTo>
                    <a:cubicBezTo>
                      <a:pt x="37356" y="399903"/>
                      <a:pt x="228209" y="381206"/>
                      <a:pt x="298059" y="372739"/>
                    </a:cubicBezTo>
                    <a:cubicBezTo>
                      <a:pt x="367909" y="364272"/>
                      <a:pt x="421179" y="374503"/>
                      <a:pt x="425059" y="353689"/>
                    </a:cubicBezTo>
                    <a:cubicBezTo>
                      <a:pt x="428940" y="332875"/>
                      <a:pt x="347448" y="308887"/>
                      <a:pt x="321342" y="247856"/>
                    </a:cubicBezTo>
                    <a:cubicBezTo>
                      <a:pt x="295236" y="186826"/>
                      <a:pt x="275481" y="-7202"/>
                      <a:pt x="283242" y="20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78ADADF1-D6D9-4E57-B841-74B7F12DCC32}"/>
                  </a:ext>
                </a:extLst>
              </p:cNvPr>
              <p:cNvSpPr/>
              <p:nvPr/>
            </p:nvSpPr>
            <p:spPr>
              <a:xfrm>
                <a:off x="8280710" y="2715308"/>
                <a:ext cx="135802" cy="270904"/>
              </a:xfrm>
              <a:custGeom>
                <a:avLst/>
                <a:gdLst>
                  <a:gd name="connsiteX0" fmla="*/ 1807 w 135802"/>
                  <a:gd name="connsiteY0" fmla="*/ 2492 h 270904"/>
                  <a:gd name="connsiteX1" fmla="*/ 113990 w 135802"/>
                  <a:gd name="connsiteY1" fmla="*/ 231092 h 270904"/>
                  <a:gd name="connsiteX2" fmla="*/ 90707 w 135802"/>
                  <a:gd name="connsiteY2" fmla="*/ 267075 h 270904"/>
                  <a:gd name="connsiteX3" fmla="*/ 135157 w 135802"/>
                  <a:gd name="connsiteY3" fmla="*/ 186642 h 270904"/>
                  <a:gd name="connsiteX4" fmla="*/ 50490 w 135802"/>
                  <a:gd name="connsiteY4" fmla="*/ 112559 h 270904"/>
                  <a:gd name="connsiteX5" fmla="*/ 1807 w 135802"/>
                  <a:gd name="connsiteY5" fmla="*/ 2492 h 27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02" h="270904">
                    <a:moveTo>
                      <a:pt x="1807" y="2492"/>
                    </a:moveTo>
                    <a:cubicBezTo>
                      <a:pt x="12390" y="22247"/>
                      <a:pt x="99173" y="186995"/>
                      <a:pt x="113990" y="231092"/>
                    </a:cubicBezTo>
                    <a:cubicBezTo>
                      <a:pt x="128807" y="275189"/>
                      <a:pt x="87179" y="274483"/>
                      <a:pt x="90707" y="267075"/>
                    </a:cubicBezTo>
                    <a:cubicBezTo>
                      <a:pt x="94235" y="259667"/>
                      <a:pt x="141860" y="212395"/>
                      <a:pt x="135157" y="186642"/>
                    </a:cubicBezTo>
                    <a:cubicBezTo>
                      <a:pt x="128454" y="160889"/>
                      <a:pt x="71304" y="139017"/>
                      <a:pt x="50490" y="112559"/>
                    </a:cubicBezTo>
                    <a:cubicBezTo>
                      <a:pt x="29676" y="86101"/>
                      <a:pt x="-8776" y="-17263"/>
                      <a:pt x="1807" y="249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AF3FB21C-B75A-4039-A0A4-CF40E77EDA88}"/>
                  </a:ext>
                </a:extLst>
              </p:cNvPr>
              <p:cNvSpPr/>
              <p:nvPr/>
            </p:nvSpPr>
            <p:spPr>
              <a:xfrm>
                <a:off x="7524493" y="2838408"/>
                <a:ext cx="624495" cy="129162"/>
              </a:xfrm>
              <a:custGeom>
                <a:avLst/>
                <a:gdLst>
                  <a:gd name="connsiteX0" fmla="*/ 257 w 624495"/>
                  <a:gd name="connsiteY0" fmla="*/ 129159 h 129162"/>
                  <a:gd name="connsiteX1" fmla="*/ 296590 w 624495"/>
                  <a:gd name="connsiteY1" fmla="*/ 42 h 129162"/>
                  <a:gd name="connsiteX2" fmla="*/ 614090 w 624495"/>
                  <a:gd name="connsiteY2" fmla="*/ 114342 h 129162"/>
                  <a:gd name="connsiteX3" fmla="*/ 529424 w 624495"/>
                  <a:gd name="connsiteY3" fmla="*/ 72009 h 129162"/>
                  <a:gd name="connsiteX4" fmla="*/ 347390 w 624495"/>
                  <a:gd name="connsiteY4" fmla="*/ 4275 h 129162"/>
                  <a:gd name="connsiteX5" fmla="*/ 257 w 624495"/>
                  <a:gd name="connsiteY5" fmla="*/ 129159 h 12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495" h="129162">
                    <a:moveTo>
                      <a:pt x="257" y="129159"/>
                    </a:moveTo>
                    <a:cubicBezTo>
                      <a:pt x="-8210" y="128453"/>
                      <a:pt x="194285" y="2511"/>
                      <a:pt x="296590" y="42"/>
                    </a:cubicBezTo>
                    <a:cubicBezTo>
                      <a:pt x="398896" y="-2428"/>
                      <a:pt x="575284" y="102348"/>
                      <a:pt x="614090" y="114342"/>
                    </a:cubicBezTo>
                    <a:cubicBezTo>
                      <a:pt x="652896" y="126336"/>
                      <a:pt x="573874" y="90353"/>
                      <a:pt x="529424" y="72009"/>
                    </a:cubicBezTo>
                    <a:cubicBezTo>
                      <a:pt x="484974" y="53664"/>
                      <a:pt x="430998" y="-6308"/>
                      <a:pt x="347390" y="4275"/>
                    </a:cubicBezTo>
                    <a:cubicBezTo>
                      <a:pt x="263782" y="14858"/>
                      <a:pt x="8724" y="129865"/>
                      <a:pt x="257" y="1291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BAC7A5F5-B6B7-431C-8116-A39F4534BE3A}"/>
                  </a:ext>
                </a:extLst>
              </p:cNvPr>
              <p:cNvSpPr/>
              <p:nvPr/>
            </p:nvSpPr>
            <p:spPr>
              <a:xfrm>
                <a:off x="7273995" y="2813559"/>
                <a:ext cx="646605" cy="202693"/>
              </a:xfrm>
              <a:custGeom>
                <a:avLst/>
                <a:gdLst>
                  <a:gd name="connsiteX0" fmla="*/ 417972 w 646605"/>
                  <a:gd name="connsiteY0" fmla="*/ 187874 h 202693"/>
                  <a:gd name="connsiteX1" fmla="*/ 238055 w 646605"/>
                  <a:gd name="connsiteY1" fmla="*/ 156124 h 202693"/>
                  <a:gd name="connsiteX2" fmla="*/ 988 w 646605"/>
                  <a:gd name="connsiteY2" fmla="*/ 202691 h 202693"/>
                  <a:gd name="connsiteX3" fmla="*/ 159738 w 646605"/>
                  <a:gd name="connsiteY3" fmla="*/ 158241 h 202693"/>
                  <a:gd name="connsiteX4" fmla="*/ 314255 w 646605"/>
                  <a:gd name="connsiteY4" fmla="*/ 137074 h 202693"/>
                  <a:gd name="connsiteX5" fmla="*/ 191488 w 646605"/>
                  <a:gd name="connsiteY5" fmla="*/ 109558 h 202693"/>
                  <a:gd name="connsiteX6" fmla="*/ 430672 w 646605"/>
                  <a:gd name="connsiteY6" fmla="*/ 5841 h 202693"/>
                  <a:gd name="connsiteX7" fmla="*/ 646572 w 646605"/>
                  <a:gd name="connsiteY7" fmla="*/ 14308 h 202693"/>
                  <a:gd name="connsiteX8" fmla="*/ 445488 w 646605"/>
                  <a:gd name="connsiteY8" fmla="*/ 24891 h 202693"/>
                  <a:gd name="connsiteX9" fmla="*/ 225355 w 646605"/>
                  <a:gd name="connsiteY9" fmla="*/ 115908 h 202693"/>
                  <a:gd name="connsiteX10" fmla="*/ 417972 w 646605"/>
                  <a:gd name="connsiteY10" fmla="*/ 187874 h 20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05" h="202693">
                    <a:moveTo>
                      <a:pt x="417972" y="187874"/>
                    </a:moveTo>
                    <a:cubicBezTo>
                      <a:pt x="420089" y="194577"/>
                      <a:pt x="307552" y="153655"/>
                      <a:pt x="238055" y="156124"/>
                    </a:cubicBezTo>
                    <a:cubicBezTo>
                      <a:pt x="168558" y="158593"/>
                      <a:pt x="14041" y="202338"/>
                      <a:pt x="988" y="202691"/>
                    </a:cubicBezTo>
                    <a:cubicBezTo>
                      <a:pt x="-12065" y="203044"/>
                      <a:pt x="107527" y="169177"/>
                      <a:pt x="159738" y="158241"/>
                    </a:cubicBezTo>
                    <a:cubicBezTo>
                      <a:pt x="211949" y="147305"/>
                      <a:pt x="308963" y="145188"/>
                      <a:pt x="314255" y="137074"/>
                    </a:cubicBezTo>
                    <a:cubicBezTo>
                      <a:pt x="319547" y="128960"/>
                      <a:pt x="172085" y="131430"/>
                      <a:pt x="191488" y="109558"/>
                    </a:cubicBezTo>
                    <a:cubicBezTo>
                      <a:pt x="210891" y="87686"/>
                      <a:pt x="354825" y="21716"/>
                      <a:pt x="430672" y="5841"/>
                    </a:cubicBezTo>
                    <a:cubicBezTo>
                      <a:pt x="506519" y="-10034"/>
                      <a:pt x="644103" y="11133"/>
                      <a:pt x="646572" y="14308"/>
                    </a:cubicBezTo>
                    <a:cubicBezTo>
                      <a:pt x="649041" y="17483"/>
                      <a:pt x="515691" y="7958"/>
                      <a:pt x="445488" y="24891"/>
                    </a:cubicBezTo>
                    <a:cubicBezTo>
                      <a:pt x="375285" y="41824"/>
                      <a:pt x="230999" y="88391"/>
                      <a:pt x="225355" y="115908"/>
                    </a:cubicBezTo>
                    <a:cubicBezTo>
                      <a:pt x="219711" y="143425"/>
                      <a:pt x="415855" y="181171"/>
                      <a:pt x="417972" y="1878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23E88ECD-B42D-4F11-BE29-5F245979AA1A}"/>
                  </a:ext>
                </a:extLst>
              </p:cNvPr>
              <p:cNvSpPr/>
              <p:nvPr/>
            </p:nvSpPr>
            <p:spPr>
              <a:xfrm>
                <a:off x="7192356" y="3064709"/>
                <a:ext cx="455169" cy="65934"/>
              </a:xfrm>
              <a:custGeom>
                <a:avLst/>
                <a:gdLst>
                  <a:gd name="connsiteX0" fmla="*/ 4311 w 455169"/>
                  <a:gd name="connsiteY0" fmla="*/ 65841 h 65934"/>
                  <a:gd name="connsiteX1" fmla="*/ 287944 w 455169"/>
                  <a:gd name="connsiteY1" fmla="*/ 57374 h 65934"/>
                  <a:gd name="connsiteX2" fmla="*/ 455161 w 455169"/>
                  <a:gd name="connsiteY2" fmla="*/ 224 h 65934"/>
                  <a:gd name="connsiteX3" fmla="*/ 281594 w 455169"/>
                  <a:gd name="connsiteY3" fmla="*/ 38324 h 65934"/>
                  <a:gd name="connsiteX4" fmla="*/ 129194 w 455169"/>
                  <a:gd name="connsiteY4" fmla="*/ 59491 h 65934"/>
                  <a:gd name="connsiteX5" fmla="*/ 4311 w 455169"/>
                  <a:gd name="connsiteY5" fmla="*/ 65841 h 6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169" h="65934">
                    <a:moveTo>
                      <a:pt x="4311" y="65841"/>
                    </a:moveTo>
                    <a:cubicBezTo>
                      <a:pt x="30769" y="65488"/>
                      <a:pt x="212802" y="68310"/>
                      <a:pt x="287944" y="57374"/>
                    </a:cubicBezTo>
                    <a:cubicBezTo>
                      <a:pt x="363086" y="46438"/>
                      <a:pt x="456219" y="3399"/>
                      <a:pt x="455161" y="224"/>
                    </a:cubicBezTo>
                    <a:cubicBezTo>
                      <a:pt x="454103" y="-2951"/>
                      <a:pt x="335922" y="28446"/>
                      <a:pt x="281594" y="38324"/>
                    </a:cubicBezTo>
                    <a:cubicBezTo>
                      <a:pt x="227266" y="48202"/>
                      <a:pt x="178583" y="53141"/>
                      <a:pt x="129194" y="59491"/>
                    </a:cubicBezTo>
                    <a:cubicBezTo>
                      <a:pt x="79805" y="65841"/>
                      <a:pt x="-22147" y="66194"/>
                      <a:pt x="4311" y="658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6CF3EBA2-FE02-485C-A7BE-567AAD5F46D4}"/>
                  </a:ext>
                </a:extLst>
              </p:cNvPr>
              <p:cNvSpPr/>
              <p:nvPr/>
            </p:nvSpPr>
            <p:spPr>
              <a:xfrm>
                <a:off x="7187808" y="3091679"/>
                <a:ext cx="584669" cy="104387"/>
              </a:xfrm>
              <a:custGeom>
                <a:avLst/>
                <a:gdLst>
                  <a:gd name="connsiteX0" fmla="*/ 392 w 584669"/>
                  <a:gd name="connsiteY0" fmla="*/ 89671 h 104387"/>
                  <a:gd name="connsiteX1" fmla="*/ 248042 w 584669"/>
                  <a:gd name="connsiteY1" fmla="*/ 89671 h 104387"/>
                  <a:gd name="connsiteX2" fmla="*/ 423725 w 584669"/>
                  <a:gd name="connsiteY2" fmla="*/ 36754 h 104387"/>
                  <a:gd name="connsiteX3" fmla="*/ 485109 w 584669"/>
                  <a:gd name="connsiteY3" fmla="*/ 19821 h 104387"/>
                  <a:gd name="connsiteX4" fmla="*/ 584592 w 584669"/>
                  <a:gd name="connsiteY4" fmla="*/ 72738 h 104387"/>
                  <a:gd name="connsiteX5" fmla="*/ 468175 w 584669"/>
                  <a:gd name="connsiteY5" fmla="*/ 2888 h 104387"/>
                  <a:gd name="connsiteX6" fmla="*/ 408909 w 584669"/>
                  <a:gd name="connsiteY6" fmla="*/ 21938 h 104387"/>
                  <a:gd name="connsiteX7" fmla="*/ 197242 w 584669"/>
                  <a:gd name="connsiteY7" fmla="*/ 100254 h 104387"/>
                  <a:gd name="connsiteX8" fmla="*/ 392 w 584669"/>
                  <a:gd name="connsiteY8" fmla="*/ 89671 h 1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669" h="104387">
                    <a:moveTo>
                      <a:pt x="392" y="89671"/>
                    </a:moveTo>
                    <a:cubicBezTo>
                      <a:pt x="8859" y="87907"/>
                      <a:pt x="177487" y="98490"/>
                      <a:pt x="248042" y="89671"/>
                    </a:cubicBezTo>
                    <a:cubicBezTo>
                      <a:pt x="318597" y="80852"/>
                      <a:pt x="384214" y="48396"/>
                      <a:pt x="423725" y="36754"/>
                    </a:cubicBezTo>
                    <a:cubicBezTo>
                      <a:pt x="463236" y="25112"/>
                      <a:pt x="458298" y="13824"/>
                      <a:pt x="485109" y="19821"/>
                    </a:cubicBezTo>
                    <a:cubicBezTo>
                      <a:pt x="511920" y="25818"/>
                      <a:pt x="587414" y="75560"/>
                      <a:pt x="584592" y="72738"/>
                    </a:cubicBezTo>
                    <a:cubicBezTo>
                      <a:pt x="581770" y="69916"/>
                      <a:pt x="497456" y="11355"/>
                      <a:pt x="468175" y="2888"/>
                    </a:cubicBezTo>
                    <a:cubicBezTo>
                      <a:pt x="438894" y="-5579"/>
                      <a:pt x="454064" y="5710"/>
                      <a:pt x="408909" y="21938"/>
                    </a:cubicBezTo>
                    <a:cubicBezTo>
                      <a:pt x="363754" y="38166"/>
                      <a:pt x="272031" y="87201"/>
                      <a:pt x="197242" y="100254"/>
                    </a:cubicBezTo>
                    <a:cubicBezTo>
                      <a:pt x="122453" y="113307"/>
                      <a:pt x="-8075" y="91435"/>
                      <a:pt x="392" y="896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F8091B6E-4EB0-4471-B841-9F6DD56D89C2}"/>
                  </a:ext>
                </a:extLst>
              </p:cNvPr>
              <p:cNvSpPr/>
              <p:nvPr/>
            </p:nvSpPr>
            <p:spPr>
              <a:xfrm>
                <a:off x="7291665" y="3143094"/>
                <a:ext cx="476634" cy="100950"/>
              </a:xfrm>
              <a:custGeom>
                <a:avLst/>
                <a:gdLst>
                  <a:gd name="connsiteX0" fmla="*/ 252 w 476634"/>
                  <a:gd name="connsiteY0" fmla="*/ 91173 h 100950"/>
                  <a:gd name="connsiteX1" fmla="*/ 167468 w 476634"/>
                  <a:gd name="connsiteY1" fmla="*/ 97523 h 100950"/>
                  <a:gd name="connsiteX2" fmla="*/ 370668 w 476634"/>
                  <a:gd name="connsiteY2" fmla="*/ 34023 h 100950"/>
                  <a:gd name="connsiteX3" fmla="*/ 474385 w 476634"/>
                  <a:gd name="connsiteY3" fmla="*/ 156 h 100950"/>
                  <a:gd name="connsiteX4" fmla="*/ 277535 w 476634"/>
                  <a:gd name="connsiteY4" fmla="*/ 46723 h 100950"/>
                  <a:gd name="connsiteX5" fmla="*/ 133602 w 476634"/>
                  <a:gd name="connsiteY5" fmla="*/ 80589 h 100950"/>
                  <a:gd name="connsiteX6" fmla="*/ 252 w 476634"/>
                  <a:gd name="connsiteY6" fmla="*/ 91173 h 10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634" h="100950">
                    <a:moveTo>
                      <a:pt x="252" y="91173"/>
                    </a:moveTo>
                    <a:cubicBezTo>
                      <a:pt x="5896" y="93995"/>
                      <a:pt x="105732" y="107048"/>
                      <a:pt x="167468" y="97523"/>
                    </a:cubicBezTo>
                    <a:cubicBezTo>
                      <a:pt x="229204" y="87998"/>
                      <a:pt x="370668" y="34023"/>
                      <a:pt x="370668" y="34023"/>
                    </a:cubicBezTo>
                    <a:cubicBezTo>
                      <a:pt x="421821" y="17795"/>
                      <a:pt x="489907" y="-1961"/>
                      <a:pt x="474385" y="156"/>
                    </a:cubicBezTo>
                    <a:cubicBezTo>
                      <a:pt x="458863" y="2273"/>
                      <a:pt x="334332" y="33317"/>
                      <a:pt x="277535" y="46723"/>
                    </a:cubicBezTo>
                    <a:cubicBezTo>
                      <a:pt x="220738" y="60128"/>
                      <a:pt x="182285" y="73886"/>
                      <a:pt x="133602" y="80589"/>
                    </a:cubicBezTo>
                    <a:cubicBezTo>
                      <a:pt x="84919" y="87292"/>
                      <a:pt x="-5392" y="88351"/>
                      <a:pt x="252" y="911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87BEB9AF-1939-4E79-92CB-398A4FBCCEE1}"/>
                  </a:ext>
                </a:extLst>
              </p:cNvPr>
              <p:cNvSpPr/>
              <p:nvPr/>
            </p:nvSpPr>
            <p:spPr>
              <a:xfrm>
                <a:off x="7181848" y="3197768"/>
                <a:ext cx="114699" cy="222782"/>
              </a:xfrm>
              <a:custGeom>
                <a:avLst/>
                <a:gdLst>
                  <a:gd name="connsiteX0" fmla="*/ 2 w 114699"/>
                  <a:gd name="connsiteY0" fmla="*/ 15332 h 222782"/>
                  <a:gd name="connsiteX1" fmla="*/ 52919 w 114699"/>
                  <a:gd name="connsiteY1" fmla="*/ 133865 h 222782"/>
                  <a:gd name="connsiteX2" fmla="*/ 44452 w 114699"/>
                  <a:gd name="connsiteY2" fmla="*/ 222765 h 222782"/>
                  <a:gd name="connsiteX3" fmla="*/ 76202 w 114699"/>
                  <a:gd name="connsiteY3" fmla="*/ 140215 h 222782"/>
                  <a:gd name="connsiteX4" fmla="*/ 114302 w 114699"/>
                  <a:gd name="connsiteY4" fmla="*/ 515 h 222782"/>
                  <a:gd name="connsiteX5" fmla="*/ 50802 w 114699"/>
                  <a:gd name="connsiteY5" fmla="*/ 91532 h 222782"/>
                  <a:gd name="connsiteX6" fmla="*/ 2 w 114699"/>
                  <a:gd name="connsiteY6" fmla="*/ 15332 h 2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9" h="222782">
                    <a:moveTo>
                      <a:pt x="2" y="15332"/>
                    </a:moveTo>
                    <a:cubicBezTo>
                      <a:pt x="355" y="22387"/>
                      <a:pt x="45511" y="99293"/>
                      <a:pt x="52919" y="133865"/>
                    </a:cubicBezTo>
                    <a:cubicBezTo>
                      <a:pt x="60327" y="168437"/>
                      <a:pt x="40572" y="221707"/>
                      <a:pt x="44452" y="222765"/>
                    </a:cubicBezTo>
                    <a:cubicBezTo>
                      <a:pt x="48333" y="223823"/>
                      <a:pt x="64560" y="177257"/>
                      <a:pt x="76202" y="140215"/>
                    </a:cubicBezTo>
                    <a:cubicBezTo>
                      <a:pt x="87844" y="103173"/>
                      <a:pt x="118535" y="8629"/>
                      <a:pt x="114302" y="515"/>
                    </a:cubicBezTo>
                    <a:cubicBezTo>
                      <a:pt x="110069" y="-7599"/>
                      <a:pt x="69499" y="82713"/>
                      <a:pt x="50802" y="91532"/>
                    </a:cubicBezTo>
                    <a:cubicBezTo>
                      <a:pt x="32105" y="100351"/>
                      <a:pt x="-351" y="8277"/>
                      <a:pt x="2" y="1533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9F803303-EE96-4106-8590-66F5A5F06A6C}"/>
                  </a:ext>
                </a:extLst>
              </p:cNvPr>
              <p:cNvSpPr/>
              <p:nvPr/>
            </p:nvSpPr>
            <p:spPr>
              <a:xfrm>
                <a:off x="7649536" y="3011517"/>
                <a:ext cx="286195" cy="527564"/>
              </a:xfrm>
              <a:custGeom>
                <a:avLst/>
                <a:gdLst>
                  <a:gd name="connsiteX0" fmla="*/ 97 w 286195"/>
                  <a:gd name="connsiteY0" fmla="*/ 500 h 527564"/>
                  <a:gd name="connsiteX1" fmla="*/ 226581 w 286195"/>
                  <a:gd name="connsiteY1" fmla="*/ 70350 h 527564"/>
                  <a:gd name="connsiteX2" fmla="*/ 264681 w 286195"/>
                  <a:gd name="connsiteY2" fmla="*/ 224866 h 527564"/>
                  <a:gd name="connsiteX3" fmla="*/ 283731 w 286195"/>
                  <a:gd name="connsiteY3" fmla="*/ 366683 h 527564"/>
                  <a:gd name="connsiteX4" fmla="*/ 209647 w 286195"/>
                  <a:gd name="connsiteY4" fmla="*/ 400550 h 527564"/>
                  <a:gd name="connsiteX5" fmla="*/ 169431 w 286195"/>
                  <a:gd name="connsiteY5" fmla="*/ 457700 h 527564"/>
                  <a:gd name="connsiteX6" fmla="*/ 156731 w 286195"/>
                  <a:gd name="connsiteY6" fmla="*/ 527550 h 527564"/>
                  <a:gd name="connsiteX7" fmla="*/ 29731 w 286195"/>
                  <a:gd name="connsiteY7" fmla="*/ 464050 h 527564"/>
                  <a:gd name="connsiteX8" fmla="*/ 146147 w 286195"/>
                  <a:gd name="connsiteY8" fmla="*/ 483100 h 527564"/>
                  <a:gd name="connsiteX9" fmla="*/ 173664 w 286195"/>
                  <a:gd name="connsiteY9" fmla="*/ 400550 h 527564"/>
                  <a:gd name="connsiteX10" fmla="*/ 273147 w 286195"/>
                  <a:gd name="connsiteY10" fmla="*/ 315883 h 527564"/>
                  <a:gd name="connsiteX11" fmla="*/ 199064 w 286195"/>
                  <a:gd name="connsiteY11" fmla="*/ 55533 h 527564"/>
                  <a:gd name="connsiteX12" fmla="*/ 97 w 286195"/>
                  <a:gd name="connsiteY12" fmla="*/ 500 h 5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95" h="527564">
                    <a:moveTo>
                      <a:pt x="97" y="500"/>
                    </a:moveTo>
                    <a:cubicBezTo>
                      <a:pt x="4683" y="2969"/>
                      <a:pt x="182484" y="32956"/>
                      <a:pt x="226581" y="70350"/>
                    </a:cubicBezTo>
                    <a:cubicBezTo>
                      <a:pt x="270678" y="107744"/>
                      <a:pt x="255156" y="175477"/>
                      <a:pt x="264681" y="224866"/>
                    </a:cubicBezTo>
                    <a:cubicBezTo>
                      <a:pt x="274206" y="274255"/>
                      <a:pt x="292903" y="337402"/>
                      <a:pt x="283731" y="366683"/>
                    </a:cubicBezTo>
                    <a:cubicBezTo>
                      <a:pt x="274559" y="395964"/>
                      <a:pt x="228697" y="385381"/>
                      <a:pt x="209647" y="400550"/>
                    </a:cubicBezTo>
                    <a:cubicBezTo>
                      <a:pt x="190597" y="415720"/>
                      <a:pt x="178250" y="436533"/>
                      <a:pt x="169431" y="457700"/>
                    </a:cubicBezTo>
                    <a:cubicBezTo>
                      <a:pt x="160612" y="478867"/>
                      <a:pt x="180014" y="526492"/>
                      <a:pt x="156731" y="527550"/>
                    </a:cubicBezTo>
                    <a:cubicBezTo>
                      <a:pt x="133448" y="528608"/>
                      <a:pt x="31495" y="471458"/>
                      <a:pt x="29731" y="464050"/>
                    </a:cubicBezTo>
                    <a:cubicBezTo>
                      <a:pt x="27967" y="456642"/>
                      <a:pt x="122158" y="493683"/>
                      <a:pt x="146147" y="483100"/>
                    </a:cubicBezTo>
                    <a:cubicBezTo>
                      <a:pt x="170136" y="472517"/>
                      <a:pt x="152497" y="428420"/>
                      <a:pt x="173664" y="400550"/>
                    </a:cubicBezTo>
                    <a:cubicBezTo>
                      <a:pt x="194831" y="372680"/>
                      <a:pt x="268914" y="373386"/>
                      <a:pt x="273147" y="315883"/>
                    </a:cubicBezTo>
                    <a:cubicBezTo>
                      <a:pt x="277380" y="258380"/>
                      <a:pt x="243867" y="108097"/>
                      <a:pt x="199064" y="55533"/>
                    </a:cubicBezTo>
                    <a:cubicBezTo>
                      <a:pt x="154261" y="2969"/>
                      <a:pt x="-4489" y="-1969"/>
                      <a:pt x="97" y="50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4E5971BA-8EB2-4F1D-8482-A5DE54B3C673}"/>
                  </a:ext>
                </a:extLst>
              </p:cNvPr>
              <p:cNvSpPr/>
              <p:nvPr/>
            </p:nvSpPr>
            <p:spPr>
              <a:xfrm>
                <a:off x="7886362" y="2938384"/>
                <a:ext cx="416334" cy="154138"/>
              </a:xfrm>
              <a:custGeom>
                <a:avLst/>
                <a:gdLst>
                  <a:gd name="connsiteX0" fmla="*/ 338 w 416334"/>
                  <a:gd name="connsiteY0" fmla="*/ 154066 h 154138"/>
                  <a:gd name="connsiteX1" fmla="*/ 34205 w 416334"/>
                  <a:gd name="connsiteY1" fmla="*/ 111733 h 154138"/>
                  <a:gd name="connsiteX2" fmla="*/ 104055 w 416334"/>
                  <a:gd name="connsiteY2" fmla="*/ 82099 h 154138"/>
                  <a:gd name="connsiteX3" fmla="*/ 220471 w 416334"/>
                  <a:gd name="connsiteY3" fmla="*/ 41883 h 154138"/>
                  <a:gd name="connsiteX4" fmla="*/ 283971 w 416334"/>
                  <a:gd name="connsiteY4" fmla="*/ 1666 h 154138"/>
                  <a:gd name="connsiteX5" fmla="*/ 408855 w 416334"/>
                  <a:gd name="connsiteY5" fmla="*/ 101149 h 154138"/>
                  <a:gd name="connsiteX6" fmla="*/ 391921 w 416334"/>
                  <a:gd name="connsiteY6" fmla="*/ 151949 h 154138"/>
                  <a:gd name="connsiteX7" fmla="*/ 307255 w 416334"/>
                  <a:gd name="connsiteY7" fmla="*/ 31299 h 154138"/>
                  <a:gd name="connsiteX8" fmla="*/ 267038 w 416334"/>
                  <a:gd name="connsiteY8" fmla="*/ 37649 h 154138"/>
                  <a:gd name="connsiteX9" fmla="*/ 53255 w 416334"/>
                  <a:gd name="connsiteY9" fmla="*/ 111733 h 154138"/>
                  <a:gd name="connsiteX10" fmla="*/ 338 w 416334"/>
                  <a:gd name="connsiteY10" fmla="*/ 154066 h 1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334" h="154138">
                    <a:moveTo>
                      <a:pt x="338" y="154066"/>
                    </a:moveTo>
                    <a:cubicBezTo>
                      <a:pt x="-2837" y="154066"/>
                      <a:pt x="16919" y="123728"/>
                      <a:pt x="34205" y="111733"/>
                    </a:cubicBezTo>
                    <a:cubicBezTo>
                      <a:pt x="51491" y="99738"/>
                      <a:pt x="73011" y="93741"/>
                      <a:pt x="104055" y="82099"/>
                    </a:cubicBezTo>
                    <a:cubicBezTo>
                      <a:pt x="135099" y="70457"/>
                      <a:pt x="190485" y="55288"/>
                      <a:pt x="220471" y="41883"/>
                    </a:cubicBezTo>
                    <a:cubicBezTo>
                      <a:pt x="250457" y="28478"/>
                      <a:pt x="252574" y="-8212"/>
                      <a:pt x="283971" y="1666"/>
                    </a:cubicBezTo>
                    <a:cubicBezTo>
                      <a:pt x="315368" y="11544"/>
                      <a:pt x="390863" y="76102"/>
                      <a:pt x="408855" y="101149"/>
                    </a:cubicBezTo>
                    <a:cubicBezTo>
                      <a:pt x="426847" y="126196"/>
                      <a:pt x="408854" y="163591"/>
                      <a:pt x="391921" y="151949"/>
                    </a:cubicBezTo>
                    <a:cubicBezTo>
                      <a:pt x="374988" y="140307"/>
                      <a:pt x="328069" y="50349"/>
                      <a:pt x="307255" y="31299"/>
                    </a:cubicBezTo>
                    <a:cubicBezTo>
                      <a:pt x="286441" y="12249"/>
                      <a:pt x="309371" y="24243"/>
                      <a:pt x="267038" y="37649"/>
                    </a:cubicBezTo>
                    <a:cubicBezTo>
                      <a:pt x="224705" y="51055"/>
                      <a:pt x="97705" y="93741"/>
                      <a:pt x="53255" y="111733"/>
                    </a:cubicBezTo>
                    <a:cubicBezTo>
                      <a:pt x="8805" y="129725"/>
                      <a:pt x="3513" y="154066"/>
                      <a:pt x="338" y="1540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6AB419B9-34C0-4D5E-9C71-DFAFE0B42446}"/>
                  </a:ext>
                </a:extLst>
              </p:cNvPr>
              <p:cNvSpPr/>
              <p:nvPr/>
            </p:nvSpPr>
            <p:spPr>
              <a:xfrm>
                <a:off x="8276167" y="3099799"/>
                <a:ext cx="601538" cy="269950"/>
              </a:xfrm>
              <a:custGeom>
                <a:avLst/>
                <a:gdLst>
                  <a:gd name="connsiteX0" fmla="*/ 601133 w 601538"/>
                  <a:gd name="connsiteY0" fmla="*/ 269934 h 269950"/>
                  <a:gd name="connsiteX1" fmla="*/ 444500 w 601538"/>
                  <a:gd name="connsiteY1" fmla="*/ 30751 h 269950"/>
                  <a:gd name="connsiteX2" fmla="*/ 306916 w 601538"/>
                  <a:gd name="connsiteY2" fmla="*/ 15934 h 269950"/>
                  <a:gd name="connsiteX3" fmla="*/ 165100 w 601538"/>
                  <a:gd name="connsiteY3" fmla="*/ 13818 h 269950"/>
                  <a:gd name="connsiteX4" fmla="*/ 0 w 601538"/>
                  <a:gd name="connsiteY4" fmla="*/ 121768 h 269950"/>
                  <a:gd name="connsiteX5" fmla="*/ 165100 w 601538"/>
                  <a:gd name="connsiteY5" fmla="*/ 28634 h 269950"/>
                  <a:gd name="connsiteX6" fmla="*/ 395816 w 601538"/>
                  <a:gd name="connsiteY6" fmla="*/ 18051 h 269950"/>
                  <a:gd name="connsiteX7" fmla="*/ 601133 w 601538"/>
                  <a:gd name="connsiteY7" fmla="*/ 269934 h 2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538" h="269950">
                    <a:moveTo>
                      <a:pt x="601133" y="269934"/>
                    </a:moveTo>
                    <a:cubicBezTo>
                      <a:pt x="609247" y="272051"/>
                      <a:pt x="493536" y="73084"/>
                      <a:pt x="444500" y="30751"/>
                    </a:cubicBezTo>
                    <a:cubicBezTo>
                      <a:pt x="395464" y="-11582"/>
                      <a:pt x="353483" y="18756"/>
                      <a:pt x="306916" y="15934"/>
                    </a:cubicBezTo>
                    <a:cubicBezTo>
                      <a:pt x="260349" y="13112"/>
                      <a:pt x="216253" y="-3821"/>
                      <a:pt x="165100" y="13818"/>
                    </a:cubicBezTo>
                    <a:cubicBezTo>
                      <a:pt x="113947" y="31457"/>
                      <a:pt x="0" y="119299"/>
                      <a:pt x="0" y="121768"/>
                    </a:cubicBezTo>
                    <a:cubicBezTo>
                      <a:pt x="0" y="124237"/>
                      <a:pt x="99131" y="45920"/>
                      <a:pt x="165100" y="28634"/>
                    </a:cubicBezTo>
                    <a:cubicBezTo>
                      <a:pt x="231069" y="11348"/>
                      <a:pt x="325260" y="-20049"/>
                      <a:pt x="395816" y="18051"/>
                    </a:cubicBezTo>
                    <a:cubicBezTo>
                      <a:pt x="466371" y="56151"/>
                      <a:pt x="593019" y="267817"/>
                      <a:pt x="601133" y="2699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AE1D390C-C46C-4A5E-869B-9050BD263CD1}"/>
                  </a:ext>
                </a:extLst>
              </p:cNvPr>
              <p:cNvSpPr/>
              <p:nvPr/>
            </p:nvSpPr>
            <p:spPr>
              <a:xfrm>
                <a:off x="8359328" y="3218896"/>
                <a:ext cx="401557" cy="209098"/>
              </a:xfrm>
              <a:custGeom>
                <a:avLst/>
                <a:gdLst>
                  <a:gd name="connsiteX0" fmla="*/ 9972 w 401557"/>
                  <a:gd name="connsiteY0" fmla="*/ 40771 h 209098"/>
                  <a:gd name="connsiteX1" fmla="*/ 71355 w 401557"/>
                  <a:gd name="connsiteY1" fmla="*/ 40771 h 209098"/>
                  <a:gd name="connsiteX2" fmla="*/ 242805 w 401557"/>
                  <a:gd name="connsiteY2" fmla="*/ 30187 h 209098"/>
                  <a:gd name="connsiteX3" fmla="*/ 338055 w 401557"/>
                  <a:gd name="connsiteY3" fmla="*/ 133904 h 209098"/>
                  <a:gd name="connsiteX4" fmla="*/ 401555 w 401557"/>
                  <a:gd name="connsiteY4" fmla="*/ 207987 h 209098"/>
                  <a:gd name="connsiteX5" fmla="*/ 335939 w 401557"/>
                  <a:gd name="connsiteY5" fmla="*/ 76754 h 209098"/>
                  <a:gd name="connsiteX6" fmla="*/ 268205 w 401557"/>
                  <a:gd name="connsiteY6" fmla="*/ 554 h 209098"/>
                  <a:gd name="connsiteX7" fmla="*/ 9972 w 401557"/>
                  <a:gd name="connsiteY7" fmla="*/ 40771 h 20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557" h="209098">
                    <a:moveTo>
                      <a:pt x="9972" y="40771"/>
                    </a:moveTo>
                    <a:cubicBezTo>
                      <a:pt x="-22836" y="47474"/>
                      <a:pt x="32550" y="42535"/>
                      <a:pt x="71355" y="40771"/>
                    </a:cubicBezTo>
                    <a:cubicBezTo>
                      <a:pt x="110160" y="39007"/>
                      <a:pt x="198355" y="14665"/>
                      <a:pt x="242805" y="30187"/>
                    </a:cubicBezTo>
                    <a:cubicBezTo>
                      <a:pt x="287255" y="45709"/>
                      <a:pt x="311597" y="104271"/>
                      <a:pt x="338055" y="133904"/>
                    </a:cubicBezTo>
                    <a:cubicBezTo>
                      <a:pt x="364513" y="163537"/>
                      <a:pt x="401908" y="217512"/>
                      <a:pt x="401555" y="207987"/>
                    </a:cubicBezTo>
                    <a:cubicBezTo>
                      <a:pt x="401202" y="198462"/>
                      <a:pt x="358164" y="111326"/>
                      <a:pt x="335939" y="76754"/>
                    </a:cubicBezTo>
                    <a:cubicBezTo>
                      <a:pt x="313714" y="42182"/>
                      <a:pt x="316183" y="6198"/>
                      <a:pt x="268205" y="554"/>
                    </a:cubicBezTo>
                    <a:cubicBezTo>
                      <a:pt x="220227" y="-5091"/>
                      <a:pt x="42780" y="34068"/>
                      <a:pt x="9972" y="407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DBB17A36-2202-40E0-895F-CF58107BD762}"/>
                  </a:ext>
                </a:extLst>
              </p:cNvPr>
              <p:cNvSpPr/>
              <p:nvPr/>
            </p:nvSpPr>
            <p:spPr>
              <a:xfrm>
                <a:off x="8337856" y="3227400"/>
                <a:ext cx="429500" cy="219147"/>
              </a:xfrm>
              <a:custGeom>
                <a:avLst/>
                <a:gdLst>
                  <a:gd name="connsiteX0" fmla="*/ 1811 w 429500"/>
                  <a:gd name="connsiteY0" fmla="*/ 517 h 219147"/>
                  <a:gd name="connsiteX1" fmla="*/ 312961 w 429500"/>
                  <a:gd name="connsiteY1" fmla="*/ 125400 h 219147"/>
                  <a:gd name="connsiteX2" fmla="*/ 429377 w 429500"/>
                  <a:gd name="connsiteY2" fmla="*/ 218533 h 219147"/>
                  <a:gd name="connsiteX3" fmla="*/ 332011 w 429500"/>
                  <a:gd name="connsiteY3" fmla="*/ 165617 h 219147"/>
                  <a:gd name="connsiteX4" fmla="*/ 177494 w 429500"/>
                  <a:gd name="connsiteY4" fmla="*/ 161383 h 219147"/>
                  <a:gd name="connsiteX5" fmla="*/ 183844 w 429500"/>
                  <a:gd name="connsiteY5" fmla="*/ 83067 h 219147"/>
                  <a:gd name="connsiteX6" fmla="*/ 1811 w 429500"/>
                  <a:gd name="connsiteY6" fmla="*/ 517 h 21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00" h="219147">
                    <a:moveTo>
                      <a:pt x="1811" y="517"/>
                    </a:moveTo>
                    <a:cubicBezTo>
                      <a:pt x="23331" y="7573"/>
                      <a:pt x="241700" y="89064"/>
                      <a:pt x="312961" y="125400"/>
                    </a:cubicBezTo>
                    <a:cubicBezTo>
                      <a:pt x="384222" y="161736"/>
                      <a:pt x="426202" y="211830"/>
                      <a:pt x="429377" y="218533"/>
                    </a:cubicBezTo>
                    <a:cubicBezTo>
                      <a:pt x="432552" y="225236"/>
                      <a:pt x="373992" y="175142"/>
                      <a:pt x="332011" y="165617"/>
                    </a:cubicBezTo>
                    <a:cubicBezTo>
                      <a:pt x="290030" y="156092"/>
                      <a:pt x="202188" y="175141"/>
                      <a:pt x="177494" y="161383"/>
                    </a:cubicBezTo>
                    <a:cubicBezTo>
                      <a:pt x="152800" y="147625"/>
                      <a:pt x="210655" y="105645"/>
                      <a:pt x="183844" y="83067"/>
                    </a:cubicBezTo>
                    <a:cubicBezTo>
                      <a:pt x="157033" y="60489"/>
                      <a:pt x="-19709" y="-6539"/>
                      <a:pt x="1811" y="51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530274C9-0021-4110-BD62-F500BCF57B67}"/>
                  </a:ext>
                </a:extLst>
              </p:cNvPr>
              <p:cNvSpPr/>
              <p:nvPr/>
            </p:nvSpPr>
            <p:spPr>
              <a:xfrm>
                <a:off x="8042772" y="3112655"/>
                <a:ext cx="428162" cy="320651"/>
              </a:xfrm>
              <a:custGeom>
                <a:avLst/>
                <a:gdLst>
                  <a:gd name="connsiteX0" fmla="*/ 428128 w 428162"/>
                  <a:gd name="connsiteY0" fmla="*/ 962 h 320651"/>
                  <a:gd name="connsiteX1" fmla="*/ 83111 w 428162"/>
                  <a:gd name="connsiteY1" fmla="*/ 32712 h 320651"/>
                  <a:gd name="connsiteX2" fmla="*/ 40778 w 428162"/>
                  <a:gd name="connsiteY2" fmla="*/ 147012 h 320651"/>
                  <a:gd name="connsiteX3" fmla="*/ 6911 w 428162"/>
                  <a:gd name="connsiteY3" fmla="*/ 180878 h 320651"/>
                  <a:gd name="connsiteX4" fmla="*/ 184711 w 428162"/>
                  <a:gd name="connsiteY4" fmla="*/ 293062 h 320651"/>
                  <a:gd name="connsiteX5" fmla="*/ 201645 w 428162"/>
                  <a:gd name="connsiteY5" fmla="*/ 316345 h 320651"/>
                  <a:gd name="connsiteX6" fmla="*/ 80995 w 428162"/>
                  <a:gd name="connsiteY6" fmla="*/ 225328 h 320651"/>
                  <a:gd name="connsiteX7" fmla="*/ 57711 w 428162"/>
                  <a:gd name="connsiteY7" fmla="*/ 155478 h 320651"/>
                  <a:gd name="connsiteX8" fmla="*/ 104278 w 428162"/>
                  <a:gd name="connsiteY8" fmla="*/ 60228 h 320651"/>
                  <a:gd name="connsiteX9" fmla="*/ 428128 w 428162"/>
                  <a:gd name="connsiteY9" fmla="*/ 962 h 3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162" h="320651">
                    <a:moveTo>
                      <a:pt x="428128" y="962"/>
                    </a:moveTo>
                    <a:cubicBezTo>
                      <a:pt x="424600" y="-3624"/>
                      <a:pt x="147669" y="8370"/>
                      <a:pt x="83111" y="32712"/>
                    </a:cubicBezTo>
                    <a:cubicBezTo>
                      <a:pt x="18553" y="57054"/>
                      <a:pt x="53478" y="122318"/>
                      <a:pt x="40778" y="147012"/>
                    </a:cubicBezTo>
                    <a:cubicBezTo>
                      <a:pt x="28078" y="171706"/>
                      <a:pt x="-17078" y="156536"/>
                      <a:pt x="6911" y="180878"/>
                    </a:cubicBezTo>
                    <a:cubicBezTo>
                      <a:pt x="30900" y="205220"/>
                      <a:pt x="152255" y="270484"/>
                      <a:pt x="184711" y="293062"/>
                    </a:cubicBezTo>
                    <a:cubicBezTo>
                      <a:pt x="217167" y="315640"/>
                      <a:pt x="218931" y="327634"/>
                      <a:pt x="201645" y="316345"/>
                    </a:cubicBezTo>
                    <a:cubicBezTo>
                      <a:pt x="184359" y="305056"/>
                      <a:pt x="104984" y="252139"/>
                      <a:pt x="80995" y="225328"/>
                    </a:cubicBezTo>
                    <a:cubicBezTo>
                      <a:pt x="57006" y="198517"/>
                      <a:pt x="53831" y="182995"/>
                      <a:pt x="57711" y="155478"/>
                    </a:cubicBezTo>
                    <a:cubicBezTo>
                      <a:pt x="61591" y="127961"/>
                      <a:pt x="41836" y="89156"/>
                      <a:pt x="104278" y="60228"/>
                    </a:cubicBezTo>
                    <a:cubicBezTo>
                      <a:pt x="166720" y="31300"/>
                      <a:pt x="431656" y="5548"/>
                      <a:pt x="428128" y="9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B3969A53-9924-491E-9FEA-0A73CF2AD3D7}"/>
                  </a:ext>
                </a:extLst>
              </p:cNvPr>
              <p:cNvSpPr/>
              <p:nvPr/>
            </p:nvSpPr>
            <p:spPr>
              <a:xfrm>
                <a:off x="8139113" y="3465194"/>
                <a:ext cx="251089" cy="192414"/>
              </a:xfrm>
              <a:custGeom>
                <a:avLst/>
                <a:gdLst>
                  <a:gd name="connsiteX0" fmla="*/ 0 w 251089"/>
                  <a:gd name="connsiteY0" fmla="*/ 319 h 192414"/>
                  <a:gd name="connsiteX1" fmla="*/ 207962 w 251089"/>
                  <a:gd name="connsiteY1" fmla="*/ 44769 h 192414"/>
                  <a:gd name="connsiteX2" fmla="*/ 231775 w 251089"/>
                  <a:gd name="connsiteY2" fmla="*/ 113031 h 192414"/>
                  <a:gd name="connsiteX3" fmla="*/ 250825 w 251089"/>
                  <a:gd name="connsiteY3" fmla="*/ 192406 h 192414"/>
                  <a:gd name="connsiteX4" fmla="*/ 217487 w 251089"/>
                  <a:gd name="connsiteY4" fmla="*/ 108269 h 192414"/>
                  <a:gd name="connsiteX5" fmla="*/ 206375 w 251089"/>
                  <a:gd name="connsiteY5" fmla="*/ 66994 h 192414"/>
                  <a:gd name="connsiteX6" fmla="*/ 0 w 251089"/>
                  <a:gd name="connsiteY6" fmla="*/ 319 h 19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89" h="192414">
                    <a:moveTo>
                      <a:pt x="0" y="319"/>
                    </a:moveTo>
                    <a:cubicBezTo>
                      <a:pt x="264" y="-3385"/>
                      <a:pt x="169333" y="25984"/>
                      <a:pt x="207962" y="44769"/>
                    </a:cubicBezTo>
                    <a:cubicBezTo>
                      <a:pt x="246591" y="63554"/>
                      <a:pt x="224631" y="88425"/>
                      <a:pt x="231775" y="113031"/>
                    </a:cubicBezTo>
                    <a:cubicBezTo>
                      <a:pt x="238919" y="137637"/>
                      <a:pt x="253206" y="193200"/>
                      <a:pt x="250825" y="192406"/>
                    </a:cubicBezTo>
                    <a:cubicBezTo>
                      <a:pt x="248444" y="191612"/>
                      <a:pt x="224895" y="129171"/>
                      <a:pt x="217487" y="108269"/>
                    </a:cubicBezTo>
                    <a:cubicBezTo>
                      <a:pt x="210079" y="87367"/>
                      <a:pt x="236537" y="84192"/>
                      <a:pt x="206375" y="66994"/>
                    </a:cubicBezTo>
                    <a:cubicBezTo>
                      <a:pt x="176213" y="49796"/>
                      <a:pt x="-264" y="4023"/>
                      <a:pt x="0" y="31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8B9446D6-C559-47D7-9A16-54339BDF7EE7}"/>
                  </a:ext>
                </a:extLst>
              </p:cNvPr>
              <p:cNvSpPr/>
              <p:nvPr/>
            </p:nvSpPr>
            <p:spPr>
              <a:xfrm>
                <a:off x="8082252" y="3505175"/>
                <a:ext cx="192674" cy="216663"/>
              </a:xfrm>
              <a:custGeom>
                <a:avLst/>
                <a:gdLst>
                  <a:gd name="connsiteX0" fmla="*/ 128298 w 192674"/>
                  <a:gd name="connsiteY0" fmla="*/ 25 h 216663"/>
                  <a:gd name="connsiteX1" fmla="*/ 180686 w 192674"/>
                  <a:gd name="connsiteY1" fmla="*/ 141313 h 216663"/>
                  <a:gd name="connsiteX2" fmla="*/ 142586 w 192674"/>
                  <a:gd name="connsiteY2" fmla="*/ 166713 h 216663"/>
                  <a:gd name="connsiteX3" fmla="*/ 1298 w 192674"/>
                  <a:gd name="connsiteY3" fmla="*/ 212750 h 216663"/>
                  <a:gd name="connsiteX4" fmla="*/ 79086 w 192674"/>
                  <a:gd name="connsiteY4" fmla="*/ 204813 h 216663"/>
                  <a:gd name="connsiteX5" fmla="*/ 191798 w 192674"/>
                  <a:gd name="connsiteY5" fmla="*/ 130200 h 216663"/>
                  <a:gd name="connsiteX6" fmla="*/ 128298 w 192674"/>
                  <a:gd name="connsiteY6" fmla="*/ 25 h 21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4" h="216663">
                    <a:moveTo>
                      <a:pt x="128298" y="25"/>
                    </a:moveTo>
                    <a:cubicBezTo>
                      <a:pt x="126446" y="1877"/>
                      <a:pt x="178305" y="113532"/>
                      <a:pt x="180686" y="141313"/>
                    </a:cubicBezTo>
                    <a:cubicBezTo>
                      <a:pt x="183067" y="169094"/>
                      <a:pt x="172484" y="154807"/>
                      <a:pt x="142586" y="166713"/>
                    </a:cubicBezTo>
                    <a:cubicBezTo>
                      <a:pt x="112688" y="178619"/>
                      <a:pt x="11881" y="206400"/>
                      <a:pt x="1298" y="212750"/>
                    </a:cubicBezTo>
                    <a:cubicBezTo>
                      <a:pt x="-9285" y="219100"/>
                      <a:pt x="47336" y="218571"/>
                      <a:pt x="79086" y="204813"/>
                    </a:cubicBezTo>
                    <a:cubicBezTo>
                      <a:pt x="110836" y="191055"/>
                      <a:pt x="182273" y="161686"/>
                      <a:pt x="191798" y="130200"/>
                    </a:cubicBezTo>
                    <a:cubicBezTo>
                      <a:pt x="201323" y="98715"/>
                      <a:pt x="130150" y="-1827"/>
                      <a:pt x="128298" y="2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50825CA1-E75C-45AF-B24F-62A42C408E28}"/>
                  </a:ext>
                </a:extLst>
              </p:cNvPr>
              <p:cNvSpPr/>
              <p:nvPr/>
            </p:nvSpPr>
            <p:spPr>
              <a:xfrm>
                <a:off x="8103758" y="3476374"/>
                <a:ext cx="35624" cy="201866"/>
              </a:xfrm>
              <a:custGeom>
                <a:avLst/>
                <a:gdLst>
                  <a:gd name="connsiteX0" fmla="*/ 35355 w 35624"/>
                  <a:gd name="connsiteY0" fmla="*/ 251 h 201866"/>
                  <a:gd name="connsiteX1" fmla="*/ 17892 w 35624"/>
                  <a:gd name="connsiteY1" fmla="*/ 116139 h 201866"/>
                  <a:gd name="connsiteX2" fmla="*/ 430 w 35624"/>
                  <a:gd name="connsiteY2" fmla="*/ 149476 h 201866"/>
                  <a:gd name="connsiteX3" fmla="*/ 5192 w 35624"/>
                  <a:gd name="connsiteY3" fmla="*/ 201864 h 201866"/>
                  <a:gd name="connsiteX4" fmla="*/ 3605 w 35624"/>
                  <a:gd name="connsiteY4" fmla="*/ 151064 h 201866"/>
                  <a:gd name="connsiteX5" fmla="*/ 35355 w 35624"/>
                  <a:gd name="connsiteY5" fmla="*/ 251 h 20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24" h="201866">
                    <a:moveTo>
                      <a:pt x="35355" y="251"/>
                    </a:moveTo>
                    <a:cubicBezTo>
                      <a:pt x="37736" y="-5570"/>
                      <a:pt x="23713" y="91268"/>
                      <a:pt x="17892" y="116139"/>
                    </a:cubicBezTo>
                    <a:cubicBezTo>
                      <a:pt x="12071" y="141010"/>
                      <a:pt x="2547" y="135189"/>
                      <a:pt x="430" y="149476"/>
                    </a:cubicBezTo>
                    <a:cubicBezTo>
                      <a:pt x="-1687" y="163764"/>
                      <a:pt x="4663" y="201599"/>
                      <a:pt x="5192" y="201864"/>
                    </a:cubicBezTo>
                    <a:cubicBezTo>
                      <a:pt x="5721" y="202129"/>
                      <a:pt x="-4333" y="183079"/>
                      <a:pt x="3605" y="151064"/>
                    </a:cubicBezTo>
                    <a:cubicBezTo>
                      <a:pt x="11543" y="119049"/>
                      <a:pt x="32974" y="6072"/>
                      <a:pt x="35355" y="25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1C15879B-FB3C-494D-8A48-FCED437F22A1}"/>
                  </a:ext>
                </a:extLst>
              </p:cNvPr>
              <p:cNvSpPr/>
              <p:nvPr/>
            </p:nvSpPr>
            <p:spPr>
              <a:xfrm>
                <a:off x="8278430" y="3638198"/>
                <a:ext cx="299239" cy="73377"/>
              </a:xfrm>
              <a:custGeom>
                <a:avLst/>
                <a:gdLst>
                  <a:gd name="connsiteX0" fmla="*/ 383 w 299239"/>
                  <a:gd name="connsiteY0" fmla="*/ 73377 h 73377"/>
                  <a:gd name="connsiteX1" fmla="*/ 130558 w 299239"/>
                  <a:gd name="connsiteY1" fmla="*/ 5115 h 73377"/>
                  <a:gd name="connsiteX2" fmla="*/ 298833 w 299239"/>
                  <a:gd name="connsiteY2" fmla="*/ 5115 h 73377"/>
                  <a:gd name="connsiteX3" fmla="*/ 171833 w 299239"/>
                  <a:gd name="connsiteY3" fmla="*/ 6702 h 73377"/>
                  <a:gd name="connsiteX4" fmla="*/ 383 w 299239"/>
                  <a:gd name="connsiteY4" fmla="*/ 73377 h 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39" h="73377">
                    <a:moveTo>
                      <a:pt x="383" y="73377"/>
                    </a:moveTo>
                    <a:cubicBezTo>
                      <a:pt x="-6496" y="73113"/>
                      <a:pt x="80816" y="16492"/>
                      <a:pt x="130558" y="5115"/>
                    </a:cubicBezTo>
                    <a:cubicBezTo>
                      <a:pt x="180300" y="-6262"/>
                      <a:pt x="291954" y="4851"/>
                      <a:pt x="298833" y="5115"/>
                    </a:cubicBezTo>
                    <a:cubicBezTo>
                      <a:pt x="305712" y="5379"/>
                      <a:pt x="223691" y="-4410"/>
                      <a:pt x="171833" y="6702"/>
                    </a:cubicBezTo>
                    <a:cubicBezTo>
                      <a:pt x="119975" y="17814"/>
                      <a:pt x="7262" y="73641"/>
                      <a:pt x="383" y="733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9D5A2DDC-F0EE-453D-B3B8-F2E39FDC963B}"/>
                  </a:ext>
                </a:extLst>
              </p:cNvPr>
              <p:cNvSpPr/>
              <p:nvPr/>
            </p:nvSpPr>
            <p:spPr>
              <a:xfrm>
                <a:off x="8019380" y="3667095"/>
                <a:ext cx="110217" cy="243280"/>
              </a:xfrm>
              <a:custGeom>
                <a:avLst/>
                <a:gdLst>
                  <a:gd name="connsiteX0" fmla="*/ 110208 w 110217"/>
                  <a:gd name="connsiteY0" fmla="*/ 30 h 243280"/>
                  <a:gd name="connsiteX1" fmla="*/ 5433 w 110217"/>
                  <a:gd name="connsiteY1" fmla="*/ 142905 h 243280"/>
                  <a:gd name="connsiteX2" fmla="*/ 22895 w 110217"/>
                  <a:gd name="connsiteY2" fmla="*/ 211168 h 243280"/>
                  <a:gd name="connsiteX3" fmla="*/ 91158 w 110217"/>
                  <a:gd name="connsiteY3" fmla="*/ 242918 h 243280"/>
                  <a:gd name="connsiteX4" fmla="*/ 11783 w 110217"/>
                  <a:gd name="connsiteY4" fmla="*/ 192118 h 243280"/>
                  <a:gd name="connsiteX5" fmla="*/ 11783 w 110217"/>
                  <a:gd name="connsiteY5" fmla="*/ 155605 h 243280"/>
                  <a:gd name="connsiteX6" fmla="*/ 110208 w 110217"/>
                  <a:gd name="connsiteY6" fmla="*/ 30 h 24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17" h="243280">
                    <a:moveTo>
                      <a:pt x="110208" y="30"/>
                    </a:moveTo>
                    <a:cubicBezTo>
                      <a:pt x="109150" y="-2087"/>
                      <a:pt x="19985" y="107715"/>
                      <a:pt x="5433" y="142905"/>
                    </a:cubicBezTo>
                    <a:cubicBezTo>
                      <a:pt x="-9119" y="178095"/>
                      <a:pt x="8608" y="194499"/>
                      <a:pt x="22895" y="211168"/>
                    </a:cubicBezTo>
                    <a:cubicBezTo>
                      <a:pt x="37182" y="227837"/>
                      <a:pt x="93010" y="246093"/>
                      <a:pt x="91158" y="242918"/>
                    </a:cubicBezTo>
                    <a:cubicBezTo>
                      <a:pt x="89306" y="239743"/>
                      <a:pt x="25012" y="206670"/>
                      <a:pt x="11783" y="192118"/>
                    </a:cubicBezTo>
                    <a:cubicBezTo>
                      <a:pt x="-1446" y="177566"/>
                      <a:pt x="-3034" y="186561"/>
                      <a:pt x="11783" y="155605"/>
                    </a:cubicBezTo>
                    <a:cubicBezTo>
                      <a:pt x="26600" y="124649"/>
                      <a:pt x="111266" y="2147"/>
                      <a:pt x="110208" y="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37169612-20F4-4005-B449-1CB932BFB1EA}"/>
                  </a:ext>
                </a:extLst>
              </p:cNvPr>
              <p:cNvSpPr/>
              <p:nvPr/>
            </p:nvSpPr>
            <p:spPr>
              <a:xfrm>
                <a:off x="7911255" y="3344468"/>
                <a:ext cx="207451" cy="221136"/>
              </a:xfrm>
              <a:custGeom>
                <a:avLst/>
                <a:gdLst>
                  <a:gd name="connsiteX0" fmla="*/ 145308 w 207451"/>
                  <a:gd name="connsiteY0" fmla="*/ 395 h 221136"/>
                  <a:gd name="connsiteX1" fmla="*/ 142133 w 207451"/>
                  <a:gd name="connsiteY1" fmla="*/ 70245 h 221136"/>
                  <a:gd name="connsiteX2" fmla="*/ 13545 w 207451"/>
                  <a:gd name="connsiteY2" fmla="*/ 94057 h 221136"/>
                  <a:gd name="connsiteX3" fmla="*/ 158008 w 207451"/>
                  <a:gd name="connsiteY3" fmla="*/ 116282 h 221136"/>
                  <a:gd name="connsiteX4" fmla="*/ 196108 w 207451"/>
                  <a:gd name="connsiteY4" fmla="*/ 175020 h 221136"/>
                  <a:gd name="connsiteX5" fmla="*/ 100858 w 207451"/>
                  <a:gd name="connsiteY5" fmla="*/ 219470 h 221136"/>
                  <a:gd name="connsiteX6" fmla="*/ 2433 w 207451"/>
                  <a:gd name="connsiteY6" fmla="*/ 208357 h 221136"/>
                  <a:gd name="connsiteX7" fmla="*/ 207220 w 207451"/>
                  <a:gd name="connsiteY7" fmla="*/ 176607 h 221136"/>
                  <a:gd name="connsiteX8" fmla="*/ 45295 w 207451"/>
                  <a:gd name="connsiteY8" fmla="*/ 105170 h 221136"/>
                  <a:gd name="connsiteX9" fmla="*/ 145308 w 207451"/>
                  <a:gd name="connsiteY9" fmla="*/ 395 h 22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451" h="221136">
                    <a:moveTo>
                      <a:pt x="145308" y="395"/>
                    </a:moveTo>
                    <a:cubicBezTo>
                      <a:pt x="161448" y="-5426"/>
                      <a:pt x="164093" y="54635"/>
                      <a:pt x="142133" y="70245"/>
                    </a:cubicBezTo>
                    <a:cubicBezTo>
                      <a:pt x="120173" y="85855"/>
                      <a:pt x="10899" y="86384"/>
                      <a:pt x="13545" y="94057"/>
                    </a:cubicBezTo>
                    <a:cubicBezTo>
                      <a:pt x="16191" y="101730"/>
                      <a:pt x="127581" y="102788"/>
                      <a:pt x="158008" y="116282"/>
                    </a:cubicBezTo>
                    <a:cubicBezTo>
                      <a:pt x="188435" y="129776"/>
                      <a:pt x="205633" y="157822"/>
                      <a:pt x="196108" y="175020"/>
                    </a:cubicBezTo>
                    <a:cubicBezTo>
                      <a:pt x="186583" y="192218"/>
                      <a:pt x="133137" y="213914"/>
                      <a:pt x="100858" y="219470"/>
                    </a:cubicBezTo>
                    <a:cubicBezTo>
                      <a:pt x="68579" y="225026"/>
                      <a:pt x="-15294" y="215501"/>
                      <a:pt x="2433" y="208357"/>
                    </a:cubicBezTo>
                    <a:cubicBezTo>
                      <a:pt x="20160" y="201213"/>
                      <a:pt x="200076" y="193805"/>
                      <a:pt x="207220" y="176607"/>
                    </a:cubicBezTo>
                    <a:cubicBezTo>
                      <a:pt x="214364" y="159409"/>
                      <a:pt x="54026" y="131099"/>
                      <a:pt x="45295" y="105170"/>
                    </a:cubicBezTo>
                    <a:cubicBezTo>
                      <a:pt x="36564" y="79241"/>
                      <a:pt x="129168" y="6216"/>
                      <a:pt x="145308" y="3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86AE6C52-E7BE-4F1A-ADF6-462D1EF0F7A3}"/>
                  </a:ext>
                </a:extLst>
              </p:cNvPr>
              <p:cNvSpPr/>
              <p:nvPr/>
            </p:nvSpPr>
            <p:spPr>
              <a:xfrm>
                <a:off x="7752739" y="3551599"/>
                <a:ext cx="263742" cy="280543"/>
              </a:xfrm>
              <a:custGeom>
                <a:avLst/>
                <a:gdLst>
                  <a:gd name="connsiteX0" fmla="*/ 611 w 263742"/>
                  <a:gd name="connsiteY0" fmla="*/ 1226 h 280543"/>
                  <a:gd name="connsiteX1" fmla="*/ 241911 w 263742"/>
                  <a:gd name="connsiteY1" fmla="*/ 134576 h 280543"/>
                  <a:gd name="connsiteX2" fmla="*/ 246674 w 263742"/>
                  <a:gd name="connsiteY2" fmla="*/ 196489 h 280543"/>
                  <a:gd name="connsiteX3" fmla="*/ 191111 w 263742"/>
                  <a:gd name="connsiteY3" fmla="*/ 279039 h 280543"/>
                  <a:gd name="connsiteX4" fmla="*/ 256199 w 263742"/>
                  <a:gd name="connsiteY4" fmla="*/ 120289 h 280543"/>
                  <a:gd name="connsiteX5" fmla="*/ 175236 w 263742"/>
                  <a:gd name="connsiteY5" fmla="*/ 71076 h 280543"/>
                  <a:gd name="connsiteX6" fmla="*/ 611 w 263742"/>
                  <a:gd name="connsiteY6" fmla="*/ 1226 h 2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742" h="280543">
                    <a:moveTo>
                      <a:pt x="611" y="1226"/>
                    </a:moveTo>
                    <a:cubicBezTo>
                      <a:pt x="11723" y="11809"/>
                      <a:pt x="200901" y="102032"/>
                      <a:pt x="241911" y="134576"/>
                    </a:cubicBezTo>
                    <a:cubicBezTo>
                      <a:pt x="282921" y="167120"/>
                      <a:pt x="255141" y="172412"/>
                      <a:pt x="246674" y="196489"/>
                    </a:cubicBezTo>
                    <a:cubicBezTo>
                      <a:pt x="238207" y="220566"/>
                      <a:pt x="189524" y="291739"/>
                      <a:pt x="191111" y="279039"/>
                    </a:cubicBezTo>
                    <a:cubicBezTo>
                      <a:pt x="192698" y="266339"/>
                      <a:pt x="258845" y="154950"/>
                      <a:pt x="256199" y="120289"/>
                    </a:cubicBezTo>
                    <a:cubicBezTo>
                      <a:pt x="253553" y="85629"/>
                      <a:pt x="217569" y="90655"/>
                      <a:pt x="175236" y="71076"/>
                    </a:cubicBezTo>
                    <a:cubicBezTo>
                      <a:pt x="132903" y="51497"/>
                      <a:pt x="-10501" y="-9357"/>
                      <a:pt x="611" y="12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FE63A8C9-01D7-41C6-B4EC-76B8E4C76561}"/>
                  </a:ext>
                </a:extLst>
              </p:cNvPr>
              <p:cNvSpPr/>
              <p:nvPr/>
            </p:nvSpPr>
            <p:spPr>
              <a:xfrm>
                <a:off x="7766068" y="3618080"/>
                <a:ext cx="212735" cy="76425"/>
              </a:xfrm>
              <a:custGeom>
                <a:avLst/>
                <a:gdLst>
                  <a:gd name="connsiteX0" fmla="*/ 1570 w 212735"/>
                  <a:gd name="connsiteY0" fmla="*/ 1420 h 76425"/>
                  <a:gd name="connsiteX1" fmla="*/ 209532 w 212735"/>
                  <a:gd name="connsiteY1" fmla="*/ 76033 h 76425"/>
                  <a:gd name="connsiteX2" fmla="*/ 119045 w 212735"/>
                  <a:gd name="connsiteY2" fmla="*/ 29995 h 76425"/>
                  <a:gd name="connsiteX3" fmla="*/ 1570 w 212735"/>
                  <a:gd name="connsiteY3" fmla="*/ 1420 h 7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35" h="76425">
                    <a:moveTo>
                      <a:pt x="1570" y="1420"/>
                    </a:moveTo>
                    <a:cubicBezTo>
                      <a:pt x="16651" y="9093"/>
                      <a:pt x="189953" y="71271"/>
                      <a:pt x="209532" y="76033"/>
                    </a:cubicBezTo>
                    <a:cubicBezTo>
                      <a:pt x="229111" y="80795"/>
                      <a:pt x="153970" y="40843"/>
                      <a:pt x="119045" y="29995"/>
                    </a:cubicBezTo>
                    <a:cubicBezTo>
                      <a:pt x="84120" y="19147"/>
                      <a:pt x="-13511" y="-6253"/>
                      <a:pt x="1570" y="142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83696E83-5CEE-40ED-B0C5-D76D79550319}"/>
                  </a:ext>
                </a:extLst>
              </p:cNvPr>
              <p:cNvSpPr/>
              <p:nvPr/>
            </p:nvSpPr>
            <p:spPr>
              <a:xfrm>
                <a:off x="7899263" y="3667823"/>
                <a:ext cx="51002" cy="181264"/>
              </a:xfrm>
              <a:custGeom>
                <a:avLst/>
                <a:gdLst>
                  <a:gd name="connsiteX0" fmla="*/ 137 w 51002"/>
                  <a:gd name="connsiteY0" fmla="*/ 5652 h 181264"/>
                  <a:gd name="connsiteX1" fmla="*/ 35062 w 51002"/>
                  <a:gd name="connsiteY1" fmla="*/ 88202 h 181264"/>
                  <a:gd name="connsiteX2" fmla="*/ 6487 w 51002"/>
                  <a:gd name="connsiteY2" fmla="*/ 180277 h 181264"/>
                  <a:gd name="connsiteX3" fmla="*/ 50937 w 51002"/>
                  <a:gd name="connsiteY3" fmla="*/ 26290 h 181264"/>
                  <a:gd name="connsiteX4" fmla="*/ 137 w 51002"/>
                  <a:gd name="connsiteY4" fmla="*/ 5652 h 18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02" h="181264">
                    <a:moveTo>
                      <a:pt x="137" y="5652"/>
                    </a:moveTo>
                    <a:cubicBezTo>
                      <a:pt x="-2509" y="15971"/>
                      <a:pt x="34004" y="59098"/>
                      <a:pt x="35062" y="88202"/>
                    </a:cubicBezTo>
                    <a:cubicBezTo>
                      <a:pt x="36120" y="117306"/>
                      <a:pt x="3841" y="190596"/>
                      <a:pt x="6487" y="180277"/>
                    </a:cubicBezTo>
                    <a:cubicBezTo>
                      <a:pt x="9133" y="169958"/>
                      <a:pt x="48820" y="55130"/>
                      <a:pt x="50937" y="26290"/>
                    </a:cubicBezTo>
                    <a:cubicBezTo>
                      <a:pt x="53054" y="-2550"/>
                      <a:pt x="2783" y="-4667"/>
                      <a:pt x="137" y="56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BE5C0F41-4104-49D1-B289-6973C4DBF7AD}"/>
                  </a:ext>
                </a:extLst>
              </p:cNvPr>
              <p:cNvSpPr/>
              <p:nvPr/>
            </p:nvSpPr>
            <p:spPr>
              <a:xfrm>
                <a:off x="7592180" y="3636797"/>
                <a:ext cx="226655" cy="114831"/>
              </a:xfrm>
              <a:custGeom>
                <a:avLst/>
                <a:gdLst>
                  <a:gd name="connsiteX0" fmla="*/ 833 w 226655"/>
                  <a:gd name="connsiteY0" fmla="*/ 114466 h 114831"/>
                  <a:gd name="connsiteX1" fmla="*/ 145295 w 226655"/>
                  <a:gd name="connsiteY1" fmla="*/ 25566 h 114831"/>
                  <a:gd name="connsiteX2" fmla="*/ 226258 w 226655"/>
                  <a:gd name="connsiteY2" fmla="*/ 74778 h 114831"/>
                  <a:gd name="connsiteX3" fmla="*/ 113545 w 226655"/>
                  <a:gd name="connsiteY3" fmla="*/ 166 h 114831"/>
                  <a:gd name="connsiteX4" fmla="*/ 86558 w 226655"/>
                  <a:gd name="connsiteY4" fmla="*/ 55728 h 114831"/>
                  <a:gd name="connsiteX5" fmla="*/ 833 w 226655"/>
                  <a:gd name="connsiteY5" fmla="*/ 114466 h 11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655" h="114831">
                    <a:moveTo>
                      <a:pt x="833" y="114466"/>
                    </a:moveTo>
                    <a:cubicBezTo>
                      <a:pt x="10623" y="109439"/>
                      <a:pt x="107724" y="32181"/>
                      <a:pt x="145295" y="25566"/>
                    </a:cubicBezTo>
                    <a:cubicBezTo>
                      <a:pt x="182866" y="18951"/>
                      <a:pt x="231550" y="79011"/>
                      <a:pt x="226258" y="74778"/>
                    </a:cubicBezTo>
                    <a:cubicBezTo>
                      <a:pt x="220966" y="70545"/>
                      <a:pt x="136828" y="3341"/>
                      <a:pt x="113545" y="166"/>
                    </a:cubicBezTo>
                    <a:cubicBezTo>
                      <a:pt x="90262" y="-3009"/>
                      <a:pt x="102697" y="40118"/>
                      <a:pt x="86558" y="55728"/>
                    </a:cubicBezTo>
                    <a:cubicBezTo>
                      <a:pt x="70419" y="71338"/>
                      <a:pt x="-8957" y="119493"/>
                      <a:pt x="833" y="1144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55E80945-4FEB-4EC6-B89E-254F79DC9356}"/>
                  </a:ext>
                </a:extLst>
              </p:cNvPr>
              <p:cNvSpPr/>
              <p:nvPr/>
            </p:nvSpPr>
            <p:spPr>
              <a:xfrm>
                <a:off x="7826758" y="3722045"/>
                <a:ext cx="97068" cy="260595"/>
              </a:xfrm>
              <a:custGeom>
                <a:avLst/>
                <a:gdLst>
                  <a:gd name="connsiteX0" fmla="*/ 5967 w 97068"/>
                  <a:gd name="connsiteY0" fmla="*/ 8580 h 260595"/>
                  <a:gd name="connsiteX1" fmla="*/ 96455 w 97068"/>
                  <a:gd name="connsiteY1" fmla="*/ 256230 h 260595"/>
                  <a:gd name="connsiteX2" fmla="*/ 44067 w 97068"/>
                  <a:gd name="connsiteY2" fmla="*/ 159393 h 260595"/>
                  <a:gd name="connsiteX3" fmla="*/ 12317 w 97068"/>
                  <a:gd name="connsiteY3" fmla="*/ 65730 h 260595"/>
                  <a:gd name="connsiteX4" fmla="*/ 5967 w 97068"/>
                  <a:gd name="connsiteY4" fmla="*/ 8580 h 26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68" h="260595">
                    <a:moveTo>
                      <a:pt x="5967" y="8580"/>
                    </a:moveTo>
                    <a:cubicBezTo>
                      <a:pt x="19990" y="40330"/>
                      <a:pt x="90105" y="231094"/>
                      <a:pt x="96455" y="256230"/>
                    </a:cubicBezTo>
                    <a:cubicBezTo>
                      <a:pt x="102805" y="281366"/>
                      <a:pt x="58090" y="191143"/>
                      <a:pt x="44067" y="159393"/>
                    </a:cubicBezTo>
                    <a:cubicBezTo>
                      <a:pt x="30044" y="127643"/>
                      <a:pt x="18402" y="89807"/>
                      <a:pt x="12317" y="65730"/>
                    </a:cubicBezTo>
                    <a:cubicBezTo>
                      <a:pt x="6232" y="41653"/>
                      <a:pt x="-8056" y="-23170"/>
                      <a:pt x="5967" y="85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A281CEDF-D784-4B5F-875B-2BBFCD1E3493}"/>
                  </a:ext>
                </a:extLst>
              </p:cNvPr>
              <p:cNvSpPr/>
              <p:nvPr/>
            </p:nvSpPr>
            <p:spPr>
              <a:xfrm>
                <a:off x="7611675" y="3754290"/>
                <a:ext cx="345114" cy="304181"/>
              </a:xfrm>
              <a:custGeom>
                <a:avLst/>
                <a:gdLst>
                  <a:gd name="connsiteX0" fmla="*/ 388 w 345114"/>
                  <a:gd name="connsiteY0" fmla="*/ 148 h 304181"/>
                  <a:gd name="connsiteX1" fmla="*/ 32138 w 345114"/>
                  <a:gd name="connsiteY1" fmla="*/ 196998 h 304181"/>
                  <a:gd name="connsiteX2" fmla="*/ 90875 w 345114"/>
                  <a:gd name="connsiteY2" fmla="*/ 235098 h 304181"/>
                  <a:gd name="connsiteX3" fmla="*/ 127388 w 345114"/>
                  <a:gd name="connsiteY3" fmla="*/ 262085 h 304181"/>
                  <a:gd name="connsiteX4" fmla="*/ 182950 w 345114"/>
                  <a:gd name="connsiteY4" fmla="*/ 223985 h 304181"/>
                  <a:gd name="connsiteX5" fmla="*/ 344875 w 345114"/>
                  <a:gd name="connsiteY5" fmla="*/ 231923 h 304181"/>
                  <a:gd name="connsiteX6" fmla="*/ 143263 w 345114"/>
                  <a:gd name="connsiteY6" fmla="*/ 303360 h 304181"/>
                  <a:gd name="connsiteX7" fmla="*/ 167075 w 345114"/>
                  <a:gd name="connsiteY7" fmla="*/ 266848 h 304181"/>
                  <a:gd name="connsiteX8" fmla="*/ 211525 w 345114"/>
                  <a:gd name="connsiteY8" fmla="*/ 208110 h 304181"/>
                  <a:gd name="connsiteX9" fmla="*/ 79763 w 345114"/>
                  <a:gd name="connsiteY9" fmla="*/ 201760 h 304181"/>
                  <a:gd name="connsiteX10" fmla="*/ 52775 w 345114"/>
                  <a:gd name="connsiteY10" fmla="*/ 165248 h 304181"/>
                  <a:gd name="connsiteX11" fmla="*/ 388 w 345114"/>
                  <a:gd name="connsiteY11" fmla="*/ 148 h 3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5114" h="304181">
                    <a:moveTo>
                      <a:pt x="388" y="148"/>
                    </a:moveTo>
                    <a:cubicBezTo>
                      <a:pt x="-3051" y="5440"/>
                      <a:pt x="17057" y="157840"/>
                      <a:pt x="32138" y="196998"/>
                    </a:cubicBezTo>
                    <a:cubicBezTo>
                      <a:pt x="47219" y="236156"/>
                      <a:pt x="75000" y="224250"/>
                      <a:pt x="90875" y="235098"/>
                    </a:cubicBezTo>
                    <a:cubicBezTo>
                      <a:pt x="106750" y="245946"/>
                      <a:pt x="112042" y="263937"/>
                      <a:pt x="127388" y="262085"/>
                    </a:cubicBezTo>
                    <a:cubicBezTo>
                      <a:pt x="142734" y="260233"/>
                      <a:pt x="146702" y="229012"/>
                      <a:pt x="182950" y="223985"/>
                    </a:cubicBezTo>
                    <a:cubicBezTo>
                      <a:pt x="219198" y="218958"/>
                      <a:pt x="351489" y="218694"/>
                      <a:pt x="344875" y="231923"/>
                    </a:cubicBezTo>
                    <a:cubicBezTo>
                      <a:pt x="338261" y="245152"/>
                      <a:pt x="172896" y="297539"/>
                      <a:pt x="143263" y="303360"/>
                    </a:cubicBezTo>
                    <a:cubicBezTo>
                      <a:pt x="113630" y="309181"/>
                      <a:pt x="155698" y="282723"/>
                      <a:pt x="167075" y="266848"/>
                    </a:cubicBezTo>
                    <a:cubicBezTo>
                      <a:pt x="178452" y="250973"/>
                      <a:pt x="226077" y="218958"/>
                      <a:pt x="211525" y="208110"/>
                    </a:cubicBezTo>
                    <a:cubicBezTo>
                      <a:pt x="196973" y="197262"/>
                      <a:pt x="106221" y="208904"/>
                      <a:pt x="79763" y="201760"/>
                    </a:cubicBezTo>
                    <a:cubicBezTo>
                      <a:pt x="53305" y="194616"/>
                      <a:pt x="63623" y="197527"/>
                      <a:pt x="52775" y="165248"/>
                    </a:cubicBezTo>
                    <a:cubicBezTo>
                      <a:pt x="41927" y="132969"/>
                      <a:pt x="3827" y="-5144"/>
                      <a:pt x="388" y="14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904A77F1-5F2C-4C48-A03F-C0C03C00D611}"/>
                  </a:ext>
                </a:extLst>
              </p:cNvPr>
              <p:cNvSpPr/>
              <p:nvPr/>
            </p:nvSpPr>
            <p:spPr>
              <a:xfrm>
                <a:off x="7586253" y="3759082"/>
                <a:ext cx="190968" cy="296628"/>
              </a:xfrm>
              <a:custGeom>
                <a:avLst/>
                <a:gdLst>
                  <a:gd name="connsiteX0" fmla="*/ 55972 w 190968"/>
                  <a:gd name="connsiteY0" fmla="*/ 118 h 296628"/>
                  <a:gd name="connsiteX1" fmla="*/ 25810 w 190968"/>
                  <a:gd name="connsiteY1" fmla="*/ 179506 h 296628"/>
                  <a:gd name="connsiteX2" fmla="*/ 59147 w 190968"/>
                  <a:gd name="connsiteY2" fmla="*/ 265231 h 296628"/>
                  <a:gd name="connsiteX3" fmla="*/ 190910 w 190968"/>
                  <a:gd name="connsiteY3" fmla="*/ 287456 h 296628"/>
                  <a:gd name="connsiteX4" fmla="*/ 41685 w 190968"/>
                  <a:gd name="connsiteY4" fmla="*/ 290631 h 296628"/>
                  <a:gd name="connsiteX5" fmla="*/ 410 w 190968"/>
                  <a:gd name="connsiteY5" fmla="*/ 208081 h 296628"/>
                  <a:gd name="connsiteX6" fmla="*/ 55972 w 190968"/>
                  <a:gd name="connsiteY6" fmla="*/ 118 h 29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968" h="296628">
                    <a:moveTo>
                      <a:pt x="55972" y="118"/>
                    </a:moveTo>
                    <a:cubicBezTo>
                      <a:pt x="60205" y="-4644"/>
                      <a:pt x="25281" y="135321"/>
                      <a:pt x="25810" y="179506"/>
                    </a:cubicBezTo>
                    <a:cubicBezTo>
                      <a:pt x="26339" y="223691"/>
                      <a:pt x="31630" y="247239"/>
                      <a:pt x="59147" y="265231"/>
                    </a:cubicBezTo>
                    <a:cubicBezTo>
                      <a:pt x="86664" y="283223"/>
                      <a:pt x="193820" y="283223"/>
                      <a:pt x="190910" y="287456"/>
                    </a:cubicBezTo>
                    <a:cubicBezTo>
                      <a:pt x="188000" y="291689"/>
                      <a:pt x="73435" y="303860"/>
                      <a:pt x="41685" y="290631"/>
                    </a:cubicBezTo>
                    <a:cubicBezTo>
                      <a:pt x="9935" y="277402"/>
                      <a:pt x="-2500" y="255177"/>
                      <a:pt x="410" y="208081"/>
                    </a:cubicBezTo>
                    <a:cubicBezTo>
                      <a:pt x="3320" y="160985"/>
                      <a:pt x="51739" y="4880"/>
                      <a:pt x="55972" y="1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D2BC9A5D-D73B-47E2-8FE3-DC6BC77D3E84}"/>
                  </a:ext>
                </a:extLst>
              </p:cNvPr>
              <p:cNvSpPr/>
              <p:nvPr/>
            </p:nvSpPr>
            <p:spPr>
              <a:xfrm>
                <a:off x="6965327" y="3771490"/>
                <a:ext cx="584838" cy="518470"/>
              </a:xfrm>
              <a:custGeom>
                <a:avLst/>
                <a:gdLst>
                  <a:gd name="connsiteX0" fmla="*/ 21261 w 584838"/>
                  <a:gd name="connsiteY0" fmla="*/ 502060 h 518470"/>
                  <a:gd name="connsiteX1" fmla="*/ 113336 w 584838"/>
                  <a:gd name="connsiteY1" fmla="*/ 494123 h 518470"/>
                  <a:gd name="connsiteX2" fmla="*/ 451473 w 584838"/>
                  <a:gd name="connsiteY2" fmla="*/ 368710 h 518470"/>
                  <a:gd name="connsiteX3" fmla="*/ 495923 w 584838"/>
                  <a:gd name="connsiteY3" fmla="*/ 257585 h 518470"/>
                  <a:gd name="connsiteX4" fmla="*/ 499098 w 584838"/>
                  <a:gd name="connsiteY4" fmla="*/ 333785 h 518470"/>
                  <a:gd name="connsiteX5" fmla="*/ 573711 w 584838"/>
                  <a:gd name="connsiteY5" fmla="*/ 140110 h 518470"/>
                  <a:gd name="connsiteX6" fmla="*/ 576886 w 584838"/>
                  <a:gd name="connsiteY6" fmla="*/ 410 h 518470"/>
                  <a:gd name="connsiteX7" fmla="*/ 500686 w 584838"/>
                  <a:gd name="connsiteY7" fmla="*/ 100423 h 518470"/>
                  <a:gd name="connsiteX8" fmla="*/ 426073 w 584838"/>
                  <a:gd name="connsiteY8" fmla="*/ 189323 h 518470"/>
                  <a:gd name="connsiteX9" fmla="*/ 540373 w 584838"/>
                  <a:gd name="connsiteY9" fmla="*/ 86135 h 518470"/>
                  <a:gd name="connsiteX10" fmla="*/ 507036 w 584838"/>
                  <a:gd name="connsiteY10" fmla="*/ 255998 h 518470"/>
                  <a:gd name="connsiteX11" fmla="*/ 476873 w 584838"/>
                  <a:gd name="connsiteY11" fmla="*/ 316323 h 518470"/>
                  <a:gd name="connsiteX12" fmla="*/ 21261 w 584838"/>
                  <a:gd name="connsiteY12" fmla="*/ 502060 h 51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838" h="518470">
                    <a:moveTo>
                      <a:pt x="21261" y="502060"/>
                    </a:moveTo>
                    <a:cubicBezTo>
                      <a:pt x="-39328" y="531693"/>
                      <a:pt x="41634" y="516348"/>
                      <a:pt x="113336" y="494123"/>
                    </a:cubicBezTo>
                    <a:cubicBezTo>
                      <a:pt x="185038" y="471898"/>
                      <a:pt x="387709" y="408133"/>
                      <a:pt x="451473" y="368710"/>
                    </a:cubicBezTo>
                    <a:cubicBezTo>
                      <a:pt x="515237" y="329287"/>
                      <a:pt x="487986" y="263406"/>
                      <a:pt x="495923" y="257585"/>
                    </a:cubicBezTo>
                    <a:cubicBezTo>
                      <a:pt x="503860" y="251764"/>
                      <a:pt x="486133" y="353364"/>
                      <a:pt x="499098" y="333785"/>
                    </a:cubicBezTo>
                    <a:cubicBezTo>
                      <a:pt x="512063" y="314206"/>
                      <a:pt x="560746" y="195672"/>
                      <a:pt x="573711" y="140110"/>
                    </a:cubicBezTo>
                    <a:cubicBezTo>
                      <a:pt x="586676" y="84548"/>
                      <a:pt x="589057" y="7024"/>
                      <a:pt x="576886" y="410"/>
                    </a:cubicBezTo>
                    <a:cubicBezTo>
                      <a:pt x="564715" y="-6205"/>
                      <a:pt x="525822" y="68937"/>
                      <a:pt x="500686" y="100423"/>
                    </a:cubicBezTo>
                    <a:cubicBezTo>
                      <a:pt x="475551" y="131908"/>
                      <a:pt x="419459" y="191704"/>
                      <a:pt x="426073" y="189323"/>
                    </a:cubicBezTo>
                    <a:cubicBezTo>
                      <a:pt x="432687" y="186942"/>
                      <a:pt x="526879" y="75022"/>
                      <a:pt x="540373" y="86135"/>
                    </a:cubicBezTo>
                    <a:cubicBezTo>
                      <a:pt x="553867" y="97247"/>
                      <a:pt x="517619" y="217633"/>
                      <a:pt x="507036" y="255998"/>
                    </a:cubicBezTo>
                    <a:cubicBezTo>
                      <a:pt x="496453" y="294363"/>
                      <a:pt x="556513" y="273725"/>
                      <a:pt x="476873" y="316323"/>
                    </a:cubicBezTo>
                    <a:cubicBezTo>
                      <a:pt x="397233" y="358921"/>
                      <a:pt x="81850" y="472427"/>
                      <a:pt x="21261" y="5020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D71642F0-3362-4495-833E-57A81C0E133D}"/>
                  </a:ext>
                </a:extLst>
              </p:cNvPr>
              <p:cNvSpPr/>
              <p:nvPr/>
            </p:nvSpPr>
            <p:spPr>
              <a:xfrm>
                <a:off x="7440613" y="3624177"/>
                <a:ext cx="265124" cy="161519"/>
              </a:xfrm>
              <a:custGeom>
                <a:avLst/>
                <a:gdLst>
                  <a:gd name="connsiteX0" fmla="*/ 265112 w 265124"/>
                  <a:gd name="connsiteY0" fmla="*/ 86 h 161519"/>
                  <a:gd name="connsiteX1" fmla="*/ 76200 w 265124"/>
                  <a:gd name="connsiteY1" fmla="*/ 111211 h 161519"/>
                  <a:gd name="connsiteX2" fmla="*/ 0 w 265124"/>
                  <a:gd name="connsiteY2" fmla="*/ 109623 h 161519"/>
                  <a:gd name="connsiteX3" fmla="*/ 74612 w 265124"/>
                  <a:gd name="connsiteY3" fmla="*/ 133436 h 161519"/>
                  <a:gd name="connsiteX4" fmla="*/ 92075 w 265124"/>
                  <a:gd name="connsiteY4" fmla="*/ 160423 h 161519"/>
                  <a:gd name="connsiteX5" fmla="*/ 66675 w 265124"/>
                  <a:gd name="connsiteY5" fmla="*/ 93748 h 161519"/>
                  <a:gd name="connsiteX6" fmla="*/ 265112 w 265124"/>
                  <a:gd name="connsiteY6" fmla="*/ 86 h 16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24" h="161519">
                    <a:moveTo>
                      <a:pt x="265112" y="86"/>
                    </a:moveTo>
                    <a:cubicBezTo>
                      <a:pt x="266699" y="2996"/>
                      <a:pt x="120385" y="92955"/>
                      <a:pt x="76200" y="111211"/>
                    </a:cubicBezTo>
                    <a:cubicBezTo>
                      <a:pt x="32015" y="129467"/>
                      <a:pt x="265" y="105919"/>
                      <a:pt x="0" y="109623"/>
                    </a:cubicBezTo>
                    <a:cubicBezTo>
                      <a:pt x="-265" y="113327"/>
                      <a:pt x="59266" y="124969"/>
                      <a:pt x="74612" y="133436"/>
                    </a:cubicBezTo>
                    <a:cubicBezTo>
                      <a:pt x="89958" y="141903"/>
                      <a:pt x="93398" y="167038"/>
                      <a:pt x="92075" y="160423"/>
                    </a:cubicBezTo>
                    <a:cubicBezTo>
                      <a:pt x="90752" y="153808"/>
                      <a:pt x="38100" y="118883"/>
                      <a:pt x="66675" y="93748"/>
                    </a:cubicBezTo>
                    <a:cubicBezTo>
                      <a:pt x="95250" y="68613"/>
                      <a:pt x="263525" y="-2824"/>
                      <a:pt x="265112" y="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CD1A8A9C-767B-487C-B339-B9903DB61EEB}"/>
                  </a:ext>
                </a:extLst>
              </p:cNvPr>
              <p:cNvSpPr/>
              <p:nvPr/>
            </p:nvSpPr>
            <p:spPr>
              <a:xfrm>
                <a:off x="5589376" y="2082440"/>
                <a:ext cx="370721" cy="70998"/>
              </a:xfrm>
              <a:custGeom>
                <a:avLst/>
                <a:gdLst>
                  <a:gd name="connsiteX0" fmla="*/ 11324 w 370721"/>
                  <a:gd name="connsiteY0" fmla="*/ 65977 h 70998"/>
                  <a:gd name="connsiteX1" fmla="*/ 64241 w 370721"/>
                  <a:gd name="connsiteY1" fmla="*/ 65977 h 70998"/>
                  <a:gd name="connsiteX2" fmla="*/ 362691 w 370721"/>
                  <a:gd name="connsiteY2" fmla="*/ 360 h 70998"/>
                  <a:gd name="connsiteX3" fmla="*/ 280141 w 370721"/>
                  <a:gd name="connsiteY3" fmla="*/ 40577 h 70998"/>
                  <a:gd name="connsiteX4" fmla="*/ 222991 w 370721"/>
                  <a:gd name="connsiteY4" fmla="*/ 61743 h 70998"/>
                  <a:gd name="connsiteX5" fmla="*/ 11324 w 370721"/>
                  <a:gd name="connsiteY5" fmla="*/ 65977 h 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721" h="70998">
                    <a:moveTo>
                      <a:pt x="11324" y="65977"/>
                    </a:moveTo>
                    <a:cubicBezTo>
                      <a:pt x="-15134" y="66683"/>
                      <a:pt x="5680" y="76913"/>
                      <a:pt x="64241" y="65977"/>
                    </a:cubicBezTo>
                    <a:cubicBezTo>
                      <a:pt x="122802" y="55041"/>
                      <a:pt x="326708" y="4593"/>
                      <a:pt x="362691" y="360"/>
                    </a:cubicBezTo>
                    <a:cubicBezTo>
                      <a:pt x="398674" y="-3873"/>
                      <a:pt x="303424" y="30347"/>
                      <a:pt x="280141" y="40577"/>
                    </a:cubicBezTo>
                    <a:cubicBezTo>
                      <a:pt x="256858" y="50807"/>
                      <a:pt x="265324" y="57863"/>
                      <a:pt x="222991" y="61743"/>
                    </a:cubicBezTo>
                    <a:cubicBezTo>
                      <a:pt x="180658" y="65623"/>
                      <a:pt x="37782" y="65271"/>
                      <a:pt x="11324" y="6597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7" name="グループ化 626">
              <a:extLst>
                <a:ext uri="{FF2B5EF4-FFF2-40B4-BE49-F238E27FC236}">
                  <a16:creationId xmlns:a16="http://schemas.microsoft.com/office/drawing/2014/main" id="{C617D2A2-CDE4-4D81-AB2D-C3C11A0469A0}"/>
                </a:ext>
              </a:extLst>
            </p:cNvPr>
            <p:cNvGrpSpPr/>
            <p:nvPr/>
          </p:nvGrpSpPr>
          <p:grpSpPr>
            <a:xfrm>
              <a:off x="3690214" y="1669626"/>
              <a:ext cx="2242803" cy="1927241"/>
              <a:chOff x="4843797" y="2473960"/>
              <a:chExt cx="1769051" cy="1520146"/>
            </a:xfrm>
            <a:solidFill>
              <a:srgbClr val="FF3399">
                <a:alpha val="25000"/>
              </a:srgbClr>
            </a:solidFill>
          </p:grpSpPr>
          <p:grpSp>
            <p:nvGrpSpPr>
              <p:cNvPr id="628" name="グループ化 627">
                <a:extLst>
                  <a:ext uri="{FF2B5EF4-FFF2-40B4-BE49-F238E27FC236}">
                    <a16:creationId xmlns:a16="http://schemas.microsoft.com/office/drawing/2014/main" id="{B3E07AFE-5F93-4222-91A0-A30CF8F3211E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B9F7D543-841D-4D9B-B0CE-5FA7146A2855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72E774CD-4262-45FB-9360-8FF0D8DD13EA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015D42AF-EC13-4A2B-8A12-2D17163B3854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FD9F91AD-79C3-4F7B-8673-C970425EBAD5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70C71238-1517-40EC-A1ED-9859BB9A2313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05AD56BB-3951-48A5-BB57-392930549F4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3CBD5049-6EC6-4C43-A69B-16F4FC521E89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9FF616CA-F8B2-46C2-9CAD-6074E741D31D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919B4B41-69FA-4422-8064-0D3661D69297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40CE0063-9731-4EA4-8873-0CD412B8BB9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E57EBC69-F46B-4999-BDB7-CD84D91D989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3A68229E-4907-4007-9C9C-6FDAA002BC4E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76966BBF-08B4-4C2A-8812-80E2D8FBAE4E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1847C0F6-2676-4172-A237-8F9D3627E3A2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352F18DC-EA19-4902-8BD7-65603AE1ECA9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29" name="グループ化 628">
                <a:extLst>
                  <a:ext uri="{FF2B5EF4-FFF2-40B4-BE49-F238E27FC236}">
                    <a16:creationId xmlns:a16="http://schemas.microsoft.com/office/drawing/2014/main" id="{E6E55468-799B-4250-8B7A-30EDB13BFC00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A4077A4C-B91F-49B9-B598-40A6F927F91D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4F8762F3-A777-4654-9030-F0F11F458BE4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EC6A820-DC47-4EBC-B066-20970C8E0178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E61259AD-45F2-4BC6-A318-D6465ECCB4D4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63B22080-0ABE-41E4-8552-E580745C7853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EA368DB9-9A3C-4179-9643-4DD3366AA2F4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242E0810-40D5-4020-965B-AF817AE2ECA0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E049E23B-B8AB-499A-831F-0CFC500E5C10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6AD8FC45-2B9B-4A4D-A678-6CC77312B641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368F64B4-6C7B-4FD7-B358-A6726EEE6C60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9DF453CF-7D0B-4541-B0A7-2148ADAE874B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34D48F8F-0E37-4442-8C66-FDD52C5C9914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948D6BFA-79B5-4B5C-BE88-1DDC00EB9488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AFE40EBE-2FA3-42A1-B454-8CD5919A5FC6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BD67398-375A-4DA9-AB91-F21938C093C2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30" name="グループ化 629">
                <a:extLst>
                  <a:ext uri="{FF2B5EF4-FFF2-40B4-BE49-F238E27FC236}">
                    <a16:creationId xmlns:a16="http://schemas.microsoft.com/office/drawing/2014/main" id="{E8B510ED-468F-409A-8DF6-4105F68FED72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507E049F-83A7-4777-9E37-D292EE75FDE6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320A760E-E4F0-42FE-8B79-AE4A4C42375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7080D8B9-2E44-493E-8BC7-2FD433F2B42E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73577782-0423-4949-BA79-F8E639ACA24E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0153B012-C23F-400C-8E7F-1522C4FD18DD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3161AC3-76E7-4CC1-B0B6-1777FAC25465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E7FE964C-CD37-4527-A72E-9876B8343949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18A1660B-98CF-42F3-9811-265530CFB337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38BAC97B-169C-45B0-A334-0919CBD9DE17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8BEABE8F-2A40-49B8-BD10-71FE1D897B2A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DB7D6514-8A73-4C63-AC7D-B115CD79A8B7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AF99CD1B-D6AE-44F2-80FA-DD27BDA5CFC8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14EFD065-734C-48D0-8752-B4CA69F45289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E26F6F6C-0B69-4DBB-B0EA-B81DEDB7D534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9DAAF5D9-7EBF-4102-B4A6-5BE2A322E365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76" name="グループ化 675">
              <a:extLst>
                <a:ext uri="{FF2B5EF4-FFF2-40B4-BE49-F238E27FC236}">
                  <a16:creationId xmlns:a16="http://schemas.microsoft.com/office/drawing/2014/main" id="{CF2F19E1-B68B-4281-A98D-48BA9435AAFE}"/>
                </a:ext>
              </a:extLst>
            </p:cNvPr>
            <p:cNvGrpSpPr/>
            <p:nvPr/>
          </p:nvGrpSpPr>
          <p:grpSpPr>
            <a:xfrm>
              <a:off x="3218197" y="1546859"/>
              <a:ext cx="2242803" cy="1927241"/>
              <a:chOff x="4843797" y="2473960"/>
              <a:chExt cx="1769051" cy="1520146"/>
            </a:xfrm>
            <a:solidFill>
              <a:srgbClr val="FF3399">
                <a:alpha val="80000"/>
              </a:srgbClr>
            </a:solidFill>
          </p:grpSpPr>
          <p:grpSp>
            <p:nvGrpSpPr>
              <p:cNvPr id="677" name="グループ化 676">
                <a:extLst>
                  <a:ext uri="{FF2B5EF4-FFF2-40B4-BE49-F238E27FC236}">
                    <a16:creationId xmlns:a16="http://schemas.microsoft.com/office/drawing/2014/main" id="{466E3823-53F2-4F9F-BE22-96C890A9C17C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CACEAEDB-F770-4981-AC7F-103FF14FFB55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3E8B18B4-B4C9-450A-8017-19F98F4B0637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12BE7AF4-6B11-41D2-80E6-E2A0196DED57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FEAF4FCC-6695-4EA3-8E68-21C33E00D8C7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1190ABA7-CA32-4D01-953D-1C70FD2AA405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C70E2AE9-4387-4F3C-9059-7EBFEA46E76B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A6476CC3-10D8-4EB1-B7DD-B6AA89554268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5307EDE5-AE28-4D11-AF70-958E201625E0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17B182C2-7913-41E3-ADF2-825143DECE38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44AC2B21-7B84-4AA5-B938-4E431B48D072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FE3515E7-F064-45FE-A9DA-5F24F410E08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7295F4ED-E943-43C6-92DD-A9DEC8FADFFD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6B1B47BD-2678-4E98-987A-3DD29E2FF31C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2E75250A-9508-4B24-AF63-C78BAD3ED283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3BA57869-BBF3-4A8F-9990-FB70978AA07E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8" name="グループ化 677">
                <a:extLst>
                  <a:ext uri="{FF2B5EF4-FFF2-40B4-BE49-F238E27FC236}">
                    <a16:creationId xmlns:a16="http://schemas.microsoft.com/office/drawing/2014/main" id="{07A7963E-D00F-46ED-8BA0-8FF14CDED089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AB285CEB-CEF9-4801-AA9C-BB107DE84909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D09CAEA8-9F3C-4F13-90E8-DC32DFA3F76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B5316B22-BBD8-4226-9881-5467B51B03E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8E7780A0-405C-46CC-9EB1-8082D133AFE4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25D1EAFF-08C1-4EDE-A9C1-519BBFA72BF2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1520B45A-B5EF-42D9-B3C3-E59FE41EDF7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B8D5D122-0967-4888-A413-A29C33F5DD91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F0A7DEBB-3AF7-4C26-942C-A1A80760062C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3E024751-1930-4F31-9B86-F89E2ADB8C6B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ADCA62FF-5C2E-450F-BD6B-0981EC7A7F0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8C94628E-64BD-499E-8765-341BEE5210B9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95D707F-65D4-47F3-98B3-9045718B38B7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130128E4-ED28-4688-BB73-CFF2ADF7F11D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BF0F2EB2-2C5F-4D80-94E1-E5D89E8D6025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B8861932-9A9B-4B31-AB70-C0A98324F7D0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79" name="グループ化 678">
                <a:extLst>
                  <a:ext uri="{FF2B5EF4-FFF2-40B4-BE49-F238E27FC236}">
                    <a16:creationId xmlns:a16="http://schemas.microsoft.com/office/drawing/2014/main" id="{8CB8C371-7321-44F2-9218-2C81C3E5783E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F58F94C5-B554-4E2B-98CE-892B8BEF2AB6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5CDF8FAE-71E6-47ED-BABA-C2AF6F01A368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3AF1AF47-6E3C-4BC6-BF63-0A188FF73CE4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5B29E81F-26E7-4DF2-AC83-A7F8B58D2AE5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6609B7B4-BA89-412A-AB00-52DB3E1BE2B5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7A86645D-5A87-44C4-940C-8AA81CE6382E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3C7B3963-DB50-4DC9-A6A2-CEE6CC0D461E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0C02C514-4803-4F43-8817-9CC7144E9DA7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BCFE5532-1B56-4429-841E-0AB5A49BF5C5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430EB061-EA9B-4EBD-BB2A-3F42C9EA9499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28754075-6CA6-44EF-9093-5DA0543468DC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70AFC30C-4D14-47E2-9865-F8D5F86BE17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429770D8-E2A1-440F-A133-54058C73A941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906C9953-5099-4A97-A15D-27F9E7AC882E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69B0A3E-783E-48E4-B916-BA672902A05E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74" name="グループ化 773">
              <a:extLst>
                <a:ext uri="{FF2B5EF4-FFF2-40B4-BE49-F238E27FC236}">
                  <a16:creationId xmlns:a16="http://schemas.microsoft.com/office/drawing/2014/main" id="{07FD1ED6-E15F-4E0B-95B0-432A357BCC41}"/>
                </a:ext>
              </a:extLst>
            </p:cNvPr>
            <p:cNvGrpSpPr/>
            <p:nvPr/>
          </p:nvGrpSpPr>
          <p:grpSpPr>
            <a:xfrm rot="4073254">
              <a:off x="3764297" y="1501759"/>
              <a:ext cx="2242803" cy="1927241"/>
              <a:chOff x="4843797" y="2473960"/>
              <a:chExt cx="1769051" cy="1520146"/>
            </a:xfrm>
            <a:solidFill>
              <a:srgbClr val="FF3399">
                <a:alpha val="80000"/>
              </a:srgbClr>
            </a:solidFill>
          </p:grpSpPr>
          <p:grpSp>
            <p:nvGrpSpPr>
              <p:cNvPr id="775" name="グループ化 774">
                <a:extLst>
                  <a:ext uri="{FF2B5EF4-FFF2-40B4-BE49-F238E27FC236}">
                    <a16:creationId xmlns:a16="http://schemas.microsoft.com/office/drawing/2014/main" id="{FA4E73A7-FA9C-48B9-AF3C-3C844036DE1A}"/>
                  </a:ext>
                </a:extLst>
              </p:cNvPr>
              <p:cNvGrpSpPr/>
              <p:nvPr/>
            </p:nvGrpSpPr>
            <p:grpSpPr>
              <a:xfrm>
                <a:off x="4991117" y="2656664"/>
                <a:ext cx="1410628" cy="1337442"/>
                <a:chOff x="5067317" y="2646504"/>
                <a:chExt cx="1410628" cy="1337442"/>
              </a:xfrm>
              <a:grpFill/>
            </p:grpSpPr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21067D4F-FAA8-469B-ADC8-6657405EAD9F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72A2CA25-F0D9-4086-86D5-CB8CE83AC2B5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D5EE137E-A348-4451-B2DD-3D95A2FE119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207E3164-1550-470E-87BA-698F1D0CDE06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F5CA47DF-4E6D-47E4-A4B6-F0501F7AE6A6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2E7392A4-6BB9-4A0E-911A-0E11B673D151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89DC910F-EDBF-489A-A552-6C3B5D05573C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863CDE74-6E26-4D76-844D-2520A05DF0B6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ACDD471E-B986-411C-B28E-298ECA621AAB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F7B1A796-888D-464F-AC30-BFDCDA5A7AF1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04BA338C-10B1-4BA1-9EBE-B80DE4086F1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057B3EF0-DE46-42A1-B4C2-9D8399EB764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1BDE0CA9-93BD-4193-B330-8C44BBD86943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BD4B29B5-4886-4E43-920D-4F506ACE475B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D7E1176E-8B48-465C-88F0-CD6504DCF3DF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76" name="グループ化 775">
                <a:extLst>
                  <a:ext uri="{FF2B5EF4-FFF2-40B4-BE49-F238E27FC236}">
                    <a16:creationId xmlns:a16="http://schemas.microsoft.com/office/drawing/2014/main" id="{7AD9777F-AEE0-4402-A5C0-CC0759E80AA8}"/>
                  </a:ext>
                </a:extLst>
              </p:cNvPr>
              <p:cNvGrpSpPr/>
              <p:nvPr/>
            </p:nvGrpSpPr>
            <p:grpSpPr>
              <a:xfrm flipH="1">
                <a:off x="5438157" y="273304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D0E00074-CD72-4B19-9733-6461F10E5D50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2E0CE206-501B-4188-8F43-C0EB89D146E8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C29C217F-9CF6-4AF1-8A3A-03D85D2B899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B59D89FC-9A1D-4C0D-89AE-B7DF73D57EDE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6D7C0920-C2B2-4AD5-862B-DE2B07439D77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FBABB93B-EA20-4FA9-A141-0B2D13143490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DBF852F6-9ADC-4587-99A1-431C0F4BB26B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BCFFE0EB-8888-4B87-89EF-536FB5F06A08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1B57660F-351A-492B-8CF5-9E8DD1AB63D0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234DD21A-889F-4864-9CEF-D11E917F7B6F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FF926DFD-67F5-472E-BA0E-1B7550BEB336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29938AEB-977C-41E6-AE44-A6A2A8F3EEC9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75308C2A-4050-4A7F-834C-2983840F142D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005EA46A-054D-437A-B68E-B1C784062C03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9B1879B6-E72E-4020-89D8-031FBC6FA772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77" name="グループ化 776">
                <a:extLst>
                  <a:ext uri="{FF2B5EF4-FFF2-40B4-BE49-F238E27FC236}">
                    <a16:creationId xmlns:a16="http://schemas.microsoft.com/office/drawing/2014/main" id="{ECEF7F02-E67B-4B21-B0F3-0C3E27B83BFA}"/>
                  </a:ext>
                </a:extLst>
              </p:cNvPr>
              <p:cNvGrpSpPr/>
              <p:nvPr/>
            </p:nvGrpSpPr>
            <p:grpSpPr>
              <a:xfrm rot="19745692" flipH="1" flipV="1">
                <a:off x="4843797" y="2473960"/>
                <a:ext cx="1174691" cy="1113746"/>
                <a:chOff x="5067317" y="2646504"/>
                <a:chExt cx="1410628" cy="1337442"/>
              </a:xfrm>
              <a:grpFill/>
            </p:grpSpPr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20DB694A-CA90-4C36-AB62-7E20EB5CD25D}"/>
                    </a:ext>
                  </a:extLst>
                </p:cNvPr>
                <p:cNvSpPr/>
                <p:nvPr/>
              </p:nvSpPr>
              <p:spPr>
                <a:xfrm>
                  <a:off x="5743178" y="2765310"/>
                  <a:ext cx="429055" cy="1218636"/>
                </a:xfrm>
                <a:custGeom>
                  <a:avLst/>
                  <a:gdLst>
                    <a:gd name="connsiteX0" fmla="*/ 429022 w 429055"/>
                    <a:gd name="connsiteY0" fmla="*/ 115 h 1218636"/>
                    <a:gd name="connsiteX1" fmla="*/ 200422 w 429055"/>
                    <a:gd name="connsiteY1" fmla="*/ 447790 h 1218636"/>
                    <a:gd name="connsiteX2" fmla="*/ 111522 w 429055"/>
                    <a:gd name="connsiteY2" fmla="*/ 625590 h 1218636"/>
                    <a:gd name="connsiteX3" fmla="*/ 397 w 429055"/>
                    <a:gd name="connsiteY3" fmla="*/ 1212965 h 1218636"/>
                    <a:gd name="connsiteX4" fmla="*/ 79772 w 429055"/>
                    <a:gd name="connsiteY4" fmla="*/ 898640 h 1218636"/>
                    <a:gd name="connsiteX5" fmla="*/ 216297 w 429055"/>
                    <a:gd name="connsiteY5" fmla="*/ 492240 h 1218636"/>
                    <a:gd name="connsiteX6" fmla="*/ 429022 w 429055"/>
                    <a:gd name="connsiteY6" fmla="*/ 115 h 121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055" h="1218636">
                      <a:moveTo>
                        <a:pt x="429022" y="115"/>
                      </a:moveTo>
                      <a:cubicBezTo>
                        <a:pt x="426376" y="-7293"/>
                        <a:pt x="253339" y="343544"/>
                        <a:pt x="200422" y="447790"/>
                      </a:cubicBezTo>
                      <a:cubicBezTo>
                        <a:pt x="147505" y="552036"/>
                        <a:pt x="144859" y="498061"/>
                        <a:pt x="111522" y="625590"/>
                      </a:cubicBezTo>
                      <a:cubicBezTo>
                        <a:pt x="78185" y="753119"/>
                        <a:pt x="5689" y="1167457"/>
                        <a:pt x="397" y="1212965"/>
                      </a:cubicBezTo>
                      <a:cubicBezTo>
                        <a:pt x="-4895" y="1258473"/>
                        <a:pt x="43789" y="1018761"/>
                        <a:pt x="79772" y="898640"/>
                      </a:cubicBezTo>
                      <a:cubicBezTo>
                        <a:pt x="115755" y="778519"/>
                        <a:pt x="155972" y="635644"/>
                        <a:pt x="216297" y="492240"/>
                      </a:cubicBezTo>
                      <a:cubicBezTo>
                        <a:pt x="276622" y="348836"/>
                        <a:pt x="431668" y="7523"/>
                        <a:pt x="429022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E695E93D-9D4A-477C-AECF-E6AF75DDB78C}"/>
                    </a:ext>
                  </a:extLst>
                </p:cNvPr>
                <p:cNvSpPr/>
                <p:nvPr/>
              </p:nvSpPr>
              <p:spPr>
                <a:xfrm>
                  <a:off x="5120906" y="2665140"/>
                  <a:ext cx="927628" cy="255918"/>
                </a:xfrm>
                <a:custGeom>
                  <a:avLst/>
                  <a:gdLst>
                    <a:gd name="connsiteX0" fmla="*/ 927469 w 927628"/>
                    <a:gd name="connsiteY0" fmla="*/ 255860 h 255918"/>
                    <a:gd name="connsiteX1" fmla="*/ 505194 w 927628"/>
                    <a:gd name="connsiteY1" fmla="*/ 33610 h 255918"/>
                    <a:gd name="connsiteX2" fmla="*/ 324219 w 927628"/>
                    <a:gd name="connsiteY2" fmla="*/ 8210 h 255918"/>
                    <a:gd name="connsiteX3" fmla="*/ 369 w 927628"/>
                    <a:gd name="connsiteY3" fmla="*/ 106635 h 255918"/>
                    <a:gd name="connsiteX4" fmla="*/ 263894 w 927628"/>
                    <a:gd name="connsiteY4" fmla="*/ 59010 h 255918"/>
                    <a:gd name="connsiteX5" fmla="*/ 454394 w 927628"/>
                    <a:gd name="connsiteY5" fmla="*/ 55835 h 255918"/>
                    <a:gd name="connsiteX6" fmla="*/ 927469 w 927628"/>
                    <a:gd name="connsiteY6" fmla="*/ 255860 h 255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7628" h="255918">
                      <a:moveTo>
                        <a:pt x="927469" y="255860"/>
                      </a:moveTo>
                      <a:cubicBezTo>
                        <a:pt x="935936" y="252156"/>
                        <a:pt x="605736" y="74885"/>
                        <a:pt x="505194" y="33610"/>
                      </a:cubicBezTo>
                      <a:cubicBezTo>
                        <a:pt x="404652" y="-7665"/>
                        <a:pt x="408356" y="-3961"/>
                        <a:pt x="324219" y="8210"/>
                      </a:cubicBezTo>
                      <a:cubicBezTo>
                        <a:pt x="240081" y="20381"/>
                        <a:pt x="10423" y="98168"/>
                        <a:pt x="369" y="106635"/>
                      </a:cubicBezTo>
                      <a:cubicBezTo>
                        <a:pt x="-9685" y="115102"/>
                        <a:pt x="188223" y="67477"/>
                        <a:pt x="263894" y="59010"/>
                      </a:cubicBezTo>
                      <a:cubicBezTo>
                        <a:pt x="339565" y="50543"/>
                        <a:pt x="345915" y="25673"/>
                        <a:pt x="454394" y="55835"/>
                      </a:cubicBezTo>
                      <a:cubicBezTo>
                        <a:pt x="562873" y="85997"/>
                        <a:pt x="919002" y="259564"/>
                        <a:pt x="927469" y="25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CF86881C-E622-4B37-8DE8-C1DA0C9111A2}"/>
                    </a:ext>
                  </a:extLst>
                </p:cNvPr>
                <p:cNvSpPr/>
                <p:nvPr/>
              </p:nvSpPr>
              <p:spPr>
                <a:xfrm>
                  <a:off x="5067317" y="2784471"/>
                  <a:ext cx="934576" cy="206212"/>
                </a:xfrm>
                <a:custGeom>
                  <a:avLst/>
                  <a:gdLst>
                    <a:gd name="connsiteX0" fmla="*/ 15858 w 934576"/>
                    <a:gd name="connsiteY0" fmla="*/ 4 h 206212"/>
                    <a:gd name="connsiteX1" fmla="*/ 3158 w 934576"/>
                    <a:gd name="connsiteY1" fmla="*/ 203204 h 206212"/>
                    <a:gd name="connsiteX2" fmla="*/ 79358 w 934576"/>
                    <a:gd name="connsiteY2" fmla="*/ 117479 h 206212"/>
                    <a:gd name="connsiteX3" fmla="*/ 282558 w 934576"/>
                    <a:gd name="connsiteY3" fmla="*/ 60329 h 206212"/>
                    <a:gd name="connsiteX4" fmla="*/ 574658 w 934576"/>
                    <a:gd name="connsiteY4" fmla="*/ 111129 h 206212"/>
                    <a:gd name="connsiteX5" fmla="*/ 930258 w 934576"/>
                    <a:gd name="connsiteY5" fmla="*/ 184154 h 206212"/>
                    <a:gd name="connsiteX6" fmla="*/ 736583 w 934576"/>
                    <a:gd name="connsiteY6" fmla="*/ 133354 h 206212"/>
                    <a:gd name="connsiteX7" fmla="*/ 228583 w 934576"/>
                    <a:gd name="connsiteY7" fmla="*/ 34929 h 206212"/>
                    <a:gd name="connsiteX8" fmla="*/ 28558 w 934576"/>
                    <a:gd name="connsiteY8" fmla="*/ 196854 h 206212"/>
                    <a:gd name="connsiteX9" fmla="*/ 15858 w 934576"/>
                    <a:gd name="connsiteY9" fmla="*/ 4 h 20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576" h="206212">
                      <a:moveTo>
                        <a:pt x="15858" y="4"/>
                      </a:moveTo>
                      <a:cubicBezTo>
                        <a:pt x="11625" y="1062"/>
                        <a:pt x="-7425" y="183625"/>
                        <a:pt x="3158" y="203204"/>
                      </a:cubicBezTo>
                      <a:cubicBezTo>
                        <a:pt x="13741" y="222783"/>
                        <a:pt x="32791" y="141292"/>
                        <a:pt x="79358" y="117479"/>
                      </a:cubicBezTo>
                      <a:cubicBezTo>
                        <a:pt x="125925" y="93667"/>
                        <a:pt x="200008" y="61387"/>
                        <a:pt x="282558" y="60329"/>
                      </a:cubicBezTo>
                      <a:cubicBezTo>
                        <a:pt x="365108" y="59271"/>
                        <a:pt x="466708" y="90491"/>
                        <a:pt x="574658" y="111129"/>
                      </a:cubicBezTo>
                      <a:cubicBezTo>
                        <a:pt x="682608" y="131767"/>
                        <a:pt x="903271" y="180450"/>
                        <a:pt x="930258" y="184154"/>
                      </a:cubicBezTo>
                      <a:cubicBezTo>
                        <a:pt x="957245" y="187858"/>
                        <a:pt x="853529" y="158225"/>
                        <a:pt x="736583" y="133354"/>
                      </a:cubicBezTo>
                      <a:cubicBezTo>
                        <a:pt x="619637" y="108483"/>
                        <a:pt x="346587" y="24346"/>
                        <a:pt x="228583" y="34929"/>
                      </a:cubicBezTo>
                      <a:cubicBezTo>
                        <a:pt x="110579" y="45512"/>
                        <a:pt x="66129" y="199500"/>
                        <a:pt x="28558" y="196854"/>
                      </a:cubicBezTo>
                      <a:cubicBezTo>
                        <a:pt x="-9013" y="194208"/>
                        <a:pt x="20091" y="-1054"/>
                        <a:pt x="1585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EEFA7B84-17E6-4DAA-83E8-B5FBB3C166FF}"/>
                    </a:ext>
                  </a:extLst>
                </p:cNvPr>
                <p:cNvSpPr/>
                <p:nvPr/>
              </p:nvSpPr>
              <p:spPr>
                <a:xfrm>
                  <a:off x="5123058" y="2922009"/>
                  <a:ext cx="676104" cy="178000"/>
                </a:xfrm>
                <a:custGeom>
                  <a:avLst/>
                  <a:gdLst>
                    <a:gd name="connsiteX0" fmla="*/ 9859 w 676104"/>
                    <a:gd name="connsiteY0" fmla="*/ 176791 h 178000"/>
                    <a:gd name="connsiteX1" fmla="*/ 246925 w 676104"/>
                    <a:gd name="connsiteY1" fmla="*/ 24391 h 178000"/>
                    <a:gd name="connsiteX2" fmla="*/ 450125 w 676104"/>
                    <a:gd name="connsiteY2" fmla="*/ 24391 h 178000"/>
                    <a:gd name="connsiteX3" fmla="*/ 674492 w 676104"/>
                    <a:gd name="connsiteY3" fmla="*/ 39208 h 178000"/>
                    <a:gd name="connsiteX4" fmla="*/ 329475 w 676104"/>
                    <a:gd name="connsiteY4" fmla="*/ 1108 h 178000"/>
                    <a:gd name="connsiteX5" fmla="*/ 73359 w 676104"/>
                    <a:gd name="connsiteY5" fmla="*/ 90008 h 178000"/>
                    <a:gd name="connsiteX6" fmla="*/ 9859 w 676104"/>
                    <a:gd name="connsiteY6" fmla="*/ 176791 h 1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104" h="178000">
                      <a:moveTo>
                        <a:pt x="9859" y="176791"/>
                      </a:moveTo>
                      <a:cubicBezTo>
                        <a:pt x="38787" y="165855"/>
                        <a:pt x="173547" y="49791"/>
                        <a:pt x="246925" y="24391"/>
                      </a:cubicBezTo>
                      <a:cubicBezTo>
                        <a:pt x="320303" y="-1009"/>
                        <a:pt x="378864" y="21922"/>
                        <a:pt x="450125" y="24391"/>
                      </a:cubicBezTo>
                      <a:cubicBezTo>
                        <a:pt x="521386" y="26860"/>
                        <a:pt x="694600" y="43088"/>
                        <a:pt x="674492" y="39208"/>
                      </a:cubicBezTo>
                      <a:cubicBezTo>
                        <a:pt x="654384" y="35328"/>
                        <a:pt x="429664" y="-7359"/>
                        <a:pt x="329475" y="1108"/>
                      </a:cubicBezTo>
                      <a:cubicBezTo>
                        <a:pt x="229286" y="9575"/>
                        <a:pt x="126981" y="58258"/>
                        <a:pt x="73359" y="90008"/>
                      </a:cubicBezTo>
                      <a:cubicBezTo>
                        <a:pt x="19737" y="121758"/>
                        <a:pt x="-19069" y="187727"/>
                        <a:pt x="9859" y="1767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9512ED83-037D-4F93-9F24-87DC7B9A030C}"/>
                    </a:ext>
                  </a:extLst>
                </p:cNvPr>
                <p:cNvSpPr/>
                <p:nvPr/>
              </p:nvSpPr>
              <p:spPr>
                <a:xfrm>
                  <a:off x="5639812" y="2673669"/>
                  <a:ext cx="656536" cy="159109"/>
                </a:xfrm>
                <a:custGeom>
                  <a:avLst/>
                  <a:gdLst>
                    <a:gd name="connsiteX0" fmla="*/ 15921 w 656536"/>
                    <a:gd name="connsiteY0" fmla="*/ 31431 h 159109"/>
                    <a:gd name="connsiteX1" fmla="*/ 331305 w 656536"/>
                    <a:gd name="connsiteY1" fmla="*/ 25081 h 159109"/>
                    <a:gd name="connsiteX2" fmla="*/ 502755 w 656536"/>
                    <a:gd name="connsiteY2" fmla="*/ 58948 h 159109"/>
                    <a:gd name="connsiteX3" fmla="*/ 655155 w 656536"/>
                    <a:gd name="connsiteY3" fmla="*/ 158431 h 159109"/>
                    <a:gd name="connsiteX4" fmla="*/ 411738 w 656536"/>
                    <a:gd name="connsiteY4" fmla="*/ 3914 h 159109"/>
                    <a:gd name="connsiteX5" fmla="*/ 83655 w 656536"/>
                    <a:gd name="connsiteY5" fmla="*/ 46248 h 159109"/>
                    <a:gd name="connsiteX6" fmla="*/ 15921 w 656536"/>
                    <a:gd name="connsiteY6" fmla="*/ 31431 h 15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6536" h="159109">
                      <a:moveTo>
                        <a:pt x="15921" y="31431"/>
                      </a:moveTo>
                      <a:cubicBezTo>
                        <a:pt x="57196" y="27903"/>
                        <a:pt x="250166" y="20495"/>
                        <a:pt x="331305" y="25081"/>
                      </a:cubicBezTo>
                      <a:cubicBezTo>
                        <a:pt x="412444" y="29667"/>
                        <a:pt x="448780" y="36723"/>
                        <a:pt x="502755" y="58948"/>
                      </a:cubicBezTo>
                      <a:cubicBezTo>
                        <a:pt x="556730" y="81173"/>
                        <a:pt x="670324" y="167603"/>
                        <a:pt x="655155" y="158431"/>
                      </a:cubicBezTo>
                      <a:cubicBezTo>
                        <a:pt x="639986" y="149259"/>
                        <a:pt x="506988" y="22611"/>
                        <a:pt x="411738" y="3914"/>
                      </a:cubicBezTo>
                      <a:cubicBezTo>
                        <a:pt x="316488" y="-14783"/>
                        <a:pt x="147861" y="39192"/>
                        <a:pt x="83655" y="46248"/>
                      </a:cubicBezTo>
                      <a:cubicBezTo>
                        <a:pt x="19450" y="53304"/>
                        <a:pt x="-25354" y="34959"/>
                        <a:pt x="15921" y="31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0A7A6D86-7699-4E2A-B9DF-88F3474BEB0E}"/>
                    </a:ext>
                  </a:extLst>
                </p:cNvPr>
                <p:cNvSpPr/>
                <p:nvPr/>
              </p:nvSpPr>
              <p:spPr>
                <a:xfrm>
                  <a:off x="5612781" y="2646504"/>
                  <a:ext cx="865164" cy="217479"/>
                </a:xfrm>
                <a:custGeom>
                  <a:avLst/>
                  <a:gdLst>
                    <a:gd name="connsiteX0" fmla="*/ 19669 w 865164"/>
                    <a:gd name="connsiteY0" fmla="*/ 37429 h 217479"/>
                    <a:gd name="connsiteX1" fmla="*/ 87402 w 865164"/>
                    <a:gd name="connsiteY1" fmla="*/ 35313 h 217479"/>
                    <a:gd name="connsiteX2" fmla="*/ 495919 w 865164"/>
                    <a:gd name="connsiteY2" fmla="*/ 3563 h 217479"/>
                    <a:gd name="connsiteX3" fmla="*/ 732986 w 865164"/>
                    <a:gd name="connsiteY3" fmla="*/ 130563 h 217479"/>
                    <a:gd name="connsiteX4" fmla="*/ 864219 w 865164"/>
                    <a:gd name="connsiteY4" fmla="*/ 217346 h 217479"/>
                    <a:gd name="connsiteX5" fmla="*/ 669486 w 865164"/>
                    <a:gd name="connsiteY5" fmla="*/ 111513 h 217479"/>
                    <a:gd name="connsiteX6" fmla="*/ 349869 w 865164"/>
                    <a:gd name="connsiteY6" fmla="*/ 18379 h 217479"/>
                    <a:gd name="connsiteX7" fmla="*/ 19669 w 865164"/>
                    <a:gd name="connsiteY7" fmla="*/ 37429 h 2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164" h="217479">
                      <a:moveTo>
                        <a:pt x="19669" y="37429"/>
                      </a:moveTo>
                      <a:cubicBezTo>
                        <a:pt x="-24075" y="40251"/>
                        <a:pt x="8027" y="40957"/>
                        <a:pt x="87402" y="35313"/>
                      </a:cubicBezTo>
                      <a:cubicBezTo>
                        <a:pt x="166777" y="29669"/>
                        <a:pt x="388322" y="-12312"/>
                        <a:pt x="495919" y="3563"/>
                      </a:cubicBezTo>
                      <a:cubicBezTo>
                        <a:pt x="603516" y="19438"/>
                        <a:pt x="671603" y="94933"/>
                        <a:pt x="732986" y="130563"/>
                      </a:cubicBezTo>
                      <a:cubicBezTo>
                        <a:pt x="794369" y="166194"/>
                        <a:pt x="874802" y="220521"/>
                        <a:pt x="864219" y="217346"/>
                      </a:cubicBezTo>
                      <a:cubicBezTo>
                        <a:pt x="853636" y="214171"/>
                        <a:pt x="755211" y="144674"/>
                        <a:pt x="669486" y="111513"/>
                      </a:cubicBezTo>
                      <a:cubicBezTo>
                        <a:pt x="583761" y="78352"/>
                        <a:pt x="454997" y="32843"/>
                        <a:pt x="349869" y="18379"/>
                      </a:cubicBezTo>
                      <a:cubicBezTo>
                        <a:pt x="244741" y="3915"/>
                        <a:pt x="63413" y="34607"/>
                        <a:pt x="19669" y="37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1749492B-BFB7-4FAD-A5DF-60C078635CC8}"/>
                    </a:ext>
                  </a:extLst>
                </p:cNvPr>
                <p:cNvSpPr/>
                <p:nvPr/>
              </p:nvSpPr>
              <p:spPr>
                <a:xfrm>
                  <a:off x="5156200" y="3001433"/>
                  <a:ext cx="605466" cy="501650"/>
                </a:xfrm>
                <a:custGeom>
                  <a:avLst/>
                  <a:gdLst>
                    <a:gd name="connsiteX0" fmla="*/ 605367 w 605466"/>
                    <a:gd name="connsiteY0" fmla="*/ 0 h 501650"/>
                    <a:gd name="connsiteX1" fmla="*/ 340783 w 605466"/>
                    <a:gd name="connsiteY1" fmla="*/ 345017 h 501650"/>
                    <a:gd name="connsiteX2" fmla="*/ 224367 w 605466"/>
                    <a:gd name="connsiteY2" fmla="*/ 425450 h 501650"/>
                    <a:gd name="connsiteX3" fmla="*/ 46567 w 605466"/>
                    <a:gd name="connsiteY3" fmla="*/ 484717 h 501650"/>
                    <a:gd name="connsiteX4" fmla="*/ 0 w 605466"/>
                    <a:gd name="connsiteY4" fmla="*/ 501650 h 501650"/>
                    <a:gd name="connsiteX5" fmla="*/ 247650 w 605466"/>
                    <a:gd name="connsiteY5" fmla="*/ 404284 h 501650"/>
                    <a:gd name="connsiteX6" fmla="*/ 309033 w 605466"/>
                    <a:gd name="connsiteY6" fmla="*/ 345017 h 501650"/>
                    <a:gd name="connsiteX7" fmla="*/ 605367 w 605466"/>
                    <a:gd name="connsiteY7" fmla="*/ 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466" h="501650">
                      <a:moveTo>
                        <a:pt x="605367" y="0"/>
                      </a:moveTo>
                      <a:cubicBezTo>
                        <a:pt x="610659" y="0"/>
                        <a:pt x="404283" y="274109"/>
                        <a:pt x="340783" y="345017"/>
                      </a:cubicBezTo>
                      <a:cubicBezTo>
                        <a:pt x="277283" y="415925"/>
                        <a:pt x="273403" y="402167"/>
                        <a:pt x="224367" y="425450"/>
                      </a:cubicBezTo>
                      <a:cubicBezTo>
                        <a:pt x="175331" y="448733"/>
                        <a:pt x="46567" y="484717"/>
                        <a:pt x="46567" y="484717"/>
                      </a:cubicBezTo>
                      <a:cubicBezTo>
                        <a:pt x="9173" y="497417"/>
                        <a:pt x="0" y="501650"/>
                        <a:pt x="0" y="501650"/>
                      </a:cubicBezTo>
                      <a:cubicBezTo>
                        <a:pt x="33514" y="488245"/>
                        <a:pt x="196144" y="430390"/>
                        <a:pt x="247650" y="404284"/>
                      </a:cubicBezTo>
                      <a:cubicBezTo>
                        <a:pt x="299155" y="378179"/>
                        <a:pt x="253647" y="410986"/>
                        <a:pt x="309033" y="345017"/>
                      </a:cubicBezTo>
                      <a:cubicBezTo>
                        <a:pt x="364419" y="279048"/>
                        <a:pt x="600075" y="0"/>
                        <a:pt x="6053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1EDE57D5-75B4-42E6-B452-03227D526DD4}"/>
                    </a:ext>
                  </a:extLst>
                </p:cNvPr>
                <p:cNvSpPr/>
                <p:nvPr/>
              </p:nvSpPr>
              <p:spPr>
                <a:xfrm>
                  <a:off x="5198145" y="2916757"/>
                  <a:ext cx="495688" cy="535922"/>
                </a:xfrm>
                <a:custGeom>
                  <a:avLst/>
                  <a:gdLst>
                    <a:gd name="connsiteX0" fmla="*/ 495688 w 495688"/>
                    <a:gd name="connsiteY0" fmla="*/ 10 h 535922"/>
                    <a:gd name="connsiteX1" fmla="*/ 336938 w 495688"/>
                    <a:gd name="connsiteY1" fmla="*/ 209560 h 535922"/>
                    <a:gd name="connsiteX2" fmla="*/ 182422 w 495688"/>
                    <a:gd name="connsiteY2" fmla="*/ 389476 h 535922"/>
                    <a:gd name="connsiteX3" fmla="*/ 388 w 495688"/>
                    <a:gd name="connsiteY3" fmla="*/ 535526 h 535922"/>
                    <a:gd name="connsiteX4" fmla="*/ 140088 w 495688"/>
                    <a:gd name="connsiteY4" fmla="*/ 425460 h 535922"/>
                    <a:gd name="connsiteX5" fmla="*/ 336938 w 495688"/>
                    <a:gd name="connsiteY5" fmla="*/ 218026 h 535922"/>
                    <a:gd name="connsiteX6" fmla="*/ 495688 w 495688"/>
                    <a:gd name="connsiteY6" fmla="*/ 10 h 53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88" h="535922">
                      <a:moveTo>
                        <a:pt x="495688" y="10"/>
                      </a:moveTo>
                      <a:cubicBezTo>
                        <a:pt x="495688" y="-1401"/>
                        <a:pt x="389149" y="144649"/>
                        <a:pt x="336938" y="209560"/>
                      </a:cubicBezTo>
                      <a:cubicBezTo>
                        <a:pt x="284727" y="274471"/>
                        <a:pt x="238514" y="335148"/>
                        <a:pt x="182422" y="389476"/>
                      </a:cubicBezTo>
                      <a:cubicBezTo>
                        <a:pt x="126330" y="443804"/>
                        <a:pt x="7443" y="529529"/>
                        <a:pt x="388" y="535526"/>
                      </a:cubicBezTo>
                      <a:cubicBezTo>
                        <a:pt x="-6667" y="541523"/>
                        <a:pt x="83996" y="478377"/>
                        <a:pt x="140088" y="425460"/>
                      </a:cubicBezTo>
                      <a:cubicBezTo>
                        <a:pt x="196180" y="372543"/>
                        <a:pt x="279788" y="285407"/>
                        <a:pt x="336938" y="218026"/>
                      </a:cubicBezTo>
                      <a:cubicBezTo>
                        <a:pt x="394088" y="150645"/>
                        <a:pt x="495688" y="1421"/>
                        <a:pt x="49568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748DBA97-C47F-4424-89D8-CC59B08686FE}"/>
                    </a:ext>
                  </a:extLst>
                </p:cNvPr>
                <p:cNvSpPr/>
                <p:nvPr/>
              </p:nvSpPr>
              <p:spPr>
                <a:xfrm>
                  <a:off x="5192995" y="3049983"/>
                  <a:ext cx="568577" cy="531884"/>
                </a:xfrm>
                <a:custGeom>
                  <a:avLst/>
                  <a:gdLst>
                    <a:gd name="connsiteX0" fmla="*/ 568572 w 568577"/>
                    <a:gd name="connsiteY0" fmla="*/ 134 h 531884"/>
                    <a:gd name="connsiteX1" fmla="*/ 236255 w 568577"/>
                    <a:gd name="connsiteY1" fmla="*/ 444634 h 531884"/>
                    <a:gd name="connsiteX2" fmla="*/ 115605 w 568577"/>
                    <a:gd name="connsiteY2" fmla="*/ 491200 h 531884"/>
                    <a:gd name="connsiteX3" fmla="*/ 1305 w 568577"/>
                    <a:gd name="connsiteY3" fmla="*/ 531417 h 531884"/>
                    <a:gd name="connsiteX4" fmla="*/ 193922 w 568577"/>
                    <a:gd name="connsiteY4" fmla="*/ 463684 h 531884"/>
                    <a:gd name="connsiteX5" fmla="*/ 227788 w 568577"/>
                    <a:gd name="connsiteY5" fmla="*/ 398067 h 531884"/>
                    <a:gd name="connsiteX6" fmla="*/ 568572 w 568577"/>
                    <a:gd name="connsiteY6" fmla="*/ 134 h 53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8577" h="531884">
                      <a:moveTo>
                        <a:pt x="568572" y="134"/>
                      </a:moveTo>
                      <a:cubicBezTo>
                        <a:pt x="569983" y="7895"/>
                        <a:pt x="311749" y="362790"/>
                        <a:pt x="236255" y="444634"/>
                      </a:cubicBezTo>
                      <a:cubicBezTo>
                        <a:pt x="160761" y="526478"/>
                        <a:pt x="154763" y="476736"/>
                        <a:pt x="115605" y="491200"/>
                      </a:cubicBezTo>
                      <a:cubicBezTo>
                        <a:pt x="76447" y="505664"/>
                        <a:pt x="-11748" y="536003"/>
                        <a:pt x="1305" y="531417"/>
                      </a:cubicBezTo>
                      <a:cubicBezTo>
                        <a:pt x="14358" y="526831"/>
                        <a:pt x="156175" y="485909"/>
                        <a:pt x="193922" y="463684"/>
                      </a:cubicBezTo>
                      <a:cubicBezTo>
                        <a:pt x="231669" y="441459"/>
                        <a:pt x="169227" y="474267"/>
                        <a:pt x="227788" y="398067"/>
                      </a:cubicBezTo>
                      <a:cubicBezTo>
                        <a:pt x="286349" y="321867"/>
                        <a:pt x="567161" y="-7627"/>
                        <a:pt x="568572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2C6F6C53-EC8B-4184-A089-655CD419F109}"/>
                    </a:ext>
                  </a:extLst>
                </p:cNvPr>
                <p:cNvSpPr/>
                <p:nvPr/>
              </p:nvSpPr>
              <p:spPr>
                <a:xfrm>
                  <a:off x="5189503" y="3422627"/>
                  <a:ext cx="37075" cy="167409"/>
                </a:xfrm>
                <a:custGeom>
                  <a:avLst/>
                  <a:gdLst>
                    <a:gd name="connsiteX0" fmla="*/ 17497 w 37075"/>
                    <a:gd name="connsiteY0" fmla="*/ 23 h 167409"/>
                    <a:gd name="connsiteX1" fmla="*/ 21730 w 37075"/>
                    <a:gd name="connsiteY1" fmla="*/ 129140 h 167409"/>
                    <a:gd name="connsiteX2" fmla="*/ 36547 w 37075"/>
                    <a:gd name="connsiteY2" fmla="*/ 167240 h 167409"/>
                    <a:gd name="connsiteX3" fmla="*/ 564 w 37075"/>
                    <a:gd name="connsiteY3" fmla="*/ 118556 h 167409"/>
                    <a:gd name="connsiteX4" fmla="*/ 17497 w 37075"/>
                    <a:gd name="connsiteY4" fmla="*/ 23 h 16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5" h="167409">
                      <a:moveTo>
                        <a:pt x="17497" y="23"/>
                      </a:moveTo>
                      <a:cubicBezTo>
                        <a:pt x="21025" y="1787"/>
                        <a:pt x="18555" y="101271"/>
                        <a:pt x="21730" y="129140"/>
                      </a:cubicBezTo>
                      <a:cubicBezTo>
                        <a:pt x="24905" y="157009"/>
                        <a:pt x="40075" y="169004"/>
                        <a:pt x="36547" y="167240"/>
                      </a:cubicBezTo>
                      <a:cubicBezTo>
                        <a:pt x="33019" y="165476"/>
                        <a:pt x="4444" y="140781"/>
                        <a:pt x="564" y="118556"/>
                      </a:cubicBezTo>
                      <a:cubicBezTo>
                        <a:pt x="-3317" y="96331"/>
                        <a:pt x="13969" y="-1741"/>
                        <a:pt x="1749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73F46217-1EB2-4BA8-8D38-CB09695D0D85}"/>
                    </a:ext>
                  </a:extLst>
                </p:cNvPr>
                <p:cNvSpPr/>
                <p:nvPr/>
              </p:nvSpPr>
              <p:spPr>
                <a:xfrm>
                  <a:off x="5813521" y="2755866"/>
                  <a:ext cx="278404" cy="545944"/>
                </a:xfrm>
                <a:custGeom>
                  <a:avLst/>
                  <a:gdLst>
                    <a:gd name="connsiteX0" fmla="*/ 278246 w 278404"/>
                    <a:gd name="connsiteY0" fmla="*/ 34 h 545944"/>
                    <a:gd name="connsiteX1" fmla="*/ 108912 w 278404"/>
                    <a:gd name="connsiteY1" fmla="*/ 279434 h 545944"/>
                    <a:gd name="connsiteX2" fmla="*/ 962 w 278404"/>
                    <a:gd name="connsiteY2" fmla="*/ 393734 h 545944"/>
                    <a:gd name="connsiteX3" fmla="*/ 58112 w 278404"/>
                    <a:gd name="connsiteY3" fmla="*/ 478401 h 545944"/>
                    <a:gd name="connsiteX4" fmla="*/ 96212 w 278404"/>
                    <a:gd name="connsiteY4" fmla="*/ 544017 h 545944"/>
                    <a:gd name="connsiteX5" fmla="*/ 7312 w 278404"/>
                    <a:gd name="connsiteY5" fmla="*/ 402201 h 545944"/>
                    <a:gd name="connsiteX6" fmla="*/ 77162 w 278404"/>
                    <a:gd name="connsiteY6" fmla="*/ 298484 h 545944"/>
                    <a:gd name="connsiteX7" fmla="*/ 278246 w 278404"/>
                    <a:gd name="connsiteY7" fmla="*/ 34 h 54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404" h="545944">
                      <a:moveTo>
                        <a:pt x="278246" y="34"/>
                      </a:moveTo>
                      <a:cubicBezTo>
                        <a:pt x="283538" y="-3141"/>
                        <a:pt x="155126" y="213817"/>
                        <a:pt x="108912" y="279434"/>
                      </a:cubicBezTo>
                      <a:cubicBezTo>
                        <a:pt x="62698" y="345051"/>
                        <a:pt x="9429" y="360573"/>
                        <a:pt x="962" y="393734"/>
                      </a:cubicBezTo>
                      <a:cubicBezTo>
                        <a:pt x="-7505" y="426895"/>
                        <a:pt x="42237" y="453354"/>
                        <a:pt x="58112" y="478401"/>
                      </a:cubicBezTo>
                      <a:cubicBezTo>
                        <a:pt x="73987" y="503448"/>
                        <a:pt x="104679" y="556717"/>
                        <a:pt x="96212" y="544017"/>
                      </a:cubicBezTo>
                      <a:cubicBezTo>
                        <a:pt x="87745" y="531317"/>
                        <a:pt x="10487" y="443123"/>
                        <a:pt x="7312" y="402201"/>
                      </a:cubicBezTo>
                      <a:cubicBezTo>
                        <a:pt x="4137" y="361279"/>
                        <a:pt x="30595" y="365159"/>
                        <a:pt x="77162" y="298484"/>
                      </a:cubicBezTo>
                      <a:cubicBezTo>
                        <a:pt x="123729" y="231809"/>
                        <a:pt x="272954" y="3209"/>
                        <a:pt x="2782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00A722FF-1C4C-4497-95B6-50C06CC91231}"/>
                    </a:ext>
                  </a:extLst>
                </p:cNvPr>
                <p:cNvSpPr/>
                <p:nvPr/>
              </p:nvSpPr>
              <p:spPr>
                <a:xfrm>
                  <a:off x="5774189" y="3168647"/>
                  <a:ext cx="93437" cy="275258"/>
                </a:xfrm>
                <a:custGeom>
                  <a:avLst/>
                  <a:gdLst>
                    <a:gd name="connsiteX0" fmla="*/ 29711 w 93437"/>
                    <a:gd name="connsiteY0" fmla="*/ 3 h 275258"/>
                    <a:gd name="connsiteX1" fmla="*/ 78 w 93437"/>
                    <a:gd name="connsiteY1" fmla="*/ 137586 h 275258"/>
                    <a:gd name="connsiteX2" fmla="*/ 40294 w 93437"/>
                    <a:gd name="connsiteY2" fmla="*/ 266703 h 275258"/>
                    <a:gd name="connsiteX3" fmla="*/ 50878 w 93437"/>
                    <a:gd name="connsiteY3" fmla="*/ 249770 h 275258"/>
                    <a:gd name="connsiteX4" fmla="*/ 72044 w 93437"/>
                    <a:gd name="connsiteY4" fmla="*/ 141820 h 275258"/>
                    <a:gd name="connsiteX5" fmla="*/ 93211 w 93437"/>
                    <a:gd name="connsiteY5" fmla="*/ 82553 h 275258"/>
                    <a:gd name="connsiteX6" fmla="*/ 80511 w 93437"/>
                    <a:gd name="connsiteY6" fmla="*/ 146053 h 275258"/>
                    <a:gd name="connsiteX7" fmla="*/ 40294 w 93437"/>
                    <a:gd name="connsiteY7" fmla="*/ 201086 h 275258"/>
                    <a:gd name="connsiteX8" fmla="*/ 17011 w 93437"/>
                    <a:gd name="connsiteY8" fmla="*/ 141820 h 275258"/>
                    <a:gd name="connsiteX9" fmla="*/ 29711 w 93437"/>
                    <a:gd name="connsiteY9" fmla="*/ 3 h 2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437" h="275258">
                      <a:moveTo>
                        <a:pt x="29711" y="3"/>
                      </a:moveTo>
                      <a:cubicBezTo>
                        <a:pt x="26889" y="-703"/>
                        <a:pt x="-1686" y="93136"/>
                        <a:pt x="78" y="137586"/>
                      </a:cubicBezTo>
                      <a:cubicBezTo>
                        <a:pt x="1842" y="182036"/>
                        <a:pt x="31827" y="248006"/>
                        <a:pt x="40294" y="266703"/>
                      </a:cubicBezTo>
                      <a:cubicBezTo>
                        <a:pt x="48761" y="285400"/>
                        <a:pt x="45586" y="270584"/>
                        <a:pt x="50878" y="249770"/>
                      </a:cubicBezTo>
                      <a:cubicBezTo>
                        <a:pt x="56170" y="228956"/>
                        <a:pt x="64989" y="169690"/>
                        <a:pt x="72044" y="141820"/>
                      </a:cubicBezTo>
                      <a:cubicBezTo>
                        <a:pt x="79100" y="113951"/>
                        <a:pt x="91800" y="81848"/>
                        <a:pt x="93211" y="82553"/>
                      </a:cubicBezTo>
                      <a:cubicBezTo>
                        <a:pt x="94622" y="83258"/>
                        <a:pt x="89330" y="126298"/>
                        <a:pt x="80511" y="146053"/>
                      </a:cubicBezTo>
                      <a:cubicBezTo>
                        <a:pt x="71692" y="165808"/>
                        <a:pt x="50877" y="201791"/>
                        <a:pt x="40294" y="201086"/>
                      </a:cubicBezTo>
                      <a:cubicBezTo>
                        <a:pt x="29711" y="200381"/>
                        <a:pt x="19833" y="173217"/>
                        <a:pt x="17011" y="141820"/>
                      </a:cubicBezTo>
                      <a:cubicBezTo>
                        <a:pt x="14189" y="110423"/>
                        <a:pt x="32533" y="709"/>
                        <a:pt x="297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B6EC4E00-3C99-4CB8-B35B-35F6EEB08F95}"/>
                    </a:ext>
                  </a:extLst>
                </p:cNvPr>
                <p:cNvSpPr/>
                <p:nvPr/>
              </p:nvSpPr>
              <p:spPr>
                <a:xfrm>
                  <a:off x="5517853" y="3170238"/>
                  <a:ext cx="274400" cy="465792"/>
                </a:xfrm>
                <a:custGeom>
                  <a:avLst/>
                  <a:gdLst>
                    <a:gd name="connsiteX0" fmla="*/ 273347 w 274400"/>
                    <a:gd name="connsiteY0" fmla="*/ 529 h 465792"/>
                    <a:gd name="connsiteX1" fmla="*/ 15114 w 274400"/>
                    <a:gd name="connsiteY1" fmla="*/ 216429 h 465792"/>
                    <a:gd name="connsiteX2" fmla="*/ 32047 w 274400"/>
                    <a:gd name="connsiteY2" fmla="*/ 256645 h 465792"/>
                    <a:gd name="connsiteX3" fmla="*/ 44747 w 274400"/>
                    <a:gd name="connsiteY3" fmla="*/ 364595 h 465792"/>
                    <a:gd name="connsiteX4" fmla="*/ 44747 w 274400"/>
                    <a:gd name="connsiteY4" fmla="*/ 461962 h 465792"/>
                    <a:gd name="connsiteX5" fmla="*/ 34164 w 274400"/>
                    <a:gd name="connsiteY5" fmla="*/ 227012 h 465792"/>
                    <a:gd name="connsiteX6" fmla="*/ 104014 w 274400"/>
                    <a:gd name="connsiteY6" fmla="*/ 157162 h 465792"/>
                    <a:gd name="connsiteX7" fmla="*/ 273347 w 274400"/>
                    <a:gd name="connsiteY7" fmla="*/ 529 h 46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400" h="465792">
                      <a:moveTo>
                        <a:pt x="273347" y="529"/>
                      </a:moveTo>
                      <a:cubicBezTo>
                        <a:pt x="258530" y="10407"/>
                        <a:pt x="55331" y="173743"/>
                        <a:pt x="15114" y="216429"/>
                      </a:cubicBezTo>
                      <a:cubicBezTo>
                        <a:pt x="-25103" y="259115"/>
                        <a:pt x="27108" y="231951"/>
                        <a:pt x="32047" y="256645"/>
                      </a:cubicBezTo>
                      <a:cubicBezTo>
                        <a:pt x="36986" y="281339"/>
                        <a:pt x="42630" y="330376"/>
                        <a:pt x="44747" y="364595"/>
                      </a:cubicBezTo>
                      <a:cubicBezTo>
                        <a:pt x="46864" y="398815"/>
                        <a:pt x="46511" y="484893"/>
                        <a:pt x="44747" y="461962"/>
                      </a:cubicBezTo>
                      <a:cubicBezTo>
                        <a:pt x="42983" y="439032"/>
                        <a:pt x="24286" y="277812"/>
                        <a:pt x="34164" y="227012"/>
                      </a:cubicBezTo>
                      <a:cubicBezTo>
                        <a:pt x="44042" y="176212"/>
                        <a:pt x="65561" y="192440"/>
                        <a:pt x="104014" y="157162"/>
                      </a:cubicBezTo>
                      <a:cubicBezTo>
                        <a:pt x="142467" y="121884"/>
                        <a:pt x="288164" y="-9349"/>
                        <a:pt x="273347" y="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ACDB674C-78BC-4164-A63C-71EA5A6DCC1F}"/>
                    </a:ext>
                  </a:extLst>
                </p:cNvPr>
                <p:cNvSpPr/>
                <p:nvPr/>
              </p:nvSpPr>
              <p:spPr>
                <a:xfrm>
                  <a:off x="5538341" y="3356840"/>
                  <a:ext cx="282905" cy="96805"/>
                </a:xfrm>
                <a:custGeom>
                  <a:avLst/>
                  <a:gdLst>
                    <a:gd name="connsiteX0" fmla="*/ 282492 w 282905"/>
                    <a:gd name="connsiteY0" fmla="*/ 193 h 96805"/>
                    <a:gd name="connsiteX1" fmla="*/ 83526 w 282905"/>
                    <a:gd name="connsiteY1" fmla="*/ 95443 h 96805"/>
                    <a:gd name="connsiteX2" fmla="*/ 976 w 282905"/>
                    <a:gd name="connsiteY2" fmla="*/ 57343 h 96805"/>
                    <a:gd name="connsiteX3" fmla="*/ 132209 w 282905"/>
                    <a:gd name="connsiteY3" fmla="*/ 70043 h 96805"/>
                    <a:gd name="connsiteX4" fmla="*/ 282492 w 282905"/>
                    <a:gd name="connsiteY4" fmla="*/ 193 h 9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05" h="96805">
                      <a:moveTo>
                        <a:pt x="282492" y="193"/>
                      </a:moveTo>
                      <a:cubicBezTo>
                        <a:pt x="274378" y="4426"/>
                        <a:pt x="130445" y="85918"/>
                        <a:pt x="83526" y="95443"/>
                      </a:cubicBezTo>
                      <a:cubicBezTo>
                        <a:pt x="36607" y="104968"/>
                        <a:pt x="-7138" y="61576"/>
                        <a:pt x="976" y="57343"/>
                      </a:cubicBezTo>
                      <a:cubicBezTo>
                        <a:pt x="9090" y="53110"/>
                        <a:pt x="87406" y="77451"/>
                        <a:pt x="132209" y="70043"/>
                      </a:cubicBezTo>
                      <a:cubicBezTo>
                        <a:pt x="177012" y="62635"/>
                        <a:pt x="290606" y="-4040"/>
                        <a:pt x="282492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89521D21-9D89-42CD-A6BD-DD96DD37FC29}"/>
                    </a:ext>
                  </a:extLst>
                </p:cNvPr>
                <p:cNvSpPr/>
                <p:nvPr/>
              </p:nvSpPr>
              <p:spPr>
                <a:xfrm>
                  <a:off x="5551604" y="3380453"/>
                  <a:ext cx="267672" cy="258160"/>
                </a:xfrm>
                <a:custGeom>
                  <a:avLst/>
                  <a:gdLst>
                    <a:gd name="connsiteX0" fmla="*/ 267113 w 267672"/>
                    <a:gd name="connsiteY0" fmla="*/ 1980 h 258160"/>
                    <a:gd name="connsiteX1" fmla="*/ 108363 w 267672"/>
                    <a:gd name="connsiteY1" fmla="*/ 143797 h 258160"/>
                    <a:gd name="connsiteX2" fmla="*/ 413 w 267672"/>
                    <a:gd name="connsiteY2" fmla="*/ 258097 h 258160"/>
                    <a:gd name="connsiteX3" fmla="*/ 74496 w 267672"/>
                    <a:gd name="connsiteY3" fmla="*/ 158614 h 258160"/>
                    <a:gd name="connsiteX4" fmla="*/ 157046 w 267672"/>
                    <a:gd name="connsiteY4" fmla="*/ 67597 h 258160"/>
                    <a:gd name="connsiteX5" fmla="*/ 267113 w 267672"/>
                    <a:gd name="connsiteY5" fmla="*/ 1980 h 25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672" h="258160">
                      <a:moveTo>
                        <a:pt x="267113" y="1980"/>
                      </a:moveTo>
                      <a:cubicBezTo>
                        <a:pt x="258999" y="14680"/>
                        <a:pt x="152813" y="101111"/>
                        <a:pt x="108363" y="143797"/>
                      </a:cubicBezTo>
                      <a:cubicBezTo>
                        <a:pt x="63913" y="186483"/>
                        <a:pt x="6057" y="255628"/>
                        <a:pt x="413" y="258097"/>
                      </a:cubicBezTo>
                      <a:cubicBezTo>
                        <a:pt x="-5231" y="260566"/>
                        <a:pt x="48390" y="190364"/>
                        <a:pt x="74496" y="158614"/>
                      </a:cubicBezTo>
                      <a:cubicBezTo>
                        <a:pt x="100601" y="126864"/>
                        <a:pt x="121063" y="94408"/>
                        <a:pt x="157046" y="67597"/>
                      </a:cubicBezTo>
                      <a:cubicBezTo>
                        <a:pt x="193029" y="40786"/>
                        <a:pt x="275227" y="-10720"/>
                        <a:pt x="267113" y="1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72" name="グループ化 871">
              <a:extLst>
                <a:ext uri="{FF2B5EF4-FFF2-40B4-BE49-F238E27FC236}">
                  <a16:creationId xmlns:a16="http://schemas.microsoft.com/office/drawing/2014/main" id="{C0A63DBA-23EA-4C5F-81BD-E83B6D01FC6B}"/>
                </a:ext>
              </a:extLst>
            </p:cNvPr>
            <p:cNvGrpSpPr/>
            <p:nvPr/>
          </p:nvGrpSpPr>
          <p:grpSpPr>
            <a:xfrm>
              <a:off x="5172846" y="2620637"/>
              <a:ext cx="1846308" cy="1119717"/>
              <a:chOff x="3796030" y="2154971"/>
              <a:chExt cx="4620411" cy="2802106"/>
            </a:xfrm>
          </p:grpSpPr>
          <p:sp>
            <p:nvSpPr>
              <p:cNvPr id="873" name="フリーフォーム: 図形 872">
                <a:extLst>
                  <a:ext uri="{FF2B5EF4-FFF2-40B4-BE49-F238E27FC236}">
                    <a16:creationId xmlns:a16="http://schemas.microsoft.com/office/drawing/2014/main" id="{32C6B89D-E8A9-4E9C-BAC3-14007185C2DE}"/>
                  </a:ext>
                </a:extLst>
              </p:cNvPr>
              <p:cNvSpPr/>
              <p:nvPr/>
            </p:nvSpPr>
            <p:spPr>
              <a:xfrm>
                <a:off x="3796429" y="2154971"/>
                <a:ext cx="4620012" cy="2234373"/>
              </a:xfrm>
              <a:custGeom>
                <a:avLst/>
                <a:gdLst>
                  <a:gd name="connsiteX0" fmla="*/ 135491 w 4620012"/>
                  <a:gd name="connsiteY0" fmla="*/ 1294349 h 2234373"/>
                  <a:gd name="connsiteX1" fmla="*/ 165971 w 4620012"/>
                  <a:gd name="connsiteY1" fmla="*/ 1243549 h 2234373"/>
                  <a:gd name="connsiteX2" fmla="*/ 602851 w 4620012"/>
                  <a:gd name="connsiteY2" fmla="*/ 766029 h 2234373"/>
                  <a:gd name="connsiteX3" fmla="*/ 1750931 w 4620012"/>
                  <a:gd name="connsiteY3" fmla="*/ 222469 h 2234373"/>
                  <a:gd name="connsiteX4" fmla="*/ 2396091 w 4620012"/>
                  <a:gd name="connsiteY4" fmla="*/ 176749 h 2234373"/>
                  <a:gd name="connsiteX5" fmla="*/ 3879451 w 4620012"/>
                  <a:gd name="connsiteY5" fmla="*/ 390109 h 2234373"/>
                  <a:gd name="connsiteX6" fmla="*/ 4118211 w 4620012"/>
                  <a:gd name="connsiteY6" fmla="*/ 496789 h 2234373"/>
                  <a:gd name="connsiteX7" fmla="*/ 4570331 w 4620012"/>
                  <a:gd name="connsiteY7" fmla="*/ 933669 h 2234373"/>
                  <a:gd name="connsiteX8" fmla="*/ 4585571 w 4620012"/>
                  <a:gd name="connsiteY8" fmla="*/ 1340069 h 2234373"/>
                  <a:gd name="connsiteX9" fmla="*/ 4367131 w 4620012"/>
                  <a:gd name="connsiteY9" fmla="*/ 2066509 h 2234373"/>
                  <a:gd name="connsiteX10" fmla="*/ 4275691 w 4620012"/>
                  <a:gd name="connsiteY10" fmla="*/ 2229069 h 2234373"/>
                  <a:gd name="connsiteX11" fmla="*/ 4397611 w 4620012"/>
                  <a:gd name="connsiteY11" fmla="*/ 1944589 h 2234373"/>
                  <a:gd name="connsiteX12" fmla="*/ 4575411 w 4620012"/>
                  <a:gd name="connsiteY12" fmla="*/ 999709 h 2234373"/>
                  <a:gd name="connsiteX13" fmla="*/ 4194411 w 4620012"/>
                  <a:gd name="connsiteY13" fmla="*/ 608549 h 2234373"/>
                  <a:gd name="connsiteX14" fmla="*/ 3376531 w 4620012"/>
                  <a:gd name="connsiteY14" fmla="*/ 207229 h 2234373"/>
                  <a:gd name="connsiteX15" fmla="*/ 1862691 w 4620012"/>
                  <a:gd name="connsiteY15" fmla="*/ 64989 h 2234373"/>
                  <a:gd name="connsiteX16" fmla="*/ 135491 w 4620012"/>
                  <a:gd name="connsiteY16" fmla="*/ 1294349 h 223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20012" h="2234373">
                    <a:moveTo>
                      <a:pt x="135491" y="1294349"/>
                    </a:moveTo>
                    <a:cubicBezTo>
                      <a:pt x="-147296" y="1490776"/>
                      <a:pt x="88078" y="1331602"/>
                      <a:pt x="165971" y="1243549"/>
                    </a:cubicBezTo>
                    <a:cubicBezTo>
                      <a:pt x="243864" y="1155496"/>
                      <a:pt x="338691" y="936209"/>
                      <a:pt x="602851" y="766029"/>
                    </a:cubicBezTo>
                    <a:cubicBezTo>
                      <a:pt x="867011" y="595849"/>
                      <a:pt x="1452058" y="320682"/>
                      <a:pt x="1750931" y="222469"/>
                    </a:cubicBezTo>
                    <a:cubicBezTo>
                      <a:pt x="2049804" y="124256"/>
                      <a:pt x="2041338" y="148809"/>
                      <a:pt x="2396091" y="176749"/>
                    </a:cubicBezTo>
                    <a:cubicBezTo>
                      <a:pt x="2750844" y="204689"/>
                      <a:pt x="3592431" y="336769"/>
                      <a:pt x="3879451" y="390109"/>
                    </a:cubicBezTo>
                    <a:cubicBezTo>
                      <a:pt x="4166471" y="443449"/>
                      <a:pt x="4003064" y="406196"/>
                      <a:pt x="4118211" y="496789"/>
                    </a:cubicBezTo>
                    <a:cubicBezTo>
                      <a:pt x="4233358" y="587382"/>
                      <a:pt x="4492438" y="793122"/>
                      <a:pt x="4570331" y="933669"/>
                    </a:cubicBezTo>
                    <a:cubicBezTo>
                      <a:pt x="4648224" y="1074216"/>
                      <a:pt x="4619438" y="1151262"/>
                      <a:pt x="4585571" y="1340069"/>
                    </a:cubicBezTo>
                    <a:cubicBezTo>
                      <a:pt x="4551704" y="1528876"/>
                      <a:pt x="4418778" y="1918342"/>
                      <a:pt x="4367131" y="2066509"/>
                    </a:cubicBezTo>
                    <a:cubicBezTo>
                      <a:pt x="4315484" y="2214676"/>
                      <a:pt x="4270611" y="2249389"/>
                      <a:pt x="4275691" y="2229069"/>
                    </a:cubicBezTo>
                    <a:cubicBezTo>
                      <a:pt x="4280771" y="2208749"/>
                      <a:pt x="4347658" y="2149482"/>
                      <a:pt x="4397611" y="1944589"/>
                    </a:cubicBezTo>
                    <a:cubicBezTo>
                      <a:pt x="4447564" y="1739696"/>
                      <a:pt x="4609278" y="1222382"/>
                      <a:pt x="4575411" y="999709"/>
                    </a:cubicBezTo>
                    <a:cubicBezTo>
                      <a:pt x="4541544" y="777036"/>
                      <a:pt x="4394224" y="740629"/>
                      <a:pt x="4194411" y="608549"/>
                    </a:cubicBezTo>
                    <a:cubicBezTo>
                      <a:pt x="3994598" y="476469"/>
                      <a:pt x="3765151" y="297822"/>
                      <a:pt x="3376531" y="207229"/>
                    </a:cubicBezTo>
                    <a:cubicBezTo>
                      <a:pt x="2987911" y="116636"/>
                      <a:pt x="2401171" y="-111118"/>
                      <a:pt x="1862691" y="64989"/>
                    </a:cubicBezTo>
                    <a:cubicBezTo>
                      <a:pt x="1324211" y="241096"/>
                      <a:pt x="418278" y="1097922"/>
                      <a:pt x="135491" y="12943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4" name="フリーフォーム: 図形 873">
                <a:extLst>
                  <a:ext uri="{FF2B5EF4-FFF2-40B4-BE49-F238E27FC236}">
                    <a16:creationId xmlns:a16="http://schemas.microsoft.com/office/drawing/2014/main" id="{A0B7A4C4-1A40-4224-9A7C-4C93E8BE180A}"/>
                  </a:ext>
                </a:extLst>
              </p:cNvPr>
              <p:cNvSpPr/>
              <p:nvPr/>
            </p:nvSpPr>
            <p:spPr>
              <a:xfrm>
                <a:off x="3796030" y="3530449"/>
                <a:ext cx="4349342" cy="1426628"/>
              </a:xfrm>
              <a:custGeom>
                <a:avLst/>
                <a:gdLst>
                  <a:gd name="connsiteX0" fmla="*/ 74930 w 4349342"/>
                  <a:gd name="connsiteY0" fmla="*/ 71271 h 1426628"/>
                  <a:gd name="connsiteX1" fmla="*/ 80010 w 4349342"/>
                  <a:gd name="connsiteY1" fmla="*/ 122071 h 1426628"/>
                  <a:gd name="connsiteX2" fmla="*/ 648970 w 4349342"/>
                  <a:gd name="connsiteY2" fmla="*/ 853591 h 1426628"/>
                  <a:gd name="connsiteX3" fmla="*/ 1151890 w 4349342"/>
                  <a:gd name="connsiteY3" fmla="*/ 1117751 h 1426628"/>
                  <a:gd name="connsiteX4" fmla="*/ 1908810 w 4349342"/>
                  <a:gd name="connsiteY4" fmla="*/ 1346351 h 1426628"/>
                  <a:gd name="connsiteX5" fmla="*/ 2909570 w 4349342"/>
                  <a:gd name="connsiteY5" fmla="*/ 1407311 h 1426628"/>
                  <a:gd name="connsiteX6" fmla="*/ 3387090 w 4349342"/>
                  <a:gd name="connsiteY6" fmla="*/ 1386991 h 1426628"/>
                  <a:gd name="connsiteX7" fmla="*/ 4093210 w 4349342"/>
                  <a:gd name="connsiteY7" fmla="*/ 985671 h 1426628"/>
                  <a:gd name="connsiteX8" fmla="*/ 4331970 w 4349342"/>
                  <a:gd name="connsiteY8" fmla="*/ 868831 h 1426628"/>
                  <a:gd name="connsiteX9" fmla="*/ 3676650 w 4349342"/>
                  <a:gd name="connsiteY9" fmla="*/ 1239671 h 1426628"/>
                  <a:gd name="connsiteX10" fmla="*/ 2660650 w 4349342"/>
                  <a:gd name="connsiteY10" fmla="*/ 1336191 h 1426628"/>
                  <a:gd name="connsiteX11" fmla="*/ 994410 w 4349342"/>
                  <a:gd name="connsiteY11" fmla="*/ 985671 h 1426628"/>
                  <a:gd name="connsiteX12" fmla="*/ 506730 w 4349342"/>
                  <a:gd name="connsiteY12" fmla="*/ 645311 h 1426628"/>
                  <a:gd name="connsiteX13" fmla="*/ 24130 w 4349342"/>
                  <a:gd name="connsiteY13" fmla="*/ 40791 h 1426628"/>
                  <a:gd name="connsiteX14" fmla="*/ 74930 w 4349342"/>
                  <a:gd name="connsiteY14" fmla="*/ 71271 h 142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49342" h="1426628">
                    <a:moveTo>
                      <a:pt x="74930" y="71271"/>
                    </a:moveTo>
                    <a:cubicBezTo>
                      <a:pt x="84243" y="84818"/>
                      <a:pt x="-15663" y="-8316"/>
                      <a:pt x="80010" y="122071"/>
                    </a:cubicBezTo>
                    <a:cubicBezTo>
                      <a:pt x="175683" y="252458"/>
                      <a:pt x="470323" y="687644"/>
                      <a:pt x="648970" y="853591"/>
                    </a:cubicBezTo>
                    <a:cubicBezTo>
                      <a:pt x="827617" y="1019538"/>
                      <a:pt x="941917" y="1035624"/>
                      <a:pt x="1151890" y="1117751"/>
                    </a:cubicBezTo>
                    <a:cubicBezTo>
                      <a:pt x="1361863" y="1199878"/>
                      <a:pt x="1615863" y="1298091"/>
                      <a:pt x="1908810" y="1346351"/>
                    </a:cubicBezTo>
                    <a:cubicBezTo>
                      <a:pt x="2201757" y="1394611"/>
                      <a:pt x="2663190" y="1400538"/>
                      <a:pt x="2909570" y="1407311"/>
                    </a:cubicBezTo>
                    <a:cubicBezTo>
                      <a:pt x="3155950" y="1414084"/>
                      <a:pt x="3189817" y="1457264"/>
                      <a:pt x="3387090" y="1386991"/>
                    </a:cubicBezTo>
                    <a:cubicBezTo>
                      <a:pt x="3584363" y="1316718"/>
                      <a:pt x="3935730" y="1072031"/>
                      <a:pt x="4093210" y="985671"/>
                    </a:cubicBezTo>
                    <a:cubicBezTo>
                      <a:pt x="4250690" y="899311"/>
                      <a:pt x="4401397" y="826498"/>
                      <a:pt x="4331970" y="868831"/>
                    </a:cubicBezTo>
                    <a:cubicBezTo>
                      <a:pt x="4262543" y="911164"/>
                      <a:pt x="3955203" y="1161778"/>
                      <a:pt x="3676650" y="1239671"/>
                    </a:cubicBezTo>
                    <a:cubicBezTo>
                      <a:pt x="3398097" y="1317564"/>
                      <a:pt x="3107690" y="1378524"/>
                      <a:pt x="2660650" y="1336191"/>
                    </a:cubicBezTo>
                    <a:cubicBezTo>
                      <a:pt x="2213610" y="1293858"/>
                      <a:pt x="1353397" y="1100818"/>
                      <a:pt x="994410" y="985671"/>
                    </a:cubicBezTo>
                    <a:cubicBezTo>
                      <a:pt x="635423" y="870524"/>
                      <a:pt x="668443" y="802791"/>
                      <a:pt x="506730" y="645311"/>
                    </a:cubicBezTo>
                    <a:cubicBezTo>
                      <a:pt x="345017" y="487831"/>
                      <a:pt x="96943" y="142391"/>
                      <a:pt x="24130" y="40791"/>
                    </a:cubicBezTo>
                    <a:cubicBezTo>
                      <a:pt x="-48683" y="-60809"/>
                      <a:pt x="65617" y="57724"/>
                      <a:pt x="74930" y="712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5" name="フリーフォーム: 図形 874">
                <a:extLst>
                  <a:ext uri="{FF2B5EF4-FFF2-40B4-BE49-F238E27FC236}">
                    <a16:creationId xmlns:a16="http://schemas.microsoft.com/office/drawing/2014/main" id="{1AF55139-C3C4-4235-9A98-7074F7620835}"/>
                  </a:ext>
                </a:extLst>
              </p:cNvPr>
              <p:cNvSpPr/>
              <p:nvPr/>
            </p:nvSpPr>
            <p:spPr>
              <a:xfrm>
                <a:off x="4811651" y="3362949"/>
                <a:ext cx="2366671" cy="1033469"/>
              </a:xfrm>
              <a:custGeom>
                <a:avLst/>
                <a:gdLst>
                  <a:gd name="connsiteX0" fmla="*/ 4189 w 2366671"/>
                  <a:gd name="connsiteY0" fmla="*/ 11 h 1033469"/>
                  <a:gd name="connsiteX1" fmla="*/ 263269 w 2366671"/>
                  <a:gd name="connsiteY1" fmla="*/ 599451 h 1033469"/>
                  <a:gd name="connsiteX2" fmla="*/ 1208149 w 2366671"/>
                  <a:gd name="connsiteY2" fmla="*/ 1000771 h 1033469"/>
                  <a:gd name="connsiteX3" fmla="*/ 1766949 w 2366671"/>
                  <a:gd name="connsiteY3" fmla="*/ 970291 h 1033469"/>
                  <a:gd name="connsiteX4" fmla="*/ 2366389 w 2366671"/>
                  <a:gd name="connsiteY4" fmla="*/ 655331 h 1033469"/>
                  <a:gd name="connsiteX5" fmla="*/ 1690749 w 2366671"/>
                  <a:gd name="connsiteY5" fmla="*/ 924571 h 1033469"/>
                  <a:gd name="connsiteX6" fmla="*/ 1126869 w 2366671"/>
                  <a:gd name="connsiteY6" fmla="*/ 960131 h 1033469"/>
                  <a:gd name="connsiteX7" fmla="*/ 410589 w 2366671"/>
                  <a:gd name="connsiteY7" fmla="*/ 614691 h 1033469"/>
                  <a:gd name="connsiteX8" fmla="*/ 4189 w 2366671"/>
                  <a:gd name="connsiteY8" fmla="*/ 11 h 103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6671" h="1033469">
                    <a:moveTo>
                      <a:pt x="4189" y="11"/>
                    </a:moveTo>
                    <a:cubicBezTo>
                      <a:pt x="-20364" y="-2529"/>
                      <a:pt x="62609" y="432658"/>
                      <a:pt x="263269" y="599451"/>
                    </a:cubicBezTo>
                    <a:cubicBezTo>
                      <a:pt x="463929" y="766244"/>
                      <a:pt x="957536" y="938964"/>
                      <a:pt x="1208149" y="1000771"/>
                    </a:cubicBezTo>
                    <a:cubicBezTo>
                      <a:pt x="1458762" y="1062578"/>
                      <a:pt x="1573909" y="1027864"/>
                      <a:pt x="1766949" y="970291"/>
                    </a:cubicBezTo>
                    <a:cubicBezTo>
                      <a:pt x="1959989" y="912718"/>
                      <a:pt x="2379089" y="662951"/>
                      <a:pt x="2366389" y="655331"/>
                    </a:cubicBezTo>
                    <a:cubicBezTo>
                      <a:pt x="2353689" y="647711"/>
                      <a:pt x="1897336" y="873771"/>
                      <a:pt x="1690749" y="924571"/>
                    </a:cubicBezTo>
                    <a:cubicBezTo>
                      <a:pt x="1484162" y="975371"/>
                      <a:pt x="1340229" y="1011778"/>
                      <a:pt x="1126869" y="960131"/>
                    </a:cubicBezTo>
                    <a:cubicBezTo>
                      <a:pt x="913509" y="908484"/>
                      <a:pt x="596009" y="769631"/>
                      <a:pt x="410589" y="614691"/>
                    </a:cubicBezTo>
                    <a:cubicBezTo>
                      <a:pt x="225169" y="459751"/>
                      <a:pt x="28742" y="2551"/>
                      <a:pt x="418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6" name="フリーフォーム: 図形 875">
                <a:extLst>
                  <a:ext uri="{FF2B5EF4-FFF2-40B4-BE49-F238E27FC236}">
                    <a16:creationId xmlns:a16="http://schemas.microsoft.com/office/drawing/2014/main" id="{63B76174-3C07-4270-A916-1D7D0554C99B}"/>
                  </a:ext>
                </a:extLst>
              </p:cNvPr>
              <p:cNvSpPr/>
              <p:nvPr/>
            </p:nvSpPr>
            <p:spPr>
              <a:xfrm>
                <a:off x="4752146" y="2281850"/>
                <a:ext cx="2088125" cy="1064510"/>
              </a:xfrm>
              <a:custGeom>
                <a:avLst/>
                <a:gdLst>
                  <a:gd name="connsiteX0" fmla="*/ 68774 w 2088125"/>
                  <a:gd name="connsiteY0" fmla="*/ 1004910 h 1064510"/>
                  <a:gd name="connsiteX1" fmla="*/ 94174 w 2088125"/>
                  <a:gd name="connsiteY1" fmla="*/ 913470 h 1064510"/>
                  <a:gd name="connsiteX2" fmla="*/ 353254 w 2088125"/>
                  <a:gd name="connsiteY2" fmla="*/ 430870 h 1064510"/>
                  <a:gd name="connsiteX3" fmla="*/ 871414 w 2088125"/>
                  <a:gd name="connsiteY3" fmla="*/ 212430 h 1064510"/>
                  <a:gd name="connsiteX4" fmla="*/ 1547054 w 2088125"/>
                  <a:gd name="connsiteY4" fmla="*/ 136230 h 1064510"/>
                  <a:gd name="connsiteX5" fmla="*/ 2085534 w 2088125"/>
                  <a:gd name="connsiteY5" fmla="*/ 268310 h 1064510"/>
                  <a:gd name="connsiteX6" fmla="*/ 1323534 w 2088125"/>
                  <a:gd name="connsiteY6" fmla="*/ 70190 h 1064510"/>
                  <a:gd name="connsiteX7" fmla="*/ 967934 w 2088125"/>
                  <a:gd name="connsiteY7" fmla="*/ 80350 h 1064510"/>
                  <a:gd name="connsiteX8" fmla="*/ 68774 w 2088125"/>
                  <a:gd name="connsiteY8" fmla="*/ 1004910 h 106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8125" h="1064510">
                    <a:moveTo>
                      <a:pt x="68774" y="1004910"/>
                    </a:moveTo>
                    <a:cubicBezTo>
                      <a:pt x="-76853" y="1143763"/>
                      <a:pt x="46761" y="1009143"/>
                      <a:pt x="94174" y="913470"/>
                    </a:cubicBezTo>
                    <a:cubicBezTo>
                      <a:pt x="141587" y="817797"/>
                      <a:pt x="223714" y="547710"/>
                      <a:pt x="353254" y="430870"/>
                    </a:cubicBezTo>
                    <a:cubicBezTo>
                      <a:pt x="482794" y="314030"/>
                      <a:pt x="672447" y="261537"/>
                      <a:pt x="871414" y="212430"/>
                    </a:cubicBezTo>
                    <a:cubicBezTo>
                      <a:pt x="1070381" y="163323"/>
                      <a:pt x="1344701" y="126917"/>
                      <a:pt x="1547054" y="136230"/>
                    </a:cubicBezTo>
                    <a:cubicBezTo>
                      <a:pt x="1749407" y="145543"/>
                      <a:pt x="2122787" y="279317"/>
                      <a:pt x="2085534" y="268310"/>
                    </a:cubicBezTo>
                    <a:cubicBezTo>
                      <a:pt x="2048281" y="257303"/>
                      <a:pt x="1509801" y="101517"/>
                      <a:pt x="1323534" y="70190"/>
                    </a:cubicBezTo>
                    <a:cubicBezTo>
                      <a:pt x="1137267" y="38863"/>
                      <a:pt x="1182141" y="-76283"/>
                      <a:pt x="967934" y="80350"/>
                    </a:cubicBezTo>
                    <a:cubicBezTo>
                      <a:pt x="753727" y="236983"/>
                      <a:pt x="214401" y="866057"/>
                      <a:pt x="68774" y="10049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7" name="フリーフォーム: 図形 876">
                <a:extLst>
                  <a:ext uri="{FF2B5EF4-FFF2-40B4-BE49-F238E27FC236}">
                    <a16:creationId xmlns:a16="http://schemas.microsoft.com/office/drawing/2014/main" id="{46A6B01A-B948-476F-912E-DB4A80726F6D}"/>
                  </a:ext>
                </a:extLst>
              </p:cNvPr>
              <p:cNvSpPr/>
              <p:nvPr/>
            </p:nvSpPr>
            <p:spPr>
              <a:xfrm>
                <a:off x="6349108" y="2397992"/>
                <a:ext cx="1139088" cy="926775"/>
              </a:xfrm>
              <a:custGeom>
                <a:avLst/>
                <a:gdLst>
                  <a:gd name="connsiteX0" fmla="*/ 132972 w 1139088"/>
                  <a:gd name="connsiteY0" fmla="*/ 4848 h 926775"/>
                  <a:gd name="connsiteX1" fmla="*/ 199012 w 1139088"/>
                  <a:gd name="connsiteY1" fmla="*/ 40408 h 926775"/>
                  <a:gd name="connsiteX2" fmla="*/ 752732 w 1139088"/>
                  <a:gd name="connsiteY2" fmla="*/ 345208 h 926775"/>
                  <a:gd name="connsiteX3" fmla="*/ 1128652 w 1139088"/>
                  <a:gd name="connsiteY3" fmla="*/ 919248 h 926775"/>
                  <a:gd name="connsiteX4" fmla="*/ 1006732 w 1139088"/>
                  <a:gd name="connsiteY4" fmla="*/ 644928 h 926775"/>
                  <a:gd name="connsiteX5" fmla="*/ 717172 w 1139088"/>
                  <a:gd name="connsiteY5" fmla="*/ 238528 h 926775"/>
                  <a:gd name="connsiteX6" fmla="*/ 31372 w 1139088"/>
                  <a:gd name="connsiteY6" fmla="*/ 25168 h 926775"/>
                  <a:gd name="connsiteX7" fmla="*/ 132972 w 1139088"/>
                  <a:gd name="connsiteY7" fmla="*/ 4848 h 92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9088" h="926775">
                    <a:moveTo>
                      <a:pt x="132972" y="4848"/>
                    </a:moveTo>
                    <a:cubicBezTo>
                      <a:pt x="160912" y="7388"/>
                      <a:pt x="199012" y="40408"/>
                      <a:pt x="199012" y="40408"/>
                    </a:cubicBezTo>
                    <a:cubicBezTo>
                      <a:pt x="302305" y="97135"/>
                      <a:pt x="597792" y="198735"/>
                      <a:pt x="752732" y="345208"/>
                    </a:cubicBezTo>
                    <a:cubicBezTo>
                      <a:pt x="907672" y="491681"/>
                      <a:pt x="1086319" y="869295"/>
                      <a:pt x="1128652" y="919248"/>
                    </a:cubicBezTo>
                    <a:cubicBezTo>
                      <a:pt x="1170985" y="969201"/>
                      <a:pt x="1075312" y="758381"/>
                      <a:pt x="1006732" y="644928"/>
                    </a:cubicBezTo>
                    <a:cubicBezTo>
                      <a:pt x="938152" y="531475"/>
                      <a:pt x="879732" y="341821"/>
                      <a:pt x="717172" y="238528"/>
                    </a:cubicBezTo>
                    <a:cubicBezTo>
                      <a:pt x="554612" y="135235"/>
                      <a:pt x="132972" y="62421"/>
                      <a:pt x="31372" y="25168"/>
                    </a:cubicBezTo>
                    <a:cubicBezTo>
                      <a:pt x="-70228" y="-12085"/>
                      <a:pt x="105032" y="2308"/>
                      <a:pt x="132972" y="4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8" name="フリーフォーム: 図形 877">
                <a:extLst>
                  <a:ext uri="{FF2B5EF4-FFF2-40B4-BE49-F238E27FC236}">
                    <a16:creationId xmlns:a16="http://schemas.microsoft.com/office/drawing/2014/main" id="{9FC0E0D8-98AB-4DB3-BE10-72012400B3FA}"/>
                  </a:ext>
                </a:extLst>
              </p:cNvPr>
              <p:cNvSpPr/>
              <p:nvPr/>
            </p:nvSpPr>
            <p:spPr>
              <a:xfrm>
                <a:off x="7035800" y="3423405"/>
                <a:ext cx="449009" cy="677359"/>
              </a:xfrm>
              <a:custGeom>
                <a:avLst/>
                <a:gdLst>
                  <a:gd name="connsiteX0" fmla="*/ 447040 w 449009"/>
                  <a:gd name="connsiteY0" fmla="*/ 515 h 677359"/>
                  <a:gd name="connsiteX1" fmla="*/ 304800 w 449009"/>
                  <a:gd name="connsiteY1" fmla="*/ 366275 h 677359"/>
                  <a:gd name="connsiteX2" fmla="*/ 193040 w 449009"/>
                  <a:gd name="connsiteY2" fmla="*/ 533915 h 677359"/>
                  <a:gd name="connsiteX3" fmla="*/ 0 w 449009"/>
                  <a:gd name="connsiteY3" fmla="*/ 676155 h 677359"/>
                  <a:gd name="connsiteX4" fmla="*/ 193040 w 449009"/>
                  <a:gd name="connsiteY4" fmla="*/ 452635 h 677359"/>
                  <a:gd name="connsiteX5" fmla="*/ 447040 w 449009"/>
                  <a:gd name="connsiteY5" fmla="*/ 515 h 67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009" h="677359">
                    <a:moveTo>
                      <a:pt x="447040" y="515"/>
                    </a:moveTo>
                    <a:cubicBezTo>
                      <a:pt x="465667" y="-13878"/>
                      <a:pt x="347133" y="277375"/>
                      <a:pt x="304800" y="366275"/>
                    </a:cubicBezTo>
                    <a:cubicBezTo>
                      <a:pt x="262467" y="455175"/>
                      <a:pt x="243840" y="482268"/>
                      <a:pt x="193040" y="533915"/>
                    </a:cubicBezTo>
                    <a:cubicBezTo>
                      <a:pt x="142240" y="585562"/>
                      <a:pt x="0" y="689702"/>
                      <a:pt x="0" y="676155"/>
                    </a:cubicBezTo>
                    <a:cubicBezTo>
                      <a:pt x="0" y="662608"/>
                      <a:pt x="120227" y="563548"/>
                      <a:pt x="193040" y="452635"/>
                    </a:cubicBezTo>
                    <a:cubicBezTo>
                      <a:pt x="265853" y="341722"/>
                      <a:pt x="428413" y="14908"/>
                      <a:pt x="447040" y="5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9" name="フリーフォーム: 図形 878">
                <a:extLst>
                  <a:ext uri="{FF2B5EF4-FFF2-40B4-BE49-F238E27FC236}">
                    <a16:creationId xmlns:a16="http://schemas.microsoft.com/office/drawing/2014/main" id="{6C6EF9DD-AED6-4E42-AAD9-6CAF7961DF9C}"/>
                  </a:ext>
                </a:extLst>
              </p:cNvPr>
              <p:cNvSpPr/>
              <p:nvPr/>
            </p:nvSpPr>
            <p:spPr>
              <a:xfrm>
                <a:off x="4773549" y="2325401"/>
                <a:ext cx="2731077" cy="2064391"/>
              </a:xfrm>
              <a:custGeom>
                <a:avLst/>
                <a:gdLst>
                  <a:gd name="connsiteX0" fmla="*/ 281051 w 2731077"/>
                  <a:gd name="connsiteY0" fmla="*/ 676879 h 2064391"/>
                  <a:gd name="connsiteX1" fmla="*/ 311531 w 2731077"/>
                  <a:gd name="connsiteY1" fmla="*/ 615919 h 2064391"/>
                  <a:gd name="connsiteX2" fmla="*/ 1093851 w 2731077"/>
                  <a:gd name="connsiteY2" fmla="*/ 16479 h 2064391"/>
                  <a:gd name="connsiteX3" fmla="*/ 2023491 w 2731077"/>
                  <a:gd name="connsiteY3" fmla="*/ 219679 h 2064391"/>
                  <a:gd name="connsiteX4" fmla="*/ 2643251 w 2731077"/>
                  <a:gd name="connsiteY4" fmla="*/ 758159 h 2064391"/>
                  <a:gd name="connsiteX5" fmla="*/ 2699131 w 2731077"/>
                  <a:gd name="connsiteY5" fmla="*/ 1306799 h 2064391"/>
                  <a:gd name="connsiteX6" fmla="*/ 2379091 w 2731077"/>
                  <a:gd name="connsiteY6" fmla="*/ 1804639 h 2064391"/>
                  <a:gd name="connsiteX7" fmla="*/ 1373251 w 2731077"/>
                  <a:gd name="connsiteY7" fmla="*/ 2058639 h 2064391"/>
                  <a:gd name="connsiteX8" fmla="*/ 707771 w 2731077"/>
                  <a:gd name="connsiteY8" fmla="*/ 1901159 h 2064391"/>
                  <a:gd name="connsiteX9" fmla="*/ 11811 w 2731077"/>
                  <a:gd name="connsiteY9" fmla="*/ 1062959 h 2064391"/>
                  <a:gd name="connsiteX10" fmla="*/ 281051 w 2731077"/>
                  <a:gd name="connsiteY10" fmla="*/ 676879 h 206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077" h="2064391">
                    <a:moveTo>
                      <a:pt x="281051" y="676879"/>
                    </a:moveTo>
                    <a:cubicBezTo>
                      <a:pt x="331004" y="602372"/>
                      <a:pt x="176064" y="725986"/>
                      <a:pt x="311531" y="615919"/>
                    </a:cubicBezTo>
                    <a:cubicBezTo>
                      <a:pt x="446998" y="505852"/>
                      <a:pt x="808524" y="82519"/>
                      <a:pt x="1093851" y="16479"/>
                    </a:cubicBezTo>
                    <a:cubicBezTo>
                      <a:pt x="1379178" y="-49561"/>
                      <a:pt x="1765258" y="96066"/>
                      <a:pt x="2023491" y="219679"/>
                    </a:cubicBezTo>
                    <a:cubicBezTo>
                      <a:pt x="2281724" y="343292"/>
                      <a:pt x="2530644" y="576972"/>
                      <a:pt x="2643251" y="758159"/>
                    </a:cubicBezTo>
                    <a:cubicBezTo>
                      <a:pt x="2755858" y="939346"/>
                      <a:pt x="2743158" y="1132386"/>
                      <a:pt x="2699131" y="1306799"/>
                    </a:cubicBezTo>
                    <a:cubicBezTo>
                      <a:pt x="2655104" y="1481212"/>
                      <a:pt x="2600071" y="1679332"/>
                      <a:pt x="2379091" y="1804639"/>
                    </a:cubicBezTo>
                    <a:cubicBezTo>
                      <a:pt x="2158111" y="1929946"/>
                      <a:pt x="1651804" y="2042552"/>
                      <a:pt x="1373251" y="2058639"/>
                    </a:cubicBezTo>
                    <a:cubicBezTo>
                      <a:pt x="1094698" y="2074726"/>
                      <a:pt x="934678" y="2067106"/>
                      <a:pt x="707771" y="1901159"/>
                    </a:cubicBezTo>
                    <a:cubicBezTo>
                      <a:pt x="480864" y="1735212"/>
                      <a:pt x="85471" y="1274626"/>
                      <a:pt x="11811" y="1062959"/>
                    </a:cubicBezTo>
                    <a:cubicBezTo>
                      <a:pt x="-61849" y="851292"/>
                      <a:pt x="231098" y="751386"/>
                      <a:pt x="281051" y="67687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0" name="フリーフォーム: 図形 879">
                <a:extLst>
                  <a:ext uri="{FF2B5EF4-FFF2-40B4-BE49-F238E27FC236}">
                    <a16:creationId xmlns:a16="http://schemas.microsoft.com/office/drawing/2014/main" id="{65BCC2E8-6E53-4952-AA19-3FD1A31538AB}"/>
                  </a:ext>
                </a:extLst>
              </p:cNvPr>
              <p:cNvSpPr/>
              <p:nvPr/>
            </p:nvSpPr>
            <p:spPr>
              <a:xfrm>
                <a:off x="5680695" y="2641560"/>
                <a:ext cx="1356202" cy="356058"/>
              </a:xfrm>
              <a:custGeom>
                <a:avLst/>
                <a:gdLst>
                  <a:gd name="connsiteX0" fmla="*/ 25838 w 1356202"/>
                  <a:gd name="connsiteY0" fmla="*/ 101640 h 356058"/>
                  <a:gd name="connsiteX1" fmla="*/ 203638 w 1356202"/>
                  <a:gd name="connsiteY1" fmla="*/ 84707 h 356058"/>
                  <a:gd name="connsiteX2" fmla="*/ 1118038 w 1356202"/>
                  <a:gd name="connsiteY2" fmla="*/ 152440 h 356058"/>
                  <a:gd name="connsiteX3" fmla="*/ 1355105 w 1356202"/>
                  <a:gd name="connsiteY3" fmla="*/ 355640 h 356058"/>
                  <a:gd name="connsiteX4" fmla="*/ 1058772 w 1356202"/>
                  <a:gd name="connsiteY4" fmla="*/ 93173 h 356058"/>
                  <a:gd name="connsiteX5" fmla="*/ 601572 w 1356202"/>
                  <a:gd name="connsiteY5" fmla="*/ 40 h 356058"/>
                  <a:gd name="connsiteX6" fmla="*/ 25838 w 1356202"/>
                  <a:gd name="connsiteY6" fmla="*/ 101640 h 356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6202" h="356058">
                    <a:moveTo>
                      <a:pt x="25838" y="101640"/>
                    </a:moveTo>
                    <a:cubicBezTo>
                      <a:pt x="-40484" y="115751"/>
                      <a:pt x="21605" y="76240"/>
                      <a:pt x="203638" y="84707"/>
                    </a:cubicBezTo>
                    <a:cubicBezTo>
                      <a:pt x="385671" y="93174"/>
                      <a:pt x="926127" y="107284"/>
                      <a:pt x="1118038" y="152440"/>
                    </a:cubicBezTo>
                    <a:cubicBezTo>
                      <a:pt x="1309949" y="197596"/>
                      <a:pt x="1364983" y="365518"/>
                      <a:pt x="1355105" y="355640"/>
                    </a:cubicBezTo>
                    <a:cubicBezTo>
                      <a:pt x="1345227" y="345762"/>
                      <a:pt x="1184361" y="152440"/>
                      <a:pt x="1058772" y="93173"/>
                    </a:cubicBezTo>
                    <a:cubicBezTo>
                      <a:pt x="933183" y="33906"/>
                      <a:pt x="773728" y="-1371"/>
                      <a:pt x="601572" y="40"/>
                    </a:cubicBezTo>
                    <a:cubicBezTo>
                      <a:pt x="429416" y="1451"/>
                      <a:pt x="92160" y="87529"/>
                      <a:pt x="25838" y="1016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1" name="フリーフォーム: 図形 880">
                <a:extLst>
                  <a:ext uri="{FF2B5EF4-FFF2-40B4-BE49-F238E27FC236}">
                    <a16:creationId xmlns:a16="http://schemas.microsoft.com/office/drawing/2014/main" id="{2A4E105F-7BF1-4A20-924D-18C1A607EE41}"/>
                  </a:ext>
                </a:extLst>
              </p:cNvPr>
              <p:cNvSpPr/>
              <p:nvPr/>
            </p:nvSpPr>
            <p:spPr>
              <a:xfrm>
                <a:off x="5042831" y="3412348"/>
                <a:ext cx="1278010" cy="609897"/>
              </a:xfrm>
              <a:custGeom>
                <a:avLst/>
                <a:gdLst>
                  <a:gd name="connsiteX0" fmla="*/ 121836 w 1278010"/>
                  <a:gd name="connsiteY0" fmla="*/ 33585 h 609897"/>
                  <a:gd name="connsiteX1" fmla="*/ 409702 w 1278010"/>
                  <a:gd name="connsiteY1" fmla="*/ 439985 h 609897"/>
                  <a:gd name="connsiteX2" fmla="*/ 1264836 w 1278010"/>
                  <a:gd name="connsiteY2" fmla="*/ 609319 h 609897"/>
                  <a:gd name="connsiteX3" fmla="*/ 951569 w 1278010"/>
                  <a:gd name="connsiteY3" fmla="*/ 499252 h 609897"/>
                  <a:gd name="connsiteX4" fmla="*/ 358902 w 1278010"/>
                  <a:gd name="connsiteY4" fmla="*/ 279119 h 609897"/>
                  <a:gd name="connsiteX5" fmla="*/ 11769 w 1278010"/>
                  <a:gd name="connsiteY5" fmla="*/ 50519 h 609897"/>
                  <a:gd name="connsiteX6" fmla="*/ 121836 w 1278010"/>
                  <a:gd name="connsiteY6" fmla="*/ 33585 h 60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8010" h="609897">
                    <a:moveTo>
                      <a:pt x="121836" y="33585"/>
                    </a:moveTo>
                    <a:cubicBezTo>
                      <a:pt x="188158" y="98496"/>
                      <a:pt x="219202" y="344029"/>
                      <a:pt x="409702" y="439985"/>
                    </a:cubicBezTo>
                    <a:cubicBezTo>
                      <a:pt x="600202" y="535941"/>
                      <a:pt x="1174525" y="599441"/>
                      <a:pt x="1264836" y="609319"/>
                    </a:cubicBezTo>
                    <a:cubicBezTo>
                      <a:pt x="1355147" y="619197"/>
                      <a:pt x="951569" y="499252"/>
                      <a:pt x="951569" y="499252"/>
                    </a:cubicBezTo>
                    <a:cubicBezTo>
                      <a:pt x="800580" y="444219"/>
                      <a:pt x="515535" y="353908"/>
                      <a:pt x="358902" y="279119"/>
                    </a:cubicBezTo>
                    <a:cubicBezTo>
                      <a:pt x="202269" y="204330"/>
                      <a:pt x="55513" y="90030"/>
                      <a:pt x="11769" y="50519"/>
                    </a:cubicBezTo>
                    <a:cubicBezTo>
                      <a:pt x="-31975" y="11008"/>
                      <a:pt x="55514" y="-31326"/>
                      <a:pt x="121836" y="3358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フリーフォーム: 図形 881">
                <a:extLst>
                  <a:ext uri="{FF2B5EF4-FFF2-40B4-BE49-F238E27FC236}">
                    <a16:creationId xmlns:a16="http://schemas.microsoft.com/office/drawing/2014/main" id="{27BB03AC-5605-4D9D-AFCD-701CECD87C01}"/>
                  </a:ext>
                </a:extLst>
              </p:cNvPr>
              <p:cNvSpPr/>
              <p:nvPr/>
            </p:nvSpPr>
            <p:spPr>
              <a:xfrm>
                <a:off x="6510792" y="3326244"/>
                <a:ext cx="596131" cy="713100"/>
              </a:xfrm>
              <a:custGeom>
                <a:avLst/>
                <a:gdLst>
                  <a:gd name="connsiteX0" fmla="*/ 541941 w 596131"/>
                  <a:gd name="connsiteY0" fmla="*/ 1156 h 713100"/>
                  <a:gd name="connsiteX1" fmla="*/ 398008 w 596131"/>
                  <a:gd name="connsiteY1" fmla="*/ 475289 h 713100"/>
                  <a:gd name="connsiteX2" fmla="*/ 75 w 596131"/>
                  <a:gd name="connsiteY2" fmla="*/ 712356 h 713100"/>
                  <a:gd name="connsiteX3" fmla="*/ 431875 w 596131"/>
                  <a:gd name="connsiteY3" fmla="*/ 543023 h 713100"/>
                  <a:gd name="connsiteX4" fmla="*/ 592741 w 596131"/>
                  <a:gd name="connsiteY4" fmla="*/ 348289 h 713100"/>
                  <a:gd name="connsiteX5" fmla="*/ 541941 w 596131"/>
                  <a:gd name="connsiteY5" fmla="*/ 1156 h 71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131" h="713100">
                    <a:moveTo>
                      <a:pt x="541941" y="1156"/>
                    </a:moveTo>
                    <a:cubicBezTo>
                      <a:pt x="509486" y="22323"/>
                      <a:pt x="488319" y="356756"/>
                      <a:pt x="398008" y="475289"/>
                    </a:cubicBezTo>
                    <a:cubicBezTo>
                      <a:pt x="307697" y="593822"/>
                      <a:pt x="-5570" y="701067"/>
                      <a:pt x="75" y="712356"/>
                    </a:cubicBezTo>
                    <a:cubicBezTo>
                      <a:pt x="5719" y="723645"/>
                      <a:pt x="333097" y="603701"/>
                      <a:pt x="431875" y="543023"/>
                    </a:cubicBezTo>
                    <a:cubicBezTo>
                      <a:pt x="530653" y="482345"/>
                      <a:pt x="578630" y="441422"/>
                      <a:pt x="592741" y="348289"/>
                    </a:cubicBezTo>
                    <a:cubicBezTo>
                      <a:pt x="606852" y="255156"/>
                      <a:pt x="574396" y="-20011"/>
                      <a:pt x="541941" y="11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AFFE55FD-2400-4780-A0C4-2349271ACD47}"/>
                </a:ext>
              </a:extLst>
            </p:cNvPr>
            <p:cNvSpPr/>
            <p:nvPr/>
          </p:nvSpPr>
          <p:spPr>
            <a:xfrm>
              <a:off x="5865959" y="2712628"/>
              <a:ext cx="1081881" cy="962039"/>
            </a:xfrm>
            <a:custGeom>
              <a:avLst/>
              <a:gdLst>
                <a:gd name="connsiteX0" fmla="*/ 424774 w 1081881"/>
                <a:gd name="connsiteY0" fmla="*/ 939 h 962039"/>
                <a:gd name="connsiteX1" fmla="*/ 1030141 w 1081881"/>
                <a:gd name="connsiteY1" fmla="*/ 221072 h 962039"/>
                <a:gd name="connsiteX2" fmla="*/ 1038608 w 1081881"/>
                <a:gd name="connsiteY2" fmla="*/ 517405 h 962039"/>
                <a:gd name="connsiteX3" fmla="*/ 937008 w 1081881"/>
                <a:gd name="connsiteY3" fmla="*/ 746005 h 962039"/>
                <a:gd name="connsiteX4" fmla="*/ 771908 w 1081881"/>
                <a:gd name="connsiteY4" fmla="*/ 902639 h 962039"/>
                <a:gd name="connsiteX5" fmla="*/ 530608 w 1081881"/>
                <a:gd name="connsiteY5" fmla="*/ 961905 h 962039"/>
                <a:gd name="connsiteX6" fmla="*/ 1441 w 1081881"/>
                <a:gd name="connsiteY6" fmla="*/ 915339 h 962039"/>
                <a:gd name="connsiteX7" fmla="*/ 386674 w 1081881"/>
                <a:gd name="connsiteY7" fmla="*/ 809505 h 962039"/>
                <a:gd name="connsiteX8" fmla="*/ 767674 w 1081881"/>
                <a:gd name="connsiteY8" fmla="*/ 597839 h 962039"/>
                <a:gd name="connsiteX9" fmla="*/ 788841 w 1081881"/>
                <a:gd name="connsiteY9" fmla="*/ 305739 h 962039"/>
                <a:gd name="connsiteX10" fmla="*/ 424774 w 1081881"/>
                <a:gd name="connsiteY10" fmla="*/ 939 h 9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1881" h="962039">
                  <a:moveTo>
                    <a:pt x="424774" y="939"/>
                  </a:moveTo>
                  <a:cubicBezTo>
                    <a:pt x="464991" y="-13172"/>
                    <a:pt x="927835" y="134994"/>
                    <a:pt x="1030141" y="221072"/>
                  </a:cubicBezTo>
                  <a:cubicBezTo>
                    <a:pt x="1132447" y="307150"/>
                    <a:pt x="1054130" y="429916"/>
                    <a:pt x="1038608" y="517405"/>
                  </a:cubicBezTo>
                  <a:cubicBezTo>
                    <a:pt x="1023086" y="604894"/>
                    <a:pt x="981458" y="681799"/>
                    <a:pt x="937008" y="746005"/>
                  </a:cubicBezTo>
                  <a:cubicBezTo>
                    <a:pt x="892558" y="810211"/>
                    <a:pt x="839641" y="866656"/>
                    <a:pt x="771908" y="902639"/>
                  </a:cubicBezTo>
                  <a:cubicBezTo>
                    <a:pt x="704175" y="938622"/>
                    <a:pt x="659019" y="959788"/>
                    <a:pt x="530608" y="961905"/>
                  </a:cubicBezTo>
                  <a:cubicBezTo>
                    <a:pt x="402197" y="964022"/>
                    <a:pt x="25430" y="940739"/>
                    <a:pt x="1441" y="915339"/>
                  </a:cubicBezTo>
                  <a:cubicBezTo>
                    <a:pt x="-22548" y="889939"/>
                    <a:pt x="258968" y="862422"/>
                    <a:pt x="386674" y="809505"/>
                  </a:cubicBezTo>
                  <a:cubicBezTo>
                    <a:pt x="514380" y="756588"/>
                    <a:pt x="700646" y="681800"/>
                    <a:pt x="767674" y="597839"/>
                  </a:cubicBezTo>
                  <a:cubicBezTo>
                    <a:pt x="834702" y="513878"/>
                    <a:pt x="849519" y="405222"/>
                    <a:pt x="788841" y="305739"/>
                  </a:cubicBezTo>
                  <a:cubicBezTo>
                    <a:pt x="728163" y="206256"/>
                    <a:pt x="384557" y="15050"/>
                    <a:pt x="424774" y="939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F71559C9-2560-4423-9C2A-EDE70D5CD5DD}"/>
                </a:ext>
              </a:extLst>
            </p:cNvPr>
            <p:cNvSpPr/>
            <p:nvPr/>
          </p:nvSpPr>
          <p:spPr>
            <a:xfrm>
              <a:off x="5133948" y="2689538"/>
              <a:ext cx="1031270" cy="1001953"/>
            </a:xfrm>
            <a:custGeom>
              <a:avLst/>
              <a:gdLst>
                <a:gd name="connsiteX0" fmla="*/ 784252 w 1031270"/>
                <a:gd name="connsiteY0" fmla="*/ 40962 h 1001953"/>
                <a:gd name="connsiteX1" fmla="*/ 724985 w 1031270"/>
                <a:gd name="connsiteY1" fmla="*/ 49429 h 1001953"/>
                <a:gd name="connsiteX2" fmla="*/ 428652 w 1031270"/>
                <a:gd name="connsiteY2" fmla="*/ 354229 h 1001953"/>
                <a:gd name="connsiteX3" fmla="*/ 470985 w 1031270"/>
                <a:gd name="connsiteY3" fmla="*/ 532029 h 1001953"/>
                <a:gd name="connsiteX4" fmla="*/ 987452 w 1031270"/>
                <a:gd name="connsiteY4" fmla="*/ 955362 h 1001953"/>
                <a:gd name="connsiteX5" fmla="*/ 898552 w 1031270"/>
                <a:gd name="connsiteY5" fmla="*/ 946895 h 1001953"/>
                <a:gd name="connsiteX6" fmla="*/ 64585 w 1031270"/>
                <a:gd name="connsiteY6" fmla="*/ 561662 h 1001953"/>
                <a:gd name="connsiteX7" fmla="*/ 136552 w 1031270"/>
                <a:gd name="connsiteY7" fmla="*/ 447362 h 1001953"/>
                <a:gd name="connsiteX8" fmla="*/ 784252 w 1031270"/>
                <a:gd name="connsiteY8" fmla="*/ 40962 h 10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1270" h="1001953">
                  <a:moveTo>
                    <a:pt x="784252" y="40962"/>
                  </a:moveTo>
                  <a:cubicBezTo>
                    <a:pt x="882324" y="-25360"/>
                    <a:pt x="784252" y="-2782"/>
                    <a:pt x="724985" y="49429"/>
                  </a:cubicBezTo>
                  <a:cubicBezTo>
                    <a:pt x="665718" y="101640"/>
                    <a:pt x="470985" y="273796"/>
                    <a:pt x="428652" y="354229"/>
                  </a:cubicBezTo>
                  <a:cubicBezTo>
                    <a:pt x="386319" y="434662"/>
                    <a:pt x="377852" y="431840"/>
                    <a:pt x="470985" y="532029"/>
                  </a:cubicBezTo>
                  <a:cubicBezTo>
                    <a:pt x="564118" y="632218"/>
                    <a:pt x="916191" y="886218"/>
                    <a:pt x="987452" y="955362"/>
                  </a:cubicBezTo>
                  <a:cubicBezTo>
                    <a:pt x="1058713" y="1024506"/>
                    <a:pt x="1052363" y="1012512"/>
                    <a:pt x="898552" y="946895"/>
                  </a:cubicBezTo>
                  <a:cubicBezTo>
                    <a:pt x="744741" y="881278"/>
                    <a:pt x="191585" y="644917"/>
                    <a:pt x="64585" y="561662"/>
                  </a:cubicBezTo>
                  <a:cubicBezTo>
                    <a:pt x="-62415" y="478407"/>
                    <a:pt x="17313" y="539084"/>
                    <a:pt x="136552" y="447362"/>
                  </a:cubicBezTo>
                  <a:cubicBezTo>
                    <a:pt x="255791" y="355640"/>
                    <a:pt x="686180" y="107284"/>
                    <a:pt x="784252" y="40962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07B9A9F8-1C23-472D-827C-C108907375B8}"/>
              </a:ext>
            </a:extLst>
          </p:cNvPr>
          <p:cNvSpPr/>
          <p:nvPr/>
        </p:nvSpPr>
        <p:spPr>
          <a:xfrm>
            <a:off x="5392129" y="1663692"/>
            <a:ext cx="2605502" cy="1361729"/>
          </a:xfrm>
          <a:custGeom>
            <a:avLst/>
            <a:gdLst>
              <a:gd name="connsiteX0" fmla="*/ 43471 w 2605502"/>
              <a:gd name="connsiteY0" fmla="*/ 220141 h 1361729"/>
              <a:gd name="connsiteX1" fmla="*/ 111204 w 2605502"/>
              <a:gd name="connsiteY1" fmla="*/ 220141 h 1361729"/>
              <a:gd name="connsiteX2" fmla="*/ 771604 w 2605502"/>
              <a:gd name="connsiteY2" fmla="*/ 647708 h 1361729"/>
              <a:gd name="connsiteX3" fmla="*/ 327104 w 2605502"/>
              <a:gd name="connsiteY3" fmla="*/ 931341 h 1361729"/>
              <a:gd name="connsiteX4" fmla="*/ 1067938 w 2605502"/>
              <a:gd name="connsiteY4" fmla="*/ 897475 h 1361729"/>
              <a:gd name="connsiteX5" fmla="*/ 1690238 w 2605502"/>
              <a:gd name="connsiteY5" fmla="*/ 1265775 h 1361729"/>
              <a:gd name="connsiteX6" fmla="*/ 1715638 w 2605502"/>
              <a:gd name="connsiteY6" fmla="*/ 1346208 h 1361729"/>
              <a:gd name="connsiteX7" fmla="*/ 1969638 w 2605502"/>
              <a:gd name="connsiteY7" fmla="*/ 1016008 h 1361729"/>
              <a:gd name="connsiteX8" fmla="*/ 2604638 w 2605502"/>
              <a:gd name="connsiteY8" fmla="*/ 558808 h 1361729"/>
              <a:gd name="connsiteX9" fmla="*/ 1821471 w 2605502"/>
              <a:gd name="connsiteY9" fmla="*/ 186275 h 1361729"/>
              <a:gd name="connsiteX10" fmla="*/ 559938 w 2605502"/>
              <a:gd name="connsiteY10" fmla="*/ 8 h 1361729"/>
              <a:gd name="connsiteX11" fmla="*/ 43471 w 2605502"/>
              <a:gd name="connsiteY11" fmla="*/ 220141 h 136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02" h="1361729">
                <a:moveTo>
                  <a:pt x="43471" y="220141"/>
                </a:moveTo>
                <a:cubicBezTo>
                  <a:pt x="-31318" y="256830"/>
                  <a:pt x="-10152" y="148880"/>
                  <a:pt x="111204" y="220141"/>
                </a:cubicBezTo>
                <a:cubicBezTo>
                  <a:pt x="232560" y="291402"/>
                  <a:pt x="735621" y="529175"/>
                  <a:pt x="771604" y="647708"/>
                </a:cubicBezTo>
                <a:cubicBezTo>
                  <a:pt x="807587" y="766241"/>
                  <a:pt x="277715" y="889713"/>
                  <a:pt x="327104" y="931341"/>
                </a:cubicBezTo>
                <a:cubicBezTo>
                  <a:pt x="376493" y="972969"/>
                  <a:pt x="840749" y="841736"/>
                  <a:pt x="1067938" y="897475"/>
                </a:cubicBezTo>
                <a:cubicBezTo>
                  <a:pt x="1295127" y="953214"/>
                  <a:pt x="1582288" y="1190986"/>
                  <a:pt x="1690238" y="1265775"/>
                </a:cubicBezTo>
                <a:cubicBezTo>
                  <a:pt x="1798188" y="1340564"/>
                  <a:pt x="1669071" y="1387836"/>
                  <a:pt x="1715638" y="1346208"/>
                </a:cubicBezTo>
                <a:cubicBezTo>
                  <a:pt x="1762205" y="1304580"/>
                  <a:pt x="1821471" y="1147241"/>
                  <a:pt x="1969638" y="1016008"/>
                </a:cubicBezTo>
                <a:cubicBezTo>
                  <a:pt x="2117805" y="884775"/>
                  <a:pt x="2629332" y="697097"/>
                  <a:pt x="2604638" y="558808"/>
                </a:cubicBezTo>
                <a:cubicBezTo>
                  <a:pt x="2579944" y="420519"/>
                  <a:pt x="2162254" y="279408"/>
                  <a:pt x="1821471" y="186275"/>
                </a:cubicBezTo>
                <a:cubicBezTo>
                  <a:pt x="1480688" y="93142"/>
                  <a:pt x="856977" y="1419"/>
                  <a:pt x="559938" y="8"/>
                </a:cubicBezTo>
                <a:cubicBezTo>
                  <a:pt x="262899" y="-1403"/>
                  <a:pt x="118260" y="183452"/>
                  <a:pt x="43471" y="22014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25BB9BB9-514C-4C82-8AB8-BFB3DDB161EA}"/>
              </a:ext>
            </a:extLst>
          </p:cNvPr>
          <p:cNvSpPr/>
          <p:nvPr/>
        </p:nvSpPr>
        <p:spPr>
          <a:xfrm>
            <a:off x="6050853" y="1981304"/>
            <a:ext cx="2895894" cy="2269765"/>
          </a:xfrm>
          <a:custGeom>
            <a:avLst/>
            <a:gdLst>
              <a:gd name="connsiteX0" fmla="*/ 40067 w 2895894"/>
              <a:gd name="connsiteY0" fmla="*/ 614576 h 2269765"/>
              <a:gd name="connsiteX1" fmla="*/ 106107 w 2895894"/>
              <a:gd name="connsiteY1" fmla="*/ 624736 h 2269765"/>
              <a:gd name="connsiteX2" fmla="*/ 598867 w 2895894"/>
              <a:gd name="connsiteY2" fmla="*/ 721256 h 2269765"/>
              <a:gd name="connsiteX3" fmla="*/ 923987 w 2895894"/>
              <a:gd name="connsiteY3" fmla="*/ 878736 h 2269765"/>
              <a:gd name="connsiteX4" fmla="*/ 1061147 w 2895894"/>
              <a:gd name="connsiteY4" fmla="*/ 1168296 h 2269765"/>
              <a:gd name="connsiteX5" fmla="*/ 984947 w 2895894"/>
              <a:gd name="connsiteY5" fmla="*/ 1401976 h 2269765"/>
              <a:gd name="connsiteX6" fmla="*/ 390587 w 2895894"/>
              <a:gd name="connsiteY6" fmla="*/ 1808376 h 2269765"/>
              <a:gd name="connsiteX7" fmla="*/ 807147 w 2895894"/>
              <a:gd name="connsiteY7" fmla="*/ 1615336 h 2269765"/>
              <a:gd name="connsiteX8" fmla="*/ 1604707 w 2895894"/>
              <a:gd name="connsiteY8" fmla="*/ 1793136 h 2269765"/>
              <a:gd name="connsiteX9" fmla="*/ 1579307 w 2895894"/>
              <a:gd name="connsiteY9" fmla="*/ 2123336 h 2269765"/>
              <a:gd name="connsiteX10" fmla="*/ 1452307 w 2895894"/>
              <a:gd name="connsiteY10" fmla="*/ 2265576 h 2269765"/>
              <a:gd name="connsiteX11" fmla="*/ 2249867 w 2895894"/>
              <a:gd name="connsiteY11" fmla="*/ 1976016 h 2269765"/>
              <a:gd name="connsiteX12" fmla="*/ 2895027 w 2895894"/>
              <a:gd name="connsiteY12" fmla="*/ 1097176 h 2269765"/>
              <a:gd name="connsiteX13" fmla="*/ 2366707 w 2895894"/>
              <a:gd name="connsiteY13" fmla="*/ 375816 h 2269765"/>
              <a:gd name="connsiteX14" fmla="*/ 1482787 w 2895894"/>
              <a:gd name="connsiteY14" fmla="*/ 25296 h 2269765"/>
              <a:gd name="connsiteX15" fmla="*/ 822387 w 2895894"/>
              <a:gd name="connsiteY15" fmla="*/ 96416 h 2269765"/>
              <a:gd name="connsiteX16" fmla="*/ 40067 w 2895894"/>
              <a:gd name="connsiteY16" fmla="*/ 614576 h 226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894" h="2269765">
                <a:moveTo>
                  <a:pt x="40067" y="614576"/>
                </a:moveTo>
                <a:cubicBezTo>
                  <a:pt x="-79313" y="702629"/>
                  <a:pt x="106107" y="624736"/>
                  <a:pt x="106107" y="624736"/>
                </a:cubicBezTo>
                <a:cubicBezTo>
                  <a:pt x="199240" y="642516"/>
                  <a:pt x="462554" y="678923"/>
                  <a:pt x="598867" y="721256"/>
                </a:cubicBezTo>
                <a:cubicBezTo>
                  <a:pt x="735180" y="763589"/>
                  <a:pt x="846940" y="804229"/>
                  <a:pt x="923987" y="878736"/>
                </a:cubicBezTo>
                <a:cubicBezTo>
                  <a:pt x="1001034" y="953243"/>
                  <a:pt x="1050987" y="1081089"/>
                  <a:pt x="1061147" y="1168296"/>
                </a:cubicBezTo>
                <a:cubicBezTo>
                  <a:pt x="1071307" y="1255503"/>
                  <a:pt x="1096707" y="1295296"/>
                  <a:pt x="984947" y="1401976"/>
                </a:cubicBezTo>
                <a:cubicBezTo>
                  <a:pt x="873187" y="1508656"/>
                  <a:pt x="420220" y="1772816"/>
                  <a:pt x="390587" y="1808376"/>
                </a:cubicBezTo>
                <a:cubicBezTo>
                  <a:pt x="360954" y="1843936"/>
                  <a:pt x="604794" y="1617876"/>
                  <a:pt x="807147" y="1615336"/>
                </a:cubicBezTo>
                <a:cubicBezTo>
                  <a:pt x="1009500" y="1612796"/>
                  <a:pt x="1476014" y="1708469"/>
                  <a:pt x="1604707" y="1793136"/>
                </a:cubicBezTo>
                <a:cubicBezTo>
                  <a:pt x="1733400" y="1877803"/>
                  <a:pt x="1604707" y="2044596"/>
                  <a:pt x="1579307" y="2123336"/>
                </a:cubicBezTo>
                <a:cubicBezTo>
                  <a:pt x="1553907" y="2202076"/>
                  <a:pt x="1340547" y="2290129"/>
                  <a:pt x="1452307" y="2265576"/>
                </a:cubicBezTo>
                <a:cubicBezTo>
                  <a:pt x="1564067" y="2241023"/>
                  <a:pt x="2009414" y="2170749"/>
                  <a:pt x="2249867" y="1976016"/>
                </a:cubicBezTo>
                <a:cubicBezTo>
                  <a:pt x="2490320" y="1781283"/>
                  <a:pt x="2875554" y="1363876"/>
                  <a:pt x="2895027" y="1097176"/>
                </a:cubicBezTo>
                <a:cubicBezTo>
                  <a:pt x="2914500" y="830476"/>
                  <a:pt x="2602080" y="554463"/>
                  <a:pt x="2366707" y="375816"/>
                </a:cubicBezTo>
                <a:cubicBezTo>
                  <a:pt x="2131334" y="197169"/>
                  <a:pt x="1740174" y="71863"/>
                  <a:pt x="1482787" y="25296"/>
                </a:cubicBezTo>
                <a:cubicBezTo>
                  <a:pt x="1225400" y="-21271"/>
                  <a:pt x="1060300" y="-6877"/>
                  <a:pt x="822387" y="96416"/>
                </a:cubicBezTo>
                <a:cubicBezTo>
                  <a:pt x="584474" y="199709"/>
                  <a:pt x="159447" y="526523"/>
                  <a:pt x="40067" y="614576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FBB818E-147F-4ABD-B8B9-43ED58570527}"/>
              </a:ext>
            </a:extLst>
          </p:cNvPr>
          <p:cNvSpPr/>
          <p:nvPr/>
        </p:nvSpPr>
        <p:spPr>
          <a:xfrm>
            <a:off x="4195827" y="2597765"/>
            <a:ext cx="2560465" cy="1814875"/>
          </a:xfrm>
          <a:custGeom>
            <a:avLst/>
            <a:gdLst>
              <a:gd name="connsiteX0" fmla="*/ 1646173 w 2560465"/>
              <a:gd name="connsiteY0" fmla="*/ 18435 h 1814875"/>
              <a:gd name="connsiteX1" fmla="*/ 1524253 w 2560465"/>
              <a:gd name="connsiteY1" fmla="*/ 89555 h 1814875"/>
              <a:gd name="connsiteX2" fmla="*/ 1077213 w 2560465"/>
              <a:gd name="connsiteY2" fmla="*/ 434995 h 1814875"/>
              <a:gd name="connsiteX3" fmla="*/ 1107693 w 2560465"/>
              <a:gd name="connsiteY3" fmla="*/ 760115 h 1814875"/>
              <a:gd name="connsiteX4" fmla="*/ 2499613 w 2560465"/>
              <a:gd name="connsiteY4" fmla="*/ 1186835 h 1814875"/>
              <a:gd name="connsiteX5" fmla="*/ 2265933 w 2560465"/>
              <a:gd name="connsiteY5" fmla="*/ 1207155 h 1814875"/>
              <a:gd name="connsiteX6" fmla="*/ 1849373 w 2560465"/>
              <a:gd name="connsiteY6" fmla="*/ 1430675 h 1814875"/>
              <a:gd name="connsiteX7" fmla="*/ 1244853 w 2560465"/>
              <a:gd name="connsiteY7" fmla="*/ 1806595 h 1814875"/>
              <a:gd name="connsiteX8" fmla="*/ 599693 w 2560465"/>
              <a:gd name="connsiteY8" fmla="*/ 1674515 h 1814875"/>
              <a:gd name="connsiteX9" fmla="*/ 253 w 2560465"/>
              <a:gd name="connsiteY9" fmla="*/ 1486555 h 1814875"/>
              <a:gd name="connsiteX10" fmla="*/ 523493 w 2560465"/>
              <a:gd name="connsiteY10" fmla="*/ 1339235 h 1814875"/>
              <a:gd name="connsiteX11" fmla="*/ 401573 w 2560465"/>
              <a:gd name="connsiteY11" fmla="*/ 866795 h 1814875"/>
              <a:gd name="connsiteX12" fmla="*/ 1001013 w 2560465"/>
              <a:gd name="connsiteY12" fmla="*/ 368955 h 1814875"/>
              <a:gd name="connsiteX13" fmla="*/ 1646173 w 2560465"/>
              <a:gd name="connsiteY13" fmla="*/ 18435 h 18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465" h="1814875">
                <a:moveTo>
                  <a:pt x="1646173" y="18435"/>
                </a:moveTo>
                <a:cubicBezTo>
                  <a:pt x="1733380" y="-28132"/>
                  <a:pt x="1619080" y="20128"/>
                  <a:pt x="1524253" y="89555"/>
                </a:cubicBezTo>
                <a:cubicBezTo>
                  <a:pt x="1429426" y="158982"/>
                  <a:pt x="1146640" y="323235"/>
                  <a:pt x="1077213" y="434995"/>
                </a:cubicBezTo>
                <a:cubicBezTo>
                  <a:pt x="1007786" y="546755"/>
                  <a:pt x="870626" y="634808"/>
                  <a:pt x="1107693" y="760115"/>
                </a:cubicBezTo>
                <a:cubicBezTo>
                  <a:pt x="1344760" y="885422"/>
                  <a:pt x="2306573" y="1112328"/>
                  <a:pt x="2499613" y="1186835"/>
                </a:cubicBezTo>
                <a:cubicBezTo>
                  <a:pt x="2692653" y="1261342"/>
                  <a:pt x="2374306" y="1166515"/>
                  <a:pt x="2265933" y="1207155"/>
                </a:cubicBezTo>
                <a:cubicBezTo>
                  <a:pt x="2157560" y="1247795"/>
                  <a:pt x="2019553" y="1330768"/>
                  <a:pt x="1849373" y="1430675"/>
                </a:cubicBezTo>
                <a:cubicBezTo>
                  <a:pt x="1679193" y="1530582"/>
                  <a:pt x="1453133" y="1765955"/>
                  <a:pt x="1244853" y="1806595"/>
                </a:cubicBezTo>
                <a:cubicBezTo>
                  <a:pt x="1036573" y="1847235"/>
                  <a:pt x="807126" y="1727855"/>
                  <a:pt x="599693" y="1674515"/>
                </a:cubicBezTo>
                <a:cubicBezTo>
                  <a:pt x="392260" y="1621175"/>
                  <a:pt x="12953" y="1542435"/>
                  <a:pt x="253" y="1486555"/>
                </a:cubicBezTo>
                <a:cubicBezTo>
                  <a:pt x="-12447" y="1430675"/>
                  <a:pt x="456606" y="1442528"/>
                  <a:pt x="523493" y="1339235"/>
                </a:cubicBezTo>
                <a:cubicBezTo>
                  <a:pt x="590380" y="1235942"/>
                  <a:pt x="321986" y="1028508"/>
                  <a:pt x="401573" y="866795"/>
                </a:cubicBezTo>
                <a:cubicBezTo>
                  <a:pt x="481160" y="705082"/>
                  <a:pt x="790193" y="508655"/>
                  <a:pt x="1001013" y="368955"/>
                </a:cubicBezTo>
                <a:cubicBezTo>
                  <a:pt x="1211833" y="229255"/>
                  <a:pt x="1558966" y="65002"/>
                  <a:pt x="1646173" y="1843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66BAE2BF-7A5A-42C9-A378-CFCEEAB7D96F}"/>
              </a:ext>
            </a:extLst>
          </p:cNvPr>
          <p:cNvSpPr/>
          <p:nvPr/>
        </p:nvSpPr>
        <p:spPr>
          <a:xfrm>
            <a:off x="4121900" y="1788155"/>
            <a:ext cx="2408407" cy="925003"/>
          </a:xfrm>
          <a:custGeom>
            <a:avLst/>
            <a:gdLst>
              <a:gd name="connsiteX0" fmla="*/ 2344940 w 2408407"/>
              <a:gd name="connsiteY0" fmla="*/ 441965 h 925003"/>
              <a:gd name="connsiteX1" fmla="*/ 2223020 w 2408407"/>
              <a:gd name="connsiteY1" fmla="*/ 492765 h 925003"/>
              <a:gd name="connsiteX2" fmla="*/ 1664220 w 2408407"/>
              <a:gd name="connsiteY2" fmla="*/ 645165 h 925003"/>
              <a:gd name="connsiteX3" fmla="*/ 1364500 w 2408407"/>
              <a:gd name="connsiteY3" fmla="*/ 924565 h 925003"/>
              <a:gd name="connsiteX4" fmla="*/ 1476260 w 2408407"/>
              <a:gd name="connsiteY4" fmla="*/ 706125 h 925003"/>
              <a:gd name="connsiteX5" fmla="*/ 348500 w 2408407"/>
              <a:gd name="connsiteY5" fmla="*/ 568965 h 925003"/>
              <a:gd name="connsiteX6" fmla="*/ 53860 w 2408407"/>
              <a:gd name="connsiteY6" fmla="*/ 462285 h 925003"/>
              <a:gd name="connsiteX7" fmla="*/ 1293380 w 2408407"/>
              <a:gd name="connsiteY7" fmla="*/ 5 h 925003"/>
              <a:gd name="connsiteX8" fmla="*/ 2344940 w 2408407"/>
              <a:gd name="connsiteY8" fmla="*/ 441965 h 9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407" h="925003">
                <a:moveTo>
                  <a:pt x="2344940" y="441965"/>
                </a:moveTo>
                <a:cubicBezTo>
                  <a:pt x="2499880" y="524092"/>
                  <a:pt x="2336473" y="458898"/>
                  <a:pt x="2223020" y="492765"/>
                </a:cubicBezTo>
                <a:cubicBezTo>
                  <a:pt x="2109567" y="526632"/>
                  <a:pt x="1807307" y="573198"/>
                  <a:pt x="1664220" y="645165"/>
                </a:cubicBezTo>
                <a:cubicBezTo>
                  <a:pt x="1521133" y="717132"/>
                  <a:pt x="1395827" y="914405"/>
                  <a:pt x="1364500" y="924565"/>
                </a:cubicBezTo>
                <a:cubicBezTo>
                  <a:pt x="1333173" y="934725"/>
                  <a:pt x="1645593" y="765392"/>
                  <a:pt x="1476260" y="706125"/>
                </a:cubicBezTo>
                <a:cubicBezTo>
                  <a:pt x="1306927" y="646858"/>
                  <a:pt x="585567" y="609605"/>
                  <a:pt x="348500" y="568965"/>
                </a:cubicBezTo>
                <a:cubicBezTo>
                  <a:pt x="111433" y="528325"/>
                  <a:pt x="-103620" y="557112"/>
                  <a:pt x="53860" y="462285"/>
                </a:cubicBezTo>
                <a:cubicBezTo>
                  <a:pt x="211340" y="367458"/>
                  <a:pt x="906453" y="-1688"/>
                  <a:pt x="1293380" y="5"/>
                </a:cubicBezTo>
                <a:cubicBezTo>
                  <a:pt x="1680307" y="1698"/>
                  <a:pt x="2190000" y="359838"/>
                  <a:pt x="2344940" y="44196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A8A77E15-55E4-4F4A-8FB0-FF64B5D56301}"/>
              </a:ext>
            </a:extLst>
          </p:cNvPr>
          <p:cNvSpPr/>
          <p:nvPr/>
        </p:nvSpPr>
        <p:spPr>
          <a:xfrm>
            <a:off x="3472726" y="2557815"/>
            <a:ext cx="2708924" cy="1662124"/>
          </a:xfrm>
          <a:custGeom>
            <a:avLst/>
            <a:gdLst>
              <a:gd name="connsiteX0" fmla="*/ 2684234 w 2708924"/>
              <a:gd name="connsiteY0" fmla="*/ 2505 h 1662124"/>
              <a:gd name="connsiteX1" fmla="*/ 1566634 w 2708924"/>
              <a:gd name="connsiteY1" fmla="*/ 434305 h 1662124"/>
              <a:gd name="connsiteX2" fmla="*/ 1317714 w 2708924"/>
              <a:gd name="connsiteY2" fmla="*/ 789905 h 1662124"/>
              <a:gd name="connsiteX3" fmla="*/ 1398994 w 2708924"/>
              <a:gd name="connsiteY3" fmla="*/ 1628105 h 1662124"/>
              <a:gd name="connsiteX4" fmla="*/ 1114514 w 2708924"/>
              <a:gd name="connsiteY4" fmla="*/ 1511265 h 1662124"/>
              <a:gd name="connsiteX5" fmla="*/ 1994 w 2708924"/>
              <a:gd name="connsiteY5" fmla="*/ 1028665 h 1662124"/>
              <a:gd name="connsiteX6" fmla="*/ 840194 w 2708924"/>
              <a:gd name="connsiteY6" fmla="*/ 1612865 h 1662124"/>
              <a:gd name="connsiteX7" fmla="*/ 779234 w 2708924"/>
              <a:gd name="connsiteY7" fmla="*/ 1419825 h 1662124"/>
              <a:gd name="connsiteX8" fmla="*/ 230594 w 2708924"/>
              <a:gd name="connsiteY8" fmla="*/ 744185 h 1662124"/>
              <a:gd name="connsiteX9" fmla="*/ 357594 w 2708924"/>
              <a:gd name="connsiteY9" fmla="*/ 642585 h 1662124"/>
              <a:gd name="connsiteX10" fmla="*/ 2684234 w 2708924"/>
              <a:gd name="connsiteY10" fmla="*/ 2505 h 16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8924" h="1662124">
                <a:moveTo>
                  <a:pt x="2684234" y="2505"/>
                </a:moveTo>
                <a:cubicBezTo>
                  <a:pt x="2885741" y="-32208"/>
                  <a:pt x="1794387" y="303072"/>
                  <a:pt x="1566634" y="434305"/>
                </a:cubicBezTo>
                <a:cubicBezTo>
                  <a:pt x="1338881" y="565538"/>
                  <a:pt x="1345654" y="590938"/>
                  <a:pt x="1317714" y="789905"/>
                </a:cubicBezTo>
                <a:cubicBezTo>
                  <a:pt x="1289774" y="988872"/>
                  <a:pt x="1432861" y="1507878"/>
                  <a:pt x="1398994" y="1628105"/>
                </a:cubicBezTo>
                <a:cubicBezTo>
                  <a:pt x="1365127" y="1748332"/>
                  <a:pt x="1114514" y="1511265"/>
                  <a:pt x="1114514" y="1511265"/>
                </a:cubicBezTo>
                <a:cubicBezTo>
                  <a:pt x="881681" y="1411358"/>
                  <a:pt x="47714" y="1011732"/>
                  <a:pt x="1994" y="1028665"/>
                </a:cubicBezTo>
                <a:cubicBezTo>
                  <a:pt x="-43726" y="1045598"/>
                  <a:pt x="710654" y="1547672"/>
                  <a:pt x="840194" y="1612865"/>
                </a:cubicBezTo>
                <a:cubicBezTo>
                  <a:pt x="969734" y="1678058"/>
                  <a:pt x="880834" y="1564605"/>
                  <a:pt x="779234" y="1419825"/>
                </a:cubicBezTo>
                <a:cubicBezTo>
                  <a:pt x="677634" y="1275045"/>
                  <a:pt x="300867" y="873725"/>
                  <a:pt x="230594" y="744185"/>
                </a:cubicBezTo>
                <a:cubicBezTo>
                  <a:pt x="160321" y="614645"/>
                  <a:pt x="-53886" y="761965"/>
                  <a:pt x="357594" y="642585"/>
                </a:cubicBezTo>
                <a:cubicBezTo>
                  <a:pt x="769074" y="523205"/>
                  <a:pt x="2482727" y="37218"/>
                  <a:pt x="2684234" y="2505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01B0587-C45D-40AF-BAEE-AF9F1095AC68}"/>
              </a:ext>
            </a:extLst>
          </p:cNvPr>
          <p:cNvSpPr/>
          <p:nvPr/>
        </p:nvSpPr>
        <p:spPr>
          <a:xfrm>
            <a:off x="3147771" y="2165019"/>
            <a:ext cx="1812381" cy="2005403"/>
          </a:xfrm>
          <a:custGeom>
            <a:avLst/>
            <a:gdLst>
              <a:gd name="connsiteX0" fmla="*/ 1109269 w 1812381"/>
              <a:gd name="connsiteY0" fmla="*/ 29541 h 2005403"/>
              <a:gd name="connsiteX1" fmla="*/ 1789989 w 1812381"/>
              <a:gd name="connsiteY1" fmla="*/ 390221 h 2005403"/>
              <a:gd name="connsiteX2" fmla="*/ 1571549 w 1812381"/>
              <a:gd name="connsiteY2" fmla="*/ 837261 h 2005403"/>
              <a:gd name="connsiteX3" fmla="*/ 819709 w 1812381"/>
              <a:gd name="connsiteY3" fmla="*/ 1086181 h 2005403"/>
              <a:gd name="connsiteX4" fmla="*/ 1271829 w 1812381"/>
              <a:gd name="connsiteY4" fmla="*/ 1954861 h 2005403"/>
              <a:gd name="connsiteX5" fmla="*/ 875589 w 1812381"/>
              <a:gd name="connsiteY5" fmla="*/ 1812621 h 2005403"/>
              <a:gd name="connsiteX6" fmla="*/ 11989 w 1812381"/>
              <a:gd name="connsiteY6" fmla="*/ 1070941 h 2005403"/>
              <a:gd name="connsiteX7" fmla="*/ 1576629 w 1812381"/>
              <a:gd name="connsiteY7" fmla="*/ 136221 h 2005403"/>
              <a:gd name="connsiteX8" fmla="*/ 1109269 w 1812381"/>
              <a:gd name="connsiteY8" fmla="*/ 29541 h 200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381" h="2005403">
                <a:moveTo>
                  <a:pt x="1109269" y="29541"/>
                </a:moveTo>
                <a:cubicBezTo>
                  <a:pt x="1144829" y="71874"/>
                  <a:pt x="1712942" y="255601"/>
                  <a:pt x="1789989" y="390221"/>
                </a:cubicBezTo>
                <a:cubicBezTo>
                  <a:pt x="1867036" y="524841"/>
                  <a:pt x="1733262" y="721268"/>
                  <a:pt x="1571549" y="837261"/>
                </a:cubicBezTo>
                <a:cubicBezTo>
                  <a:pt x="1409836" y="953254"/>
                  <a:pt x="869662" y="899914"/>
                  <a:pt x="819709" y="1086181"/>
                </a:cubicBezTo>
                <a:cubicBezTo>
                  <a:pt x="769756" y="1272448"/>
                  <a:pt x="1262516" y="1833788"/>
                  <a:pt x="1271829" y="1954861"/>
                </a:cubicBezTo>
                <a:cubicBezTo>
                  <a:pt x="1281142" y="2075934"/>
                  <a:pt x="1085562" y="1959941"/>
                  <a:pt x="875589" y="1812621"/>
                </a:cubicBezTo>
                <a:cubicBezTo>
                  <a:pt x="665616" y="1665301"/>
                  <a:pt x="-104851" y="1350341"/>
                  <a:pt x="11989" y="1070941"/>
                </a:cubicBezTo>
                <a:cubicBezTo>
                  <a:pt x="128829" y="791541"/>
                  <a:pt x="1392902" y="305554"/>
                  <a:pt x="1576629" y="136221"/>
                </a:cubicBezTo>
                <a:cubicBezTo>
                  <a:pt x="1760356" y="-33112"/>
                  <a:pt x="1073709" y="-12792"/>
                  <a:pt x="1109269" y="2954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188B6544-CF10-4FEE-AD92-66646B11EB18}"/>
              </a:ext>
            </a:extLst>
          </p:cNvPr>
          <p:cNvSpPr/>
          <p:nvPr/>
        </p:nvSpPr>
        <p:spPr>
          <a:xfrm>
            <a:off x="4870426" y="3507982"/>
            <a:ext cx="2964042" cy="1005152"/>
          </a:xfrm>
          <a:custGeom>
            <a:avLst/>
            <a:gdLst>
              <a:gd name="connsiteX0" fmla="*/ 168934 w 2964042"/>
              <a:gd name="connsiteY0" fmla="*/ 810018 h 1005152"/>
              <a:gd name="connsiteX1" fmla="*/ 1261134 w 2964042"/>
              <a:gd name="connsiteY1" fmla="*/ 256298 h 1005152"/>
              <a:gd name="connsiteX2" fmla="*/ 2211094 w 2964042"/>
              <a:gd name="connsiteY2" fmla="*/ 12458 h 1005152"/>
              <a:gd name="connsiteX3" fmla="*/ 2805454 w 2964042"/>
              <a:gd name="connsiteY3" fmla="*/ 78498 h 1005152"/>
              <a:gd name="connsiteX4" fmla="*/ 2962934 w 2964042"/>
              <a:gd name="connsiteY4" fmla="*/ 444258 h 1005152"/>
              <a:gd name="connsiteX5" fmla="*/ 2805454 w 2964042"/>
              <a:gd name="connsiteY5" fmla="*/ 525538 h 1005152"/>
              <a:gd name="connsiteX6" fmla="*/ 1870734 w 2964042"/>
              <a:gd name="connsiteY6" fmla="*/ 891298 h 1005152"/>
              <a:gd name="connsiteX7" fmla="*/ 2881654 w 2964042"/>
              <a:gd name="connsiteY7" fmla="*/ 703338 h 1005152"/>
              <a:gd name="connsiteX8" fmla="*/ 2724174 w 2964042"/>
              <a:gd name="connsiteY8" fmla="*/ 698258 h 1005152"/>
              <a:gd name="connsiteX9" fmla="*/ 1708174 w 2964042"/>
              <a:gd name="connsiteY9" fmla="*/ 870978 h 1005152"/>
              <a:gd name="connsiteX10" fmla="*/ 2769894 w 2964042"/>
              <a:gd name="connsiteY10" fmla="*/ 276618 h 1005152"/>
              <a:gd name="connsiteX11" fmla="*/ 2043454 w 2964042"/>
              <a:gd name="connsiteY11" fmla="*/ 769378 h 1005152"/>
              <a:gd name="connsiteX12" fmla="*/ 1830094 w 2964042"/>
              <a:gd name="connsiteY12" fmla="*/ 952258 h 1005152"/>
              <a:gd name="connsiteX13" fmla="*/ 1225574 w 2964042"/>
              <a:gd name="connsiteY13" fmla="*/ 997978 h 1005152"/>
              <a:gd name="connsiteX14" fmla="*/ 107974 w 2964042"/>
              <a:gd name="connsiteY14" fmla="*/ 825258 h 1005152"/>
              <a:gd name="connsiteX15" fmla="*/ 168934 w 2964042"/>
              <a:gd name="connsiteY15" fmla="*/ 810018 h 100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4042" h="1005152">
                <a:moveTo>
                  <a:pt x="168934" y="810018"/>
                </a:moveTo>
                <a:cubicBezTo>
                  <a:pt x="361127" y="715191"/>
                  <a:pt x="920774" y="389225"/>
                  <a:pt x="1261134" y="256298"/>
                </a:cubicBezTo>
                <a:cubicBezTo>
                  <a:pt x="1601494" y="123371"/>
                  <a:pt x="1953707" y="42091"/>
                  <a:pt x="2211094" y="12458"/>
                </a:cubicBezTo>
                <a:cubicBezTo>
                  <a:pt x="2468481" y="-17175"/>
                  <a:pt x="2680147" y="6531"/>
                  <a:pt x="2805454" y="78498"/>
                </a:cubicBezTo>
                <a:cubicBezTo>
                  <a:pt x="2930761" y="150465"/>
                  <a:pt x="2962934" y="369751"/>
                  <a:pt x="2962934" y="444258"/>
                </a:cubicBezTo>
                <a:cubicBezTo>
                  <a:pt x="2962934" y="518765"/>
                  <a:pt x="2987487" y="451031"/>
                  <a:pt x="2805454" y="525538"/>
                </a:cubicBezTo>
                <a:cubicBezTo>
                  <a:pt x="2623421" y="600045"/>
                  <a:pt x="1858034" y="861665"/>
                  <a:pt x="1870734" y="891298"/>
                </a:cubicBezTo>
                <a:cubicBezTo>
                  <a:pt x="1883434" y="920931"/>
                  <a:pt x="2739414" y="735511"/>
                  <a:pt x="2881654" y="703338"/>
                </a:cubicBezTo>
                <a:cubicBezTo>
                  <a:pt x="3023894" y="671165"/>
                  <a:pt x="2919754" y="670318"/>
                  <a:pt x="2724174" y="698258"/>
                </a:cubicBezTo>
                <a:cubicBezTo>
                  <a:pt x="2528594" y="726198"/>
                  <a:pt x="1700554" y="941251"/>
                  <a:pt x="1708174" y="870978"/>
                </a:cubicBezTo>
                <a:cubicBezTo>
                  <a:pt x="1715794" y="800705"/>
                  <a:pt x="2714014" y="293551"/>
                  <a:pt x="2769894" y="276618"/>
                </a:cubicBezTo>
                <a:cubicBezTo>
                  <a:pt x="2825774" y="259685"/>
                  <a:pt x="2200087" y="656771"/>
                  <a:pt x="2043454" y="769378"/>
                </a:cubicBezTo>
                <a:cubicBezTo>
                  <a:pt x="1886821" y="881985"/>
                  <a:pt x="1966407" y="914158"/>
                  <a:pt x="1830094" y="952258"/>
                </a:cubicBezTo>
                <a:cubicBezTo>
                  <a:pt x="1693781" y="990358"/>
                  <a:pt x="1512594" y="1019145"/>
                  <a:pt x="1225574" y="997978"/>
                </a:cubicBezTo>
                <a:cubicBezTo>
                  <a:pt x="938554" y="976811"/>
                  <a:pt x="278154" y="860818"/>
                  <a:pt x="107974" y="825258"/>
                </a:cubicBezTo>
                <a:cubicBezTo>
                  <a:pt x="-62206" y="789698"/>
                  <a:pt x="-23259" y="904845"/>
                  <a:pt x="168934" y="81001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E39C7D4-924A-4F38-B762-7168700792B0}"/>
              </a:ext>
            </a:extLst>
          </p:cNvPr>
          <p:cNvSpPr/>
          <p:nvPr/>
        </p:nvSpPr>
        <p:spPr>
          <a:xfrm>
            <a:off x="5926667" y="2694256"/>
            <a:ext cx="1336717" cy="961967"/>
          </a:xfrm>
          <a:custGeom>
            <a:avLst/>
            <a:gdLst>
              <a:gd name="connsiteX0" fmla="*/ 351366 w 1336717"/>
              <a:gd name="connsiteY0" fmla="*/ 15077 h 961967"/>
              <a:gd name="connsiteX1" fmla="*/ 495300 w 1336717"/>
              <a:gd name="connsiteY1" fmla="*/ 44711 h 961967"/>
              <a:gd name="connsiteX2" fmla="*/ 766233 w 1336717"/>
              <a:gd name="connsiteY2" fmla="*/ 273311 h 961967"/>
              <a:gd name="connsiteX3" fmla="*/ 736600 w 1336717"/>
              <a:gd name="connsiteY3" fmla="*/ 616211 h 961967"/>
              <a:gd name="connsiteX4" fmla="*/ 419100 w 1336717"/>
              <a:gd name="connsiteY4" fmla="*/ 844811 h 961967"/>
              <a:gd name="connsiteX5" fmla="*/ 46566 w 1336717"/>
              <a:gd name="connsiteY5" fmla="*/ 849044 h 961967"/>
              <a:gd name="connsiteX6" fmla="*/ 46566 w 1336717"/>
              <a:gd name="connsiteY6" fmla="*/ 827877 h 961967"/>
              <a:gd name="connsiteX7" fmla="*/ 419100 w 1336717"/>
              <a:gd name="connsiteY7" fmla="*/ 929477 h 961967"/>
              <a:gd name="connsiteX8" fmla="*/ 1198033 w 1336717"/>
              <a:gd name="connsiteY8" fmla="*/ 895611 h 961967"/>
              <a:gd name="connsiteX9" fmla="*/ 1257300 w 1336717"/>
              <a:gd name="connsiteY9" fmla="*/ 222511 h 961967"/>
              <a:gd name="connsiteX10" fmla="*/ 351366 w 1336717"/>
              <a:gd name="connsiteY10" fmla="*/ 15077 h 96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6717" h="961967">
                <a:moveTo>
                  <a:pt x="351366" y="15077"/>
                </a:moveTo>
                <a:cubicBezTo>
                  <a:pt x="224366" y="-14556"/>
                  <a:pt x="426156" y="1672"/>
                  <a:pt x="495300" y="44711"/>
                </a:cubicBezTo>
                <a:cubicBezTo>
                  <a:pt x="564444" y="87750"/>
                  <a:pt x="726016" y="178061"/>
                  <a:pt x="766233" y="273311"/>
                </a:cubicBezTo>
                <a:cubicBezTo>
                  <a:pt x="806450" y="368561"/>
                  <a:pt x="794456" y="520961"/>
                  <a:pt x="736600" y="616211"/>
                </a:cubicBezTo>
                <a:cubicBezTo>
                  <a:pt x="678745" y="711461"/>
                  <a:pt x="534106" y="806006"/>
                  <a:pt x="419100" y="844811"/>
                </a:cubicBezTo>
                <a:cubicBezTo>
                  <a:pt x="304094" y="883617"/>
                  <a:pt x="108655" y="851866"/>
                  <a:pt x="46566" y="849044"/>
                </a:cubicBezTo>
                <a:cubicBezTo>
                  <a:pt x="-15523" y="846222"/>
                  <a:pt x="-15523" y="814472"/>
                  <a:pt x="46566" y="827877"/>
                </a:cubicBezTo>
                <a:cubicBezTo>
                  <a:pt x="108655" y="841282"/>
                  <a:pt x="227189" y="918188"/>
                  <a:pt x="419100" y="929477"/>
                </a:cubicBezTo>
                <a:cubicBezTo>
                  <a:pt x="611011" y="940766"/>
                  <a:pt x="1058333" y="1013439"/>
                  <a:pt x="1198033" y="895611"/>
                </a:cubicBezTo>
                <a:cubicBezTo>
                  <a:pt x="1337733" y="777783"/>
                  <a:pt x="1396294" y="373500"/>
                  <a:pt x="1257300" y="222511"/>
                </a:cubicBezTo>
                <a:cubicBezTo>
                  <a:pt x="1118306" y="71522"/>
                  <a:pt x="478366" y="44710"/>
                  <a:pt x="351366" y="1507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31B1F8E-16FC-4CAB-837A-4D97553336D1}"/>
              </a:ext>
            </a:extLst>
          </p:cNvPr>
          <p:cNvSpPr/>
          <p:nvPr/>
        </p:nvSpPr>
        <p:spPr>
          <a:xfrm>
            <a:off x="5093378" y="2660386"/>
            <a:ext cx="1038761" cy="926212"/>
          </a:xfrm>
          <a:custGeom>
            <a:avLst/>
            <a:gdLst>
              <a:gd name="connsiteX0" fmla="*/ 867155 w 1038761"/>
              <a:gd name="connsiteY0" fmla="*/ 32014 h 926212"/>
              <a:gd name="connsiteX1" fmla="*/ 782489 w 1038761"/>
              <a:gd name="connsiteY1" fmla="*/ 44714 h 926212"/>
              <a:gd name="connsiteX2" fmla="*/ 477689 w 1038761"/>
              <a:gd name="connsiteY2" fmla="*/ 362214 h 926212"/>
              <a:gd name="connsiteX3" fmla="*/ 587755 w 1038761"/>
              <a:gd name="connsiteY3" fmla="*/ 667014 h 926212"/>
              <a:gd name="connsiteX4" fmla="*/ 1019555 w 1038761"/>
              <a:gd name="connsiteY4" fmla="*/ 870214 h 926212"/>
              <a:gd name="connsiteX5" fmla="*/ 968755 w 1038761"/>
              <a:gd name="connsiteY5" fmla="*/ 870214 h 926212"/>
              <a:gd name="connsiteX6" fmla="*/ 337989 w 1038761"/>
              <a:gd name="connsiteY6" fmla="*/ 908314 h 926212"/>
              <a:gd name="connsiteX7" fmla="*/ 3555 w 1038761"/>
              <a:gd name="connsiteY7" fmla="*/ 544247 h 926212"/>
              <a:gd name="connsiteX8" fmla="*/ 206755 w 1038761"/>
              <a:gd name="connsiteY8" fmla="*/ 324114 h 926212"/>
              <a:gd name="connsiteX9" fmla="*/ 867155 w 1038761"/>
              <a:gd name="connsiteY9" fmla="*/ 32014 h 9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761" h="926212">
                <a:moveTo>
                  <a:pt x="867155" y="32014"/>
                </a:moveTo>
                <a:cubicBezTo>
                  <a:pt x="963111" y="-14553"/>
                  <a:pt x="847400" y="-10319"/>
                  <a:pt x="782489" y="44714"/>
                </a:cubicBezTo>
                <a:cubicBezTo>
                  <a:pt x="717578" y="99747"/>
                  <a:pt x="510145" y="258497"/>
                  <a:pt x="477689" y="362214"/>
                </a:cubicBezTo>
                <a:cubicBezTo>
                  <a:pt x="445233" y="465931"/>
                  <a:pt x="497444" y="582347"/>
                  <a:pt x="587755" y="667014"/>
                </a:cubicBezTo>
                <a:cubicBezTo>
                  <a:pt x="678066" y="751681"/>
                  <a:pt x="956055" y="836347"/>
                  <a:pt x="1019555" y="870214"/>
                </a:cubicBezTo>
                <a:cubicBezTo>
                  <a:pt x="1083055" y="904081"/>
                  <a:pt x="968755" y="870214"/>
                  <a:pt x="968755" y="870214"/>
                </a:cubicBezTo>
                <a:cubicBezTo>
                  <a:pt x="855161" y="876564"/>
                  <a:pt x="498856" y="962642"/>
                  <a:pt x="337989" y="908314"/>
                </a:cubicBezTo>
                <a:cubicBezTo>
                  <a:pt x="177122" y="853986"/>
                  <a:pt x="25427" y="641614"/>
                  <a:pt x="3555" y="544247"/>
                </a:cubicBezTo>
                <a:cubicBezTo>
                  <a:pt x="-18317" y="446880"/>
                  <a:pt x="62116" y="414425"/>
                  <a:pt x="206755" y="324114"/>
                </a:cubicBezTo>
                <a:cubicBezTo>
                  <a:pt x="351394" y="233803"/>
                  <a:pt x="771199" y="78581"/>
                  <a:pt x="867155" y="32014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6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まんてん生卵50ケ(L) ご贈答用【こだわりの配合飼料ならではの濃厚卵】 産地直送でお届け 産地直送のおいしい卵をご贈答にいかがですか  通販サイト｜こだわりたまご まんてん｜商品詳細" hidden="1">
            <a:extLst>
              <a:ext uri="{FF2B5EF4-FFF2-40B4-BE49-F238E27FC236}">
                <a16:creationId xmlns:a16="http://schemas.microsoft.com/office/drawing/2014/main" id="{DC7230D5-28B9-467A-9D9D-1AA93650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1925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0719727-C0D7-4379-9DF9-07245FB13B4E}"/>
              </a:ext>
            </a:extLst>
          </p:cNvPr>
          <p:cNvGrpSpPr/>
          <p:nvPr/>
        </p:nvGrpSpPr>
        <p:grpSpPr>
          <a:xfrm>
            <a:off x="3796030" y="2154971"/>
            <a:ext cx="4620411" cy="2802106"/>
            <a:chOff x="3796030" y="2154971"/>
            <a:chExt cx="4620411" cy="280210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715F0C9-FD9E-40DA-9F2A-F0F383094C0B}"/>
                </a:ext>
              </a:extLst>
            </p:cNvPr>
            <p:cNvSpPr/>
            <p:nvPr/>
          </p:nvSpPr>
          <p:spPr>
            <a:xfrm>
              <a:off x="3796429" y="2154971"/>
              <a:ext cx="4620012" cy="2234373"/>
            </a:xfrm>
            <a:custGeom>
              <a:avLst/>
              <a:gdLst>
                <a:gd name="connsiteX0" fmla="*/ 135491 w 4620012"/>
                <a:gd name="connsiteY0" fmla="*/ 1294349 h 2234373"/>
                <a:gd name="connsiteX1" fmla="*/ 165971 w 4620012"/>
                <a:gd name="connsiteY1" fmla="*/ 1243549 h 2234373"/>
                <a:gd name="connsiteX2" fmla="*/ 602851 w 4620012"/>
                <a:gd name="connsiteY2" fmla="*/ 766029 h 2234373"/>
                <a:gd name="connsiteX3" fmla="*/ 1750931 w 4620012"/>
                <a:gd name="connsiteY3" fmla="*/ 222469 h 2234373"/>
                <a:gd name="connsiteX4" fmla="*/ 2396091 w 4620012"/>
                <a:gd name="connsiteY4" fmla="*/ 176749 h 2234373"/>
                <a:gd name="connsiteX5" fmla="*/ 3879451 w 4620012"/>
                <a:gd name="connsiteY5" fmla="*/ 390109 h 2234373"/>
                <a:gd name="connsiteX6" fmla="*/ 4118211 w 4620012"/>
                <a:gd name="connsiteY6" fmla="*/ 496789 h 2234373"/>
                <a:gd name="connsiteX7" fmla="*/ 4570331 w 4620012"/>
                <a:gd name="connsiteY7" fmla="*/ 933669 h 2234373"/>
                <a:gd name="connsiteX8" fmla="*/ 4585571 w 4620012"/>
                <a:gd name="connsiteY8" fmla="*/ 1340069 h 2234373"/>
                <a:gd name="connsiteX9" fmla="*/ 4367131 w 4620012"/>
                <a:gd name="connsiteY9" fmla="*/ 2066509 h 2234373"/>
                <a:gd name="connsiteX10" fmla="*/ 4275691 w 4620012"/>
                <a:gd name="connsiteY10" fmla="*/ 2229069 h 2234373"/>
                <a:gd name="connsiteX11" fmla="*/ 4397611 w 4620012"/>
                <a:gd name="connsiteY11" fmla="*/ 1944589 h 2234373"/>
                <a:gd name="connsiteX12" fmla="*/ 4575411 w 4620012"/>
                <a:gd name="connsiteY12" fmla="*/ 999709 h 2234373"/>
                <a:gd name="connsiteX13" fmla="*/ 4194411 w 4620012"/>
                <a:gd name="connsiteY13" fmla="*/ 608549 h 2234373"/>
                <a:gd name="connsiteX14" fmla="*/ 3376531 w 4620012"/>
                <a:gd name="connsiteY14" fmla="*/ 207229 h 2234373"/>
                <a:gd name="connsiteX15" fmla="*/ 1862691 w 4620012"/>
                <a:gd name="connsiteY15" fmla="*/ 64989 h 2234373"/>
                <a:gd name="connsiteX16" fmla="*/ 135491 w 4620012"/>
                <a:gd name="connsiteY16" fmla="*/ 1294349 h 22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0012" h="2234373">
                  <a:moveTo>
                    <a:pt x="135491" y="1294349"/>
                  </a:moveTo>
                  <a:cubicBezTo>
                    <a:pt x="-147296" y="1490776"/>
                    <a:pt x="88078" y="1331602"/>
                    <a:pt x="165971" y="1243549"/>
                  </a:cubicBezTo>
                  <a:cubicBezTo>
                    <a:pt x="243864" y="1155496"/>
                    <a:pt x="338691" y="936209"/>
                    <a:pt x="602851" y="766029"/>
                  </a:cubicBezTo>
                  <a:cubicBezTo>
                    <a:pt x="867011" y="595849"/>
                    <a:pt x="1452058" y="320682"/>
                    <a:pt x="1750931" y="222469"/>
                  </a:cubicBezTo>
                  <a:cubicBezTo>
                    <a:pt x="2049804" y="124256"/>
                    <a:pt x="2041338" y="148809"/>
                    <a:pt x="2396091" y="176749"/>
                  </a:cubicBezTo>
                  <a:cubicBezTo>
                    <a:pt x="2750844" y="204689"/>
                    <a:pt x="3592431" y="336769"/>
                    <a:pt x="3879451" y="390109"/>
                  </a:cubicBezTo>
                  <a:cubicBezTo>
                    <a:pt x="4166471" y="443449"/>
                    <a:pt x="4003064" y="406196"/>
                    <a:pt x="4118211" y="496789"/>
                  </a:cubicBezTo>
                  <a:cubicBezTo>
                    <a:pt x="4233358" y="587382"/>
                    <a:pt x="4492438" y="793122"/>
                    <a:pt x="4570331" y="933669"/>
                  </a:cubicBezTo>
                  <a:cubicBezTo>
                    <a:pt x="4648224" y="1074216"/>
                    <a:pt x="4619438" y="1151262"/>
                    <a:pt x="4585571" y="1340069"/>
                  </a:cubicBezTo>
                  <a:cubicBezTo>
                    <a:pt x="4551704" y="1528876"/>
                    <a:pt x="4418778" y="1918342"/>
                    <a:pt x="4367131" y="2066509"/>
                  </a:cubicBezTo>
                  <a:cubicBezTo>
                    <a:pt x="4315484" y="2214676"/>
                    <a:pt x="4270611" y="2249389"/>
                    <a:pt x="4275691" y="2229069"/>
                  </a:cubicBezTo>
                  <a:cubicBezTo>
                    <a:pt x="4280771" y="2208749"/>
                    <a:pt x="4347658" y="2149482"/>
                    <a:pt x="4397611" y="1944589"/>
                  </a:cubicBezTo>
                  <a:cubicBezTo>
                    <a:pt x="4447564" y="1739696"/>
                    <a:pt x="4609278" y="1222382"/>
                    <a:pt x="4575411" y="999709"/>
                  </a:cubicBezTo>
                  <a:cubicBezTo>
                    <a:pt x="4541544" y="777036"/>
                    <a:pt x="4394224" y="740629"/>
                    <a:pt x="4194411" y="608549"/>
                  </a:cubicBezTo>
                  <a:cubicBezTo>
                    <a:pt x="3994598" y="476469"/>
                    <a:pt x="3765151" y="297822"/>
                    <a:pt x="3376531" y="207229"/>
                  </a:cubicBezTo>
                  <a:cubicBezTo>
                    <a:pt x="2987911" y="116636"/>
                    <a:pt x="2401171" y="-111118"/>
                    <a:pt x="1862691" y="64989"/>
                  </a:cubicBezTo>
                  <a:cubicBezTo>
                    <a:pt x="1324211" y="241096"/>
                    <a:pt x="418278" y="1097922"/>
                    <a:pt x="135491" y="1294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691A516-F21A-47C4-8394-8858F02F2896}"/>
                </a:ext>
              </a:extLst>
            </p:cNvPr>
            <p:cNvSpPr/>
            <p:nvPr/>
          </p:nvSpPr>
          <p:spPr>
            <a:xfrm>
              <a:off x="3796030" y="3530449"/>
              <a:ext cx="4349342" cy="1426628"/>
            </a:xfrm>
            <a:custGeom>
              <a:avLst/>
              <a:gdLst>
                <a:gd name="connsiteX0" fmla="*/ 74930 w 4349342"/>
                <a:gd name="connsiteY0" fmla="*/ 71271 h 1426628"/>
                <a:gd name="connsiteX1" fmla="*/ 80010 w 4349342"/>
                <a:gd name="connsiteY1" fmla="*/ 122071 h 1426628"/>
                <a:gd name="connsiteX2" fmla="*/ 648970 w 4349342"/>
                <a:gd name="connsiteY2" fmla="*/ 853591 h 1426628"/>
                <a:gd name="connsiteX3" fmla="*/ 1151890 w 4349342"/>
                <a:gd name="connsiteY3" fmla="*/ 1117751 h 1426628"/>
                <a:gd name="connsiteX4" fmla="*/ 1908810 w 4349342"/>
                <a:gd name="connsiteY4" fmla="*/ 1346351 h 1426628"/>
                <a:gd name="connsiteX5" fmla="*/ 2909570 w 4349342"/>
                <a:gd name="connsiteY5" fmla="*/ 1407311 h 1426628"/>
                <a:gd name="connsiteX6" fmla="*/ 3387090 w 4349342"/>
                <a:gd name="connsiteY6" fmla="*/ 1386991 h 1426628"/>
                <a:gd name="connsiteX7" fmla="*/ 4093210 w 4349342"/>
                <a:gd name="connsiteY7" fmla="*/ 985671 h 1426628"/>
                <a:gd name="connsiteX8" fmla="*/ 4331970 w 4349342"/>
                <a:gd name="connsiteY8" fmla="*/ 868831 h 1426628"/>
                <a:gd name="connsiteX9" fmla="*/ 3676650 w 4349342"/>
                <a:gd name="connsiteY9" fmla="*/ 1239671 h 1426628"/>
                <a:gd name="connsiteX10" fmla="*/ 2660650 w 4349342"/>
                <a:gd name="connsiteY10" fmla="*/ 1336191 h 1426628"/>
                <a:gd name="connsiteX11" fmla="*/ 994410 w 4349342"/>
                <a:gd name="connsiteY11" fmla="*/ 985671 h 1426628"/>
                <a:gd name="connsiteX12" fmla="*/ 506730 w 4349342"/>
                <a:gd name="connsiteY12" fmla="*/ 645311 h 1426628"/>
                <a:gd name="connsiteX13" fmla="*/ 24130 w 4349342"/>
                <a:gd name="connsiteY13" fmla="*/ 40791 h 1426628"/>
                <a:gd name="connsiteX14" fmla="*/ 74930 w 4349342"/>
                <a:gd name="connsiteY14" fmla="*/ 71271 h 142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49342" h="1426628">
                  <a:moveTo>
                    <a:pt x="74930" y="71271"/>
                  </a:moveTo>
                  <a:cubicBezTo>
                    <a:pt x="84243" y="84818"/>
                    <a:pt x="-15663" y="-8316"/>
                    <a:pt x="80010" y="122071"/>
                  </a:cubicBezTo>
                  <a:cubicBezTo>
                    <a:pt x="175683" y="252458"/>
                    <a:pt x="470323" y="687644"/>
                    <a:pt x="648970" y="853591"/>
                  </a:cubicBezTo>
                  <a:cubicBezTo>
                    <a:pt x="827617" y="1019538"/>
                    <a:pt x="941917" y="1035624"/>
                    <a:pt x="1151890" y="1117751"/>
                  </a:cubicBezTo>
                  <a:cubicBezTo>
                    <a:pt x="1361863" y="1199878"/>
                    <a:pt x="1615863" y="1298091"/>
                    <a:pt x="1908810" y="1346351"/>
                  </a:cubicBezTo>
                  <a:cubicBezTo>
                    <a:pt x="2201757" y="1394611"/>
                    <a:pt x="2663190" y="1400538"/>
                    <a:pt x="2909570" y="1407311"/>
                  </a:cubicBezTo>
                  <a:cubicBezTo>
                    <a:pt x="3155950" y="1414084"/>
                    <a:pt x="3189817" y="1457264"/>
                    <a:pt x="3387090" y="1386991"/>
                  </a:cubicBezTo>
                  <a:cubicBezTo>
                    <a:pt x="3584363" y="1316718"/>
                    <a:pt x="3935730" y="1072031"/>
                    <a:pt x="4093210" y="985671"/>
                  </a:cubicBezTo>
                  <a:cubicBezTo>
                    <a:pt x="4250690" y="899311"/>
                    <a:pt x="4401397" y="826498"/>
                    <a:pt x="4331970" y="868831"/>
                  </a:cubicBezTo>
                  <a:cubicBezTo>
                    <a:pt x="4262543" y="911164"/>
                    <a:pt x="3955203" y="1161778"/>
                    <a:pt x="3676650" y="1239671"/>
                  </a:cubicBezTo>
                  <a:cubicBezTo>
                    <a:pt x="3398097" y="1317564"/>
                    <a:pt x="3107690" y="1378524"/>
                    <a:pt x="2660650" y="1336191"/>
                  </a:cubicBezTo>
                  <a:cubicBezTo>
                    <a:pt x="2213610" y="1293858"/>
                    <a:pt x="1353397" y="1100818"/>
                    <a:pt x="994410" y="985671"/>
                  </a:cubicBezTo>
                  <a:cubicBezTo>
                    <a:pt x="635423" y="870524"/>
                    <a:pt x="668443" y="802791"/>
                    <a:pt x="506730" y="645311"/>
                  </a:cubicBezTo>
                  <a:cubicBezTo>
                    <a:pt x="345017" y="487831"/>
                    <a:pt x="96943" y="142391"/>
                    <a:pt x="24130" y="40791"/>
                  </a:cubicBezTo>
                  <a:cubicBezTo>
                    <a:pt x="-48683" y="-60809"/>
                    <a:pt x="65617" y="57724"/>
                    <a:pt x="74930" y="712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0D742D9-208D-494F-9298-750A5882855A}"/>
                </a:ext>
              </a:extLst>
            </p:cNvPr>
            <p:cNvSpPr/>
            <p:nvPr/>
          </p:nvSpPr>
          <p:spPr>
            <a:xfrm>
              <a:off x="4811651" y="3362949"/>
              <a:ext cx="2366671" cy="1033469"/>
            </a:xfrm>
            <a:custGeom>
              <a:avLst/>
              <a:gdLst>
                <a:gd name="connsiteX0" fmla="*/ 4189 w 2366671"/>
                <a:gd name="connsiteY0" fmla="*/ 11 h 1033469"/>
                <a:gd name="connsiteX1" fmla="*/ 263269 w 2366671"/>
                <a:gd name="connsiteY1" fmla="*/ 599451 h 1033469"/>
                <a:gd name="connsiteX2" fmla="*/ 1208149 w 2366671"/>
                <a:gd name="connsiteY2" fmla="*/ 1000771 h 1033469"/>
                <a:gd name="connsiteX3" fmla="*/ 1766949 w 2366671"/>
                <a:gd name="connsiteY3" fmla="*/ 970291 h 1033469"/>
                <a:gd name="connsiteX4" fmla="*/ 2366389 w 2366671"/>
                <a:gd name="connsiteY4" fmla="*/ 655331 h 1033469"/>
                <a:gd name="connsiteX5" fmla="*/ 1690749 w 2366671"/>
                <a:gd name="connsiteY5" fmla="*/ 924571 h 1033469"/>
                <a:gd name="connsiteX6" fmla="*/ 1126869 w 2366671"/>
                <a:gd name="connsiteY6" fmla="*/ 960131 h 1033469"/>
                <a:gd name="connsiteX7" fmla="*/ 410589 w 2366671"/>
                <a:gd name="connsiteY7" fmla="*/ 614691 h 1033469"/>
                <a:gd name="connsiteX8" fmla="*/ 4189 w 2366671"/>
                <a:gd name="connsiteY8" fmla="*/ 11 h 103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671" h="1033469">
                  <a:moveTo>
                    <a:pt x="4189" y="11"/>
                  </a:moveTo>
                  <a:cubicBezTo>
                    <a:pt x="-20364" y="-2529"/>
                    <a:pt x="62609" y="432658"/>
                    <a:pt x="263269" y="599451"/>
                  </a:cubicBezTo>
                  <a:cubicBezTo>
                    <a:pt x="463929" y="766244"/>
                    <a:pt x="957536" y="938964"/>
                    <a:pt x="1208149" y="1000771"/>
                  </a:cubicBezTo>
                  <a:cubicBezTo>
                    <a:pt x="1458762" y="1062578"/>
                    <a:pt x="1573909" y="1027864"/>
                    <a:pt x="1766949" y="970291"/>
                  </a:cubicBezTo>
                  <a:cubicBezTo>
                    <a:pt x="1959989" y="912718"/>
                    <a:pt x="2379089" y="662951"/>
                    <a:pt x="2366389" y="655331"/>
                  </a:cubicBezTo>
                  <a:cubicBezTo>
                    <a:pt x="2353689" y="647711"/>
                    <a:pt x="1897336" y="873771"/>
                    <a:pt x="1690749" y="924571"/>
                  </a:cubicBezTo>
                  <a:cubicBezTo>
                    <a:pt x="1484162" y="975371"/>
                    <a:pt x="1340229" y="1011778"/>
                    <a:pt x="1126869" y="960131"/>
                  </a:cubicBezTo>
                  <a:cubicBezTo>
                    <a:pt x="913509" y="908484"/>
                    <a:pt x="596009" y="769631"/>
                    <a:pt x="410589" y="614691"/>
                  </a:cubicBezTo>
                  <a:cubicBezTo>
                    <a:pt x="225169" y="459751"/>
                    <a:pt x="28742" y="2551"/>
                    <a:pt x="4189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99334A4-0D24-4BED-BCDF-E1273243A667}"/>
                </a:ext>
              </a:extLst>
            </p:cNvPr>
            <p:cNvSpPr/>
            <p:nvPr/>
          </p:nvSpPr>
          <p:spPr>
            <a:xfrm>
              <a:off x="4752146" y="2281850"/>
              <a:ext cx="2088125" cy="1064510"/>
            </a:xfrm>
            <a:custGeom>
              <a:avLst/>
              <a:gdLst>
                <a:gd name="connsiteX0" fmla="*/ 68774 w 2088125"/>
                <a:gd name="connsiteY0" fmla="*/ 1004910 h 1064510"/>
                <a:gd name="connsiteX1" fmla="*/ 94174 w 2088125"/>
                <a:gd name="connsiteY1" fmla="*/ 913470 h 1064510"/>
                <a:gd name="connsiteX2" fmla="*/ 353254 w 2088125"/>
                <a:gd name="connsiteY2" fmla="*/ 430870 h 1064510"/>
                <a:gd name="connsiteX3" fmla="*/ 871414 w 2088125"/>
                <a:gd name="connsiteY3" fmla="*/ 212430 h 1064510"/>
                <a:gd name="connsiteX4" fmla="*/ 1547054 w 2088125"/>
                <a:gd name="connsiteY4" fmla="*/ 136230 h 1064510"/>
                <a:gd name="connsiteX5" fmla="*/ 2085534 w 2088125"/>
                <a:gd name="connsiteY5" fmla="*/ 268310 h 1064510"/>
                <a:gd name="connsiteX6" fmla="*/ 1323534 w 2088125"/>
                <a:gd name="connsiteY6" fmla="*/ 70190 h 1064510"/>
                <a:gd name="connsiteX7" fmla="*/ 967934 w 2088125"/>
                <a:gd name="connsiteY7" fmla="*/ 80350 h 1064510"/>
                <a:gd name="connsiteX8" fmla="*/ 68774 w 2088125"/>
                <a:gd name="connsiteY8" fmla="*/ 1004910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125" h="1064510">
                  <a:moveTo>
                    <a:pt x="68774" y="1004910"/>
                  </a:moveTo>
                  <a:cubicBezTo>
                    <a:pt x="-76853" y="1143763"/>
                    <a:pt x="46761" y="1009143"/>
                    <a:pt x="94174" y="913470"/>
                  </a:cubicBezTo>
                  <a:cubicBezTo>
                    <a:pt x="141587" y="817797"/>
                    <a:pt x="223714" y="547710"/>
                    <a:pt x="353254" y="430870"/>
                  </a:cubicBezTo>
                  <a:cubicBezTo>
                    <a:pt x="482794" y="314030"/>
                    <a:pt x="672447" y="261537"/>
                    <a:pt x="871414" y="212430"/>
                  </a:cubicBezTo>
                  <a:cubicBezTo>
                    <a:pt x="1070381" y="163323"/>
                    <a:pt x="1344701" y="126917"/>
                    <a:pt x="1547054" y="136230"/>
                  </a:cubicBezTo>
                  <a:cubicBezTo>
                    <a:pt x="1749407" y="145543"/>
                    <a:pt x="2122787" y="279317"/>
                    <a:pt x="2085534" y="268310"/>
                  </a:cubicBezTo>
                  <a:cubicBezTo>
                    <a:pt x="2048281" y="257303"/>
                    <a:pt x="1509801" y="101517"/>
                    <a:pt x="1323534" y="70190"/>
                  </a:cubicBezTo>
                  <a:cubicBezTo>
                    <a:pt x="1137267" y="38863"/>
                    <a:pt x="1182141" y="-76283"/>
                    <a:pt x="967934" y="80350"/>
                  </a:cubicBezTo>
                  <a:cubicBezTo>
                    <a:pt x="753727" y="236983"/>
                    <a:pt x="214401" y="866057"/>
                    <a:pt x="68774" y="10049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33044146-E296-43F5-A3FC-72036987021C}"/>
                </a:ext>
              </a:extLst>
            </p:cNvPr>
            <p:cNvSpPr/>
            <p:nvPr/>
          </p:nvSpPr>
          <p:spPr>
            <a:xfrm>
              <a:off x="6349108" y="2397992"/>
              <a:ext cx="1139088" cy="926775"/>
            </a:xfrm>
            <a:custGeom>
              <a:avLst/>
              <a:gdLst>
                <a:gd name="connsiteX0" fmla="*/ 132972 w 1139088"/>
                <a:gd name="connsiteY0" fmla="*/ 4848 h 926775"/>
                <a:gd name="connsiteX1" fmla="*/ 199012 w 1139088"/>
                <a:gd name="connsiteY1" fmla="*/ 40408 h 926775"/>
                <a:gd name="connsiteX2" fmla="*/ 752732 w 1139088"/>
                <a:gd name="connsiteY2" fmla="*/ 345208 h 926775"/>
                <a:gd name="connsiteX3" fmla="*/ 1128652 w 1139088"/>
                <a:gd name="connsiteY3" fmla="*/ 919248 h 926775"/>
                <a:gd name="connsiteX4" fmla="*/ 1006732 w 1139088"/>
                <a:gd name="connsiteY4" fmla="*/ 644928 h 926775"/>
                <a:gd name="connsiteX5" fmla="*/ 717172 w 1139088"/>
                <a:gd name="connsiteY5" fmla="*/ 238528 h 926775"/>
                <a:gd name="connsiteX6" fmla="*/ 31372 w 1139088"/>
                <a:gd name="connsiteY6" fmla="*/ 25168 h 926775"/>
                <a:gd name="connsiteX7" fmla="*/ 132972 w 1139088"/>
                <a:gd name="connsiteY7" fmla="*/ 4848 h 9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088" h="926775">
                  <a:moveTo>
                    <a:pt x="132972" y="4848"/>
                  </a:moveTo>
                  <a:cubicBezTo>
                    <a:pt x="160912" y="7388"/>
                    <a:pt x="199012" y="40408"/>
                    <a:pt x="199012" y="40408"/>
                  </a:cubicBezTo>
                  <a:cubicBezTo>
                    <a:pt x="302305" y="97135"/>
                    <a:pt x="597792" y="198735"/>
                    <a:pt x="752732" y="345208"/>
                  </a:cubicBezTo>
                  <a:cubicBezTo>
                    <a:pt x="907672" y="491681"/>
                    <a:pt x="1086319" y="869295"/>
                    <a:pt x="1128652" y="919248"/>
                  </a:cubicBezTo>
                  <a:cubicBezTo>
                    <a:pt x="1170985" y="969201"/>
                    <a:pt x="1075312" y="758381"/>
                    <a:pt x="1006732" y="644928"/>
                  </a:cubicBezTo>
                  <a:cubicBezTo>
                    <a:pt x="938152" y="531475"/>
                    <a:pt x="879732" y="341821"/>
                    <a:pt x="717172" y="238528"/>
                  </a:cubicBezTo>
                  <a:cubicBezTo>
                    <a:pt x="554612" y="135235"/>
                    <a:pt x="132972" y="62421"/>
                    <a:pt x="31372" y="25168"/>
                  </a:cubicBezTo>
                  <a:cubicBezTo>
                    <a:pt x="-70228" y="-12085"/>
                    <a:pt x="105032" y="2308"/>
                    <a:pt x="132972" y="4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D694394-7DC7-4995-9F8E-05F6138DEAFD}"/>
                </a:ext>
              </a:extLst>
            </p:cNvPr>
            <p:cNvSpPr/>
            <p:nvPr/>
          </p:nvSpPr>
          <p:spPr>
            <a:xfrm>
              <a:off x="7035800" y="3423405"/>
              <a:ext cx="449009" cy="677359"/>
            </a:xfrm>
            <a:custGeom>
              <a:avLst/>
              <a:gdLst>
                <a:gd name="connsiteX0" fmla="*/ 447040 w 449009"/>
                <a:gd name="connsiteY0" fmla="*/ 515 h 677359"/>
                <a:gd name="connsiteX1" fmla="*/ 304800 w 449009"/>
                <a:gd name="connsiteY1" fmla="*/ 366275 h 677359"/>
                <a:gd name="connsiteX2" fmla="*/ 193040 w 449009"/>
                <a:gd name="connsiteY2" fmla="*/ 533915 h 677359"/>
                <a:gd name="connsiteX3" fmla="*/ 0 w 449009"/>
                <a:gd name="connsiteY3" fmla="*/ 676155 h 677359"/>
                <a:gd name="connsiteX4" fmla="*/ 193040 w 449009"/>
                <a:gd name="connsiteY4" fmla="*/ 452635 h 677359"/>
                <a:gd name="connsiteX5" fmla="*/ 447040 w 449009"/>
                <a:gd name="connsiteY5" fmla="*/ 515 h 6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009" h="677359">
                  <a:moveTo>
                    <a:pt x="447040" y="515"/>
                  </a:moveTo>
                  <a:cubicBezTo>
                    <a:pt x="465667" y="-13878"/>
                    <a:pt x="347133" y="277375"/>
                    <a:pt x="304800" y="366275"/>
                  </a:cubicBezTo>
                  <a:cubicBezTo>
                    <a:pt x="262467" y="455175"/>
                    <a:pt x="243840" y="482268"/>
                    <a:pt x="193040" y="533915"/>
                  </a:cubicBezTo>
                  <a:cubicBezTo>
                    <a:pt x="142240" y="585562"/>
                    <a:pt x="0" y="689702"/>
                    <a:pt x="0" y="676155"/>
                  </a:cubicBezTo>
                  <a:cubicBezTo>
                    <a:pt x="0" y="662608"/>
                    <a:pt x="120227" y="563548"/>
                    <a:pt x="193040" y="452635"/>
                  </a:cubicBezTo>
                  <a:cubicBezTo>
                    <a:pt x="265853" y="341722"/>
                    <a:pt x="428413" y="14908"/>
                    <a:pt x="447040" y="5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A22F7A3-B150-482E-960E-1EE88BEDF4A5}"/>
                </a:ext>
              </a:extLst>
            </p:cNvPr>
            <p:cNvSpPr/>
            <p:nvPr/>
          </p:nvSpPr>
          <p:spPr>
            <a:xfrm>
              <a:off x="4773549" y="2325401"/>
              <a:ext cx="2731077" cy="2064391"/>
            </a:xfrm>
            <a:custGeom>
              <a:avLst/>
              <a:gdLst>
                <a:gd name="connsiteX0" fmla="*/ 281051 w 2731077"/>
                <a:gd name="connsiteY0" fmla="*/ 676879 h 2064391"/>
                <a:gd name="connsiteX1" fmla="*/ 311531 w 2731077"/>
                <a:gd name="connsiteY1" fmla="*/ 615919 h 2064391"/>
                <a:gd name="connsiteX2" fmla="*/ 1093851 w 2731077"/>
                <a:gd name="connsiteY2" fmla="*/ 16479 h 2064391"/>
                <a:gd name="connsiteX3" fmla="*/ 2023491 w 2731077"/>
                <a:gd name="connsiteY3" fmla="*/ 219679 h 2064391"/>
                <a:gd name="connsiteX4" fmla="*/ 2643251 w 2731077"/>
                <a:gd name="connsiteY4" fmla="*/ 758159 h 2064391"/>
                <a:gd name="connsiteX5" fmla="*/ 2699131 w 2731077"/>
                <a:gd name="connsiteY5" fmla="*/ 1306799 h 2064391"/>
                <a:gd name="connsiteX6" fmla="*/ 2379091 w 2731077"/>
                <a:gd name="connsiteY6" fmla="*/ 1804639 h 2064391"/>
                <a:gd name="connsiteX7" fmla="*/ 1373251 w 2731077"/>
                <a:gd name="connsiteY7" fmla="*/ 2058639 h 2064391"/>
                <a:gd name="connsiteX8" fmla="*/ 707771 w 2731077"/>
                <a:gd name="connsiteY8" fmla="*/ 1901159 h 2064391"/>
                <a:gd name="connsiteX9" fmla="*/ 11811 w 2731077"/>
                <a:gd name="connsiteY9" fmla="*/ 1062959 h 2064391"/>
                <a:gd name="connsiteX10" fmla="*/ 281051 w 2731077"/>
                <a:gd name="connsiteY10" fmla="*/ 676879 h 206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1077" h="2064391">
                  <a:moveTo>
                    <a:pt x="281051" y="676879"/>
                  </a:moveTo>
                  <a:cubicBezTo>
                    <a:pt x="331004" y="602372"/>
                    <a:pt x="176064" y="725986"/>
                    <a:pt x="311531" y="615919"/>
                  </a:cubicBezTo>
                  <a:cubicBezTo>
                    <a:pt x="446998" y="505852"/>
                    <a:pt x="808524" y="82519"/>
                    <a:pt x="1093851" y="16479"/>
                  </a:cubicBezTo>
                  <a:cubicBezTo>
                    <a:pt x="1379178" y="-49561"/>
                    <a:pt x="1765258" y="96066"/>
                    <a:pt x="2023491" y="219679"/>
                  </a:cubicBezTo>
                  <a:cubicBezTo>
                    <a:pt x="2281724" y="343292"/>
                    <a:pt x="2530644" y="576972"/>
                    <a:pt x="2643251" y="758159"/>
                  </a:cubicBezTo>
                  <a:cubicBezTo>
                    <a:pt x="2755858" y="939346"/>
                    <a:pt x="2743158" y="1132386"/>
                    <a:pt x="2699131" y="1306799"/>
                  </a:cubicBezTo>
                  <a:cubicBezTo>
                    <a:pt x="2655104" y="1481212"/>
                    <a:pt x="2600071" y="1679332"/>
                    <a:pt x="2379091" y="1804639"/>
                  </a:cubicBezTo>
                  <a:cubicBezTo>
                    <a:pt x="2158111" y="1929946"/>
                    <a:pt x="1651804" y="2042552"/>
                    <a:pt x="1373251" y="2058639"/>
                  </a:cubicBezTo>
                  <a:cubicBezTo>
                    <a:pt x="1094698" y="2074726"/>
                    <a:pt x="934678" y="2067106"/>
                    <a:pt x="707771" y="1901159"/>
                  </a:cubicBezTo>
                  <a:cubicBezTo>
                    <a:pt x="480864" y="1735212"/>
                    <a:pt x="85471" y="1274626"/>
                    <a:pt x="11811" y="1062959"/>
                  </a:cubicBezTo>
                  <a:cubicBezTo>
                    <a:pt x="-61849" y="851292"/>
                    <a:pt x="231098" y="751386"/>
                    <a:pt x="281051" y="676879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C0EB14AC-E30F-4BCA-B90C-F58CA2FA68E9}"/>
                </a:ext>
              </a:extLst>
            </p:cNvPr>
            <p:cNvSpPr/>
            <p:nvPr/>
          </p:nvSpPr>
          <p:spPr>
            <a:xfrm>
              <a:off x="5680695" y="2641560"/>
              <a:ext cx="1356202" cy="356058"/>
            </a:xfrm>
            <a:custGeom>
              <a:avLst/>
              <a:gdLst>
                <a:gd name="connsiteX0" fmla="*/ 25838 w 1356202"/>
                <a:gd name="connsiteY0" fmla="*/ 101640 h 356058"/>
                <a:gd name="connsiteX1" fmla="*/ 203638 w 1356202"/>
                <a:gd name="connsiteY1" fmla="*/ 84707 h 356058"/>
                <a:gd name="connsiteX2" fmla="*/ 1118038 w 1356202"/>
                <a:gd name="connsiteY2" fmla="*/ 152440 h 356058"/>
                <a:gd name="connsiteX3" fmla="*/ 1355105 w 1356202"/>
                <a:gd name="connsiteY3" fmla="*/ 355640 h 356058"/>
                <a:gd name="connsiteX4" fmla="*/ 1058772 w 1356202"/>
                <a:gd name="connsiteY4" fmla="*/ 93173 h 356058"/>
                <a:gd name="connsiteX5" fmla="*/ 601572 w 1356202"/>
                <a:gd name="connsiteY5" fmla="*/ 40 h 356058"/>
                <a:gd name="connsiteX6" fmla="*/ 25838 w 1356202"/>
                <a:gd name="connsiteY6" fmla="*/ 101640 h 35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202" h="356058">
                  <a:moveTo>
                    <a:pt x="25838" y="101640"/>
                  </a:moveTo>
                  <a:cubicBezTo>
                    <a:pt x="-40484" y="115751"/>
                    <a:pt x="21605" y="76240"/>
                    <a:pt x="203638" y="84707"/>
                  </a:cubicBezTo>
                  <a:cubicBezTo>
                    <a:pt x="385671" y="93174"/>
                    <a:pt x="926127" y="107284"/>
                    <a:pt x="1118038" y="152440"/>
                  </a:cubicBezTo>
                  <a:cubicBezTo>
                    <a:pt x="1309949" y="197596"/>
                    <a:pt x="1364983" y="365518"/>
                    <a:pt x="1355105" y="355640"/>
                  </a:cubicBezTo>
                  <a:cubicBezTo>
                    <a:pt x="1345227" y="345762"/>
                    <a:pt x="1184361" y="152440"/>
                    <a:pt x="1058772" y="93173"/>
                  </a:cubicBezTo>
                  <a:cubicBezTo>
                    <a:pt x="933183" y="33906"/>
                    <a:pt x="773728" y="-1371"/>
                    <a:pt x="601572" y="40"/>
                  </a:cubicBezTo>
                  <a:cubicBezTo>
                    <a:pt x="429416" y="1451"/>
                    <a:pt x="92160" y="87529"/>
                    <a:pt x="25838" y="101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7F309C7-E1CD-443A-9CAF-9AB3C06D43C5}"/>
                </a:ext>
              </a:extLst>
            </p:cNvPr>
            <p:cNvSpPr/>
            <p:nvPr/>
          </p:nvSpPr>
          <p:spPr>
            <a:xfrm>
              <a:off x="5042831" y="3412348"/>
              <a:ext cx="1278010" cy="609897"/>
            </a:xfrm>
            <a:custGeom>
              <a:avLst/>
              <a:gdLst>
                <a:gd name="connsiteX0" fmla="*/ 121836 w 1278010"/>
                <a:gd name="connsiteY0" fmla="*/ 33585 h 609897"/>
                <a:gd name="connsiteX1" fmla="*/ 409702 w 1278010"/>
                <a:gd name="connsiteY1" fmla="*/ 439985 h 609897"/>
                <a:gd name="connsiteX2" fmla="*/ 1264836 w 1278010"/>
                <a:gd name="connsiteY2" fmla="*/ 609319 h 609897"/>
                <a:gd name="connsiteX3" fmla="*/ 951569 w 1278010"/>
                <a:gd name="connsiteY3" fmla="*/ 499252 h 609897"/>
                <a:gd name="connsiteX4" fmla="*/ 358902 w 1278010"/>
                <a:gd name="connsiteY4" fmla="*/ 279119 h 609897"/>
                <a:gd name="connsiteX5" fmla="*/ 11769 w 1278010"/>
                <a:gd name="connsiteY5" fmla="*/ 50519 h 609897"/>
                <a:gd name="connsiteX6" fmla="*/ 121836 w 1278010"/>
                <a:gd name="connsiteY6" fmla="*/ 33585 h 6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010" h="609897">
                  <a:moveTo>
                    <a:pt x="121836" y="33585"/>
                  </a:moveTo>
                  <a:cubicBezTo>
                    <a:pt x="188158" y="98496"/>
                    <a:pt x="219202" y="344029"/>
                    <a:pt x="409702" y="439985"/>
                  </a:cubicBezTo>
                  <a:cubicBezTo>
                    <a:pt x="600202" y="535941"/>
                    <a:pt x="1174525" y="599441"/>
                    <a:pt x="1264836" y="609319"/>
                  </a:cubicBezTo>
                  <a:cubicBezTo>
                    <a:pt x="1355147" y="619197"/>
                    <a:pt x="951569" y="499252"/>
                    <a:pt x="951569" y="499252"/>
                  </a:cubicBezTo>
                  <a:cubicBezTo>
                    <a:pt x="800580" y="444219"/>
                    <a:pt x="515535" y="353908"/>
                    <a:pt x="358902" y="279119"/>
                  </a:cubicBezTo>
                  <a:cubicBezTo>
                    <a:pt x="202269" y="204330"/>
                    <a:pt x="55513" y="90030"/>
                    <a:pt x="11769" y="50519"/>
                  </a:cubicBezTo>
                  <a:cubicBezTo>
                    <a:pt x="-31975" y="11008"/>
                    <a:pt x="55514" y="-31326"/>
                    <a:pt x="121836" y="335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FCB2639-9EC2-456F-BE9D-1D17CAABECA4}"/>
                </a:ext>
              </a:extLst>
            </p:cNvPr>
            <p:cNvSpPr/>
            <p:nvPr/>
          </p:nvSpPr>
          <p:spPr>
            <a:xfrm>
              <a:off x="6510792" y="3326244"/>
              <a:ext cx="596131" cy="713100"/>
            </a:xfrm>
            <a:custGeom>
              <a:avLst/>
              <a:gdLst>
                <a:gd name="connsiteX0" fmla="*/ 541941 w 596131"/>
                <a:gd name="connsiteY0" fmla="*/ 1156 h 713100"/>
                <a:gd name="connsiteX1" fmla="*/ 398008 w 596131"/>
                <a:gd name="connsiteY1" fmla="*/ 475289 h 713100"/>
                <a:gd name="connsiteX2" fmla="*/ 75 w 596131"/>
                <a:gd name="connsiteY2" fmla="*/ 712356 h 713100"/>
                <a:gd name="connsiteX3" fmla="*/ 431875 w 596131"/>
                <a:gd name="connsiteY3" fmla="*/ 543023 h 713100"/>
                <a:gd name="connsiteX4" fmla="*/ 592741 w 596131"/>
                <a:gd name="connsiteY4" fmla="*/ 348289 h 713100"/>
                <a:gd name="connsiteX5" fmla="*/ 541941 w 596131"/>
                <a:gd name="connsiteY5" fmla="*/ 1156 h 71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131" h="713100">
                  <a:moveTo>
                    <a:pt x="541941" y="1156"/>
                  </a:moveTo>
                  <a:cubicBezTo>
                    <a:pt x="509486" y="22323"/>
                    <a:pt x="488319" y="356756"/>
                    <a:pt x="398008" y="475289"/>
                  </a:cubicBezTo>
                  <a:cubicBezTo>
                    <a:pt x="307697" y="593822"/>
                    <a:pt x="-5570" y="701067"/>
                    <a:pt x="75" y="712356"/>
                  </a:cubicBezTo>
                  <a:cubicBezTo>
                    <a:pt x="5719" y="723645"/>
                    <a:pt x="333097" y="603701"/>
                    <a:pt x="431875" y="543023"/>
                  </a:cubicBezTo>
                  <a:cubicBezTo>
                    <a:pt x="530653" y="482345"/>
                    <a:pt x="578630" y="441422"/>
                    <a:pt x="592741" y="348289"/>
                  </a:cubicBezTo>
                  <a:cubicBezTo>
                    <a:pt x="606852" y="255156"/>
                    <a:pt x="574396" y="-20011"/>
                    <a:pt x="541941" y="115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74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吉野家 冷凍 紅生姜おためし5袋セット 吉野家公式ショップ - 通販 - PayPayモール" hidden="1">
            <a:extLst>
              <a:ext uri="{FF2B5EF4-FFF2-40B4-BE49-F238E27FC236}">
                <a16:creationId xmlns:a16="http://schemas.microsoft.com/office/drawing/2014/main" id="{53D5D48C-AA63-489C-AF3E-06E53550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6B6DA5D-A150-425B-B2AC-E114C5223C40}"/>
              </a:ext>
            </a:extLst>
          </p:cNvPr>
          <p:cNvGrpSpPr/>
          <p:nvPr/>
        </p:nvGrpSpPr>
        <p:grpSpPr>
          <a:xfrm>
            <a:off x="4843797" y="2473960"/>
            <a:ext cx="1769051" cy="1520146"/>
            <a:chOff x="4843797" y="2473960"/>
            <a:chExt cx="1769051" cy="1520146"/>
          </a:xfrm>
          <a:solidFill>
            <a:srgbClr val="FF3399"/>
          </a:solidFill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0787641-DA0C-43E2-ADFA-20570090706B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A7A56017-F6DA-476D-99A1-4BB42FB8F97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1D798017-6C76-4218-B0A3-F83DFB585B5B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607BFC5-8BE4-4691-9D09-92C1C380293B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85C5608-B9FC-4319-B104-860C4962A5FF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D577478-E146-4FE5-AEEE-FDA79EB9C9BB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0CBB4225-36CC-4C78-9EB2-0AE5337C117D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5D6109F6-A59E-45F9-9964-9079C6A56F3E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DB92B225-BFD8-4EC1-8A39-D5FDB4CDE696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3B959861-D28A-4CB1-B3E8-83EFFF0E3029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CE833A65-A54F-4A1F-BC67-0A76D372FD4C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1A487ADE-2283-4F74-88FC-48E659037B3F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CEDABBB-B4EA-4CBA-8818-5169815ACFCC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EA86BF26-EC3B-4833-A742-3BA2C63DE90E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BF920892-4E51-451F-965F-863ECE5F0E07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E7F0AB66-D596-4565-BC69-62DA5911CEA6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DA8D33D-708A-45C4-9C41-6BDB481F32BB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C94876CA-8F79-4E60-BC82-CE7572D672EE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17A6D84C-560B-4A22-88AA-27796FE78F30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1FE89C05-8894-4B34-929E-3BDFE54C823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A63D6C74-2AF8-4BD4-AE39-90AB7D6AC3A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C2CDC908-F848-4254-8F9D-027CA66909A0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6CC08612-235E-479A-AAAD-BE780D12D622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2F480465-AA0D-42E1-9D00-7610C6CFCE84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E7ECB567-B5F6-41E1-A15F-D0BF8475BC53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A7738C8-35C5-480C-890B-BA9FD4CC791E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959CFF59-6CBE-43E6-A3AE-77174A1643F8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4829E0F-0528-4B6C-8FFC-3B4C149FAA35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1E465D4A-AB02-45BC-AC28-903151C05614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410604A-70CA-4EF9-A4AB-EF831518DDE7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D2B4D17A-5A3A-4B40-94D0-C3069EC304F2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E4F9373-9305-4886-A3C0-1EA505DC350F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22FAA73-8A87-4EF6-9989-3FADE2519893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73A0BF4-9D58-4F04-8AAD-AC60D8CC620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DD2CF98B-59B0-44CC-BD22-D9BC1165B7E5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36BB4637-67D2-4476-AEDD-E9891B00B5B7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250110B-2A0D-4E51-B604-DA7E43D64B8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6E12C6F-A613-4DFA-95C8-B1EF2BA35943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84033B83-1B9C-401A-8CA7-4F6A7FB31E4B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0157FBF-E37B-4560-8CB7-F6F958650617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E7127D28-69A5-474C-BE89-B49B1972160A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8A829D3A-4D0D-4479-8FCC-38C956D05F29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A3BFAA8D-9548-4D3E-86F0-73A24610C02A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F0E84A2-3D98-4BCC-A1C7-D9C9C35B09A2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C0203309-2B1B-4CC8-A15D-E3362AE75340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AB36068-4219-4093-BFD9-4E8A5FD4634D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3D18055A-128F-4A89-AE6A-68454D7A6335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1F00A288-A175-461B-A0E7-62F751BFCDFF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46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4" name="グループ化 1173">
            <a:extLst>
              <a:ext uri="{FF2B5EF4-FFF2-40B4-BE49-F238E27FC236}">
                <a16:creationId xmlns:a16="http://schemas.microsoft.com/office/drawing/2014/main" id="{54F486E6-7369-4D9B-B438-42C1139A79BC}"/>
              </a:ext>
            </a:extLst>
          </p:cNvPr>
          <p:cNvGrpSpPr/>
          <p:nvPr/>
        </p:nvGrpSpPr>
        <p:grpSpPr>
          <a:xfrm>
            <a:off x="3335338" y="1574686"/>
            <a:ext cx="5557192" cy="2740783"/>
            <a:chOff x="3335338" y="1574686"/>
            <a:chExt cx="5557192" cy="2740783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CDAFDB7-16AE-404E-BFEB-AE56EA6F7BA1}"/>
                </a:ext>
              </a:extLst>
            </p:cNvPr>
            <p:cNvSpPr/>
            <p:nvPr/>
          </p:nvSpPr>
          <p:spPr>
            <a:xfrm>
              <a:off x="5887216" y="3522242"/>
              <a:ext cx="975108" cy="793227"/>
            </a:xfrm>
            <a:custGeom>
              <a:avLst/>
              <a:gdLst>
                <a:gd name="connsiteX0" fmla="*/ 2409 w 975108"/>
                <a:gd name="connsiteY0" fmla="*/ 789408 h 793227"/>
                <a:gd name="connsiteX1" fmla="*/ 94484 w 975108"/>
                <a:gd name="connsiteY1" fmla="*/ 675108 h 793227"/>
                <a:gd name="connsiteX2" fmla="*/ 196084 w 975108"/>
                <a:gd name="connsiteY2" fmla="*/ 471908 h 793227"/>
                <a:gd name="connsiteX3" fmla="*/ 358009 w 975108"/>
                <a:gd name="connsiteY3" fmla="*/ 316333 h 793227"/>
                <a:gd name="connsiteX4" fmla="*/ 967609 w 975108"/>
                <a:gd name="connsiteY4" fmla="*/ 5183 h 793227"/>
                <a:gd name="connsiteX5" fmla="*/ 688209 w 975108"/>
                <a:gd name="connsiteY5" fmla="*/ 125833 h 793227"/>
                <a:gd name="connsiteX6" fmla="*/ 542159 w 975108"/>
                <a:gd name="connsiteY6" fmla="*/ 179808 h 793227"/>
                <a:gd name="connsiteX7" fmla="*/ 367534 w 975108"/>
                <a:gd name="connsiteY7" fmla="*/ 303633 h 793227"/>
                <a:gd name="connsiteX8" fmla="*/ 196084 w 975108"/>
                <a:gd name="connsiteY8" fmla="*/ 538583 h 793227"/>
                <a:gd name="connsiteX9" fmla="*/ 2409 w 975108"/>
                <a:gd name="connsiteY9" fmla="*/ 789408 h 79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108" h="793227">
                  <a:moveTo>
                    <a:pt x="2409" y="789408"/>
                  </a:moveTo>
                  <a:cubicBezTo>
                    <a:pt x="-14524" y="812162"/>
                    <a:pt x="62205" y="728024"/>
                    <a:pt x="94484" y="675108"/>
                  </a:cubicBezTo>
                  <a:cubicBezTo>
                    <a:pt x="126763" y="622192"/>
                    <a:pt x="152163" y="531704"/>
                    <a:pt x="196084" y="471908"/>
                  </a:cubicBezTo>
                  <a:cubicBezTo>
                    <a:pt x="240005" y="412112"/>
                    <a:pt x="229422" y="394120"/>
                    <a:pt x="358009" y="316333"/>
                  </a:cubicBezTo>
                  <a:cubicBezTo>
                    <a:pt x="486597" y="238545"/>
                    <a:pt x="912576" y="36933"/>
                    <a:pt x="967609" y="5183"/>
                  </a:cubicBezTo>
                  <a:cubicBezTo>
                    <a:pt x="1022642" y="-26567"/>
                    <a:pt x="759117" y="96729"/>
                    <a:pt x="688209" y="125833"/>
                  </a:cubicBezTo>
                  <a:cubicBezTo>
                    <a:pt x="617301" y="154937"/>
                    <a:pt x="595605" y="150175"/>
                    <a:pt x="542159" y="179808"/>
                  </a:cubicBezTo>
                  <a:cubicBezTo>
                    <a:pt x="488713" y="209441"/>
                    <a:pt x="425213" y="243837"/>
                    <a:pt x="367534" y="303633"/>
                  </a:cubicBezTo>
                  <a:cubicBezTo>
                    <a:pt x="309855" y="363429"/>
                    <a:pt x="251646" y="459208"/>
                    <a:pt x="196084" y="538583"/>
                  </a:cubicBezTo>
                  <a:cubicBezTo>
                    <a:pt x="140522" y="617958"/>
                    <a:pt x="19342" y="766654"/>
                    <a:pt x="2409" y="78940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A3072CF-4A6B-4271-A8FA-83ED7AFF9137}"/>
                </a:ext>
              </a:extLst>
            </p:cNvPr>
            <p:cNvSpPr/>
            <p:nvPr/>
          </p:nvSpPr>
          <p:spPr>
            <a:xfrm>
              <a:off x="6513254" y="3835844"/>
              <a:ext cx="743465" cy="454448"/>
            </a:xfrm>
            <a:custGeom>
              <a:avLst/>
              <a:gdLst>
                <a:gd name="connsiteX0" fmla="*/ 259 w 743465"/>
                <a:gd name="connsiteY0" fmla="*/ 453581 h 454448"/>
                <a:gd name="connsiteX1" fmla="*/ 197109 w 743465"/>
                <a:gd name="connsiteY1" fmla="*/ 442469 h 454448"/>
                <a:gd name="connsiteX2" fmla="*/ 182821 w 743465"/>
                <a:gd name="connsiteY2" fmla="*/ 418656 h 454448"/>
                <a:gd name="connsiteX3" fmla="*/ 173296 w 743465"/>
                <a:gd name="connsiteY3" fmla="*/ 380556 h 454448"/>
                <a:gd name="connsiteX4" fmla="*/ 371734 w 743465"/>
                <a:gd name="connsiteY4" fmla="*/ 245619 h 454448"/>
                <a:gd name="connsiteX5" fmla="*/ 740034 w 743465"/>
                <a:gd name="connsiteY5" fmla="*/ 4319 h 454448"/>
                <a:gd name="connsiteX6" fmla="*/ 540009 w 743465"/>
                <a:gd name="connsiteY6" fmla="*/ 104331 h 454448"/>
                <a:gd name="connsiteX7" fmla="*/ 276484 w 743465"/>
                <a:gd name="connsiteY7" fmla="*/ 275781 h 454448"/>
                <a:gd name="connsiteX8" fmla="*/ 138371 w 743465"/>
                <a:gd name="connsiteY8" fmla="*/ 410719 h 454448"/>
                <a:gd name="connsiteX9" fmla="*/ 154246 w 743465"/>
                <a:gd name="connsiteY9" fmla="*/ 420244 h 454448"/>
                <a:gd name="connsiteX10" fmla="*/ 259 w 743465"/>
                <a:gd name="connsiteY10" fmla="*/ 453581 h 45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465" h="454448">
                  <a:moveTo>
                    <a:pt x="259" y="453581"/>
                  </a:moveTo>
                  <a:cubicBezTo>
                    <a:pt x="7403" y="457285"/>
                    <a:pt x="166682" y="448290"/>
                    <a:pt x="197109" y="442469"/>
                  </a:cubicBezTo>
                  <a:cubicBezTo>
                    <a:pt x="227536" y="436648"/>
                    <a:pt x="186790" y="428975"/>
                    <a:pt x="182821" y="418656"/>
                  </a:cubicBezTo>
                  <a:cubicBezTo>
                    <a:pt x="178852" y="408337"/>
                    <a:pt x="141811" y="409395"/>
                    <a:pt x="173296" y="380556"/>
                  </a:cubicBezTo>
                  <a:cubicBezTo>
                    <a:pt x="204781" y="351717"/>
                    <a:pt x="371734" y="245619"/>
                    <a:pt x="371734" y="245619"/>
                  </a:cubicBezTo>
                  <a:cubicBezTo>
                    <a:pt x="466190" y="182913"/>
                    <a:pt x="711988" y="27867"/>
                    <a:pt x="740034" y="4319"/>
                  </a:cubicBezTo>
                  <a:cubicBezTo>
                    <a:pt x="768080" y="-19229"/>
                    <a:pt x="617267" y="59087"/>
                    <a:pt x="540009" y="104331"/>
                  </a:cubicBezTo>
                  <a:cubicBezTo>
                    <a:pt x="462751" y="149575"/>
                    <a:pt x="343424" y="224716"/>
                    <a:pt x="276484" y="275781"/>
                  </a:cubicBezTo>
                  <a:cubicBezTo>
                    <a:pt x="209544" y="326846"/>
                    <a:pt x="158744" y="386642"/>
                    <a:pt x="138371" y="410719"/>
                  </a:cubicBezTo>
                  <a:cubicBezTo>
                    <a:pt x="117998" y="434796"/>
                    <a:pt x="173031" y="412307"/>
                    <a:pt x="154246" y="420244"/>
                  </a:cubicBezTo>
                  <a:cubicBezTo>
                    <a:pt x="135461" y="428181"/>
                    <a:pt x="-6885" y="449877"/>
                    <a:pt x="259" y="45358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89BEE131-F118-4D2C-85CF-C51C9E7EE90F}"/>
                </a:ext>
              </a:extLst>
            </p:cNvPr>
            <p:cNvSpPr/>
            <p:nvPr/>
          </p:nvSpPr>
          <p:spPr>
            <a:xfrm>
              <a:off x="6847280" y="3450126"/>
              <a:ext cx="537664" cy="97956"/>
            </a:xfrm>
            <a:custGeom>
              <a:avLst/>
              <a:gdLst>
                <a:gd name="connsiteX0" fmla="*/ 7545 w 537664"/>
                <a:gd name="connsiteY0" fmla="*/ 97937 h 97956"/>
                <a:gd name="connsiteX1" fmla="*/ 217095 w 537664"/>
                <a:gd name="connsiteY1" fmla="*/ 42374 h 97956"/>
                <a:gd name="connsiteX2" fmla="*/ 432995 w 537664"/>
                <a:gd name="connsiteY2" fmla="*/ 9037 h 97956"/>
                <a:gd name="connsiteX3" fmla="*/ 534595 w 537664"/>
                <a:gd name="connsiteY3" fmla="*/ 7449 h 97956"/>
                <a:gd name="connsiteX4" fmla="*/ 323458 w 537664"/>
                <a:gd name="connsiteY4" fmla="*/ 1099 h 97956"/>
                <a:gd name="connsiteX5" fmla="*/ 234558 w 537664"/>
                <a:gd name="connsiteY5" fmla="*/ 32849 h 97956"/>
                <a:gd name="connsiteX6" fmla="*/ 61520 w 537664"/>
                <a:gd name="connsiteY6" fmla="*/ 48724 h 97956"/>
                <a:gd name="connsiteX7" fmla="*/ 7545 w 537664"/>
                <a:gd name="connsiteY7" fmla="*/ 97937 h 9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664" h="97956">
                  <a:moveTo>
                    <a:pt x="7545" y="97937"/>
                  </a:moveTo>
                  <a:cubicBezTo>
                    <a:pt x="33474" y="96879"/>
                    <a:pt x="146187" y="57191"/>
                    <a:pt x="217095" y="42374"/>
                  </a:cubicBezTo>
                  <a:cubicBezTo>
                    <a:pt x="288003" y="27557"/>
                    <a:pt x="380078" y="14858"/>
                    <a:pt x="432995" y="9037"/>
                  </a:cubicBezTo>
                  <a:cubicBezTo>
                    <a:pt x="485912" y="3216"/>
                    <a:pt x="552851" y="8772"/>
                    <a:pt x="534595" y="7449"/>
                  </a:cubicBezTo>
                  <a:cubicBezTo>
                    <a:pt x="516339" y="6126"/>
                    <a:pt x="373464" y="-3134"/>
                    <a:pt x="323458" y="1099"/>
                  </a:cubicBezTo>
                  <a:cubicBezTo>
                    <a:pt x="273452" y="5332"/>
                    <a:pt x="278214" y="24912"/>
                    <a:pt x="234558" y="32849"/>
                  </a:cubicBezTo>
                  <a:cubicBezTo>
                    <a:pt x="190902" y="40786"/>
                    <a:pt x="94857" y="41316"/>
                    <a:pt x="61520" y="48724"/>
                  </a:cubicBezTo>
                  <a:cubicBezTo>
                    <a:pt x="28183" y="56132"/>
                    <a:pt x="-18384" y="98995"/>
                    <a:pt x="7545" y="9793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E96E906C-DA5D-4602-8E67-A4B911672B50}"/>
                </a:ext>
              </a:extLst>
            </p:cNvPr>
            <p:cNvSpPr/>
            <p:nvPr/>
          </p:nvSpPr>
          <p:spPr>
            <a:xfrm>
              <a:off x="7354849" y="3448892"/>
              <a:ext cx="298849" cy="211832"/>
            </a:xfrm>
            <a:custGeom>
              <a:avLst/>
              <a:gdLst>
                <a:gd name="connsiteX0" fmla="*/ 39 w 298849"/>
                <a:gd name="connsiteY0" fmla="*/ 746 h 211832"/>
                <a:gd name="connsiteX1" fmla="*/ 230226 w 298849"/>
                <a:gd name="connsiteY1" fmla="*/ 26146 h 211832"/>
                <a:gd name="connsiteX2" fmla="*/ 269914 w 298849"/>
                <a:gd name="connsiteY2" fmla="*/ 53133 h 211832"/>
                <a:gd name="connsiteX3" fmla="*/ 298489 w 298849"/>
                <a:gd name="connsiteY3" fmla="*/ 126158 h 211832"/>
                <a:gd name="connsiteX4" fmla="*/ 285789 w 298849"/>
                <a:gd name="connsiteY4" fmla="*/ 191246 h 211832"/>
                <a:gd name="connsiteX5" fmla="*/ 282614 w 298849"/>
                <a:gd name="connsiteY5" fmla="*/ 208708 h 211832"/>
                <a:gd name="connsiteX6" fmla="*/ 284201 w 298849"/>
                <a:gd name="connsiteY6" fmla="*/ 135683 h 211832"/>
                <a:gd name="connsiteX7" fmla="*/ 249276 w 298849"/>
                <a:gd name="connsiteY7" fmla="*/ 56308 h 211832"/>
                <a:gd name="connsiteX8" fmla="*/ 39 w 298849"/>
                <a:gd name="connsiteY8" fmla="*/ 746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49" h="211832">
                  <a:moveTo>
                    <a:pt x="39" y="746"/>
                  </a:moveTo>
                  <a:cubicBezTo>
                    <a:pt x="-3136" y="-4281"/>
                    <a:pt x="185247" y="17415"/>
                    <a:pt x="230226" y="26146"/>
                  </a:cubicBezTo>
                  <a:cubicBezTo>
                    <a:pt x="275205" y="34877"/>
                    <a:pt x="258537" y="36464"/>
                    <a:pt x="269914" y="53133"/>
                  </a:cubicBezTo>
                  <a:cubicBezTo>
                    <a:pt x="281291" y="69802"/>
                    <a:pt x="295843" y="103139"/>
                    <a:pt x="298489" y="126158"/>
                  </a:cubicBezTo>
                  <a:cubicBezTo>
                    <a:pt x="301135" y="149177"/>
                    <a:pt x="288435" y="177488"/>
                    <a:pt x="285789" y="191246"/>
                  </a:cubicBezTo>
                  <a:cubicBezTo>
                    <a:pt x="283143" y="205004"/>
                    <a:pt x="282879" y="217968"/>
                    <a:pt x="282614" y="208708"/>
                  </a:cubicBezTo>
                  <a:cubicBezTo>
                    <a:pt x="282349" y="199448"/>
                    <a:pt x="289757" y="161083"/>
                    <a:pt x="284201" y="135683"/>
                  </a:cubicBezTo>
                  <a:cubicBezTo>
                    <a:pt x="278645" y="110283"/>
                    <a:pt x="293461" y="76945"/>
                    <a:pt x="249276" y="56308"/>
                  </a:cubicBezTo>
                  <a:cubicBezTo>
                    <a:pt x="205091" y="35671"/>
                    <a:pt x="3214" y="5773"/>
                    <a:pt x="39" y="7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067180A-97D4-4E50-9FC5-802469D24590}"/>
                </a:ext>
              </a:extLst>
            </p:cNvPr>
            <p:cNvSpPr/>
            <p:nvPr/>
          </p:nvSpPr>
          <p:spPr>
            <a:xfrm>
              <a:off x="7166015" y="3649605"/>
              <a:ext cx="442586" cy="200112"/>
            </a:xfrm>
            <a:custGeom>
              <a:avLst/>
              <a:gdLst>
                <a:gd name="connsiteX0" fmla="*/ 1548 w 442586"/>
                <a:gd name="connsiteY0" fmla="*/ 200083 h 200112"/>
                <a:gd name="connsiteX1" fmla="*/ 165060 w 442586"/>
                <a:gd name="connsiteY1" fmla="*/ 82608 h 200112"/>
                <a:gd name="connsiteX2" fmla="*/ 441285 w 442586"/>
                <a:gd name="connsiteY2" fmla="*/ 58 h 200112"/>
                <a:gd name="connsiteX3" fmla="*/ 258723 w 442586"/>
                <a:gd name="connsiteY3" fmla="*/ 71495 h 200112"/>
                <a:gd name="connsiteX4" fmla="*/ 1548 w 442586"/>
                <a:gd name="connsiteY4" fmla="*/ 200083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86" h="200112">
                  <a:moveTo>
                    <a:pt x="1548" y="200083"/>
                  </a:moveTo>
                  <a:cubicBezTo>
                    <a:pt x="-14062" y="201935"/>
                    <a:pt x="91771" y="115945"/>
                    <a:pt x="165060" y="82608"/>
                  </a:cubicBezTo>
                  <a:cubicBezTo>
                    <a:pt x="238350" y="49270"/>
                    <a:pt x="425675" y="1910"/>
                    <a:pt x="441285" y="58"/>
                  </a:cubicBezTo>
                  <a:cubicBezTo>
                    <a:pt x="456895" y="-1794"/>
                    <a:pt x="328308" y="41068"/>
                    <a:pt x="258723" y="71495"/>
                  </a:cubicBezTo>
                  <a:cubicBezTo>
                    <a:pt x="189138" y="101922"/>
                    <a:pt x="17158" y="198231"/>
                    <a:pt x="1548" y="20008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42BA68EF-96DE-4762-B405-9821AB39ACE3}"/>
                </a:ext>
              </a:extLst>
            </p:cNvPr>
            <p:cNvSpPr/>
            <p:nvPr/>
          </p:nvSpPr>
          <p:spPr>
            <a:xfrm>
              <a:off x="5577984" y="3919708"/>
              <a:ext cx="424444" cy="386405"/>
            </a:xfrm>
            <a:custGeom>
              <a:avLst/>
              <a:gdLst>
                <a:gd name="connsiteX0" fmla="*/ 1549 w 424444"/>
                <a:gd name="connsiteY0" fmla="*/ 370775 h 386405"/>
                <a:gd name="connsiteX1" fmla="*/ 62933 w 424444"/>
                <a:gd name="connsiteY1" fmla="*/ 218375 h 386405"/>
                <a:gd name="connsiteX2" fmla="*/ 137016 w 424444"/>
                <a:gd name="connsiteY2" fmla="*/ 150642 h 386405"/>
                <a:gd name="connsiteX3" fmla="*/ 405833 w 424444"/>
                <a:gd name="connsiteY3" fmla="*/ 359 h 386405"/>
                <a:gd name="connsiteX4" fmla="*/ 395249 w 424444"/>
                <a:gd name="connsiteY4" fmla="*/ 112542 h 386405"/>
                <a:gd name="connsiteX5" fmla="*/ 346566 w 424444"/>
                <a:gd name="connsiteY5" fmla="*/ 235309 h 386405"/>
                <a:gd name="connsiteX6" fmla="*/ 287299 w 424444"/>
                <a:gd name="connsiteY6" fmla="*/ 385592 h 386405"/>
                <a:gd name="connsiteX7" fmla="*/ 346566 w 424444"/>
                <a:gd name="connsiteY7" fmla="*/ 165459 h 386405"/>
                <a:gd name="connsiteX8" fmla="*/ 395249 w 424444"/>
                <a:gd name="connsiteY8" fmla="*/ 46925 h 386405"/>
                <a:gd name="connsiteX9" fmla="*/ 242849 w 424444"/>
                <a:gd name="connsiteY9" fmla="*/ 101959 h 386405"/>
                <a:gd name="connsiteX10" fmla="*/ 128549 w 424444"/>
                <a:gd name="connsiteY10" fmla="*/ 178159 h 386405"/>
                <a:gd name="connsiteX11" fmla="*/ 1549 w 424444"/>
                <a:gd name="connsiteY11" fmla="*/ 370775 h 38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444" h="386405">
                  <a:moveTo>
                    <a:pt x="1549" y="370775"/>
                  </a:moveTo>
                  <a:cubicBezTo>
                    <a:pt x="-9387" y="377478"/>
                    <a:pt x="40355" y="255064"/>
                    <a:pt x="62933" y="218375"/>
                  </a:cubicBezTo>
                  <a:cubicBezTo>
                    <a:pt x="85511" y="181686"/>
                    <a:pt x="79866" y="186978"/>
                    <a:pt x="137016" y="150642"/>
                  </a:cubicBezTo>
                  <a:cubicBezTo>
                    <a:pt x="194166" y="114306"/>
                    <a:pt x="362794" y="6709"/>
                    <a:pt x="405833" y="359"/>
                  </a:cubicBezTo>
                  <a:cubicBezTo>
                    <a:pt x="448872" y="-5991"/>
                    <a:pt x="405127" y="73384"/>
                    <a:pt x="395249" y="112542"/>
                  </a:cubicBezTo>
                  <a:cubicBezTo>
                    <a:pt x="385371" y="151700"/>
                    <a:pt x="364558" y="189801"/>
                    <a:pt x="346566" y="235309"/>
                  </a:cubicBezTo>
                  <a:cubicBezTo>
                    <a:pt x="328574" y="280817"/>
                    <a:pt x="287299" y="397234"/>
                    <a:pt x="287299" y="385592"/>
                  </a:cubicBezTo>
                  <a:cubicBezTo>
                    <a:pt x="287299" y="373950"/>
                    <a:pt x="328574" y="221904"/>
                    <a:pt x="346566" y="165459"/>
                  </a:cubicBezTo>
                  <a:cubicBezTo>
                    <a:pt x="364558" y="109014"/>
                    <a:pt x="412535" y="57508"/>
                    <a:pt x="395249" y="46925"/>
                  </a:cubicBezTo>
                  <a:cubicBezTo>
                    <a:pt x="377963" y="36342"/>
                    <a:pt x="287299" y="80087"/>
                    <a:pt x="242849" y="101959"/>
                  </a:cubicBezTo>
                  <a:cubicBezTo>
                    <a:pt x="198399" y="123831"/>
                    <a:pt x="168413" y="138648"/>
                    <a:pt x="128549" y="178159"/>
                  </a:cubicBezTo>
                  <a:cubicBezTo>
                    <a:pt x="88685" y="217670"/>
                    <a:pt x="12485" y="364072"/>
                    <a:pt x="1549" y="3707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9C827FC9-70F9-4B6B-9AB5-6C163BDF573B}"/>
                </a:ext>
              </a:extLst>
            </p:cNvPr>
            <p:cNvSpPr/>
            <p:nvPr/>
          </p:nvSpPr>
          <p:spPr>
            <a:xfrm>
              <a:off x="5204296" y="3824263"/>
              <a:ext cx="995488" cy="396908"/>
            </a:xfrm>
            <a:custGeom>
              <a:avLst/>
              <a:gdLst>
                <a:gd name="connsiteX0" fmla="*/ 4821 w 995488"/>
                <a:gd name="connsiteY0" fmla="*/ 396370 h 396908"/>
                <a:gd name="connsiteX1" fmla="*/ 252471 w 995488"/>
                <a:gd name="connsiteY1" fmla="*/ 277837 h 396908"/>
                <a:gd name="connsiteX2" fmla="*/ 379471 w 995488"/>
                <a:gd name="connsiteY2" fmla="*/ 180470 h 396908"/>
                <a:gd name="connsiteX3" fmla="*/ 533987 w 995488"/>
                <a:gd name="connsiteY3" fmla="*/ 76754 h 396908"/>
                <a:gd name="connsiteX4" fmla="*/ 667337 w 995488"/>
                <a:gd name="connsiteY4" fmla="*/ 28070 h 396908"/>
                <a:gd name="connsiteX5" fmla="*/ 756237 w 995488"/>
                <a:gd name="connsiteY5" fmla="*/ 68287 h 396908"/>
                <a:gd name="connsiteX6" fmla="*/ 794337 w 995488"/>
                <a:gd name="connsiteY6" fmla="*/ 66170 h 396908"/>
                <a:gd name="connsiteX7" fmla="*/ 876887 w 995488"/>
                <a:gd name="connsiteY7" fmla="*/ 2670 h 396908"/>
                <a:gd name="connsiteX8" fmla="*/ 995421 w 995488"/>
                <a:gd name="connsiteY8" fmla="*/ 13254 h 396908"/>
                <a:gd name="connsiteX9" fmla="*/ 889587 w 995488"/>
                <a:gd name="connsiteY9" fmla="*/ 25954 h 396908"/>
                <a:gd name="connsiteX10" fmla="*/ 635587 w 995488"/>
                <a:gd name="connsiteY10" fmla="*/ 76754 h 396908"/>
                <a:gd name="connsiteX11" fmla="*/ 419687 w 995488"/>
                <a:gd name="connsiteY11" fmla="*/ 176237 h 396908"/>
                <a:gd name="connsiteX12" fmla="*/ 110654 w 995488"/>
                <a:gd name="connsiteY12" fmla="*/ 315937 h 396908"/>
                <a:gd name="connsiteX13" fmla="*/ 4821 w 995488"/>
                <a:gd name="connsiteY13" fmla="*/ 396370 h 3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5488" h="396908">
                  <a:moveTo>
                    <a:pt x="4821" y="396370"/>
                  </a:moveTo>
                  <a:cubicBezTo>
                    <a:pt x="28457" y="390020"/>
                    <a:pt x="190029" y="313820"/>
                    <a:pt x="252471" y="277837"/>
                  </a:cubicBezTo>
                  <a:cubicBezTo>
                    <a:pt x="314913" y="241854"/>
                    <a:pt x="332552" y="213984"/>
                    <a:pt x="379471" y="180470"/>
                  </a:cubicBezTo>
                  <a:cubicBezTo>
                    <a:pt x="426390" y="146956"/>
                    <a:pt x="486009" y="102154"/>
                    <a:pt x="533987" y="76754"/>
                  </a:cubicBezTo>
                  <a:cubicBezTo>
                    <a:pt x="581965" y="51354"/>
                    <a:pt x="630295" y="29481"/>
                    <a:pt x="667337" y="28070"/>
                  </a:cubicBezTo>
                  <a:cubicBezTo>
                    <a:pt x="704379" y="26659"/>
                    <a:pt x="735070" y="61937"/>
                    <a:pt x="756237" y="68287"/>
                  </a:cubicBezTo>
                  <a:cubicBezTo>
                    <a:pt x="777404" y="74637"/>
                    <a:pt x="774229" y="77106"/>
                    <a:pt x="794337" y="66170"/>
                  </a:cubicBezTo>
                  <a:cubicBezTo>
                    <a:pt x="814445" y="55234"/>
                    <a:pt x="843373" y="11489"/>
                    <a:pt x="876887" y="2670"/>
                  </a:cubicBezTo>
                  <a:cubicBezTo>
                    <a:pt x="910401" y="-6149"/>
                    <a:pt x="993304" y="9373"/>
                    <a:pt x="995421" y="13254"/>
                  </a:cubicBezTo>
                  <a:cubicBezTo>
                    <a:pt x="997538" y="17135"/>
                    <a:pt x="949559" y="15371"/>
                    <a:pt x="889587" y="25954"/>
                  </a:cubicBezTo>
                  <a:cubicBezTo>
                    <a:pt x="829615" y="36537"/>
                    <a:pt x="713904" y="51707"/>
                    <a:pt x="635587" y="76754"/>
                  </a:cubicBezTo>
                  <a:cubicBezTo>
                    <a:pt x="557270" y="101801"/>
                    <a:pt x="419687" y="176237"/>
                    <a:pt x="419687" y="176237"/>
                  </a:cubicBezTo>
                  <a:cubicBezTo>
                    <a:pt x="332198" y="216101"/>
                    <a:pt x="172390" y="280307"/>
                    <a:pt x="110654" y="315937"/>
                  </a:cubicBezTo>
                  <a:cubicBezTo>
                    <a:pt x="48918" y="351567"/>
                    <a:pt x="-18815" y="402720"/>
                    <a:pt x="4821" y="39637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BFC0240-D2B4-4753-B17B-543EB8DFA79A}"/>
                </a:ext>
              </a:extLst>
            </p:cNvPr>
            <p:cNvSpPr/>
            <p:nvPr/>
          </p:nvSpPr>
          <p:spPr>
            <a:xfrm>
              <a:off x="5041868" y="3502583"/>
              <a:ext cx="246286" cy="430296"/>
            </a:xfrm>
            <a:custGeom>
              <a:avLst/>
              <a:gdLst>
                <a:gd name="connsiteX0" fmla="*/ 245565 w 246286"/>
                <a:gd name="connsiteY0" fmla="*/ 500 h 430296"/>
                <a:gd name="connsiteX1" fmla="*/ 211699 w 246286"/>
                <a:gd name="connsiteY1" fmla="*/ 330700 h 430296"/>
                <a:gd name="connsiteX2" fmla="*/ 205349 w 246286"/>
                <a:gd name="connsiteY2" fmla="*/ 387850 h 430296"/>
                <a:gd name="connsiteX3" fmla="*/ 171482 w 246286"/>
                <a:gd name="connsiteY3" fmla="*/ 421717 h 430296"/>
                <a:gd name="connsiteX4" fmla="*/ 32 w 246286"/>
                <a:gd name="connsiteY4" fmla="*/ 428067 h 430296"/>
                <a:gd name="connsiteX5" fmla="*/ 186299 w 246286"/>
                <a:gd name="connsiteY5" fmla="*/ 389967 h 430296"/>
                <a:gd name="connsiteX6" fmla="*/ 175715 w 246286"/>
                <a:gd name="connsiteY6" fmla="*/ 258734 h 430296"/>
                <a:gd name="connsiteX7" fmla="*/ 245565 w 246286"/>
                <a:gd name="connsiteY7" fmla="*/ 500 h 43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86" h="430296">
                  <a:moveTo>
                    <a:pt x="245565" y="500"/>
                  </a:moveTo>
                  <a:cubicBezTo>
                    <a:pt x="251562" y="12494"/>
                    <a:pt x="218402" y="266142"/>
                    <a:pt x="211699" y="330700"/>
                  </a:cubicBezTo>
                  <a:cubicBezTo>
                    <a:pt x="204996" y="395258"/>
                    <a:pt x="212052" y="372681"/>
                    <a:pt x="205349" y="387850"/>
                  </a:cubicBezTo>
                  <a:cubicBezTo>
                    <a:pt x="198646" y="403019"/>
                    <a:pt x="205701" y="415014"/>
                    <a:pt x="171482" y="421717"/>
                  </a:cubicBezTo>
                  <a:cubicBezTo>
                    <a:pt x="137263" y="428420"/>
                    <a:pt x="-2438" y="433359"/>
                    <a:pt x="32" y="428067"/>
                  </a:cubicBezTo>
                  <a:cubicBezTo>
                    <a:pt x="2501" y="422775"/>
                    <a:pt x="157018" y="418189"/>
                    <a:pt x="186299" y="389967"/>
                  </a:cubicBezTo>
                  <a:cubicBezTo>
                    <a:pt x="215579" y="361745"/>
                    <a:pt x="166543" y="321881"/>
                    <a:pt x="175715" y="258734"/>
                  </a:cubicBezTo>
                  <a:cubicBezTo>
                    <a:pt x="184887" y="195587"/>
                    <a:pt x="239568" y="-11494"/>
                    <a:pt x="245565" y="50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BF33791-C788-4B04-8733-70AD7811AA71}"/>
                </a:ext>
              </a:extLst>
            </p:cNvPr>
            <p:cNvSpPr/>
            <p:nvPr/>
          </p:nvSpPr>
          <p:spPr>
            <a:xfrm>
              <a:off x="5101160" y="3508217"/>
              <a:ext cx="141833" cy="405737"/>
            </a:xfrm>
            <a:custGeom>
              <a:avLst/>
              <a:gdLst>
                <a:gd name="connsiteX0" fmla="*/ 141823 w 141833"/>
                <a:gd name="connsiteY0" fmla="*/ 1216 h 405737"/>
                <a:gd name="connsiteX1" fmla="*/ 91023 w 141833"/>
                <a:gd name="connsiteY1" fmla="*/ 210766 h 405737"/>
                <a:gd name="connsiteX2" fmla="*/ 82557 w 141833"/>
                <a:gd name="connsiteY2" fmla="*/ 314483 h 405737"/>
                <a:gd name="connsiteX3" fmla="*/ 67740 w 141833"/>
                <a:gd name="connsiteY3" fmla="*/ 356816 h 405737"/>
                <a:gd name="connsiteX4" fmla="*/ 7 w 141833"/>
                <a:gd name="connsiteY4" fmla="*/ 403383 h 405737"/>
                <a:gd name="connsiteX5" fmla="*/ 63507 w 141833"/>
                <a:gd name="connsiteY5" fmla="*/ 278500 h 405737"/>
                <a:gd name="connsiteX6" fmla="*/ 95257 w 141833"/>
                <a:gd name="connsiteY6" fmla="*/ 130333 h 405737"/>
                <a:gd name="connsiteX7" fmla="*/ 141823 w 141833"/>
                <a:gd name="connsiteY7" fmla="*/ 1216 h 4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33" h="405737">
                  <a:moveTo>
                    <a:pt x="141823" y="1216"/>
                  </a:moveTo>
                  <a:cubicBezTo>
                    <a:pt x="141117" y="14621"/>
                    <a:pt x="100901" y="158555"/>
                    <a:pt x="91023" y="210766"/>
                  </a:cubicBezTo>
                  <a:cubicBezTo>
                    <a:pt x="81145" y="262977"/>
                    <a:pt x="86437" y="290141"/>
                    <a:pt x="82557" y="314483"/>
                  </a:cubicBezTo>
                  <a:cubicBezTo>
                    <a:pt x="78677" y="338825"/>
                    <a:pt x="81498" y="341999"/>
                    <a:pt x="67740" y="356816"/>
                  </a:cubicBezTo>
                  <a:cubicBezTo>
                    <a:pt x="53982" y="371633"/>
                    <a:pt x="713" y="416436"/>
                    <a:pt x="7" y="403383"/>
                  </a:cubicBezTo>
                  <a:cubicBezTo>
                    <a:pt x="-699" y="390330"/>
                    <a:pt x="47632" y="324008"/>
                    <a:pt x="63507" y="278500"/>
                  </a:cubicBezTo>
                  <a:cubicBezTo>
                    <a:pt x="79382" y="232992"/>
                    <a:pt x="83263" y="171961"/>
                    <a:pt x="95257" y="130333"/>
                  </a:cubicBezTo>
                  <a:cubicBezTo>
                    <a:pt x="107251" y="88705"/>
                    <a:pt x="142529" y="-12189"/>
                    <a:pt x="141823" y="121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6D1CD0D-265C-427C-AC5B-4161AAEDB53B}"/>
                </a:ext>
              </a:extLst>
            </p:cNvPr>
            <p:cNvSpPr/>
            <p:nvPr/>
          </p:nvSpPr>
          <p:spPr>
            <a:xfrm>
              <a:off x="4030986" y="2939059"/>
              <a:ext cx="1213691" cy="584223"/>
            </a:xfrm>
            <a:custGeom>
              <a:avLst/>
              <a:gdLst>
                <a:gd name="connsiteX0" fmla="*/ 3381 w 1213691"/>
                <a:gd name="connsiteY0" fmla="*/ 991 h 584223"/>
                <a:gd name="connsiteX1" fmla="*/ 354747 w 1213691"/>
                <a:gd name="connsiteY1" fmla="*/ 286741 h 584223"/>
                <a:gd name="connsiteX2" fmla="*/ 900847 w 1213691"/>
                <a:gd name="connsiteY2" fmla="*/ 470891 h 584223"/>
                <a:gd name="connsiteX3" fmla="*/ 1203531 w 1213691"/>
                <a:gd name="connsiteY3" fmla="*/ 578841 h 584223"/>
                <a:gd name="connsiteX4" fmla="*/ 1110397 w 1213691"/>
                <a:gd name="connsiteY4" fmla="*/ 557674 h 584223"/>
                <a:gd name="connsiteX5" fmla="*/ 801364 w 1213691"/>
                <a:gd name="connsiteY5" fmla="*/ 468774 h 584223"/>
                <a:gd name="connsiteX6" fmla="*/ 447881 w 1213691"/>
                <a:gd name="connsiteY6" fmla="*/ 354474 h 584223"/>
                <a:gd name="connsiteX7" fmla="*/ 191764 w 1213691"/>
                <a:gd name="connsiteY7" fmla="*/ 197841 h 584223"/>
                <a:gd name="connsiteX8" fmla="*/ 3381 w 1213691"/>
                <a:gd name="connsiteY8" fmla="*/ 991 h 58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91" h="584223">
                  <a:moveTo>
                    <a:pt x="3381" y="991"/>
                  </a:moveTo>
                  <a:cubicBezTo>
                    <a:pt x="30545" y="15808"/>
                    <a:pt x="205169" y="208424"/>
                    <a:pt x="354747" y="286741"/>
                  </a:cubicBezTo>
                  <a:cubicBezTo>
                    <a:pt x="504325" y="365058"/>
                    <a:pt x="900847" y="470891"/>
                    <a:pt x="900847" y="470891"/>
                  </a:cubicBezTo>
                  <a:cubicBezTo>
                    <a:pt x="1042311" y="519574"/>
                    <a:pt x="1168606" y="564377"/>
                    <a:pt x="1203531" y="578841"/>
                  </a:cubicBezTo>
                  <a:cubicBezTo>
                    <a:pt x="1238456" y="593305"/>
                    <a:pt x="1177425" y="576019"/>
                    <a:pt x="1110397" y="557674"/>
                  </a:cubicBezTo>
                  <a:cubicBezTo>
                    <a:pt x="1043369" y="539329"/>
                    <a:pt x="911783" y="502641"/>
                    <a:pt x="801364" y="468774"/>
                  </a:cubicBezTo>
                  <a:cubicBezTo>
                    <a:pt x="690945" y="434907"/>
                    <a:pt x="549481" y="399629"/>
                    <a:pt x="447881" y="354474"/>
                  </a:cubicBezTo>
                  <a:cubicBezTo>
                    <a:pt x="346281" y="309319"/>
                    <a:pt x="264083" y="254285"/>
                    <a:pt x="191764" y="197841"/>
                  </a:cubicBezTo>
                  <a:cubicBezTo>
                    <a:pt x="119445" y="141397"/>
                    <a:pt x="-23783" y="-13826"/>
                    <a:pt x="3381" y="99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142298D-F38C-47BA-A476-1AC664775637}"/>
                </a:ext>
              </a:extLst>
            </p:cNvPr>
            <p:cNvSpPr/>
            <p:nvPr/>
          </p:nvSpPr>
          <p:spPr>
            <a:xfrm>
              <a:off x="4127197" y="2975804"/>
              <a:ext cx="1184310" cy="515708"/>
            </a:xfrm>
            <a:custGeom>
              <a:avLst/>
              <a:gdLst>
                <a:gd name="connsiteX0" fmla="*/ 303 w 1184310"/>
                <a:gd name="connsiteY0" fmla="*/ 229 h 515708"/>
                <a:gd name="connsiteX1" fmla="*/ 288170 w 1184310"/>
                <a:gd name="connsiteY1" fmla="*/ 216129 h 515708"/>
                <a:gd name="connsiteX2" fmla="*/ 755953 w 1184310"/>
                <a:gd name="connsiteY2" fmla="*/ 391813 h 515708"/>
                <a:gd name="connsiteX3" fmla="*/ 1145420 w 1184310"/>
                <a:gd name="connsiteY3" fmla="*/ 503996 h 515708"/>
                <a:gd name="connsiteX4" fmla="*/ 1162353 w 1184310"/>
                <a:gd name="connsiteY4" fmla="*/ 510346 h 515708"/>
                <a:gd name="connsiteX5" fmla="*/ 1073453 w 1184310"/>
                <a:gd name="connsiteY5" fmla="*/ 487063 h 515708"/>
                <a:gd name="connsiteX6" fmla="*/ 705153 w 1184310"/>
                <a:gd name="connsiteY6" fmla="*/ 379113 h 515708"/>
                <a:gd name="connsiteX7" fmla="*/ 338970 w 1184310"/>
                <a:gd name="connsiteY7" fmla="*/ 258463 h 515708"/>
                <a:gd name="connsiteX8" fmla="*/ 303 w 1184310"/>
                <a:gd name="connsiteY8" fmla="*/ 229 h 51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10" h="515708">
                  <a:moveTo>
                    <a:pt x="303" y="229"/>
                  </a:moveTo>
                  <a:cubicBezTo>
                    <a:pt x="-8164" y="-6827"/>
                    <a:pt x="162228" y="150865"/>
                    <a:pt x="288170" y="216129"/>
                  </a:cubicBezTo>
                  <a:cubicBezTo>
                    <a:pt x="414112" y="281393"/>
                    <a:pt x="613078" y="343835"/>
                    <a:pt x="755953" y="391813"/>
                  </a:cubicBezTo>
                  <a:cubicBezTo>
                    <a:pt x="898828" y="439791"/>
                    <a:pt x="1077687" y="484241"/>
                    <a:pt x="1145420" y="503996"/>
                  </a:cubicBezTo>
                  <a:cubicBezTo>
                    <a:pt x="1213153" y="523752"/>
                    <a:pt x="1174348" y="513168"/>
                    <a:pt x="1162353" y="510346"/>
                  </a:cubicBezTo>
                  <a:cubicBezTo>
                    <a:pt x="1150359" y="507524"/>
                    <a:pt x="1073453" y="487063"/>
                    <a:pt x="1073453" y="487063"/>
                  </a:cubicBezTo>
                  <a:lnTo>
                    <a:pt x="705153" y="379113"/>
                  </a:lnTo>
                  <a:cubicBezTo>
                    <a:pt x="582739" y="341013"/>
                    <a:pt x="455387" y="319141"/>
                    <a:pt x="338970" y="258463"/>
                  </a:cubicBezTo>
                  <a:cubicBezTo>
                    <a:pt x="222553" y="197785"/>
                    <a:pt x="8770" y="7285"/>
                    <a:pt x="303" y="22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43E4A68-3FC7-4435-B2E6-96CACB63336B}"/>
                </a:ext>
              </a:extLst>
            </p:cNvPr>
            <p:cNvSpPr/>
            <p:nvPr/>
          </p:nvSpPr>
          <p:spPr>
            <a:xfrm>
              <a:off x="5045510" y="3991909"/>
              <a:ext cx="284694" cy="243748"/>
            </a:xfrm>
            <a:custGeom>
              <a:avLst/>
              <a:gdLst>
                <a:gd name="connsiteX0" fmla="*/ 282140 w 284694"/>
                <a:gd name="connsiteY0" fmla="*/ 654 h 243748"/>
                <a:gd name="connsiteX1" fmla="*/ 256740 w 284694"/>
                <a:gd name="connsiteY1" fmla="*/ 102254 h 243748"/>
                <a:gd name="connsiteX2" fmla="*/ 40840 w 284694"/>
                <a:gd name="connsiteY2" fmla="*/ 130829 h 243748"/>
                <a:gd name="connsiteX3" fmla="*/ 48778 w 284694"/>
                <a:gd name="connsiteY3" fmla="*/ 167341 h 243748"/>
                <a:gd name="connsiteX4" fmla="*/ 142440 w 284694"/>
                <a:gd name="connsiteY4" fmla="*/ 243541 h 243748"/>
                <a:gd name="connsiteX5" fmla="*/ 34490 w 284694"/>
                <a:gd name="connsiteY5" fmla="*/ 187979 h 243748"/>
                <a:gd name="connsiteX6" fmla="*/ 15440 w 284694"/>
                <a:gd name="connsiteY6" fmla="*/ 130829 h 243748"/>
                <a:gd name="connsiteX7" fmla="*/ 245628 w 284694"/>
                <a:gd name="connsiteY7" fmla="*/ 92729 h 243748"/>
                <a:gd name="connsiteX8" fmla="*/ 258328 w 284694"/>
                <a:gd name="connsiteY8" fmla="*/ 59391 h 243748"/>
                <a:gd name="connsiteX9" fmla="*/ 282140 w 284694"/>
                <a:gd name="connsiteY9" fmla="*/ 654 h 24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694" h="243748">
                  <a:moveTo>
                    <a:pt x="282140" y="654"/>
                  </a:moveTo>
                  <a:cubicBezTo>
                    <a:pt x="281875" y="7798"/>
                    <a:pt x="296956" y="80558"/>
                    <a:pt x="256740" y="102254"/>
                  </a:cubicBezTo>
                  <a:cubicBezTo>
                    <a:pt x="216524" y="123950"/>
                    <a:pt x="75500" y="119981"/>
                    <a:pt x="40840" y="130829"/>
                  </a:cubicBezTo>
                  <a:cubicBezTo>
                    <a:pt x="6180" y="141677"/>
                    <a:pt x="31845" y="148556"/>
                    <a:pt x="48778" y="167341"/>
                  </a:cubicBezTo>
                  <a:cubicBezTo>
                    <a:pt x="65711" y="186126"/>
                    <a:pt x="144821" y="240101"/>
                    <a:pt x="142440" y="243541"/>
                  </a:cubicBezTo>
                  <a:cubicBezTo>
                    <a:pt x="140059" y="246981"/>
                    <a:pt x="55657" y="206764"/>
                    <a:pt x="34490" y="187979"/>
                  </a:cubicBezTo>
                  <a:cubicBezTo>
                    <a:pt x="13323" y="169194"/>
                    <a:pt x="-19749" y="146704"/>
                    <a:pt x="15440" y="130829"/>
                  </a:cubicBezTo>
                  <a:cubicBezTo>
                    <a:pt x="50629" y="114954"/>
                    <a:pt x="205147" y="104635"/>
                    <a:pt x="245628" y="92729"/>
                  </a:cubicBezTo>
                  <a:cubicBezTo>
                    <a:pt x="286109" y="80823"/>
                    <a:pt x="254624" y="71826"/>
                    <a:pt x="258328" y="59391"/>
                  </a:cubicBezTo>
                  <a:cubicBezTo>
                    <a:pt x="262032" y="46956"/>
                    <a:pt x="282405" y="-6490"/>
                    <a:pt x="282140" y="65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C97FF7A-6246-4972-8C3C-668203F11B24}"/>
                </a:ext>
              </a:extLst>
            </p:cNvPr>
            <p:cNvSpPr/>
            <p:nvPr/>
          </p:nvSpPr>
          <p:spPr>
            <a:xfrm>
              <a:off x="4823061" y="3958257"/>
              <a:ext cx="504630" cy="214604"/>
            </a:xfrm>
            <a:custGeom>
              <a:avLst/>
              <a:gdLst>
                <a:gd name="connsiteX0" fmla="*/ 504589 w 504630"/>
                <a:gd name="connsiteY0" fmla="*/ 66056 h 214604"/>
                <a:gd name="connsiteX1" fmla="*/ 304564 w 504630"/>
                <a:gd name="connsiteY1" fmla="*/ 968 h 214604"/>
                <a:gd name="connsiteX2" fmla="*/ 233127 w 504630"/>
                <a:gd name="connsiteY2" fmla="*/ 126381 h 214604"/>
                <a:gd name="connsiteX3" fmla="*/ 177564 w 504630"/>
                <a:gd name="connsiteY3" fmla="*/ 131143 h 214604"/>
                <a:gd name="connsiteX4" fmla="*/ 80727 w 504630"/>
                <a:gd name="connsiteY4" fmla="*/ 102568 h 214604"/>
                <a:gd name="connsiteX5" fmla="*/ 21989 w 504630"/>
                <a:gd name="connsiteY5" fmla="*/ 186706 h 214604"/>
                <a:gd name="connsiteX6" fmla="*/ 4527 w 504630"/>
                <a:gd name="connsiteY6" fmla="*/ 210518 h 214604"/>
                <a:gd name="connsiteX7" fmla="*/ 99777 w 504630"/>
                <a:gd name="connsiteY7" fmla="*/ 112093 h 214604"/>
                <a:gd name="connsiteX8" fmla="*/ 263289 w 504630"/>
                <a:gd name="connsiteY8" fmla="*/ 118443 h 214604"/>
                <a:gd name="connsiteX9" fmla="*/ 287102 w 504630"/>
                <a:gd name="connsiteY9" fmla="*/ 29543 h 214604"/>
                <a:gd name="connsiteX10" fmla="*/ 322027 w 504630"/>
                <a:gd name="connsiteY10" fmla="*/ 23193 h 214604"/>
                <a:gd name="connsiteX11" fmla="*/ 504589 w 504630"/>
                <a:gd name="connsiteY11" fmla="*/ 66056 h 2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630" h="214604">
                  <a:moveTo>
                    <a:pt x="504589" y="66056"/>
                  </a:moveTo>
                  <a:cubicBezTo>
                    <a:pt x="501678" y="62352"/>
                    <a:pt x="349808" y="-9086"/>
                    <a:pt x="304564" y="968"/>
                  </a:cubicBezTo>
                  <a:cubicBezTo>
                    <a:pt x="259320" y="11022"/>
                    <a:pt x="254294" y="104685"/>
                    <a:pt x="233127" y="126381"/>
                  </a:cubicBezTo>
                  <a:cubicBezTo>
                    <a:pt x="211960" y="148077"/>
                    <a:pt x="202964" y="135112"/>
                    <a:pt x="177564" y="131143"/>
                  </a:cubicBezTo>
                  <a:cubicBezTo>
                    <a:pt x="152164" y="127174"/>
                    <a:pt x="106656" y="93308"/>
                    <a:pt x="80727" y="102568"/>
                  </a:cubicBezTo>
                  <a:cubicBezTo>
                    <a:pt x="54798" y="111828"/>
                    <a:pt x="34689" y="168714"/>
                    <a:pt x="21989" y="186706"/>
                  </a:cubicBezTo>
                  <a:cubicBezTo>
                    <a:pt x="9289" y="204698"/>
                    <a:pt x="-8438" y="222954"/>
                    <a:pt x="4527" y="210518"/>
                  </a:cubicBezTo>
                  <a:cubicBezTo>
                    <a:pt x="17492" y="198083"/>
                    <a:pt x="56650" y="127439"/>
                    <a:pt x="99777" y="112093"/>
                  </a:cubicBezTo>
                  <a:cubicBezTo>
                    <a:pt x="142904" y="96747"/>
                    <a:pt x="232068" y="132201"/>
                    <a:pt x="263289" y="118443"/>
                  </a:cubicBezTo>
                  <a:cubicBezTo>
                    <a:pt x="294510" y="104685"/>
                    <a:pt x="277312" y="45418"/>
                    <a:pt x="287102" y="29543"/>
                  </a:cubicBezTo>
                  <a:cubicBezTo>
                    <a:pt x="296892" y="13668"/>
                    <a:pt x="287367" y="21076"/>
                    <a:pt x="322027" y="23193"/>
                  </a:cubicBezTo>
                  <a:cubicBezTo>
                    <a:pt x="356687" y="25310"/>
                    <a:pt x="507500" y="69760"/>
                    <a:pt x="504589" y="6605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87074A6-4B90-47FF-A3DE-090D0AF1D030}"/>
                </a:ext>
              </a:extLst>
            </p:cNvPr>
            <p:cNvSpPr/>
            <p:nvPr/>
          </p:nvSpPr>
          <p:spPr>
            <a:xfrm>
              <a:off x="4829465" y="4016214"/>
              <a:ext cx="52310" cy="149466"/>
            </a:xfrm>
            <a:custGeom>
              <a:avLst/>
              <a:gdLst>
                <a:gd name="connsiteX0" fmla="*/ 1298 w 52310"/>
                <a:gd name="connsiteY0" fmla="*/ 149386 h 149466"/>
                <a:gd name="connsiteX1" fmla="*/ 23523 w 52310"/>
                <a:gd name="connsiteY1" fmla="*/ 63661 h 149466"/>
                <a:gd name="connsiteX2" fmla="*/ 52098 w 52310"/>
                <a:gd name="connsiteY2" fmla="*/ 161 h 149466"/>
                <a:gd name="connsiteX3" fmla="*/ 7648 w 52310"/>
                <a:gd name="connsiteY3" fmla="*/ 47786 h 149466"/>
                <a:gd name="connsiteX4" fmla="*/ 1298 w 52310"/>
                <a:gd name="connsiteY4" fmla="*/ 149386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" h="149466">
                  <a:moveTo>
                    <a:pt x="1298" y="149386"/>
                  </a:moveTo>
                  <a:cubicBezTo>
                    <a:pt x="3944" y="152032"/>
                    <a:pt x="15056" y="88532"/>
                    <a:pt x="23523" y="63661"/>
                  </a:cubicBezTo>
                  <a:cubicBezTo>
                    <a:pt x="31990" y="38790"/>
                    <a:pt x="54744" y="2807"/>
                    <a:pt x="52098" y="161"/>
                  </a:cubicBezTo>
                  <a:cubicBezTo>
                    <a:pt x="49452" y="-2485"/>
                    <a:pt x="15585" y="27942"/>
                    <a:pt x="7648" y="47786"/>
                  </a:cubicBezTo>
                  <a:cubicBezTo>
                    <a:pt x="-289" y="67630"/>
                    <a:pt x="-1348" y="146740"/>
                    <a:pt x="1298" y="1493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619D42A-F6F3-4DBD-9D55-0A62C2788787}"/>
                </a:ext>
              </a:extLst>
            </p:cNvPr>
            <p:cNvSpPr/>
            <p:nvPr/>
          </p:nvSpPr>
          <p:spPr>
            <a:xfrm>
              <a:off x="4495724" y="3745785"/>
              <a:ext cx="323931" cy="422302"/>
            </a:xfrm>
            <a:custGeom>
              <a:avLst/>
              <a:gdLst>
                <a:gd name="connsiteX0" fmla="*/ 163589 w 323931"/>
                <a:gd name="connsiteY0" fmla="*/ 2303 h 422302"/>
                <a:gd name="connsiteX1" fmla="*/ 57226 w 323931"/>
                <a:gd name="connsiteY1" fmla="*/ 148353 h 422302"/>
                <a:gd name="connsiteX2" fmla="*/ 22301 w 323931"/>
                <a:gd name="connsiteY2" fmla="*/ 221378 h 422302"/>
                <a:gd name="connsiteX3" fmla="*/ 3251 w 323931"/>
                <a:gd name="connsiteY3" fmla="*/ 315040 h 422302"/>
                <a:gd name="connsiteX4" fmla="*/ 90564 w 323931"/>
                <a:gd name="connsiteY4" fmla="*/ 299165 h 422302"/>
                <a:gd name="connsiteX5" fmla="*/ 152476 w 323931"/>
                <a:gd name="connsiteY5" fmla="*/ 275353 h 422302"/>
                <a:gd name="connsiteX6" fmla="*/ 192164 w 323931"/>
                <a:gd name="connsiteY6" fmla="*/ 330915 h 422302"/>
                <a:gd name="connsiteX7" fmla="*/ 76276 w 323931"/>
                <a:gd name="connsiteY7" fmla="*/ 343615 h 422302"/>
                <a:gd name="connsiteX8" fmla="*/ 200101 w 323931"/>
                <a:gd name="connsiteY8" fmla="*/ 356315 h 422302"/>
                <a:gd name="connsiteX9" fmla="*/ 323926 w 323931"/>
                <a:gd name="connsiteY9" fmla="*/ 421403 h 422302"/>
                <a:gd name="connsiteX10" fmla="*/ 204864 w 323931"/>
                <a:gd name="connsiteY10" fmla="*/ 302340 h 422302"/>
                <a:gd name="connsiteX11" fmla="*/ 87389 w 323931"/>
                <a:gd name="connsiteY11" fmla="*/ 272178 h 422302"/>
                <a:gd name="connsiteX12" fmla="*/ 22301 w 323931"/>
                <a:gd name="connsiteY12" fmla="*/ 313453 h 422302"/>
                <a:gd name="connsiteX13" fmla="*/ 19126 w 323931"/>
                <a:gd name="connsiteY13" fmla="*/ 275353 h 422302"/>
                <a:gd name="connsiteX14" fmla="*/ 163589 w 323931"/>
                <a:gd name="connsiteY14" fmla="*/ 2303 h 4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31" h="422302">
                  <a:moveTo>
                    <a:pt x="163589" y="2303"/>
                  </a:moveTo>
                  <a:cubicBezTo>
                    <a:pt x="169939" y="-18864"/>
                    <a:pt x="80774" y="111841"/>
                    <a:pt x="57226" y="148353"/>
                  </a:cubicBezTo>
                  <a:cubicBezTo>
                    <a:pt x="33678" y="184866"/>
                    <a:pt x="31297" y="193597"/>
                    <a:pt x="22301" y="221378"/>
                  </a:cubicBezTo>
                  <a:cubicBezTo>
                    <a:pt x="13305" y="249159"/>
                    <a:pt x="-8126" y="302075"/>
                    <a:pt x="3251" y="315040"/>
                  </a:cubicBezTo>
                  <a:cubicBezTo>
                    <a:pt x="14628" y="328005"/>
                    <a:pt x="65693" y="305779"/>
                    <a:pt x="90564" y="299165"/>
                  </a:cubicBezTo>
                  <a:cubicBezTo>
                    <a:pt x="115435" y="292551"/>
                    <a:pt x="135543" y="270061"/>
                    <a:pt x="152476" y="275353"/>
                  </a:cubicBezTo>
                  <a:cubicBezTo>
                    <a:pt x="169409" y="280645"/>
                    <a:pt x="204864" y="319538"/>
                    <a:pt x="192164" y="330915"/>
                  </a:cubicBezTo>
                  <a:cubicBezTo>
                    <a:pt x="179464" y="342292"/>
                    <a:pt x="74953" y="339382"/>
                    <a:pt x="76276" y="343615"/>
                  </a:cubicBezTo>
                  <a:cubicBezTo>
                    <a:pt x="77599" y="347848"/>
                    <a:pt x="158826" y="343350"/>
                    <a:pt x="200101" y="356315"/>
                  </a:cubicBezTo>
                  <a:cubicBezTo>
                    <a:pt x="241376" y="369280"/>
                    <a:pt x="323132" y="430399"/>
                    <a:pt x="323926" y="421403"/>
                  </a:cubicBezTo>
                  <a:cubicBezTo>
                    <a:pt x="324720" y="412407"/>
                    <a:pt x="244287" y="327211"/>
                    <a:pt x="204864" y="302340"/>
                  </a:cubicBezTo>
                  <a:cubicBezTo>
                    <a:pt x="165441" y="277469"/>
                    <a:pt x="117816" y="270326"/>
                    <a:pt x="87389" y="272178"/>
                  </a:cubicBezTo>
                  <a:cubicBezTo>
                    <a:pt x="56962" y="274030"/>
                    <a:pt x="33678" y="312924"/>
                    <a:pt x="22301" y="313453"/>
                  </a:cubicBezTo>
                  <a:cubicBezTo>
                    <a:pt x="10924" y="313982"/>
                    <a:pt x="-1776" y="326682"/>
                    <a:pt x="19126" y="275353"/>
                  </a:cubicBezTo>
                  <a:cubicBezTo>
                    <a:pt x="40028" y="224024"/>
                    <a:pt x="157239" y="23470"/>
                    <a:pt x="163589" y="23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D63514C-9C1C-4C67-AD76-47CEF3659350}"/>
                </a:ext>
              </a:extLst>
            </p:cNvPr>
            <p:cNvSpPr/>
            <p:nvPr/>
          </p:nvSpPr>
          <p:spPr>
            <a:xfrm>
              <a:off x="4656138" y="3776766"/>
              <a:ext cx="204826" cy="238373"/>
            </a:xfrm>
            <a:custGeom>
              <a:avLst/>
              <a:gdLst>
                <a:gd name="connsiteX0" fmla="*/ 0 w 204826"/>
                <a:gd name="connsiteY0" fmla="*/ 17359 h 238373"/>
                <a:gd name="connsiteX1" fmla="*/ 179387 w 204826"/>
                <a:gd name="connsiteY1" fmla="*/ 1484 h 238373"/>
                <a:gd name="connsiteX2" fmla="*/ 196850 w 204826"/>
                <a:gd name="connsiteY2" fmla="*/ 58634 h 238373"/>
                <a:gd name="connsiteX3" fmla="*/ 138112 w 204826"/>
                <a:gd name="connsiteY3" fmla="*/ 125309 h 238373"/>
                <a:gd name="connsiteX4" fmla="*/ 90487 w 204826"/>
                <a:gd name="connsiteY4" fmla="*/ 160234 h 238373"/>
                <a:gd name="connsiteX5" fmla="*/ 204787 w 204826"/>
                <a:gd name="connsiteY5" fmla="*/ 238022 h 238373"/>
                <a:gd name="connsiteX6" fmla="*/ 76200 w 204826"/>
                <a:gd name="connsiteY6" fmla="*/ 185634 h 238373"/>
                <a:gd name="connsiteX7" fmla="*/ 52387 w 204826"/>
                <a:gd name="connsiteY7" fmla="*/ 107847 h 238373"/>
                <a:gd name="connsiteX8" fmla="*/ 77787 w 204826"/>
                <a:gd name="connsiteY8" fmla="*/ 152297 h 238373"/>
                <a:gd name="connsiteX9" fmla="*/ 147637 w 204826"/>
                <a:gd name="connsiteY9" fmla="*/ 106259 h 238373"/>
                <a:gd name="connsiteX10" fmla="*/ 179387 w 204826"/>
                <a:gd name="connsiteY10" fmla="*/ 23709 h 238373"/>
                <a:gd name="connsiteX11" fmla="*/ 0 w 204826"/>
                <a:gd name="connsiteY11" fmla="*/ 17359 h 2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826" h="238373">
                  <a:moveTo>
                    <a:pt x="0" y="17359"/>
                  </a:moveTo>
                  <a:cubicBezTo>
                    <a:pt x="0" y="13655"/>
                    <a:pt x="146579" y="-5395"/>
                    <a:pt x="179387" y="1484"/>
                  </a:cubicBezTo>
                  <a:cubicBezTo>
                    <a:pt x="212195" y="8363"/>
                    <a:pt x="203729" y="37997"/>
                    <a:pt x="196850" y="58634"/>
                  </a:cubicBezTo>
                  <a:cubicBezTo>
                    <a:pt x="189971" y="79271"/>
                    <a:pt x="155839" y="108376"/>
                    <a:pt x="138112" y="125309"/>
                  </a:cubicBezTo>
                  <a:cubicBezTo>
                    <a:pt x="120385" y="142242"/>
                    <a:pt x="79375" y="141449"/>
                    <a:pt x="90487" y="160234"/>
                  </a:cubicBezTo>
                  <a:cubicBezTo>
                    <a:pt x="101600" y="179020"/>
                    <a:pt x="207168" y="233789"/>
                    <a:pt x="204787" y="238022"/>
                  </a:cubicBezTo>
                  <a:cubicBezTo>
                    <a:pt x="202406" y="242255"/>
                    <a:pt x="101600" y="207330"/>
                    <a:pt x="76200" y="185634"/>
                  </a:cubicBezTo>
                  <a:cubicBezTo>
                    <a:pt x="50800" y="163938"/>
                    <a:pt x="52123" y="113403"/>
                    <a:pt x="52387" y="107847"/>
                  </a:cubicBezTo>
                  <a:cubicBezTo>
                    <a:pt x="52652" y="102291"/>
                    <a:pt x="61912" y="152562"/>
                    <a:pt x="77787" y="152297"/>
                  </a:cubicBezTo>
                  <a:cubicBezTo>
                    <a:pt x="93662" y="152032"/>
                    <a:pt x="130704" y="127690"/>
                    <a:pt x="147637" y="106259"/>
                  </a:cubicBezTo>
                  <a:cubicBezTo>
                    <a:pt x="164570" y="84828"/>
                    <a:pt x="203464" y="37996"/>
                    <a:pt x="179387" y="23709"/>
                  </a:cubicBezTo>
                  <a:cubicBezTo>
                    <a:pt x="155310" y="9422"/>
                    <a:pt x="0" y="21063"/>
                    <a:pt x="0" y="173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12D777D-1267-431B-B28F-C4819FC5BD18}"/>
                </a:ext>
              </a:extLst>
            </p:cNvPr>
            <p:cNvSpPr/>
            <p:nvPr/>
          </p:nvSpPr>
          <p:spPr>
            <a:xfrm>
              <a:off x="3931951" y="3390928"/>
              <a:ext cx="66103" cy="438483"/>
            </a:xfrm>
            <a:custGeom>
              <a:avLst/>
              <a:gdLst>
                <a:gd name="connsiteX0" fmla="*/ 65374 w 66103"/>
                <a:gd name="connsiteY0" fmla="*/ 1560 h 438483"/>
                <a:gd name="connsiteX1" fmla="*/ 36799 w 66103"/>
                <a:gd name="connsiteY1" fmla="*/ 119035 h 438483"/>
                <a:gd name="connsiteX2" fmla="*/ 27274 w 66103"/>
                <a:gd name="connsiteY2" fmla="*/ 185710 h 438483"/>
                <a:gd name="connsiteX3" fmla="*/ 12987 w 66103"/>
                <a:gd name="connsiteY3" fmla="*/ 261910 h 438483"/>
                <a:gd name="connsiteX4" fmla="*/ 12987 w 66103"/>
                <a:gd name="connsiteY4" fmla="*/ 438122 h 438483"/>
                <a:gd name="connsiteX5" fmla="*/ 3462 w 66103"/>
                <a:gd name="connsiteY5" fmla="*/ 211110 h 438483"/>
                <a:gd name="connsiteX6" fmla="*/ 65374 w 66103"/>
                <a:gd name="connsiteY6" fmla="*/ 1560 h 4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03" h="438483">
                  <a:moveTo>
                    <a:pt x="65374" y="1560"/>
                  </a:moveTo>
                  <a:cubicBezTo>
                    <a:pt x="70930" y="-13786"/>
                    <a:pt x="43149" y="88343"/>
                    <a:pt x="36799" y="119035"/>
                  </a:cubicBezTo>
                  <a:cubicBezTo>
                    <a:pt x="30449" y="149727"/>
                    <a:pt x="31243" y="161898"/>
                    <a:pt x="27274" y="185710"/>
                  </a:cubicBezTo>
                  <a:cubicBezTo>
                    <a:pt x="23305" y="209522"/>
                    <a:pt x="15368" y="219841"/>
                    <a:pt x="12987" y="261910"/>
                  </a:cubicBezTo>
                  <a:cubicBezTo>
                    <a:pt x="10606" y="303979"/>
                    <a:pt x="14574" y="446589"/>
                    <a:pt x="12987" y="438122"/>
                  </a:cubicBezTo>
                  <a:cubicBezTo>
                    <a:pt x="11400" y="429655"/>
                    <a:pt x="-7650" y="286516"/>
                    <a:pt x="3462" y="211110"/>
                  </a:cubicBezTo>
                  <a:cubicBezTo>
                    <a:pt x="14574" y="135704"/>
                    <a:pt x="59818" y="16906"/>
                    <a:pt x="65374" y="15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B2F1443-1C63-4BC4-A0A9-8CB5CA1BFC43}"/>
                </a:ext>
              </a:extLst>
            </p:cNvPr>
            <p:cNvSpPr/>
            <p:nvPr/>
          </p:nvSpPr>
          <p:spPr>
            <a:xfrm>
              <a:off x="4036928" y="3413125"/>
              <a:ext cx="287725" cy="146084"/>
            </a:xfrm>
            <a:custGeom>
              <a:avLst/>
              <a:gdLst>
                <a:gd name="connsiteX0" fmla="*/ 25485 w 287725"/>
                <a:gd name="connsiteY0" fmla="*/ 0 h 146084"/>
                <a:gd name="connsiteX1" fmla="*/ 22310 w 287725"/>
                <a:gd name="connsiteY1" fmla="*/ 103188 h 146084"/>
                <a:gd name="connsiteX2" fmla="*/ 66760 w 287725"/>
                <a:gd name="connsiteY2" fmla="*/ 123825 h 146084"/>
                <a:gd name="connsiteX3" fmla="*/ 136610 w 287725"/>
                <a:gd name="connsiteY3" fmla="*/ 133350 h 146084"/>
                <a:gd name="connsiteX4" fmla="*/ 287422 w 287725"/>
                <a:gd name="connsiteY4" fmla="*/ 142875 h 146084"/>
                <a:gd name="connsiteX5" fmla="*/ 93747 w 287725"/>
                <a:gd name="connsiteY5" fmla="*/ 142875 h 146084"/>
                <a:gd name="connsiteX6" fmla="*/ 3260 w 287725"/>
                <a:gd name="connsiteY6" fmla="*/ 104775 h 146084"/>
                <a:gd name="connsiteX7" fmla="*/ 25485 w 287725"/>
                <a:gd name="connsiteY7" fmla="*/ 0 h 1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725" h="146084">
                  <a:moveTo>
                    <a:pt x="25485" y="0"/>
                  </a:moveTo>
                  <a:cubicBezTo>
                    <a:pt x="28660" y="-265"/>
                    <a:pt x="15431" y="82551"/>
                    <a:pt x="22310" y="103188"/>
                  </a:cubicBezTo>
                  <a:cubicBezTo>
                    <a:pt x="29189" y="123825"/>
                    <a:pt x="47710" y="118798"/>
                    <a:pt x="66760" y="123825"/>
                  </a:cubicBezTo>
                  <a:cubicBezTo>
                    <a:pt x="85810" y="128852"/>
                    <a:pt x="99833" y="130175"/>
                    <a:pt x="136610" y="133350"/>
                  </a:cubicBezTo>
                  <a:cubicBezTo>
                    <a:pt x="173387" y="136525"/>
                    <a:pt x="294566" y="141288"/>
                    <a:pt x="287422" y="142875"/>
                  </a:cubicBezTo>
                  <a:cubicBezTo>
                    <a:pt x="280278" y="144463"/>
                    <a:pt x="141107" y="149225"/>
                    <a:pt x="93747" y="142875"/>
                  </a:cubicBezTo>
                  <a:cubicBezTo>
                    <a:pt x="46387" y="136525"/>
                    <a:pt x="16754" y="125412"/>
                    <a:pt x="3260" y="104775"/>
                  </a:cubicBezTo>
                  <a:cubicBezTo>
                    <a:pt x="-10234" y="84138"/>
                    <a:pt x="22310" y="265"/>
                    <a:pt x="2548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2AC8348-805E-4C73-BC7B-54F2BC1F99A7}"/>
                </a:ext>
              </a:extLst>
            </p:cNvPr>
            <p:cNvSpPr/>
            <p:nvPr/>
          </p:nvSpPr>
          <p:spPr>
            <a:xfrm>
              <a:off x="4098671" y="3571516"/>
              <a:ext cx="313026" cy="55134"/>
            </a:xfrm>
            <a:custGeom>
              <a:avLst/>
              <a:gdLst>
                <a:gd name="connsiteX0" fmla="*/ 1842 w 313026"/>
                <a:gd name="connsiteY0" fmla="*/ 47984 h 55134"/>
                <a:gd name="connsiteX1" fmla="*/ 192342 w 313026"/>
                <a:gd name="connsiteY1" fmla="*/ 33697 h 55134"/>
                <a:gd name="connsiteX2" fmla="*/ 312992 w 313026"/>
                <a:gd name="connsiteY2" fmla="*/ 54334 h 55134"/>
                <a:gd name="connsiteX3" fmla="*/ 205042 w 313026"/>
                <a:gd name="connsiteY3" fmla="*/ 359 h 55134"/>
                <a:gd name="connsiteX4" fmla="*/ 220917 w 313026"/>
                <a:gd name="connsiteY4" fmla="*/ 30522 h 55134"/>
                <a:gd name="connsiteX5" fmla="*/ 105029 w 313026"/>
                <a:gd name="connsiteY5" fmla="*/ 24172 h 55134"/>
                <a:gd name="connsiteX6" fmla="*/ 1842 w 313026"/>
                <a:gd name="connsiteY6" fmla="*/ 47984 h 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6" h="55134">
                  <a:moveTo>
                    <a:pt x="1842" y="47984"/>
                  </a:moveTo>
                  <a:cubicBezTo>
                    <a:pt x="16394" y="49571"/>
                    <a:pt x="140484" y="32639"/>
                    <a:pt x="192342" y="33697"/>
                  </a:cubicBezTo>
                  <a:cubicBezTo>
                    <a:pt x="244200" y="34755"/>
                    <a:pt x="310875" y="59890"/>
                    <a:pt x="312992" y="54334"/>
                  </a:cubicBezTo>
                  <a:cubicBezTo>
                    <a:pt x="315109" y="48778"/>
                    <a:pt x="220388" y="4328"/>
                    <a:pt x="205042" y="359"/>
                  </a:cubicBezTo>
                  <a:cubicBezTo>
                    <a:pt x="189696" y="-3610"/>
                    <a:pt x="237586" y="26553"/>
                    <a:pt x="220917" y="30522"/>
                  </a:cubicBezTo>
                  <a:cubicBezTo>
                    <a:pt x="204248" y="34491"/>
                    <a:pt x="147627" y="20203"/>
                    <a:pt x="105029" y="24172"/>
                  </a:cubicBezTo>
                  <a:cubicBezTo>
                    <a:pt x="62431" y="28141"/>
                    <a:pt x="-12710" y="46397"/>
                    <a:pt x="1842" y="4798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8221ED5-9AE2-4CF7-9787-28752FC566B6}"/>
                </a:ext>
              </a:extLst>
            </p:cNvPr>
            <p:cNvSpPr/>
            <p:nvPr/>
          </p:nvSpPr>
          <p:spPr>
            <a:xfrm>
              <a:off x="4029188" y="3663193"/>
              <a:ext cx="626198" cy="326402"/>
            </a:xfrm>
            <a:custGeom>
              <a:avLst/>
              <a:gdLst>
                <a:gd name="connsiteX0" fmla="*/ 333262 w 626198"/>
                <a:gd name="connsiteY0" fmla="*/ 2345 h 326402"/>
                <a:gd name="connsiteX1" fmla="*/ 164987 w 626198"/>
                <a:gd name="connsiteY1" fmla="*/ 69020 h 326402"/>
                <a:gd name="connsiteX2" fmla="*/ 141175 w 626198"/>
                <a:gd name="connsiteY2" fmla="*/ 108707 h 326402"/>
                <a:gd name="connsiteX3" fmla="*/ 4650 w 626198"/>
                <a:gd name="connsiteY3" fmla="*/ 170620 h 326402"/>
                <a:gd name="connsiteX4" fmla="*/ 142762 w 626198"/>
                <a:gd name="connsiteY4" fmla="*/ 132520 h 326402"/>
                <a:gd name="connsiteX5" fmla="*/ 158637 w 626198"/>
                <a:gd name="connsiteY5" fmla="*/ 261107 h 326402"/>
                <a:gd name="connsiteX6" fmla="*/ 171337 w 626198"/>
                <a:gd name="connsiteY6" fmla="*/ 203957 h 326402"/>
                <a:gd name="connsiteX7" fmla="*/ 325325 w 626198"/>
                <a:gd name="connsiteY7" fmla="*/ 186495 h 326402"/>
                <a:gd name="connsiteX8" fmla="*/ 260237 w 626198"/>
                <a:gd name="connsiteY8" fmla="*/ 249995 h 326402"/>
                <a:gd name="connsiteX9" fmla="*/ 279287 w 626198"/>
                <a:gd name="connsiteY9" fmla="*/ 318257 h 326402"/>
                <a:gd name="connsiteX10" fmla="*/ 295162 w 626198"/>
                <a:gd name="connsiteY10" fmla="*/ 316670 h 326402"/>
                <a:gd name="connsiteX11" fmla="*/ 507887 w 626198"/>
                <a:gd name="connsiteY11" fmla="*/ 242057 h 326402"/>
                <a:gd name="connsiteX12" fmla="*/ 625362 w 626198"/>
                <a:gd name="connsiteY12" fmla="*/ 42032 h 326402"/>
                <a:gd name="connsiteX13" fmla="*/ 561862 w 626198"/>
                <a:gd name="connsiteY13" fmla="*/ 135695 h 326402"/>
                <a:gd name="connsiteX14" fmla="*/ 588850 w 626198"/>
                <a:gd name="connsiteY14" fmla="*/ 54732 h 326402"/>
                <a:gd name="connsiteX15" fmla="*/ 520587 w 626198"/>
                <a:gd name="connsiteY15" fmla="*/ 48382 h 326402"/>
                <a:gd name="connsiteX16" fmla="*/ 457087 w 626198"/>
                <a:gd name="connsiteY16" fmla="*/ 48382 h 326402"/>
                <a:gd name="connsiteX17" fmla="*/ 485662 w 626198"/>
                <a:gd name="connsiteY17" fmla="*/ 172207 h 326402"/>
                <a:gd name="connsiteX18" fmla="*/ 401525 w 626198"/>
                <a:gd name="connsiteY18" fmla="*/ 272220 h 326402"/>
                <a:gd name="connsiteX19" fmla="*/ 307862 w 626198"/>
                <a:gd name="connsiteY19" fmla="*/ 270632 h 326402"/>
                <a:gd name="connsiteX20" fmla="*/ 217375 w 626198"/>
                <a:gd name="connsiteY20" fmla="*/ 170620 h 326402"/>
                <a:gd name="connsiteX21" fmla="*/ 188800 w 626198"/>
                <a:gd name="connsiteY21" fmla="*/ 313495 h 326402"/>
                <a:gd name="connsiteX22" fmla="*/ 188800 w 626198"/>
                <a:gd name="connsiteY22" fmla="*/ 284920 h 326402"/>
                <a:gd name="connsiteX23" fmla="*/ 101487 w 626198"/>
                <a:gd name="connsiteY23" fmla="*/ 145220 h 326402"/>
                <a:gd name="connsiteX24" fmla="*/ 7825 w 626198"/>
                <a:gd name="connsiteY24" fmla="*/ 161095 h 326402"/>
                <a:gd name="connsiteX25" fmla="*/ 333262 w 626198"/>
                <a:gd name="connsiteY25" fmla="*/ 2345 h 3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6198" h="326402">
                  <a:moveTo>
                    <a:pt x="333262" y="2345"/>
                  </a:moveTo>
                  <a:cubicBezTo>
                    <a:pt x="359456" y="-13001"/>
                    <a:pt x="197001" y="51293"/>
                    <a:pt x="164987" y="69020"/>
                  </a:cubicBezTo>
                  <a:cubicBezTo>
                    <a:pt x="132973" y="86747"/>
                    <a:pt x="167898" y="91774"/>
                    <a:pt x="141175" y="108707"/>
                  </a:cubicBezTo>
                  <a:cubicBezTo>
                    <a:pt x="114452" y="125640"/>
                    <a:pt x="4386" y="166651"/>
                    <a:pt x="4650" y="170620"/>
                  </a:cubicBezTo>
                  <a:cubicBezTo>
                    <a:pt x="4914" y="174589"/>
                    <a:pt x="117097" y="117439"/>
                    <a:pt x="142762" y="132520"/>
                  </a:cubicBezTo>
                  <a:cubicBezTo>
                    <a:pt x="168426" y="147601"/>
                    <a:pt x="153874" y="249201"/>
                    <a:pt x="158637" y="261107"/>
                  </a:cubicBezTo>
                  <a:cubicBezTo>
                    <a:pt x="163399" y="273013"/>
                    <a:pt x="143556" y="216392"/>
                    <a:pt x="171337" y="203957"/>
                  </a:cubicBezTo>
                  <a:cubicBezTo>
                    <a:pt x="199118" y="191522"/>
                    <a:pt x="310508" y="178822"/>
                    <a:pt x="325325" y="186495"/>
                  </a:cubicBezTo>
                  <a:cubicBezTo>
                    <a:pt x="340142" y="194168"/>
                    <a:pt x="267910" y="228035"/>
                    <a:pt x="260237" y="249995"/>
                  </a:cubicBezTo>
                  <a:cubicBezTo>
                    <a:pt x="252564" y="271955"/>
                    <a:pt x="273466" y="307145"/>
                    <a:pt x="279287" y="318257"/>
                  </a:cubicBezTo>
                  <a:cubicBezTo>
                    <a:pt x="285108" y="329369"/>
                    <a:pt x="257062" y="329370"/>
                    <a:pt x="295162" y="316670"/>
                  </a:cubicBezTo>
                  <a:cubicBezTo>
                    <a:pt x="333262" y="303970"/>
                    <a:pt x="452854" y="287830"/>
                    <a:pt x="507887" y="242057"/>
                  </a:cubicBezTo>
                  <a:cubicBezTo>
                    <a:pt x="562920" y="196284"/>
                    <a:pt x="616366" y="59759"/>
                    <a:pt x="625362" y="42032"/>
                  </a:cubicBezTo>
                  <a:cubicBezTo>
                    <a:pt x="634358" y="24305"/>
                    <a:pt x="567947" y="133578"/>
                    <a:pt x="561862" y="135695"/>
                  </a:cubicBezTo>
                  <a:cubicBezTo>
                    <a:pt x="555777" y="137812"/>
                    <a:pt x="595729" y="69284"/>
                    <a:pt x="588850" y="54732"/>
                  </a:cubicBezTo>
                  <a:cubicBezTo>
                    <a:pt x="581971" y="40180"/>
                    <a:pt x="542547" y="49440"/>
                    <a:pt x="520587" y="48382"/>
                  </a:cubicBezTo>
                  <a:cubicBezTo>
                    <a:pt x="498627" y="47324"/>
                    <a:pt x="462908" y="27745"/>
                    <a:pt x="457087" y="48382"/>
                  </a:cubicBezTo>
                  <a:cubicBezTo>
                    <a:pt x="451266" y="69019"/>
                    <a:pt x="494922" y="134901"/>
                    <a:pt x="485662" y="172207"/>
                  </a:cubicBezTo>
                  <a:cubicBezTo>
                    <a:pt x="476402" y="209513"/>
                    <a:pt x="431158" y="255816"/>
                    <a:pt x="401525" y="272220"/>
                  </a:cubicBezTo>
                  <a:cubicBezTo>
                    <a:pt x="371892" y="288624"/>
                    <a:pt x="338554" y="287565"/>
                    <a:pt x="307862" y="270632"/>
                  </a:cubicBezTo>
                  <a:cubicBezTo>
                    <a:pt x="277170" y="253699"/>
                    <a:pt x="237219" y="163476"/>
                    <a:pt x="217375" y="170620"/>
                  </a:cubicBezTo>
                  <a:cubicBezTo>
                    <a:pt x="197531" y="177764"/>
                    <a:pt x="193562" y="294445"/>
                    <a:pt x="188800" y="313495"/>
                  </a:cubicBezTo>
                  <a:cubicBezTo>
                    <a:pt x="184038" y="332545"/>
                    <a:pt x="203352" y="312966"/>
                    <a:pt x="188800" y="284920"/>
                  </a:cubicBezTo>
                  <a:cubicBezTo>
                    <a:pt x="174248" y="256874"/>
                    <a:pt x="131649" y="165857"/>
                    <a:pt x="101487" y="145220"/>
                  </a:cubicBezTo>
                  <a:cubicBezTo>
                    <a:pt x="71325" y="124583"/>
                    <a:pt x="-28423" y="184643"/>
                    <a:pt x="7825" y="161095"/>
                  </a:cubicBezTo>
                  <a:cubicBezTo>
                    <a:pt x="44073" y="137547"/>
                    <a:pt x="307068" y="17691"/>
                    <a:pt x="333262" y="234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E0C76E9-2261-49FB-ACC9-391C81705420}"/>
                </a:ext>
              </a:extLst>
            </p:cNvPr>
            <p:cNvSpPr/>
            <p:nvPr/>
          </p:nvSpPr>
          <p:spPr>
            <a:xfrm>
              <a:off x="3750542" y="3487078"/>
              <a:ext cx="209181" cy="226874"/>
            </a:xfrm>
            <a:custGeom>
              <a:avLst/>
              <a:gdLst>
                <a:gd name="connsiteX0" fmla="*/ 208683 w 209181"/>
                <a:gd name="connsiteY0" fmla="*/ 660 h 226874"/>
                <a:gd name="connsiteX1" fmla="*/ 76921 w 209181"/>
                <a:gd name="connsiteY1" fmla="*/ 65747 h 226874"/>
                <a:gd name="connsiteX2" fmla="*/ 16596 w 209181"/>
                <a:gd name="connsiteY2" fmla="*/ 184810 h 226874"/>
                <a:gd name="connsiteX3" fmla="*/ 2308 w 209181"/>
                <a:gd name="connsiteY3" fmla="*/ 226085 h 226874"/>
                <a:gd name="connsiteX4" fmla="*/ 2308 w 209181"/>
                <a:gd name="connsiteY4" fmla="*/ 154647 h 226874"/>
                <a:gd name="connsiteX5" fmla="*/ 24533 w 209181"/>
                <a:gd name="connsiteY5" fmla="*/ 103847 h 226874"/>
                <a:gd name="connsiteX6" fmla="*/ 208683 w 209181"/>
                <a:gd name="connsiteY6" fmla="*/ 660 h 22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81" h="226874">
                  <a:moveTo>
                    <a:pt x="208683" y="660"/>
                  </a:moveTo>
                  <a:cubicBezTo>
                    <a:pt x="217414" y="-5690"/>
                    <a:pt x="108935" y="35055"/>
                    <a:pt x="76921" y="65747"/>
                  </a:cubicBezTo>
                  <a:cubicBezTo>
                    <a:pt x="44906" y="96439"/>
                    <a:pt x="29031" y="158087"/>
                    <a:pt x="16596" y="184810"/>
                  </a:cubicBezTo>
                  <a:cubicBezTo>
                    <a:pt x="4160" y="211533"/>
                    <a:pt x="4689" y="231112"/>
                    <a:pt x="2308" y="226085"/>
                  </a:cubicBezTo>
                  <a:cubicBezTo>
                    <a:pt x="-73" y="221058"/>
                    <a:pt x="-1396" y="175020"/>
                    <a:pt x="2308" y="154647"/>
                  </a:cubicBezTo>
                  <a:cubicBezTo>
                    <a:pt x="6012" y="134274"/>
                    <a:pt x="-5894" y="127924"/>
                    <a:pt x="24533" y="103847"/>
                  </a:cubicBezTo>
                  <a:cubicBezTo>
                    <a:pt x="54960" y="79770"/>
                    <a:pt x="199952" y="7010"/>
                    <a:pt x="208683" y="6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EA5B06C-EEEC-4691-BCC9-F0480D311561}"/>
                </a:ext>
              </a:extLst>
            </p:cNvPr>
            <p:cNvSpPr/>
            <p:nvPr/>
          </p:nvSpPr>
          <p:spPr>
            <a:xfrm>
              <a:off x="3781690" y="3552820"/>
              <a:ext cx="166602" cy="176870"/>
            </a:xfrm>
            <a:custGeom>
              <a:avLst/>
              <a:gdLst>
                <a:gd name="connsiteX0" fmla="*/ 166423 w 166602"/>
                <a:gd name="connsiteY0" fmla="*/ 5 h 176870"/>
                <a:gd name="connsiteX1" fmla="*/ 52123 w 166602"/>
                <a:gd name="connsiteY1" fmla="*/ 61918 h 176870"/>
                <a:gd name="connsiteX2" fmla="*/ 1323 w 166602"/>
                <a:gd name="connsiteY2" fmla="*/ 176218 h 176870"/>
                <a:gd name="connsiteX3" fmla="*/ 15610 w 166602"/>
                <a:gd name="connsiteY3" fmla="*/ 106368 h 176870"/>
                <a:gd name="connsiteX4" fmla="*/ 23548 w 166602"/>
                <a:gd name="connsiteY4" fmla="*/ 58743 h 176870"/>
                <a:gd name="connsiteX5" fmla="*/ 166423 w 166602"/>
                <a:gd name="connsiteY5" fmla="*/ 5 h 1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02" h="176870">
                  <a:moveTo>
                    <a:pt x="166423" y="5"/>
                  </a:moveTo>
                  <a:cubicBezTo>
                    <a:pt x="171186" y="534"/>
                    <a:pt x="79640" y="32549"/>
                    <a:pt x="52123" y="61918"/>
                  </a:cubicBezTo>
                  <a:cubicBezTo>
                    <a:pt x="24606" y="91287"/>
                    <a:pt x="7408" y="168810"/>
                    <a:pt x="1323" y="176218"/>
                  </a:cubicBezTo>
                  <a:cubicBezTo>
                    <a:pt x="-4762" y="183626"/>
                    <a:pt x="11906" y="125947"/>
                    <a:pt x="15610" y="106368"/>
                  </a:cubicBezTo>
                  <a:cubicBezTo>
                    <a:pt x="19314" y="86789"/>
                    <a:pt x="-3175" y="79645"/>
                    <a:pt x="23548" y="58743"/>
                  </a:cubicBezTo>
                  <a:cubicBezTo>
                    <a:pt x="50271" y="37841"/>
                    <a:pt x="161660" y="-524"/>
                    <a:pt x="166423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9267D7A-D842-48C4-AB03-8ABA370F6D9C}"/>
                </a:ext>
              </a:extLst>
            </p:cNvPr>
            <p:cNvSpPr/>
            <p:nvPr/>
          </p:nvSpPr>
          <p:spPr>
            <a:xfrm>
              <a:off x="3770499" y="2949179"/>
              <a:ext cx="245951" cy="499202"/>
            </a:xfrm>
            <a:custGeom>
              <a:avLst/>
              <a:gdLst>
                <a:gd name="connsiteX0" fmla="*/ 245876 w 245951"/>
                <a:gd name="connsiteY0" fmla="*/ 3571 h 499202"/>
                <a:gd name="connsiteX1" fmla="*/ 126814 w 245951"/>
                <a:gd name="connsiteY1" fmla="*/ 67071 h 499202"/>
                <a:gd name="connsiteX2" fmla="*/ 9339 w 245951"/>
                <a:gd name="connsiteY2" fmla="*/ 257571 h 499202"/>
                <a:gd name="connsiteX3" fmla="*/ 14101 w 245951"/>
                <a:gd name="connsiteY3" fmla="*/ 341709 h 499202"/>
                <a:gd name="connsiteX4" fmla="*/ 68076 w 245951"/>
                <a:gd name="connsiteY4" fmla="*/ 416321 h 499202"/>
                <a:gd name="connsiteX5" fmla="*/ 171264 w 245951"/>
                <a:gd name="connsiteY5" fmla="*/ 498871 h 499202"/>
                <a:gd name="connsiteX6" fmla="*/ 91889 w 245951"/>
                <a:gd name="connsiteY6" fmla="*/ 441721 h 499202"/>
                <a:gd name="connsiteX7" fmla="*/ 34739 w 245951"/>
                <a:gd name="connsiteY7" fmla="*/ 354409 h 499202"/>
                <a:gd name="connsiteX8" fmla="*/ 41089 w 245951"/>
                <a:gd name="connsiteY8" fmla="*/ 286146 h 499202"/>
                <a:gd name="connsiteX9" fmla="*/ 109351 w 245951"/>
                <a:gd name="connsiteY9" fmla="*/ 159146 h 499202"/>
                <a:gd name="connsiteX10" fmla="*/ 245876 w 245951"/>
                <a:gd name="connsiteY10" fmla="*/ 3571 h 49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51" h="499202">
                  <a:moveTo>
                    <a:pt x="245876" y="3571"/>
                  </a:moveTo>
                  <a:cubicBezTo>
                    <a:pt x="248787" y="-11775"/>
                    <a:pt x="166237" y="24738"/>
                    <a:pt x="126814" y="67071"/>
                  </a:cubicBezTo>
                  <a:cubicBezTo>
                    <a:pt x="87391" y="109404"/>
                    <a:pt x="28124" y="211798"/>
                    <a:pt x="9339" y="257571"/>
                  </a:cubicBezTo>
                  <a:cubicBezTo>
                    <a:pt x="-9446" y="303344"/>
                    <a:pt x="4311" y="315251"/>
                    <a:pt x="14101" y="341709"/>
                  </a:cubicBezTo>
                  <a:cubicBezTo>
                    <a:pt x="23890" y="368167"/>
                    <a:pt x="41882" y="390127"/>
                    <a:pt x="68076" y="416321"/>
                  </a:cubicBezTo>
                  <a:cubicBezTo>
                    <a:pt x="94270" y="442515"/>
                    <a:pt x="167295" y="494638"/>
                    <a:pt x="171264" y="498871"/>
                  </a:cubicBezTo>
                  <a:cubicBezTo>
                    <a:pt x="175233" y="503104"/>
                    <a:pt x="114643" y="465798"/>
                    <a:pt x="91889" y="441721"/>
                  </a:cubicBezTo>
                  <a:cubicBezTo>
                    <a:pt x="69135" y="417644"/>
                    <a:pt x="43206" y="380338"/>
                    <a:pt x="34739" y="354409"/>
                  </a:cubicBezTo>
                  <a:cubicBezTo>
                    <a:pt x="26272" y="328480"/>
                    <a:pt x="28654" y="318690"/>
                    <a:pt x="41089" y="286146"/>
                  </a:cubicBezTo>
                  <a:cubicBezTo>
                    <a:pt x="53524" y="253602"/>
                    <a:pt x="75749" y="206506"/>
                    <a:pt x="109351" y="159146"/>
                  </a:cubicBezTo>
                  <a:cubicBezTo>
                    <a:pt x="142953" y="111786"/>
                    <a:pt x="242965" y="18917"/>
                    <a:pt x="245876" y="35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B9B3F50E-63A4-4CE1-AE2C-E7E1DB345F3A}"/>
                </a:ext>
              </a:extLst>
            </p:cNvPr>
            <p:cNvSpPr/>
            <p:nvPr/>
          </p:nvSpPr>
          <p:spPr>
            <a:xfrm>
              <a:off x="3335338" y="3201851"/>
              <a:ext cx="458809" cy="61594"/>
            </a:xfrm>
            <a:custGeom>
              <a:avLst/>
              <a:gdLst>
                <a:gd name="connsiteX0" fmla="*/ 0 w 458809"/>
                <a:gd name="connsiteY0" fmla="*/ 39824 h 61594"/>
                <a:gd name="connsiteX1" fmla="*/ 223837 w 458809"/>
                <a:gd name="connsiteY1" fmla="*/ 31887 h 61594"/>
                <a:gd name="connsiteX2" fmla="*/ 300037 w 458809"/>
                <a:gd name="connsiteY2" fmla="*/ 137 h 61594"/>
                <a:gd name="connsiteX3" fmla="*/ 301625 w 458809"/>
                <a:gd name="connsiteY3" fmla="*/ 41412 h 61594"/>
                <a:gd name="connsiteX4" fmla="*/ 434975 w 458809"/>
                <a:gd name="connsiteY4" fmla="*/ 137 h 61594"/>
                <a:gd name="connsiteX5" fmla="*/ 455612 w 458809"/>
                <a:gd name="connsiteY5" fmla="*/ 58874 h 61594"/>
                <a:gd name="connsiteX6" fmla="*/ 396875 w 458809"/>
                <a:gd name="connsiteY6" fmla="*/ 52524 h 61594"/>
                <a:gd name="connsiteX7" fmla="*/ 293687 w 458809"/>
                <a:gd name="connsiteY7" fmla="*/ 58874 h 61594"/>
                <a:gd name="connsiteX8" fmla="*/ 198437 w 458809"/>
                <a:gd name="connsiteY8" fmla="*/ 54112 h 61594"/>
                <a:gd name="connsiteX9" fmla="*/ 0 w 458809"/>
                <a:gd name="connsiteY9" fmla="*/ 39824 h 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809" h="61594">
                  <a:moveTo>
                    <a:pt x="0" y="39824"/>
                  </a:moveTo>
                  <a:cubicBezTo>
                    <a:pt x="86915" y="39162"/>
                    <a:pt x="173831" y="38501"/>
                    <a:pt x="223837" y="31887"/>
                  </a:cubicBezTo>
                  <a:cubicBezTo>
                    <a:pt x="273843" y="25272"/>
                    <a:pt x="287072" y="-1450"/>
                    <a:pt x="300037" y="137"/>
                  </a:cubicBezTo>
                  <a:cubicBezTo>
                    <a:pt x="313002" y="1724"/>
                    <a:pt x="279135" y="41412"/>
                    <a:pt x="301625" y="41412"/>
                  </a:cubicBezTo>
                  <a:cubicBezTo>
                    <a:pt x="324115" y="41412"/>
                    <a:pt x="409310" y="-2773"/>
                    <a:pt x="434975" y="137"/>
                  </a:cubicBezTo>
                  <a:cubicBezTo>
                    <a:pt x="460640" y="3047"/>
                    <a:pt x="461962" y="50143"/>
                    <a:pt x="455612" y="58874"/>
                  </a:cubicBezTo>
                  <a:cubicBezTo>
                    <a:pt x="449262" y="67605"/>
                    <a:pt x="423862" y="52524"/>
                    <a:pt x="396875" y="52524"/>
                  </a:cubicBezTo>
                  <a:cubicBezTo>
                    <a:pt x="369888" y="52524"/>
                    <a:pt x="326760" y="58609"/>
                    <a:pt x="293687" y="58874"/>
                  </a:cubicBezTo>
                  <a:cubicBezTo>
                    <a:pt x="260614" y="59139"/>
                    <a:pt x="198437" y="54112"/>
                    <a:pt x="198437" y="54112"/>
                  </a:cubicBezTo>
                  <a:lnTo>
                    <a:pt x="0" y="39824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9CEE472-82AB-4EA2-BB26-7D7B9A29328D}"/>
                </a:ext>
              </a:extLst>
            </p:cNvPr>
            <p:cNvSpPr/>
            <p:nvPr/>
          </p:nvSpPr>
          <p:spPr>
            <a:xfrm>
              <a:off x="3349545" y="3281295"/>
              <a:ext cx="348561" cy="400779"/>
            </a:xfrm>
            <a:custGeom>
              <a:avLst/>
              <a:gdLst>
                <a:gd name="connsiteX0" fmla="*/ 80 w 348561"/>
                <a:gd name="connsiteY0" fmla="*/ 68 h 400779"/>
                <a:gd name="connsiteX1" fmla="*/ 169943 w 348561"/>
                <a:gd name="connsiteY1" fmla="*/ 60393 h 400779"/>
                <a:gd name="connsiteX2" fmla="*/ 184230 w 348561"/>
                <a:gd name="connsiteY2" fmla="*/ 61980 h 400779"/>
                <a:gd name="connsiteX3" fmla="*/ 44530 w 348561"/>
                <a:gd name="connsiteY3" fmla="*/ 135005 h 400779"/>
                <a:gd name="connsiteX4" fmla="*/ 115968 w 348561"/>
                <a:gd name="connsiteY4" fmla="*/ 220730 h 400779"/>
                <a:gd name="connsiteX5" fmla="*/ 293768 w 348561"/>
                <a:gd name="connsiteY5" fmla="*/ 350905 h 400779"/>
                <a:gd name="connsiteX6" fmla="*/ 347743 w 348561"/>
                <a:gd name="connsiteY6" fmla="*/ 400118 h 400779"/>
                <a:gd name="connsiteX7" fmla="*/ 262018 w 348561"/>
                <a:gd name="connsiteY7" fmla="*/ 320743 h 400779"/>
                <a:gd name="connsiteX8" fmla="*/ 69930 w 348561"/>
                <a:gd name="connsiteY8" fmla="*/ 155643 h 400779"/>
                <a:gd name="connsiteX9" fmla="*/ 149305 w 348561"/>
                <a:gd name="connsiteY9" fmla="*/ 92143 h 400779"/>
                <a:gd name="connsiteX10" fmla="*/ 193755 w 348561"/>
                <a:gd name="connsiteY10" fmla="*/ 49280 h 400779"/>
                <a:gd name="connsiteX11" fmla="*/ 80 w 348561"/>
                <a:gd name="connsiteY11" fmla="*/ 68 h 40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561" h="400779">
                  <a:moveTo>
                    <a:pt x="80" y="68"/>
                  </a:moveTo>
                  <a:cubicBezTo>
                    <a:pt x="-3889" y="1920"/>
                    <a:pt x="139251" y="50074"/>
                    <a:pt x="169943" y="60393"/>
                  </a:cubicBezTo>
                  <a:cubicBezTo>
                    <a:pt x="200635" y="70712"/>
                    <a:pt x="205132" y="49545"/>
                    <a:pt x="184230" y="61980"/>
                  </a:cubicBezTo>
                  <a:cubicBezTo>
                    <a:pt x="163328" y="74415"/>
                    <a:pt x="55907" y="108547"/>
                    <a:pt x="44530" y="135005"/>
                  </a:cubicBezTo>
                  <a:cubicBezTo>
                    <a:pt x="33153" y="161463"/>
                    <a:pt x="74428" y="184747"/>
                    <a:pt x="115968" y="220730"/>
                  </a:cubicBezTo>
                  <a:cubicBezTo>
                    <a:pt x="157508" y="256713"/>
                    <a:pt x="255139" y="321007"/>
                    <a:pt x="293768" y="350905"/>
                  </a:cubicBezTo>
                  <a:cubicBezTo>
                    <a:pt x="332397" y="380803"/>
                    <a:pt x="353035" y="405145"/>
                    <a:pt x="347743" y="400118"/>
                  </a:cubicBezTo>
                  <a:cubicBezTo>
                    <a:pt x="342451" y="395091"/>
                    <a:pt x="308320" y="361489"/>
                    <a:pt x="262018" y="320743"/>
                  </a:cubicBezTo>
                  <a:cubicBezTo>
                    <a:pt x="215716" y="279997"/>
                    <a:pt x="88715" y="193743"/>
                    <a:pt x="69930" y="155643"/>
                  </a:cubicBezTo>
                  <a:cubicBezTo>
                    <a:pt x="51145" y="117543"/>
                    <a:pt x="128667" y="109870"/>
                    <a:pt x="149305" y="92143"/>
                  </a:cubicBezTo>
                  <a:cubicBezTo>
                    <a:pt x="169943" y="74416"/>
                    <a:pt x="216774" y="64097"/>
                    <a:pt x="193755" y="49280"/>
                  </a:cubicBezTo>
                  <a:cubicBezTo>
                    <a:pt x="170736" y="34463"/>
                    <a:pt x="4049" y="-1784"/>
                    <a:pt x="80" y="6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8849C0D-DE49-462A-B1CD-A87C4CC74DD6}"/>
                </a:ext>
              </a:extLst>
            </p:cNvPr>
            <p:cNvSpPr/>
            <p:nvPr/>
          </p:nvSpPr>
          <p:spPr>
            <a:xfrm>
              <a:off x="3834707" y="2886711"/>
              <a:ext cx="402489" cy="140801"/>
            </a:xfrm>
            <a:custGeom>
              <a:avLst/>
              <a:gdLst>
                <a:gd name="connsiteX0" fmla="*/ 402331 w 402489"/>
                <a:gd name="connsiteY0" fmla="*/ 120014 h 140801"/>
                <a:gd name="connsiteX1" fmla="*/ 156268 w 402489"/>
                <a:gd name="connsiteY1" fmla="*/ 12064 h 140801"/>
                <a:gd name="connsiteX2" fmla="*/ 24506 w 402489"/>
                <a:gd name="connsiteY2" fmla="*/ 61277 h 140801"/>
                <a:gd name="connsiteX3" fmla="*/ 34031 w 402489"/>
                <a:gd name="connsiteY3" fmla="*/ 140652 h 140801"/>
                <a:gd name="connsiteX4" fmla="*/ 11806 w 402489"/>
                <a:gd name="connsiteY4" fmla="*/ 80327 h 140801"/>
                <a:gd name="connsiteX5" fmla="*/ 14981 w 402489"/>
                <a:gd name="connsiteY5" fmla="*/ 50164 h 140801"/>
                <a:gd name="connsiteX6" fmla="*/ 191193 w 402489"/>
                <a:gd name="connsiteY6" fmla="*/ 952 h 140801"/>
                <a:gd name="connsiteX7" fmla="*/ 402331 w 402489"/>
                <a:gd name="connsiteY7" fmla="*/ 120014 h 14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489" h="140801">
                  <a:moveTo>
                    <a:pt x="402331" y="120014"/>
                  </a:moveTo>
                  <a:cubicBezTo>
                    <a:pt x="396510" y="121866"/>
                    <a:pt x="219239" y="21853"/>
                    <a:pt x="156268" y="12064"/>
                  </a:cubicBezTo>
                  <a:cubicBezTo>
                    <a:pt x="93297" y="2275"/>
                    <a:pt x="44879" y="39846"/>
                    <a:pt x="24506" y="61277"/>
                  </a:cubicBezTo>
                  <a:cubicBezTo>
                    <a:pt x="4133" y="82708"/>
                    <a:pt x="36148" y="137477"/>
                    <a:pt x="34031" y="140652"/>
                  </a:cubicBezTo>
                  <a:cubicBezTo>
                    <a:pt x="31914" y="143827"/>
                    <a:pt x="14981" y="95408"/>
                    <a:pt x="11806" y="80327"/>
                  </a:cubicBezTo>
                  <a:cubicBezTo>
                    <a:pt x="8631" y="65246"/>
                    <a:pt x="-14917" y="63393"/>
                    <a:pt x="14981" y="50164"/>
                  </a:cubicBezTo>
                  <a:cubicBezTo>
                    <a:pt x="44879" y="36935"/>
                    <a:pt x="130603" y="-6986"/>
                    <a:pt x="191193" y="952"/>
                  </a:cubicBezTo>
                  <a:cubicBezTo>
                    <a:pt x="251782" y="8889"/>
                    <a:pt x="408152" y="118162"/>
                    <a:pt x="402331" y="1200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9BFE157-BD98-4E81-8FF1-7D8EBF283E1C}"/>
                </a:ext>
              </a:extLst>
            </p:cNvPr>
            <p:cNvSpPr/>
            <p:nvPr/>
          </p:nvSpPr>
          <p:spPr>
            <a:xfrm>
              <a:off x="3726098" y="2801621"/>
              <a:ext cx="517528" cy="193156"/>
            </a:xfrm>
            <a:custGeom>
              <a:avLst/>
              <a:gdLst>
                <a:gd name="connsiteX0" fmla="*/ 515702 w 517528"/>
                <a:gd name="connsiteY0" fmla="*/ 119379 h 193156"/>
                <a:gd name="connsiteX1" fmla="*/ 342665 w 517528"/>
                <a:gd name="connsiteY1" fmla="*/ 22542 h 193156"/>
                <a:gd name="connsiteX2" fmla="*/ 172802 w 517528"/>
                <a:gd name="connsiteY2" fmla="*/ 6667 h 193156"/>
                <a:gd name="connsiteX3" fmla="*/ 55327 w 517528"/>
                <a:gd name="connsiteY3" fmla="*/ 111442 h 193156"/>
                <a:gd name="connsiteX4" fmla="*/ 4527 w 517528"/>
                <a:gd name="connsiteY4" fmla="*/ 190817 h 193156"/>
                <a:gd name="connsiteX5" fmla="*/ 164865 w 517528"/>
                <a:gd name="connsiteY5" fmla="*/ 19367 h 193156"/>
                <a:gd name="connsiteX6" fmla="*/ 228365 w 517528"/>
                <a:gd name="connsiteY6" fmla="*/ 17779 h 193156"/>
                <a:gd name="connsiteX7" fmla="*/ 515702 w 517528"/>
                <a:gd name="connsiteY7" fmla="*/ 119379 h 19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28" h="193156">
                  <a:moveTo>
                    <a:pt x="515702" y="119379"/>
                  </a:moveTo>
                  <a:cubicBezTo>
                    <a:pt x="534752" y="120173"/>
                    <a:pt x="399815" y="41327"/>
                    <a:pt x="342665" y="22542"/>
                  </a:cubicBezTo>
                  <a:cubicBezTo>
                    <a:pt x="285515" y="3757"/>
                    <a:pt x="220692" y="-8150"/>
                    <a:pt x="172802" y="6667"/>
                  </a:cubicBezTo>
                  <a:cubicBezTo>
                    <a:pt x="124912" y="21484"/>
                    <a:pt x="83373" y="80750"/>
                    <a:pt x="55327" y="111442"/>
                  </a:cubicBezTo>
                  <a:cubicBezTo>
                    <a:pt x="27281" y="142134"/>
                    <a:pt x="-13729" y="206163"/>
                    <a:pt x="4527" y="190817"/>
                  </a:cubicBezTo>
                  <a:cubicBezTo>
                    <a:pt x="22783" y="175471"/>
                    <a:pt x="127559" y="48207"/>
                    <a:pt x="164865" y="19367"/>
                  </a:cubicBezTo>
                  <a:cubicBezTo>
                    <a:pt x="202171" y="-9473"/>
                    <a:pt x="165923" y="3492"/>
                    <a:pt x="228365" y="17779"/>
                  </a:cubicBezTo>
                  <a:cubicBezTo>
                    <a:pt x="290807" y="32066"/>
                    <a:pt x="496652" y="118585"/>
                    <a:pt x="515702" y="11937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5CA9C90E-7222-496F-98D6-F92035104C68}"/>
                </a:ext>
              </a:extLst>
            </p:cNvPr>
            <p:cNvSpPr/>
            <p:nvPr/>
          </p:nvSpPr>
          <p:spPr>
            <a:xfrm>
              <a:off x="3375566" y="2461224"/>
              <a:ext cx="808102" cy="747175"/>
            </a:xfrm>
            <a:custGeom>
              <a:avLst/>
              <a:gdLst>
                <a:gd name="connsiteX0" fmla="*/ 805909 w 808102"/>
                <a:gd name="connsiteY0" fmla="*/ 96239 h 747175"/>
                <a:gd name="connsiteX1" fmla="*/ 575722 w 808102"/>
                <a:gd name="connsiteY1" fmla="*/ 16864 h 747175"/>
                <a:gd name="connsiteX2" fmla="*/ 412209 w 808102"/>
                <a:gd name="connsiteY2" fmla="*/ 32739 h 747175"/>
                <a:gd name="connsiteX3" fmla="*/ 340772 w 808102"/>
                <a:gd name="connsiteY3" fmla="*/ 989 h 747175"/>
                <a:gd name="connsiteX4" fmla="*/ 277272 w 808102"/>
                <a:gd name="connsiteY4" fmla="*/ 77189 h 747175"/>
                <a:gd name="connsiteX5" fmla="*/ 140747 w 808102"/>
                <a:gd name="connsiteY5" fmla="*/ 188314 h 747175"/>
                <a:gd name="connsiteX6" fmla="*/ 170909 w 808102"/>
                <a:gd name="connsiteY6" fmla="*/ 270864 h 747175"/>
                <a:gd name="connsiteX7" fmla="*/ 62959 w 808102"/>
                <a:gd name="connsiteY7" fmla="*/ 299439 h 747175"/>
                <a:gd name="connsiteX8" fmla="*/ 1047 w 808102"/>
                <a:gd name="connsiteY8" fmla="*/ 518514 h 747175"/>
                <a:gd name="connsiteX9" fmla="*/ 112172 w 808102"/>
                <a:gd name="connsiteY9" fmla="*/ 605826 h 747175"/>
                <a:gd name="connsiteX10" fmla="*/ 134397 w 808102"/>
                <a:gd name="connsiteY10" fmla="*/ 634401 h 747175"/>
                <a:gd name="connsiteX11" fmla="*/ 150272 w 808102"/>
                <a:gd name="connsiteY11" fmla="*/ 689964 h 747175"/>
                <a:gd name="connsiteX12" fmla="*/ 289972 w 808102"/>
                <a:gd name="connsiteY12" fmla="*/ 747114 h 747175"/>
                <a:gd name="connsiteX13" fmla="*/ 170909 w 808102"/>
                <a:gd name="connsiteY13" fmla="*/ 678851 h 747175"/>
                <a:gd name="connsiteX14" fmla="*/ 88359 w 808102"/>
                <a:gd name="connsiteY14" fmla="*/ 574076 h 747175"/>
                <a:gd name="connsiteX15" fmla="*/ 21684 w 808102"/>
                <a:gd name="connsiteY15" fmla="*/ 524864 h 747175"/>
                <a:gd name="connsiteX16" fmla="*/ 69309 w 808102"/>
                <a:gd name="connsiteY16" fmla="*/ 308964 h 747175"/>
                <a:gd name="connsiteX17" fmla="*/ 188372 w 808102"/>
                <a:gd name="connsiteY17" fmla="*/ 228001 h 747175"/>
                <a:gd name="connsiteX18" fmla="*/ 201072 w 808102"/>
                <a:gd name="connsiteY18" fmla="*/ 172439 h 747175"/>
                <a:gd name="connsiteX19" fmla="*/ 348709 w 808102"/>
                <a:gd name="connsiteY19" fmla="*/ 26389 h 747175"/>
                <a:gd name="connsiteX20" fmla="*/ 428084 w 808102"/>
                <a:gd name="connsiteY20" fmla="*/ 21626 h 747175"/>
                <a:gd name="connsiteX21" fmla="*/ 805909 w 808102"/>
                <a:gd name="connsiteY21" fmla="*/ 96239 h 7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8102" h="747175">
                  <a:moveTo>
                    <a:pt x="805909" y="96239"/>
                  </a:moveTo>
                  <a:cubicBezTo>
                    <a:pt x="830515" y="95445"/>
                    <a:pt x="641339" y="27447"/>
                    <a:pt x="575722" y="16864"/>
                  </a:cubicBezTo>
                  <a:cubicBezTo>
                    <a:pt x="510105" y="6281"/>
                    <a:pt x="451367" y="35385"/>
                    <a:pt x="412209" y="32739"/>
                  </a:cubicBezTo>
                  <a:cubicBezTo>
                    <a:pt x="373051" y="30093"/>
                    <a:pt x="363261" y="-6419"/>
                    <a:pt x="340772" y="989"/>
                  </a:cubicBezTo>
                  <a:cubicBezTo>
                    <a:pt x="318283" y="8397"/>
                    <a:pt x="310609" y="45968"/>
                    <a:pt x="277272" y="77189"/>
                  </a:cubicBezTo>
                  <a:cubicBezTo>
                    <a:pt x="243935" y="108410"/>
                    <a:pt x="158474" y="156035"/>
                    <a:pt x="140747" y="188314"/>
                  </a:cubicBezTo>
                  <a:cubicBezTo>
                    <a:pt x="123020" y="220593"/>
                    <a:pt x="183874" y="252343"/>
                    <a:pt x="170909" y="270864"/>
                  </a:cubicBezTo>
                  <a:cubicBezTo>
                    <a:pt x="157944" y="289385"/>
                    <a:pt x="91269" y="258164"/>
                    <a:pt x="62959" y="299439"/>
                  </a:cubicBezTo>
                  <a:cubicBezTo>
                    <a:pt x="34649" y="340714"/>
                    <a:pt x="-7155" y="467450"/>
                    <a:pt x="1047" y="518514"/>
                  </a:cubicBezTo>
                  <a:cubicBezTo>
                    <a:pt x="9249" y="569579"/>
                    <a:pt x="89947" y="586512"/>
                    <a:pt x="112172" y="605826"/>
                  </a:cubicBezTo>
                  <a:cubicBezTo>
                    <a:pt x="134397" y="625140"/>
                    <a:pt x="128047" y="620378"/>
                    <a:pt x="134397" y="634401"/>
                  </a:cubicBezTo>
                  <a:cubicBezTo>
                    <a:pt x="140747" y="648424"/>
                    <a:pt x="124343" y="671179"/>
                    <a:pt x="150272" y="689964"/>
                  </a:cubicBezTo>
                  <a:cubicBezTo>
                    <a:pt x="176201" y="708750"/>
                    <a:pt x="286533" y="748966"/>
                    <a:pt x="289972" y="747114"/>
                  </a:cubicBezTo>
                  <a:cubicBezTo>
                    <a:pt x="293411" y="745262"/>
                    <a:pt x="204511" y="707691"/>
                    <a:pt x="170909" y="678851"/>
                  </a:cubicBezTo>
                  <a:cubicBezTo>
                    <a:pt x="137307" y="650011"/>
                    <a:pt x="113230" y="599740"/>
                    <a:pt x="88359" y="574076"/>
                  </a:cubicBezTo>
                  <a:cubicBezTo>
                    <a:pt x="63488" y="548412"/>
                    <a:pt x="24859" y="569049"/>
                    <a:pt x="21684" y="524864"/>
                  </a:cubicBezTo>
                  <a:cubicBezTo>
                    <a:pt x="18509" y="480679"/>
                    <a:pt x="41528" y="358441"/>
                    <a:pt x="69309" y="308964"/>
                  </a:cubicBezTo>
                  <a:cubicBezTo>
                    <a:pt x="97090" y="259487"/>
                    <a:pt x="166412" y="250755"/>
                    <a:pt x="188372" y="228001"/>
                  </a:cubicBezTo>
                  <a:cubicBezTo>
                    <a:pt x="210332" y="205247"/>
                    <a:pt x="174349" y="206041"/>
                    <a:pt x="201072" y="172439"/>
                  </a:cubicBezTo>
                  <a:cubicBezTo>
                    <a:pt x="227795" y="138837"/>
                    <a:pt x="310874" y="51524"/>
                    <a:pt x="348709" y="26389"/>
                  </a:cubicBezTo>
                  <a:cubicBezTo>
                    <a:pt x="386544" y="1254"/>
                    <a:pt x="354265" y="13424"/>
                    <a:pt x="428084" y="21626"/>
                  </a:cubicBezTo>
                  <a:cubicBezTo>
                    <a:pt x="501903" y="29828"/>
                    <a:pt x="781303" y="97033"/>
                    <a:pt x="805909" y="9623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5B09719-DBB4-42FF-B004-98AC164A516B}"/>
                </a:ext>
              </a:extLst>
            </p:cNvPr>
            <p:cNvSpPr/>
            <p:nvPr/>
          </p:nvSpPr>
          <p:spPr>
            <a:xfrm>
              <a:off x="3581254" y="2557406"/>
              <a:ext cx="189072" cy="322095"/>
            </a:xfrm>
            <a:custGeom>
              <a:avLst/>
              <a:gdLst>
                <a:gd name="connsiteX0" fmla="*/ 189059 w 189072"/>
                <a:gd name="connsiteY0" fmla="*/ 57 h 322095"/>
                <a:gd name="connsiteX1" fmla="*/ 141434 w 189072"/>
                <a:gd name="connsiteY1" fmla="*/ 119119 h 322095"/>
                <a:gd name="connsiteX2" fmla="*/ 36659 w 189072"/>
                <a:gd name="connsiteY2" fmla="*/ 127057 h 322095"/>
                <a:gd name="connsiteX3" fmla="*/ 35071 w 189072"/>
                <a:gd name="connsiteY3" fmla="*/ 176269 h 322095"/>
                <a:gd name="connsiteX4" fmla="*/ 62059 w 189072"/>
                <a:gd name="connsiteY4" fmla="*/ 231832 h 322095"/>
                <a:gd name="connsiteX5" fmla="*/ 71584 w 189072"/>
                <a:gd name="connsiteY5" fmla="*/ 292157 h 322095"/>
                <a:gd name="connsiteX6" fmla="*/ 122384 w 189072"/>
                <a:gd name="connsiteY6" fmla="*/ 320732 h 322095"/>
                <a:gd name="connsiteX7" fmla="*/ 50946 w 189072"/>
                <a:gd name="connsiteY7" fmla="*/ 250882 h 322095"/>
                <a:gd name="connsiteX8" fmla="*/ 3321 w 189072"/>
                <a:gd name="connsiteY8" fmla="*/ 138169 h 322095"/>
                <a:gd name="connsiteX9" fmla="*/ 144609 w 189072"/>
                <a:gd name="connsiteY9" fmla="*/ 103244 h 322095"/>
                <a:gd name="connsiteX10" fmla="*/ 189059 w 189072"/>
                <a:gd name="connsiteY10" fmla="*/ 57 h 3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072" h="322095">
                  <a:moveTo>
                    <a:pt x="189059" y="57"/>
                  </a:moveTo>
                  <a:cubicBezTo>
                    <a:pt x="188530" y="2703"/>
                    <a:pt x="166834" y="97952"/>
                    <a:pt x="141434" y="119119"/>
                  </a:cubicBezTo>
                  <a:cubicBezTo>
                    <a:pt x="116034" y="140286"/>
                    <a:pt x="54386" y="117532"/>
                    <a:pt x="36659" y="127057"/>
                  </a:cubicBezTo>
                  <a:cubicBezTo>
                    <a:pt x="18932" y="136582"/>
                    <a:pt x="30838" y="158807"/>
                    <a:pt x="35071" y="176269"/>
                  </a:cubicBezTo>
                  <a:cubicBezTo>
                    <a:pt x="39304" y="193731"/>
                    <a:pt x="55973" y="212517"/>
                    <a:pt x="62059" y="231832"/>
                  </a:cubicBezTo>
                  <a:cubicBezTo>
                    <a:pt x="68144" y="251147"/>
                    <a:pt x="61530" y="277340"/>
                    <a:pt x="71584" y="292157"/>
                  </a:cubicBezTo>
                  <a:cubicBezTo>
                    <a:pt x="81638" y="306974"/>
                    <a:pt x="125824" y="327611"/>
                    <a:pt x="122384" y="320732"/>
                  </a:cubicBezTo>
                  <a:cubicBezTo>
                    <a:pt x="118944" y="313853"/>
                    <a:pt x="70790" y="281309"/>
                    <a:pt x="50946" y="250882"/>
                  </a:cubicBezTo>
                  <a:cubicBezTo>
                    <a:pt x="31102" y="220455"/>
                    <a:pt x="-12289" y="162775"/>
                    <a:pt x="3321" y="138169"/>
                  </a:cubicBezTo>
                  <a:cubicBezTo>
                    <a:pt x="18931" y="113563"/>
                    <a:pt x="114976" y="120177"/>
                    <a:pt x="144609" y="103244"/>
                  </a:cubicBezTo>
                  <a:cubicBezTo>
                    <a:pt x="174242" y="86311"/>
                    <a:pt x="189588" y="-2589"/>
                    <a:pt x="189059" y="5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EEFC802F-F768-478A-BBE0-8BE5F2792BF5}"/>
                </a:ext>
              </a:extLst>
            </p:cNvPr>
            <p:cNvSpPr/>
            <p:nvPr/>
          </p:nvSpPr>
          <p:spPr>
            <a:xfrm>
              <a:off x="3468688" y="2843679"/>
              <a:ext cx="242899" cy="106705"/>
            </a:xfrm>
            <a:custGeom>
              <a:avLst/>
              <a:gdLst>
                <a:gd name="connsiteX0" fmla="*/ 0 w 242899"/>
                <a:gd name="connsiteY0" fmla="*/ 7471 h 106705"/>
                <a:gd name="connsiteX1" fmla="*/ 84137 w 242899"/>
                <a:gd name="connsiteY1" fmla="*/ 24934 h 106705"/>
                <a:gd name="connsiteX2" fmla="*/ 139700 w 242899"/>
                <a:gd name="connsiteY2" fmla="*/ 93196 h 106705"/>
                <a:gd name="connsiteX3" fmla="*/ 141287 w 242899"/>
                <a:gd name="connsiteY3" fmla="*/ 105896 h 106705"/>
                <a:gd name="connsiteX4" fmla="*/ 160337 w 242899"/>
                <a:gd name="connsiteY4" fmla="*/ 80496 h 106705"/>
                <a:gd name="connsiteX5" fmla="*/ 242887 w 242899"/>
                <a:gd name="connsiteY5" fmla="*/ 85259 h 106705"/>
                <a:gd name="connsiteX6" fmla="*/ 153987 w 242899"/>
                <a:gd name="connsiteY6" fmla="*/ 58271 h 106705"/>
                <a:gd name="connsiteX7" fmla="*/ 82550 w 242899"/>
                <a:gd name="connsiteY7" fmla="*/ 4296 h 106705"/>
                <a:gd name="connsiteX8" fmla="*/ 0 w 242899"/>
                <a:gd name="connsiteY8" fmla="*/ 7471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99" h="106705">
                  <a:moveTo>
                    <a:pt x="0" y="7471"/>
                  </a:moveTo>
                  <a:cubicBezTo>
                    <a:pt x="264" y="10911"/>
                    <a:pt x="60854" y="10647"/>
                    <a:pt x="84137" y="24934"/>
                  </a:cubicBezTo>
                  <a:cubicBezTo>
                    <a:pt x="107420" y="39221"/>
                    <a:pt x="130175" y="79702"/>
                    <a:pt x="139700" y="93196"/>
                  </a:cubicBezTo>
                  <a:cubicBezTo>
                    <a:pt x="149225" y="106690"/>
                    <a:pt x="137848" y="108013"/>
                    <a:pt x="141287" y="105896"/>
                  </a:cubicBezTo>
                  <a:cubicBezTo>
                    <a:pt x="144727" y="103779"/>
                    <a:pt x="143404" y="83935"/>
                    <a:pt x="160337" y="80496"/>
                  </a:cubicBezTo>
                  <a:cubicBezTo>
                    <a:pt x="177270" y="77057"/>
                    <a:pt x="243945" y="88963"/>
                    <a:pt x="242887" y="85259"/>
                  </a:cubicBezTo>
                  <a:cubicBezTo>
                    <a:pt x="241829" y="81555"/>
                    <a:pt x="180710" y="71765"/>
                    <a:pt x="153987" y="58271"/>
                  </a:cubicBezTo>
                  <a:cubicBezTo>
                    <a:pt x="127264" y="44777"/>
                    <a:pt x="103187" y="14085"/>
                    <a:pt x="82550" y="4296"/>
                  </a:cubicBezTo>
                  <a:cubicBezTo>
                    <a:pt x="61913" y="-5493"/>
                    <a:pt x="-264" y="4031"/>
                    <a:pt x="0" y="74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43ACCC7-79E6-4110-A4DB-2657494D6BDD}"/>
                </a:ext>
              </a:extLst>
            </p:cNvPr>
            <p:cNvSpPr/>
            <p:nvPr/>
          </p:nvSpPr>
          <p:spPr>
            <a:xfrm>
              <a:off x="3409081" y="2795583"/>
              <a:ext cx="150011" cy="246194"/>
            </a:xfrm>
            <a:custGeom>
              <a:avLst/>
              <a:gdLst>
                <a:gd name="connsiteX0" fmla="*/ 88182 w 150011"/>
                <a:gd name="connsiteY0" fmla="*/ 5 h 246194"/>
                <a:gd name="connsiteX1" fmla="*/ 24682 w 150011"/>
                <a:gd name="connsiteY1" fmla="*/ 109542 h 246194"/>
                <a:gd name="connsiteX2" fmla="*/ 78657 w 150011"/>
                <a:gd name="connsiteY2" fmla="*/ 157167 h 246194"/>
                <a:gd name="connsiteX3" fmla="*/ 132632 w 150011"/>
                <a:gd name="connsiteY3" fmla="*/ 188917 h 246194"/>
                <a:gd name="connsiteX4" fmla="*/ 148507 w 150011"/>
                <a:gd name="connsiteY4" fmla="*/ 246067 h 246194"/>
                <a:gd name="connsiteX5" fmla="*/ 132632 w 150011"/>
                <a:gd name="connsiteY5" fmla="*/ 201617 h 246194"/>
                <a:gd name="connsiteX6" fmla="*/ 869 w 150011"/>
                <a:gd name="connsiteY6" fmla="*/ 114305 h 246194"/>
                <a:gd name="connsiteX7" fmla="*/ 88182 w 150011"/>
                <a:gd name="connsiteY7" fmla="*/ 5 h 24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1" h="246194">
                  <a:moveTo>
                    <a:pt x="88182" y="5"/>
                  </a:moveTo>
                  <a:cubicBezTo>
                    <a:pt x="92151" y="-789"/>
                    <a:pt x="26269" y="83348"/>
                    <a:pt x="24682" y="109542"/>
                  </a:cubicBezTo>
                  <a:cubicBezTo>
                    <a:pt x="23094" y="135736"/>
                    <a:pt x="60665" y="143938"/>
                    <a:pt x="78657" y="157167"/>
                  </a:cubicBezTo>
                  <a:cubicBezTo>
                    <a:pt x="96649" y="170396"/>
                    <a:pt x="120990" y="174101"/>
                    <a:pt x="132632" y="188917"/>
                  </a:cubicBezTo>
                  <a:cubicBezTo>
                    <a:pt x="144274" y="203733"/>
                    <a:pt x="148507" y="243950"/>
                    <a:pt x="148507" y="246067"/>
                  </a:cubicBezTo>
                  <a:cubicBezTo>
                    <a:pt x="148507" y="248184"/>
                    <a:pt x="157238" y="223577"/>
                    <a:pt x="132632" y="201617"/>
                  </a:cubicBezTo>
                  <a:cubicBezTo>
                    <a:pt x="108026" y="179657"/>
                    <a:pt x="11717" y="144203"/>
                    <a:pt x="869" y="114305"/>
                  </a:cubicBezTo>
                  <a:cubicBezTo>
                    <a:pt x="-9979" y="84407"/>
                    <a:pt x="84213" y="799"/>
                    <a:pt x="88182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F4D0BFF-79B6-4748-AE7F-568A319A26D5}"/>
                </a:ext>
              </a:extLst>
            </p:cNvPr>
            <p:cNvSpPr/>
            <p:nvPr/>
          </p:nvSpPr>
          <p:spPr>
            <a:xfrm>
              <a:off x="3658749" y="2250751"/>
              <a:ext cx="494193" cy="82685"/>
            </a:xfrm>
            <a:custGeom>
              <a:avLst/>
              <a:gdLst>
                <a:gd name="connsiteX0" fmla="*/ 494151 w 494193"/>
                <a:gd name="connsiteY0" fmla="*/ 324 h 82685"/>
                <a:gd name="connsiteX1" fmla="*/ 241739 w 494193"/>
                <a:gd name="connsiteY1" fmla="*/ 19374 h 82685"/>
                <a:gd name="connsiteX2" fmla="*/ 205226 w 494193"/>
                <a:gd name="connsiteY2" fmla="*/ 76524 h 82685"/>
                <a:gd name="connsiteX3" fmla="*/ 135376 w 494193"/>
                <a:gd name="connsiteY3" fmla="*/ 81287 h 82685"/>
                <a:gd name="connsiteX4" fmla="*/ 439 w 494193"/>
                <a:gd name="connsiteY4" fmla="*/ 78112 h 82685"/>
                <a:gd name="connsiteX5" fmla="*/ 184589 w 494193"/>
                <a:gd name="connsiteY5" fmla="*/ 57474 h 82685"/>
                <a:gd name="connsiteX6" fmla="*/ 221101 w 494193"/>
                <a:gd name="connsiteY6" fmla="*/ 32074 h 82685"/>
                <a:gd name="connsiteX7" fmla="*/ 494151 w 494193"/>
                <a:gd name="connsiteY7" fmla="*/ 324 h 8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193" h="82685">
                  <a:moveTo>
                    <a:pt x="494151" y="324"/>
                  </a:moveTo>
                  <a:cubicBezTo>
                    <a:pt x="497591" y="-1793"/>
                    <a:pt x="289893" y="6674"/>
                    <a:pt x="241739" y="19374"/>
                  </a:cubicBezTo>
                  <a:cubicBezTo>
                    <a:pt x="193585" y="32074"/>
                    <a:pt x="222953" y="66205"/>
                    <a:pt x="205226" y="76524"/>
                  </a:cubicBezTo>
                  <a:cubicBezTo>
                    <a:pt x="187499" y="86843"/>
                    <a:pt x="169507" y="81022"/>
                    <a:pt x="135376" y="81287"/>
                  </a:cubicBezTo>
                  <a:cubicBezTo>
                    <a:pt x="101245" y="81552"/>
                    <a:pt x="-7763" y="82081"/>
                    <a:pt x="439" y="78112"/>
                  </a:cubicBezTo>
                  <a:cubicBezTo>
                    <a:pt x="8641" y="74143"/>
                    <a:pt x="147812" y="65147"/>
                    <a:pt x="184589" y="57474"/>
                  </a:cubicBezTo>
                  <a:cubicBezTo>
                    <a:pt x="221366" y="49801"/>
                    <a:pt x="173211" y="43980"/>
                    <a:pt x="221101" y="32074"/>
                  </a:cubicBezTo>
                  <a:cubicBezTo>
                    <a:pt x="268990" y="20168"/>
                    <a:pt x="490711" y="2441"/>
                    <a:pt x="494151" y="32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70671C8-69B1-4368-8457-D332C7BC98E6}"/>
                </a:ext>
              </a:extLst>
            </p:cNvPr>
            <p:cNvSpPr/>
            <p:nvPr/>
          </p:nvSpPr>
          <p:spPr>
            <a:xfrm>
              <a:off x="3649616" y="2271710"/>
              <a:ext cx="403291" cy="152407"/>
            </a:xfrm>
            <a:custGeom>
              <a:avLst/>
              <a:gdLst>
                <a:gd name="connsiteX0" fmla="*/ 47 w 403291"/>
                <a:gd name="connsiteY0" fmla="*/ 152403 h 152407"/>
                <a:gd name="connsiteX1" fmla="*/ 190547 w 403291"/>
                <a:gd name="connsiteY1" fmla="*/ 104778 h 152407"/>
                <a:gd name="connsiteX2" fmla="*/ 227059 w 403291"/>
                <a:gd name="connsiteY2" fmla="*/ 115890 h 152407"/>
                <a:gd name="connsiteX3" fmla="*/ 277859 w 403291"/>
                <a:gd name="connsiteY3" fmla="*/ 76203 h 152407"/>
                <a:gd name="connsiteX4" fmla="*/ 403272 w 403291"/>
                <a:gd name="connsiteY4" fmla="*/ 3 h 152407"/>
                <a:gd name="connsiteX5" fmla="*/ 268334 w 403291"/>
                <a:gd name="connsiteY5" fmla="*/ 79378 h 152407"/>
                <a:gd name="connsiteX6" fmla="*/ 173084 w 403291"/>
                <a:gd name="connsiteY6" fmla="*/ 101603 h 152407"/>
                <a:gd name="connsiteX7" fmla="*/ 47 w 403291"/>
                <a:gd name="connsiteY7" fmla="*/ 152403 h 1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291" h="152407">
                  <a:moveTo>
                    <a:pt x="47" y="152403"/>
                  </a:moveTo>
                  <a:cubicBezTo>
                    <a:pt x="2958" y="152932"/>
                    <a:pt x="152712" y="110863"/>
                    <a:pt x="190547" y="104778"/>
                  </a:cubicBezTo>
                  <a:cubicBezTo>
                    <a:pt x="228382" y="98693"/>
                    <a:pt x="212507" y="120653"/>
                    <a:pt x="227059" y="115890"/>
                  </a:cubicBezTo>
                  <a:cubicBezTo>
                    <a:pt x="241611" y="111127"/>
                    <a:pt x="248490" y="95517"/>
                    <a:pt x="277859" y="76203"/>
                  </a:cubicBezTo>
                  <a:cubicBezTo>
                    <a:pt x="307228" y="56889"/>
                    <a:pt x="404859" y="-526"/>
                    <a:pt x="403272" y="3"/>
                  </a:cubicBezTo>
                  <a:cubicBezTo>
                    <a:pt x="401685" y="532"/>
                    <a:pt x="306699" y="62445"/>
                    <a:pt x="268334" y="79378"/>
                  </a:cubicBezTo>
                  <a:cubicBezTo>
                    <a:pt x="229969" y="96311"/>
                    <a:pt x="216740" y="89432"/>
                    <a:pt x="173084" y="101603"/>
                  </a:cubicBezTo>
                  <a:cubicBezTo>
                    <a:pt x="129428" y="113774"/>
                    <a:pt x="-2864" y="151874"/>
                    <a:pt x="47" y="1524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F7EEFCF-076E-4C40-A28D-009ACD7C5C94}"/>
                </a:ext>
              </a:extLst>
            </p:cNvPr>
            <p:cNvSpPr/>
            <p:nvPr/>
          </p:nvSpPr>
          <p:spPr>
            <a:xfrm>
              <a:off x="3486118" y="2338388"/>
              <a:ext cx="211170" cy="304434"/>
            </a:xfrm>
            <a:custGeom>
              <a:avLst/>
              <a:gdLst>
                <a:gd name="connsiteX0" fmla="*/ 211170 w 211170"/>
                <a:gd name="connsiteY0" fmla="*/ 0 h 304434"/>
                <a:gd name="connsiteX1" fmla="*/ 112745 w 211170"/>
                <a:gd name="connsiteY1" fmla="*/ 73025 h 304434"/>
                <a:gd name="connsiteX2" fmla="*/ 36545 w 211170"/>
                <a:gd name="connsiteY2" fmla="*/ 119062 h 304434"/>
                <a:gd name="connsiteX3" fmla="*/ 4795 w 211170"/>
                <a:gd name="connsiteY3" fmla="*/ 288925 h 304434"/>
                <a:gd name="connsiteX4" fmla="*/ 4795 w 211170"/>
                <a:gd name="connsiteY4" fmla="*/ 279400 h 304434"/>
                <a:gd name="connsiteX5" fmla="*/ 49245 w 211170"/>
                <a:gd name="connsiteY5" fmla="*/ 136525 h 304434"/>
                <a:gd name="connsiteX6" fmla="*/ 88932 w 211170"/>
                <a:gd name="connsiteY6" fmla="*/ 104775 h 304434"/>
                <a:gd name="connsiteX7" fmla="*/ 211170 w 211170"/>
                <a:gd name="connsiteY7" fmla="*/ 0 h 3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170" h="304434">
                  <a:moveTo>
                    <a:pt x="211170" y="0"/>
                  </a:moveTo>
                  <a:cubicBezTo>
                    <a:pt x="176509" y="26590"/>
                    <a:pt x="141849" y="53181"/>
                    <a:pt x="112745" y="73025"/>
                  </a:cubicBezTo>
                  <a:cubicBezTo>
                    <a:pt x="83641" y="92869"/>
                    <a:pt x="54537" y="83079"/>
                    <a:pt x="36545" y="119062"/>
                  </a:cubicBezTo>
                  <a:cubicBezTo>
                    <a:pt x="18553" y="155045"/>
                    <a:pt x="10087" y="262202"/>
                    <a:pt x="4795" y="288925"/>
                  </a:cubicBezTo>
                  <a:cubicBezTo>
                    <a:pt x="-497" y="315648"/>
                    <a:pt x="-2613" y="304800"/>
                    <a:pt x="4795" y="279400"/>
                  </a:cubicBezTo>
                  <a:cubicBezTo>
                    <a:pt x="12203" y="254000"/>
                    <a:pt x="35222" y="165629"/>
                    <a:pt x="49245" y="136525"/>
                  </a:cubicBezTo>
                  <a:cubicBezTo>
                    <a:pt x="63268" y="107421"/>
                    <a:pt x="88932" y="104775"/>
                    <a:pt x="88932" y="104775"/>
                  </a:cubicBezTo>
                  <a:lnTo>
                    <a:pt x="21117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F68DE6F5-5017-42E2-AB83-B2FE1F08356D}"/>
                </a:ext>
              </a:extLst>
            </p:cNvPr>
            <p:cNvSpPr/>
            <p:nvPr/>
          </p:nvSpPr>
          <p:spPr>
            <a:xfrm>
              <a:off x="3987167" y="2293916"/>
              <a:ext cx="193354" cy="212879"/>
            </a:xfrm>
            <a:custGeom>
              <a:avLst/>
              <a:gdLst>
                <a:gd name="connsiteX0" fmla="*/ 124458 w 193354"/>
                <a:gd name="connsiteY0" fmla="*/ 22 h 212879"/>
                <a:gd name="connsiteX1" fmla="*/ 16508 w 193354"/>
                <a:gd name="connsiteY1" fmla="*/ 103209 h 212879"/>
                <a:gd name="connsiteX2" fmla="*/ 60958 w 193354"/>
                <a:gd name="connsiteY2" fmla="*/ 133372 h 212879"/>
                <a:gd name="connsiteX3" fmla="*/ 192721 w 193354"/>
                <a:gd name="connsiteY3" fmla="*/ 212747 h 212879"/>
                <a:gd name="connsiteX4" fmla="*/ 633 w 193354"/>
                <a:gd name="connsiteY4" fmla="*/ 112734 h 212879"/>
                <a:gd name="connsiteX5" fmla="*/ 124458 w 193354"/>
                <a:gd name="connsiteY5" fmla="*/ 22 h 21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54" h="212879">
                  <a:moveTo>
                    <a:pt x="124458" y="22"/>
                  </a:moveTo>
                  <a:cubicBezTo>
                    <a:pt x="127104" y="-1566"/>
                    <a:pt x="27091" y="80984"/>
                    <a:pt x="16508" y="103209"/>
                  </a:cubicBezTo>
                  <a:cubicBezTo>
                    <a:pt x="5925" y="125434"/>
                    <a:pt x="31589" y="115116"/>
                    <a:pt x="60958" y="133372"/>
                  </a:cubicBezTo>
                  <a:cubicBezTo>
                    <a:pt x="90327" y="151628"/>
                    <a:pt x="202775" y="216187"/>
                    <a:pt x="192721" y="212747"/>
                  </a:cubicBezTo>
                  <a:cubicBezTo>
                    <a:pt x="182667" y="209307"/>
                    <a:pt x="11481" y="147659"/>
                    <a:pt x="633" y="112734"/>
                  </a:cubicBezTo>
                  <a:cubicBezTo>
                    <a:pt x="-10215" y="77809"/>
                    <a:pt x="121812" y="1610"/>
                    <a:pt x="124458" y="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6D5253E-F9EA-4AB0-98BE-1770038F3A51}"/>
                </a:ext>
              </a:extLst>
            </p:cNvPr>
            <p:cNvSpPr/>
            <p:nvPr/>
          </p:nvSpPr>
          <p:spPr>
            <a:xfrm>
              <a:off x="3908059" y="2303283"/>
              <a:ext cx="127188" cy="168466"/>
            </a:xfrm>
            <a:custGeom>
              <a:avLst/>
              <a:gdLst>
                <a:gd name="connsiteX0" fmla="*/ 125779 w 127188"/>
                <a:gd name="connsiteY0" fmla="*/ 180 h 168466"/>
                <a:gd name="connsiteX1" fmla="*/ 11479 w 127188"/>
                <a:gd name="connsiteY1" fmla="*/ 89080 h 168466"/>
                <a:gd name="connsiteX2" fmla="*/ 38466 w 127188"/>
                <a:gd name="connsiteY2" fmla="*/ 114480 h 168466"/>
                <a:gd name="connsiteX3" fmla="*/ 101966 w 127188"/>
                <a:gd name="connsiteY3" fmla="*/ 168455 h 168466"/>
                <a:gd name="connsiteX4" fmla="*/ 366 w 127188"/>
                <a:gd name="connsiteY4" fmla="*/ 109717 h 168466"/>
                <a:gd name="connsiteX5" fmla="*/ 70216 w 127188"/>
                <a:gd name="connsiteY5" fmla="*/ 66855 h 168466"/>
                <a:gd name="connsiteX6" fmla="*/ 125779 w 127188"/>
                <a:gd name="connsiteY6" fmla="*/ 180 h 16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88" h="168466">
                  <a:moveTo>
                    <a:pt x="125779" y="180"/>
                  </a:moveTo>
                  <a:cubicBezTo>
                    <a:pt x="115989" y="3884"/>
                    <a:pt x="26031" y="70030"/>
                    <a:pt x="11479" y="89080"/>
                  </a:cubicBezTo>
                  <a:cubicBezTo>
                    <a:pt x="-3073" y="108130"/>
                    <a:pt x="23385" y="101251"/>
                    <a:pt x="38466" y="114480"/>
                  </a:cubicBezTo>
                  <a:cubicBezTo>
                    <a:pt x="53547" y="127709"/>
                    <a:pt x="108316" y="169249"/>
                    <a:pt x="101966" y="168455"/>
                  </a:cubicBezTo>
                  <a:cubicBezTo>
                    <a:pt x="95616" y="167661"/>
                    <a:pt x="5658" y="126650"/>
                    <a:pt x="366" y="109717"/>
                  </a:cubicBezTo>
                  <a:cubicBezTo>
                    <a:pt x="-4926" y="92784"/>
                    <a:pt x="48520" y="82995"/>
                    <a:pt x="70216" y="66855"/>
                  </a:cubicBezTo>
                  <a:cubicBezTo>
                    <a:pt x="91912" y="50715"/>
                    <a:pt x="135569" y="-3524"/>
                    <a:pt x="125779" y="1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14B9E99-74A7-4AE4-8E87-56F7F6F6BFF3}"/>
                </a:ext>
              </a:extLst>
            </p:cNvPr>
            <p:cNvSpPr/>
            <p:nvPr/>
          </p:nvSpPr>
          <p:spPr>
            <a:xfrm>
              <a:off x="4106853" y="2104889"/>
              <a:ext cx="212748" cy="157741"/>
            </a:xfrm>
            <a:custGeom>
              <a:avLst/>
              <a:gdLst>
                <a:gd name="connsiteX0" fmla="*/ 212735 w 212748"/>
                <a:gd name="connsiteY0" fmla="*/ 136 h 157741"/>
                <a:gd name="connsiteX1" fmla="*/ 117485 w 212748"/>
                <a:gd name="connsiteY1" fmla="*/ 95386 h 157741"/>
                <a:gd name="connsiteX2" fmla="*/ 10 w 212748"/>
                <a:gd name="connsiteY2" fmla="*/ 157299 h 157741"/>
                <a:gd name="connsiteX3" fmla="*/ 111135 w 212748"/>
                <a:gd name="connsiteY3" fmla="*/ 117611 h 157741"/>
                <a:gd name="connsiteX4" fmla="*/ 212735 w 212748"/>
                <a:gd name="connsiteY4" fmla="*/ 136 h 15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48" h="157741">
                  <a:moveTo>
                    <a:pt x="212735" y="136"/>
                  </a:moveTo>
                  <a:cubicBezTo>
                    <a:pt x="213793" y="-3568"/>
                    <a:pt x="152939" y="69192"/>
                    <a:pt x="117485" y="95386"/>
                  </a:cubicBezTo>
                  <a:cubicBezTo>
                    <a:pt x="82031" y="121580"/>
                    <a:pt x="1068" y="153595"/>
                    <a:pt x="10" y="157299"/>
                  </a:cubicBezTo>
                  <a:cubicBezTo>
                    <a:pt x="-1048" y="161003"/>
                    <a:pt x="77268" y="140894"/>
                    <a:pt x="111135" y="117611"/>
                  </a:cubicBezTo>
                  <a:cubicBezTo>
                    <a:pt x="145002" y="94328"/>
                    <a:pt x="211677" y="3840"/>
                    <a:pt x="212735" y="1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EFDDF8A-1EBF-4D97-A25C-9810BC3089D8}"/>
                </a:ext>
              </a:extLst>
            </p:cNvPr>
            <p:cNvSpPr/>
            <p:nvPr/>
          </p:nvSpPr>
          <p:spPr>
            <a:xfrm>
              <a:off x="4139816" y="2263574"/>
              <a:ext cx="160033" cy="230499"/>
            </a:xfrm>
            <a:custGeom>
              <a:avLst/>
              <a:gdLst>
                <a:gd name="connsiteX0" fmla="*/ 384 w 160033"/>
                <a:gd name="connsiteY0" fmla="*/ 201 h 230499"/>
                <a:gd name="connsiteX1" fmla="*/ 60709 w 160033"/>
                <a:gd name="connsiteY1" fmla="*/ 143076 h 230499"/>
                <a:gd name="connsiteX2" fmla="*/ 117859 w 160033"/>
                <a:gd name="connsiteY2" fmla="*/ 162126 h 230499"/>
                <a:gd name="connsiteX3" fmla="*/ 159134 w 160033"/>
                <a:gd name="connsiteY3" fmla="*/ 230389 h 230499"/>
                <a:gd name="connsiteX4" fmla="*/ 78172 w 160033"/>
                <a:gd name="connsiteY4" fmla="*/ 176414 h 230499"/>
                <a:gd name="connsiteX5" fmla="*/ 36897 w 160033"/>
                <a:gd name="connsiteY5" fmla="*/ 112914 h 230499"/>
                <a:gd name="connsiteX6" fmla="*/ 384 w 160033"/>
                <a:gd name="connsiteY6" fmla="*/ 201 h 2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33" h="230499">
                  <a:moveTo>
                    <a:pt x="384" y="201"/>
                  </a:moveTo>
                  <a:cubicBezTo>
                    <a:pt x="4353" y="5228"/>
                    <a:pt x="41130" y="116089"/>
                    <a:pt x="60709" y="143076"/>
                  </a:cubicBezTo>
                  <a:cubicBezTo>
                    <a:pt x="80288" y="170063"/>
                    <a:pt x="101455" y="147574"/>
                    <a:pt x="117859" y="162126"/>
                  </a:cubicBezTo>
                  <a:cubicBezTo>
                    <a:pt x="134263" y="176678"/>
                    <a:pt x="165748" y="228008"/>
                    <a:pt x="159134" y="230389"/>
                  </a:cubicBezTo>
                  <a:cubicBezTo>
                    <a:pt x="152520" y="232770"/>
                    <a:pt x="98545" y="195993"/>
                    <a:pt x="78172" y="176414"/>
                  </a:cubicBezTo>
                  <a:cubicBezTo>
                    <a:pt x="57799" y="156835"/>
                    <a:pt x="49597" y="140431"/>
                    <a:pt x="36897" y="112914"/>
                  </a:cubicBezTo>
                  <a:cubicBezTo>
                    <a:pt x="24197" y="85397"/>
                    <a:pt x="-3585" y="-4826"/>
                    <a:pt x="384" y="20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D6BD16D5-781C-4353-91D1-E983BE99FB13}"/>
                </a:ext>
              </a:extLst>
            </p:cNvPr>
            <p:cNvSpPr/>
            <p:nvPr/>
          </p:nvSpPr>
          <p:spPr>
            <a:xfrm>
              <a:off x="4127218" y="2265360"/>
              <a:ext cx="191209" cy="296923"/>
            </a:xfrm>
            <a:custGeom>
              <a:avLst/>
              <a:gdLst>
                <a:gd name="connsiteX0" fmla="*/ 282 w 191209"/>
                <a:gd name="connsiteY0" fmla="*/ 3 h 296923"/>
                <a:gd name="connsiteX1" fmla="*/ 41557 w 191209"/>
                <a:gd name="connsiteY1" fmla="*/ 158753 h 296923"/>
                <a:gd name="connsiteX2" fmla="*/ 114582 w 191209"/>
                <a:gd name="connsiteY2" fmla="*/ 200028 h 296923"/>
                <a:gd name="connsiteX3" fmla="*/ 122520 w 191209"/>
                <a:gd name="connsiteY3" fmla="*/ 227015 h 296923"/>
                <a:gd name="connsiteX4" fmla="*/ 86007 w 191209"/>
                <a:gd name="connsiteY4" fmla="*/ 296865 h 296923"/>
                <a:gd name="connsiteX5" fmla="*/ 190782 w 191209"/>
                <a:gd name="connsiteY5" fmla="*/ 214315 h 296923"/>
                <a:gd name="connsiteX6" fmla="*/ 119345 w 191209"/>
                <a:gd name="connsiteY6" fmla="*/ 236540 h 296923"/>
                <a:gd name="connsiteX7" fmla="*/ 28857 w 191209"/>
                <a:gd name="connsiteY7" fmla="*/ 163515 h 296923"/>
                <a:gd name="connsiteX8" fmla="*/ 282 w 191209"/>
                <a:gd name="connsiteY8" fmla="*/ 3 h 29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09" h="296923">
                  <a:moveTo>
                    <a:pt x="282" y="3"/>
                  </a:moveTo>
                  <a:cubicBezTo>
                    <a:pt x="2399" y="-791"/>
                    <a:pt x="22507" y="125416"/>
                    <a:pt x="41557" y="158753"/>
                  </a:cubicBezTo>
                  <a:cubicBezTo>
                    <a:pt x="60607" y="192091"/>
                    <a:pt x="101088" y="188651"/>
                    <a:pt x="114582" y="200028"/>
                  </a:cubicBezTo>
                  <a:cubicBezTo>
                    <a:pt x="128076" y="211405"/>
                    <a:pt x="127283" y="210876"/>
                    <a:pt x="122520" y="227015"/>
                  </a:cubicBezTo>
                  <a:cubicBezTo>
                    <a:pt x="117758" y="243155"/>
                    <a:pt x="74630" y="298982"/>
                    <a:pt x="86007" y="296865"/>
                  </a:cubicBezTo>
                  <a:cubicBezTo>
                    <a:pt x="97384" y="294748"/>
                    <a:pt x="185226" y="224369"/>
                    <a:pt x="190782" y="214315"/>
                  </a:cubicBezTo>
                  <a:cubicBezTo>
                    <a:pt x="196338" y="204261"/>
                    <a:pt x="146333" y="245007"/>
                    <a:pt x="119345" y="236540"/>
                  </a:cubicBezTo>
                  <a:cubicBezTo>
                    <a:pt x="92357" y="228073"/>
                    <a:pt x="49759" y="198440"/>
                    <a:pt x="28857" y="163515"/>
                  </a:cubicBezTo>
                  <a:cubicBezTo>
                    <a:pt x="7955" y="128590"/>
                    <a:pt x="-1835" y="797"/>
                    <a:pt x="282" y="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8342B4A-908E-45D4-8E33-1FE0C021D241}"/>
                </a:ext>
              </a:extLst>
            </p:cNvPr>
            <p:cNvSpPr/>
            <p:nvPr/>
          </p:nvSpPr>
          <p:spPr>
            <a:xfrm>
              <a:off x="4328198" y="2584448"/>
              <a:ext cx="216840" cy="419105"/>
            </a:xfrm>
            <a:custGeom>
              <a:avLst/>
              <a:gdLst>
                <a:gd name="connsiteX0" fmla="*/ 216815 w 216840"/>
                <a:gd name="connsiteY0" fmla="*/ 2 h 419105"/>
                <a:gd name="connsiteX1" fmla="*/ 126327 w 216840"/>
                <a:gd name="connsiteY1" fmla="*/ 134940 h 419105"/>
                <a:gd name="connsiteX2" fmla="*/ 7265 w 216840"/>
                <a:gd name="connsiteY2" fmla="*/ 219077 h 419105"/>
                <a:gd name="connsiteX3" fmla="*/ 21552 w 216840"/>
                <a:gd name="connsiteY3" fmla="*/ 325440 h 419105"/>
                <a:gd name="connsiteX4" fmla="*/ 91402 w 216840"/>
                <a:gd name="connsiteY4" fmla="*/ 419102 h 419105"/>
                <a:gd name="connsiteX5" fmla="*/ 16790 w 216840"/>
                <a:gd name="connsiteY5" fmla="*/ 328615 h 419105"/>
                <a:gd name="connsiteX6" fmla="*/ 27902 w 216840"/>
                <a:gd name="connsiteY6" fmla="*/ 234952 h 419105"/>
                <a:gd name="connsiteX7" fmla="*/ 134265 w 216840"/>
                <a:gd name="connsiteY7" fmla="*/ 138115 h 419105"/>
                <a:gd name="connsiteX8" fmla="*/ 216815 w 216840"/>
                <a:gd name="connsiteY8" fmla="*/ 2 h 41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40" h="419105">
                  <a:moveTo>
                    <a:pt x="216815" y="2"/>
                  </a:moveTo>
                  <a:cubicBezTo>
                    <a:pt x="215492" y="-527"/>
                    <a:pt x="161252" y="98428"/>
                    <a:pt x="126327" y="134940"/>
                  </a:cubicBezTo>
                  <a:cubicBezTo>
                    <a:pt x="91402" y="171452"/>
                    <a:pt x="24727" y="187327"/>
                    <a:pt x="7265" y="219077"/>
                  </a:cubicBezTo>
                  <a:cubicBezTo>
                    <a:pt x="-10197" y="250827"/>
                    <a:pt x="7529" y="292103"/>
                    <a:pt x="21552" y="325440"/>
                  </a:cubicBezTo>
                  <a:cubicBezTo>
                    <a:pt x="35575" y="358777"/>
                    <a:pt x="92196" y="418573"/>
                    <a:pt x="91402" y="419102"/>
                  </a:cubicBezTo>
                  <a:cubicBezTo>
                    <a:pt x="90608" y="419631"/>
                    <a:pt x="27373" y="359307"/>
                    <a:pt x="16790" y="328615"/>
                  </a:cubicBezTo>
                  <a:cubicBezTo>
                    <a:pt x="6207" y="297923"/>
                    <a:pt x="8323" y="266702"/>
                    <a:pt x="27902" y="234952"/>
                  </a:cubicBezTo>
                  <a:cubicBezTo>
                    <a:pt x="47481" y="203202"/>
                    <a:pt x="100663" y="178332"/>
                    <a:pt x="134265" y="138115"/>
                  </a:cubicBezTo>
                  <a:cubicBezTo>
                    <a:pt x="167867" y="97898"/>
                    <a:pt x="218138" y="531"/>
                    <a:pt x="216815" y="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082AA69-851C-4F4A-8C87-4038875297CC}"/>
                </a:ext>
              </a:extLst>
            </p:cNvPr>
            <p:cNvSpPr/>
            <p:nvPr/>
          </p:nvSpPr>
          <p:spPr>
            <a:xfrm>
              <a:off x="4406320" y="2736769"/>
              <a:ext cx="154770" cy="241127"/>
            </a:xfrm>
            <a:custGeom>
              <a:avLst/>
              <a:gdLst>
                <a:gd name="connsiteX0" fmla="*/ 154568 w 154770"/>
                <a:gd name="connsiteY0" fmla="*/ 81 h 241127"/>
                <a:gd name="connsiteX1" fmla="*/ 22805 w 154770"/>
                <a:gd name="connsiteY1" fmla="*/ 77869 h 241127"/>
                <a:gd name="connsiteX2" fmla="*/ 83130 w 154770"/>
                <a:gd name="connsiteY2" fmla="*/ 239794 h 241127"/>
                <a:gd name="connsiteX3" fmla="*/ 27568 w 154770"/>
                <a:gd name="connsiteY3" fmla="*/ 152481 h 241127"/>
                <a:gd name="connsiteX4" fmla="*/ 580 w 154770"/>
                <a:gd name="connsiteY4" fmla="*/ 109619 h 241127"/>
                <a:gd name="connsiteX5" fmla="*/ 51380 w 154770"/>
                <a:gd name="connsiteY5" fmla="*/ 63581 h 241127"/>
                <a:gd name="connsiteX6" fmla="*/ 154568 w 154770"/>
                <a:gd name="connsiteY6" fmla="*/ 81 h 2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70" h="241127">
                  <a:moveTo>
                    <a:pt x="154568" y="81"/>
                  </a:moveTo>
                  <a:cubicBezTo>
                    <a:pt x="149806" y="2462"/>
                    <a:pt x="34711" y="37917"/>
                    <a:pt x="22805" y="77869"/>
                  </a:cubicBezTo>
                  <a:cubicBezTo>
                    <a:pt x="10899" y="117821"/>
                    <a:pt x="82336" y="227359"/>
                    <a:pt x="83130" y="239794"/>
                  </a:cubicBezTo>
                  <a:cubicBezTo>
                    <a:pt x="83924" y="252229"/>
                    <a:pt x="41326" y="174177"/>
                    <a:pt x="27568" y="152481"/>
                  </a:cubicBezTo>
                  <a:cubicBezTo>
                    <a:pt x="13810" y="130785"/>
                    <a:pt x="-3389" y="124435"/>
                    <a:pt x="580" y="109619"/>
                  </a:cubicBezTo>
                  <a:cubicBezTo>
                    <a:pt x="4549" y="94803"/>
                    <a:pt x="23863" y="79192"/>
                    <a:pt x="51380" y="63581"/>
                  </a:cubicBezTo>
                  <a:cubicBezTo>
                    <a:pt x="78897" y="47971"/>
                    <a:pt x="159330" y="-2300"/>
                    <a:pt x="154568" y="8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97032D4-902B-4A91-97A7-74EB613DDE2F}"/>
                </a:ext>
              </a:extLst>
            </p:cNvPr>
            <p:cNvSpPr/>
            <p:nvPr/>
          </p:nvSpPr>
          <p:spPr>
            <a:xfrm>
              <a:off x="4541923" y="2540502"/>
              <a:ext cx="296923" cy="438694"/>
            </a:xfrm>
            <a:custGeom>
              <a:avLst/>
              <a:gdLst>
                <a:gd name="connsiteX0" fmla="*/ 296777 w 296923"/>
                <a:gd name="connsiteY0" fmla="*/ 1086 h 438694"/>
                <a:gd name="connsiteX1" fmla="*/ 128502 w 296923"/>
                <a:gd name="connsiteY1" fmla="*/ 97923 h 438694"/>
                <a:gd name="connsiteX2" fmla="*/ 93577 w 296923"/>
                <a:gd name="connsiteY2" fmla="*/ 229686 h 438694"/>
                <a:gd name="connsiteX3" fmla="*/ 69765 w 296923"/>
                <a:gd name="connsiteY3" fmla="*/ 332873 h 438694"/>
                <a:gd name="connsiteX4" fmla="*/ 9440 w 296923"/>
                <a:gd name="connsiteY4" fmla="*/ 397961 h 438694"/>
                <a:gd name="connsiteX5" fmla="*/ 7852 w 296923"/>
                <a:gd name="connsiteY5" fmla="*/ 431298 h 438694"/>
                <a:gd name="connsiteX6" fmla="*/ 84052 w 296923"/>
                <a:gd name="connsiteY6" fmla="*/ 253498 h 438694"/>
                <a:gd name="connsiteX7" fmla="*/ 96752 w 296923"/>
                <a:gd name="connsiteY7" fmla="*/ 161423 h 438694"/>
                <a:gd name="connsiteX8" fmla="*/ 296777 w 296923"/>
                <a:gd name="connsiteY8" fmla="*/ 1086 h 43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923" h="438694">
                  <a:moveTo>
                    <a:pt x="296777" y="1086"/>
                  </a:moveTo>
                  <a:cubicBezTo>
                    <a:pt x="302069" y="-9497"/>
                    <a:pt x="162369" y="59823"/>
                    <a:pt x="128502" y="97923"/>
                  </a:cubicBezTo>
                  <a:cubicBezTo>
                    <a:pt x="94635" y="136023"/>
                    <a:pt x="103366" y="190528"/>
                    <a:pt x="93577" y="229686"/>
                  </a:cubicBezTo>
                  <a:cubicBezTo>
                    <a:pt x="83788" y="268844"/>
                    <a:pt x="83788" y="304827"/>
                    <a:pt x="69765" y="332873"/>
                  </a:cubicBezTo>
                  <a:cubicBezTo>
                    <a:pt x="55742" y="360919"/>
                    <a:pt x="19759" y="381557"/>
                    <a:pt x="9440" y="397961"/>
                  </a:cubicBezTo>
                  <a:cubicBezTo>
                    <a:pt x="-879" y="414365"/>
                    <a:pt x="-4583" y="455375"/>
                    <a:pt x="7852" y="431298"/>
                  </a:cubicBezTo>
                  <a:cubicBezTo>
                    <a:pt x="20287" y="407221"/>
                    <a:pt x="69235" y="298477"/>
                    <a:pt x="84052" y="253498"/>
                  </a:cubicBezTo>
                  <a:cubicBezTo>
                    <a:pt x="98869" y="208519"/>
                    <a:pt x="66060" y="202169"/>
                    <a:pt x="96752" y="161423"/>
                  </a:cubicBezTo>
                  <a:cubicBezTo>
                    <a:pt x="127444" y="120677"/>
                    <a:pt x="291485" y="11669"/>
                    <a:pt x="296777" y="10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DC5D3FF-3712-475D-9BCA-47567E5369A8}"/>
                </a:ext>
              </a:extLst>
            </p:cNvPr>
            <p:cNvSpPr/>
            <p:nvPr/>
          </p:nvSpPr>
          <p:spPr>
            <a:xfrm>
              <a:off x="4673091" y="2597046"/>
              <a:ext cx="256555" cy="398647"/>
            </a:xfrm>
            <a:custGeom>
              <a:avLst/>
              <a:gdLst>
                <a:gd name="connsiteX0" fmla="*/ 256097 w 256555"/>
                <a:gd name="connsiteY0" fmla="*/ 81067 h 398647"/>
                <a:gd name="connsiteX1" fmla="*/ 173547 w 256555"/>
                <a:gd name="connsiteY1" fmla="*/ 104 h 398647"/>
                <a:gd name="connsiteX2" fmla="*/ 54484 w 256555"/>
                <a:gd name="connsiteY2" fmla="*/ 101704 h 398647"/>
                <a:gd name="connsiteX3" fmla="*/ 46547 w 256555"/>
                <a:gd name="connsiteY3" fmla="*/ 222354 h 398647"/>
                <a:gd name="connsiteX4" fmla="*/ 22734 w 256555"/>
                <a:gd name="connsiteY4" fmla="*/ 320779 h 398647"/>
                <a:gd name="connsiteX5" fmla="*/ 102109 w 256555"/>
                <a:gd name="connsiteY5" fmla="*/ 398567 h 398647"/>
                <a:gd name="connsiteX6" fmla="*/ 3684 w 256555"/>
                <a:gd name="connsiteY6" fmla="*/ 306492 h 398647"/>
                <a:gd name="connsiteX7" fmla="*/ 25909 w 256555"/>
                <a:gd name="connsiteY7" fmla="*/ 230292 h 398647"/>
                <a:gd name="connsiteX8" fmla="*/ 73534 w 256555"/>
                <a:gd name="connsiteY8" fmla="*/ 49317 h 398647"/>
                <a:gd name="connsiteX9" fmla="*/ 129097 w 256555"/>
                <a:gd name="connsiteY9" fmla="*/ 4867 h 398647"/>
                <a:gd name="connsiteX10" fmla="*/ 203709 w 256555"/>
                <a:gd name="connsiteY10" fmla="*/ 9629 h 398647"/>
                <a:gd name="connsiteX11" fmla="*/ 256097 w 256555"/>
                <a:gd name="connsiteY11" fmla="*/ 81067 h 3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555" h="398647">
                  <a:moveTo>
                    <a:pt x="256097" y="81067"/>
                  </a:moveTo>
                  <a:cubicBezTo>
                    <a:pt x="251070" y="79480"/>
                    <a:pt x="207149" y="-3335"/>
                    <a:pt x="173547" y="104"/>
                  </a:cubicBezTo>
                  <a:cubicBezTo>
                    <a:pt x="139945" y="3543"/>
                    <a:pt x="75651" y="64662"/>
                    <a:pt x="54484" y="101704"/>
                  </a:cubicBezTo>
                  <a:cubicBezTo>
                    <a:pt x="33317" y="138746"/>
                    <a:pt x="51839" y="185841"/>
                    <a:pt x="46547" y="222354"/>
                  </a:cubicBezTo>
                  <a:cubicBezTo>
                    <a:pt x="41255" y="258867"/>
                    <a:pt x="13474" y="291410"/>
                    <a:pt x="22734" y="320779"/>
                  </a:cubicBezTo>
                  <a:cubicBezTo>
                    <a:pt x="31994" y="350148"/>
                    <a:pt x="105284" y="400948"/>
                    <a:pt x="102109" y="398567"/>
                  </a:cubicBezTo>
                  <a:cubicBezTo>
                    <a:pt x="98934" y="396186"/>
                    <a:pt x="16384" y="334538"/>
                    <a:pt x="3684" y="306492"/>
                  </a:cubicBezTo>
                  <a:cubicBezTo>
                    <a:pt x="-9016" y="278446"/>
                    <a:pt x="14267" y="273154"/>
                    <a:pt x="25909" y="230292"/>
                  </a:cubicBezTo>
                  <a:cubicBezTo>
                    <a:pt x="37551" y="187430"/>
                    <a:pt x="56336" y="86888"/>
                    <a:pt x="73534" y="49317"/>
                  </a:cubicBezTo>
                  <a:cubicBezTo>
                    <a:pt x="90732" y="11746"/>
                    <a:pt x="107401" y="11482"/>
                    <a:pt x="129097" y="4867"/>
                  </a:cubicBezTo>
                  <a:cubicBezTo>
                    <a:pt x="150793" y="-1748"/>
                    <a:pt x="183865" y="-2277"/>
                    <a:pt x="203709" y="9629"/>
                  </a:cubicBezTo>
                  <a:cubicBezTo>
                    <a:pt x="223553" y="21535"/>
                    <a:pt x="261124" y="82654"/>
                    <a:pt x="256097" y="810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641ADC48-6728-40C2-9EA6-D66B254D0466}"/>
                </a:ext>
              </a:extLst>
            </p:cNvPr>
            <p:cNvSpPr/>
            <p:nvPr/>
          </p:nvSpPr>
          <p:spPr>
            <a:xfrm>
              <a:off x="4439197" y="2992311"/>
              <a:ext cx="206729" cy="192298"/>
            </a:xfrm>
            <a:custGeom>
              <a:avLst/>
              <a:gdLst>
                <a:gd name="connsiteX0" fmla="*/ 1041 w 206729"/>
                <a:gd name="connsiteY0" fmla="*/ 192214 h 192298"/>
                <a:gd name="connsiteX1" fmla="*/ 129628 w 206729"/>
                <a:gd name="connsiteY1" fmla="*/ 114427 h 192298"/>
                <a:gd name="connsiteX2" fmla="*/ 205828 w 206729"/>
                <a:gd name="connsiteY2" fmla="*/ 55689 h 192298"/>
                <a:gd name="connsiteX3" fmla="*/ 172491 w 206729"/>
                <a:gd name="connsiteY3" fmla="*/ 127 h 192298"/>
                <a:gd name="connsiteX4" fmla="*/ 188366 w 206729"/>
                <a:gd name="connsiteY4" fmla="*/ 71564 h 192298"/>
                <a:gd name="connsiteX5" fmla="*/ 74066 w 206729"/>
                <a:gd name="connsiteY5" fmla="*/ 128714 h 192298"/>
                <a:gd name="connsiteX6" fmla="*/ 1041 w 206729"/>
                <a:gd name="connsiteY6" fmla="*/ 192214 h 19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29" h="192298">
                  <a:moveTo>
                    <a:pt x="1041" y="192214"/>
                  </a:moveTo>
                  <a:cubicBezTo>
                    <a:pt x="10301" y="189833"/>
                    <a:pt x="95497" y="137181"/>
                    <a:pt x="129628" y="114427"/>
                  </a:cubicBezTo>
                  <a:cubicBezTo>
                    <a:pt x="163759" y="91673"/>
                    <a:pt x="198684" y="74739"/>
                    <a:pt x="205828" y="55689"/>
                  </a:cubicBezTo>
                  <a:cubicBezTo>
                    <a:pt x="212972" y="36639"/>
                    <a:pt x="175401" y="-2519"/>
                    <a:pt x="172491" y="127"/>
                  </a:cubicBezTo>
                  <a:cubicBezTo>
                    <a:pt x="169581" y="2773"/>
                    <a:pt x="204770" y="50133"/>
                    <a:pt x="188366" y="71564"/>
                  </a:cubicBezTo>
                  <a:cubicBezTo>
                    <a:pt x="171962" y="92995"/>
                    <a:pt x="101583" y="111516"/>
                    <a:pt x="74066" y="128714"/>
                  </a:cubicBezTo>
                  <a:cubicBezTo>
                    <a:pt x="46549" y="145912"/>
                    <a:pt x="-8219" y="194595"/>
                    <a:pt x="1041" y="1922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D45EDECB-5CE6-4315-B6A0-B7F79700259A}"/>
                </a:ext>
              </a:extLst>
            </p:cNvPr>
            <p:cNvSpPr/>
            <p:nvPr/>
          </p:nvSpPr>
          <p:spPr>
            <a:xfrm>
              <a:off x="4363940" y="2146214"/>
              <a:ext cx="272035" cy="101368"/>
            </a:xfrm>
            <a:custGeom>
              <a:avLst/>
              <a:gdLst>
                <a:gd name="connsiteX0" fmla="*/ 98 w 272035"/>
                <a:gd name="connsiteY0" fmla="*/ 100099 h 101368"/>
                <a:gd name="connsiteX1" fmla="*/ 79473 w 272035"/>
                <a:gd name="connsiteY1" fmla="*/ 17549 h 101368"/>
                <a:gd name="connsiteX2" fmla="*/ 184248 w 272035"/>
                <a:gd name="connsiteY2" fmla="*/ 54061 h 101368"/>
                <a:gd name="connsiteX3" fmla="*/ 269973 w 272035"/>
                <a:gd name="connsiteY3" fmla="*/ 100099 h 101368"/>
                <a:gd name="connsiteX4" fmla="*/ 95348 w 272035"/>
                <a:gd name="connsiteY4" fmla="*/ 86 h 101368"/>
                <a:gd name="connsiteX5" fmla="*/ 98 w 272035"/>
                <a:gd name="connsiteY5" fmla="*/ 100099 h 1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35" h="101368">
                  <a:moveTo>
                    <a:pt x="98" y="100099"/>
                  </a:moveTo>
                  <a:cubicBezTo>
                    <a:pt x="-2548" y="103009"/>
                    <a:pt x="48782" y="25222"/>
                    <a:pt x="79473" y="17549"/>
                  </a:cubicBezTo>
                  <a:cubicBezTo>
                    <a:pt x="110164" y="9876"/>
                    <a:pt x="152498" y="40303"/>
                    <a:pt x="184248" y="54061"/>
                  </a:cubicBezTo>
                  <a:cubicBezTo>
                    <a:pt x="215998" y="67819"/>
                    <a:pt x="284790" y="109095"/>
                    <a:pt x="269973" y="100099"/>
                  </a:cubicBezTo>
                  <a:cubicBezTo>
                    <a:pt x="255156" y="91103"/>
                    <a:pt x="139533" y="3526"/>
                    <a:pt x="95348" y="86"/>
                  </a:cubicBezTo>
                  <a:cubicBezTo>
                    <a:pt x="51163" y="-3354"/>
                    <a:pt x="2744" y="97189"/>
                    <a:pt x="98" y="1000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68EFF61-CB80-47B5-ADDE-CACAA7AC127B}"/>
                </a:ext>
              </a:extLst>
            </p:cNvPr>
            <p:cNvSpPr/>
            <p:nvPr/>
          </p:nvSpPr>
          <p:spPr>
            <a:xfrm>
              <a:off x="4554450" y="2311146"/>
              <a:ext cx="328123" cy="69065"/>
            </a:xfrm>
            <a:custGeom>
              <a:avLst/>
              <a:gdLst>
                <a:gd name="connsiteX0" fmla="*/ 6438 w 328123"/>
                <a:gd name="connsiteY0" fmla="*/ 6604 h 69065"/>
                <a:gd name="connsiteX1" fmla="*/ 290600 w 328123"/>
                <a:gd name="connsiteY1" fmla="*/ 38354 h 69065"/>
                <a:gd name="connsiteX2" fmla="*/ 319175 w 328123"/>
                <a:gd name="connsiteY2" fmla="*/ 68517 h 69065"/>
                <a:gd name="connsiteX3" fmla="*/ 236625 w 328123"/>
                <a:gd name="connsiteY3" fmla="*/ 11367 h 69065"/>
                <a:gd name="connsiteX4" fmla="*/ 103275 w 328123"/>
                <a:gd name="connsiteY4" fmla="*/ 254 h 69065"/>
                <a:gd name="connsiteX5" fmla="*/ 6438 w 328123"/>
                <a:gd name="connsiteY5" fmla="*/ 6604 h 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123" h="69065">
                  <a:moveTo>
                    <a:pt x="6438" y="6604"/>
                  </a:moveTo>
                  <a:cubicBezTo>
                    <a:pt x="37659" y="12954"/>
                    <a:pt x="238477" y="28035"/>
                    <a:pt x="290600" y="38354"/>
                  </a:cubicBezTo>
                  <a:cubicBezTo>
                    <a:pt x="342723" y="48673"/>
                    <a:pt x="328171" y="73015"/>
                    <a:pt x="319175" y="68517"/>
                  </a:cubicBezTo>
                  <a:cubicBezTo>
                    <a:pt x="310179" y="64019"/>
                    <a:pt x="272608" y="22744"/>
                    <a:pt x="236625" y="11367"/>
                  </a:cubicBezTo>
                  <a:cubicBezTo>
                    <a:pt x="200642" y="-10"/>
                    <a:pt x="140846" y="1048"/>
                    <a:pt x="103275" y="254"/>
                  </a:cubicBezTo>
                  <a:cubicBezTo>
                    <a:pt x="65704" y="-540"/>
                    <a:pt x="-24783" y="254"/>
                    <a:pt x="6438" y="660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40093B7-BBD8-45E5-96C5-B08FC1C9F7EE}"/>
                </a:ext>
              </a:extLst>
            </p:cNvPr>
            <p:cNvSpPr/>
            <p:nvPr/>
          </p:nvSpPr>
          <p:spPr>
            <a:xfrm>
              <a:off x="4252382" y="2246313"/>
              <a:ext cx="251360" cy="180999"/>
            </a:xfrm>
            <a:custGeom>
              <a:avLst/>
              <a:gdLst>
                <a:gd name="connsiteX0" fmla="*/ 19581 w 251360"/>
                <a:gd name="connsiteY0" fmla="*/ 180975 h 180999"/>
                <a:gd name="connsiteX1" fmla="*/ 68793 w 251360"/>
                <a:gd name="connsiteY1" fmla="*/ 88900 h 180999"/>
                <a:gd name="connsiteX2" fmla="*/ 531 w 251360"/>
                <a:gd name="connsiteY2" fmla="*/ 0 h 180999"/>
                <a:gd name="connsiteX3" fmla="*/ 113243 w 251360"/>
                <a:gd name="connsiteY3" fmla="*/ 88900 h 180999"/>
                <a:gd name="connsiteX4" fmla="*/ 251356 w 251360"/>
                <a:gd name="connsiteY4" fmla="*/ 117475 h 180999"/>
                <a:gd name="connsiteX5" fmla="*/ 108481 w 251360"/>
                <a:gd name="connsiteY5" fmla="*/ 98425 h 180999"/>
                <a:gd name="connsiteX6" fmla="*/ 19581 w 251360"/>
                <a:gd name="connsiteY6" fmla="*/ 180975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60" h="180999">
                  <a:moveTo>
                    <a:pt x="19581" y="180975"/>
                  </a:moveTo>
                  <a:cubicBezTo>
                    <a:pt x="12966" y="179388"/>
                    <a:pt x="71968" y="119063"/>
                    <a:pt x="68793" y="88900"/>
                  </a:cubicBezTo>
                  <a:cubicBezTo>
                    <a:pt x="65618" y="58737"/>
                    <a:pt x="-6877" y="0"/>
                    <a:pt x="531" y="0"/>
                  </a:cubicBezTo>
                  <a:cubicBezTo>
                    <a:pt x="7939" y="0"/>
                    <a:pt x="71439" y="69321"/>
                    <a:pt x="113243" y="88900"/>
                  </a:cubicBezTo>
                  <a:cubicBezTo>
                    <a:pt x="155047" y="108479"/>
                    <a:pt x="252150" y="115887"/>
                    <a:pt x="251356" y="117475"/>
                  </a:cubicBezTo>
                  <a:cubicBezTo>
                    <a:pt x="250562" y="119062"/>
                    <a:pt x="144729" y="91546"/>
                    <a:pt x="108481" y="98425"/>
                  </a:cubicBezTo>
                  <a:cubicBezTo>
                    <a:pt x="72233" y="105304"/>
                    <a:pt x="26196" y="182562"/>
                    <a:pt x="19581" y="1809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97927BB-06B9-4584-AE1E-EBD51B23CBC7}"/>
                </a:ext>
              </a:extLst>
            </p:cNvPr>
            <p:cNvSpPr/>
            <p:nvPr/>
          </p:nvSpPr>
          <p:spPr>
            <a:xfrm>
              <a:off x="4430551" y="2425676"/>
              <a:ext cx="470118" cy="187872"/>
            </a:xfrm>
            <a:custGeom>
              <a:avLst/>
              <a:gdLst>
                <a:gd name="connsiteX0" fmla="*/ 162 w 470118"/>
                <a:gd name="connsiteY0" fmla="*/ 187349 h 187872"/>
                <a:gd name="connsiteX1" fmla="*/ 192249 w 470118"/>
                <a:gd name="connsiteY1" fmla="*/ 128612 h 187872"/>
                <a:gd name="connsiteX2" fmla="*/ 276387 w 470118"/>
                <a:gd name="connsiteY2" fmla="*/ 90512 h 187872"/>
                <a:gd name="connsiteX3" fmla="*/ 330362 w 470118"/>
                <a:gd name="connsiteY3" fmla="*/ 33362 h 187872"/>
                <a:gd name="connsiteX4" fmla="*/ 470062 w 470118"/>
                <a:gd name="connsiteY4" fmla="*/ 24 h 187872"/>
                <a:gd name="connsiteX5" fmla="*/ 312899 w 470118"/>
                <a:gd name="connsiteY5" fmla="*/ 38124 h 187872"/>
                <a:gd name="connsiteX6" fmla="*/ 227174 w 470118"/>
                <a:gd name="connsiteY6" fmla="*/ 92099 h 187872"/>
                <a:gd name="connsiteX7" fmla="*/ 162 w 470118"/>
                <a:gd name="connsiteY7" fmla="*/ 187349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118" h="187872">
                  <a:moveTo>
                    <a:pt x="162" y="187349"/>
                  </a:moveTo>
                  <a:cubicBezTo>
                    <a:pt x="-5659" y="193434"/>
                    <a:pt x="146212" y="144751"/>
                    <a:pt x="192249" y="128612"/>
                  </a:cubicBezTo>
                  <a:cubicBezTo>
                    <a:pt x="238286" y="112473"/>
                    <a:pt x="253368" y="106387"/>
                    <a:pt x="276387" y="90512"/>
                  </a:cubicBezTo>
                  <a:cubicBezTo>
                    <a:pt x="299406" y="74637"/>
                    <a:pt x="298083" y="48443"/>
                    <a:pt x="330362" y="33362"/>
                  </a:cubicBezTo>
                  <a:cubicBezTo>
                    <a:pt x="362641" y="18281"/>
                    <a:pt x="472972" y="-770"/>
                    <a:pt x="470062" y="24"/>
                  </a:cubicBezTo>
                  <a:cubicBezTo>
                    <a:pt x="467152" y="818"/>
                    <a:pt x="353380" y="22778"/>
                    <a:pt x="312899" y="38124"/>
                  </a:cubicBezTo>
                  <a:cubicBezTo>
                    <a:pt x="272418" y="53470"/>
                    <a:pt x="274005" y="69080"/>
                    <a:pt x="227174" y="92099"/>
                  </a:cubicBezTo>
                  <a:cubicBezTo>
                    <a:pt x="180343" y="115118"/>
                    <a:pt x="5983" y="181264"/>
                    <a:pt x="162" y="18734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85BCE94D-715A-4ADF-B572-05F14243B49A}"/>
                </a:ext>
              </a:extLst>
            </p:cNvPr>
            <p:cNvSpPr/>
            <p:nvPr/>
          </p:nvSpPr>
          <p:spPr>
            <a:xfrm>
              <a:off x="4320786" y="2425665"/>
              <a:ext cx="104208" cy="116447"/>
            </a:xfrm>
            <a:custGeom>
              <a:avLst/>
              <a:gdLst>
                <a:gd name="connsiteX0" fmla="*/ 389 w 104208"/>
                <a:gd name="connsiteY0" fmla="*/ 35 h 116447"/>
                <a:gd name="connsiteX1" fmla="*/ 57539 w 104208"/>
                <a:gd name="connsiteY1" fmla="*/ 27023 h 116447"/>
                <a:gd name="connsiteX2" fmla="*/ 103577 w 104208"/>
                <a:gd name="connsiteY2" fmla="*/ 115923 h 116447"/>
                <a:gd name="connsiteX3" fmla="*/ 84527 w 104208"/>
                <a:gd name="connsiteY3" fmla="*/ 61948 h 116447"/>
                <a:gd name="connsiteX4" fmla="*/ 87702 w 104208"/>
                <a:gd name="connsiteY4" fmla="*/ 22260 h 116447"/>
                <a:gd name="connsiteX5" fmla="*/ 389 w 104208"/>
                <a:gd name="connsiteY5" fmla="*/ 35 h 11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08" h="116447">
                  <a:moveTo>
                    <a:pt x="389" y="35"/>
                  </a:moveTo>
                  <a:cubicBezTo>
                    <a:pt x="-4638" y="829"/>
                    <a:pt x="40341" y="7708"/>
                    <a:pt x="57539" y="27023"/>
                  </a:cubicBezTo>
                  <a:cubicBezTo>
                    <a:pt x="74737" y="46338"/>
                    <a:pt x="99079" y="110102"/>
                    <a:pt x="103577" y="115923"/>
                  </a:cubicBezTo>
                  <a:cubicBezTo>
                    <a:pt x="108075" y="121744"/>
                    <a:pt x="87173" y="77558"/>
                    <a:pt x="84527" y="61948"/>
                  </a:cubicBezTo>
                  <a:cubicBezTo>
                    <a:pt x="81881" y="46338"/>
                    <a:pt x="97756" y="32579"/>
                    <a:pt x="87702" y="22260"/>
                  </a:cubicBezTo>
                  <a:cubicBezTo>
                    <a:pt x="77648" y="11941"/>
                    <a:pt x="5416" y="-759"/>
                    <a:pt x="389" y="3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CA6C51BC-B7D2-4EE1-98B7-A582BB37807E}"/>
                </a:ext>
              </a:extLst>
            </p:cNvPr>
            <p:cNvSpPr/>
            <p:nvPr/>
          </p:nvSpPr>
          <p:spPr>
            <a:xfrm>
              <a:off x="4580626" y="2368862"/>
              <a:ext cx="234262" cy="124350"/>
            </a:xfrm>
            <a:custGeom>
              <a:avLst/>
              <a:gdLst>
                <a:gd name="connsiteX0" fmla="*/ 899 w 234262"/>
                <a:gd name="connsiteY0" fmla="*/ 123513 h 124350"/>
                <a:gd name="connsiteX1" fmla="*/ 26299 w 234262"/>
                <a:gd name="connsiteY1" fmla="*/ 79063 h 124350"/>
                <a:gd name="connsiteX2" fmla="*/ 69162 w 234262"/>
                <a:gd name="connsiteY2" fmla="*/ 6038 h 124350"/>
                <a:gd name="connsiteX3" fmla="*/ 234262 w 234262"/>
                <a:gd name="connsiteY3" fmla="*/ 4451 h 124350"/>
                <a:gd name="connsiteX4" fmla="*/ 121549 w 234262"/>
                <a:gd name="connsiteY4" fmla="*/ 7626 h 124350"/>
                <a:gd name="connsiteX5" fmla="*/ 58049 w 234262"/>
                <a:gd name="connsiteY5" fmla="*/ 40963 h 124350"/>
                <a:gd name="connsiteX6" fmla="*/ 899 w 234262"/>
                <a:gd name="connsiteY6" fmla="*/ 123513 h 1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62" h="124350">
                  <a:moveTo>
                    <a:pt x="899" y="123513"/>
                  </a:moveTo>
                  <a:cubicBezTo>
                    <a:pt x="-4393" y="129863"/>
                    <a:pt x="14922" y="98642"/>
                    <a:pt x="26299" y="79063"/>
                  </a:cubicBezTo>
                  <a:cubicBezTo>
                    <a:pt x="37676" y="59484"/>
                    <a:pt x="34502" y="18473"/>
                    <a:pt x="69162" y="6038"/>
                  </a:cubicBezTo>
                  <a:cubicBezTo>
                    <a:pt x="103822" y="-6397"/>
                    <a:pt x="225531" y="4186"/>
                    <a:pt x="234262" y="4451"/>
                  </a:cubicBezTo>
                  <a:lnTo>
                    <a:pt x="121549" y="7626"/>
                  </a:lnTo>
                  <a:cubicBezTo>
                    <a:pt x="92180" y="13711"/>
                    <a:pt x="75511" y="21913"/>
                    <a:pt x="58049" y="40963"/>
                  </a:cubicBezTo>
                  <a:cubicBezTo>
                    <a:pt x="40587" y="60013"/>
                    <a:pt x="6191" y="117163"/>
                    <a:pt x="899" y="1235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75442D0C-E08C-422C-ADB0-549EEEE8E5A1}"/>
                </a:ext>
              </a:extLst>
            </p:cNvPr>
            <p:cNvSpPr/>
            <p:nvPr/>
          </p:nvSpPr>
          <p:spPr>
            <a:xfrm>
              <a:off x="4401006" y="1787940"/>
              <a:ext cx="1634096" cy="377418"/>
            </a:xfrm>
            <a:custGeom>
              <a:avLst/>
              <a:gdLst>
                <a:gd name="connsiteX0" fmla="*/ 27061 w 1634096"/>
                <a:gd name="connsiteY0" fmla="*/ 377410 h 377418"/>
                <a:gd name="connsiteX1" fmla="*/ 33411 w 1634096"/>
                <a:gd name="connsiteY1" fmla="*/ 248293 h 377418"/>
                <a:gd name="connsiteX2" fmla="*/ 257777 w 1634096"/>
                <a:gd name="connsiteY2" fmla="*/ 157277 h 377418"/>
                <a:gd name="connsiteX3" fmla="*/ 609144 w 1634096"/>
                <a:gd name="connsiteY3" fmla="*/ 78960 h 377418"/>
                <a:gd name="connsiteX4" fmla="*/ 1028244 w 1634096"/>
                <a:gd name="connsiteY4" fmla="*/ 38743 h 377418"/>
                <a:gd name="connsiteX5" fmla="*/ 1301294 w 1634096"/>
                <a:gd name="connsiteY5" fmla="*/ 4877 h 377418"/>
                <a:gd name="connsiteX6" fmla="*/ 1631494 w 1634096"/>
                <a:gd name="connsiteY6" fmla="*/ 150927 h 377418"/>
                <a:gd name="connsiteX7" fmla="*/ 1445227 w 1634096"/>
                <a:gd name="connsiteY7" fmla="*/ 66260 h 377418"/>
                <a:gd name="connsiteX8" fmla="*/ 1258961 w 1634096"/>
                <a:gd name="connsiteY8" fmla="*/ 28160 h 377418"/>
                <a:gd name="connsiteX9" fmla="*/ 808111 w 1634096"/>
                <a:gd name="connsiteY9" fmla="*/ 87427 h 377418"/>
                <a:gd name="connsiteX10" fmla="*/ 71511 w 1634096"/>
                <a:gd name="connsiteY10" fmla="*/ 241943 h 377418"/>
                <a:gd name="connsiteX11" fmla="*/ 27061 w 1634096"/>
                <a:gd name="connsiteY11" fmla="*/ 377410 h 3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4096" h="377418">
                  <a:moveTo>
                    <a:pt x="27061" y="377410"/>
                  </a:moveTo>
                  <a:cubicBezTo>
                    <a:pt x="20711" y="378468"/>
                    <a:pt x="-5042" y="284982"/>
                    <a:pt x="33411" y="248293"/>
                  </a:cubicBezTo>
                  <a:cubicBezTo>
                    <a:pt x="71864" y="211604"/>
                    <a:pt x="161822" y="185499"/>
                    <a:pt x="257777" y="157277"/>
                  </a:cubicBezTo>
                  <a:cubicBezTo>
                    <a:pt x="353732" y="129055"/>
                    <a:pt x="480733" y="98716"/>
                    <a:pt x="609144" y="78960"/>
                  </a:cubicBezTo>
                  <a:cubicBezTo>
                    <a:pt x="737555" y="59204"/>
                    <a:pt x="912886" y="51090"/>
                    <a:pt x="1028244" y="38743"/>
                  </a:cubicBezTo>
                  <a:cubicBezTo>
                    <a:pt x="1143602" y="26396"/>
                    <a:pt x="1200752" y="-13820"/>
                    <a:pt x="1301294" y="4877"/>
                  </a:cubicBezTo>
                  <a:cubicBezTo>
                    <a:pt x="1401836" y="23574"/>
                    <a:pt x="1607505" y="140697"/>
                    <a:pt x="1631494" y="150927"/>
                  </a:cubicBezTo>
                  <a:cubicBezTo>
                    <a:pt x="1655483" y="161157"/>
                    <a:pt x="1507316" y="86721"/>
                    <a:pt x="1445227" y="66260"/>
                  </a:cubicBezTo>
                  <a:cubicBezTo>
                    <a:pt x="1383138" y="45799"/>
                    <a:pt x="1365147" y="24632"/>
                    <a:pt x="1258961" y="28160"/>
                  </a:cubicBezTo>
                  <a:cubicBezTo>
                    <a:pt x="1152775" y="31688"/>
                    <a:pt x="1006019" y="51797"/>
                    <a:pt x="808111" y="87427"/>
                  </a:cubicBezTo>
                  <a:cubicBezTo>
                    <a:pt x="610203" y="123057"/>
                    <a:pt x="204861" y="197140"/>
                    <a:pt x="71511" y="241943"/>
                  </a:cubicBezTo>
                  <a:cubicBezTo>
                    <a:pt x="-61839" y="286746"/>
                    <a:pt x="33411" y="376352"/>
                    <a:pt x="27061" y="3774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C3994945-55BC-4AC0-A4DB-0BFEA00E585B}"/>
                </a:ext>
              </a:extLst>
            </p:cNvPr>
            <p:cNvSpPr/>
            <p:nvPr/>
          </p:nvSpPr>
          <p:spPr>
            <a:xfrm>
              <a:off x="4311538" y="1936199"/>
              <a:ext cx="338828" cy="248514"/>
            </a:xfrm>
            <a:custGeom>
              <a:avLst/>
              <a:gdLst>
                <a:gd name="connsiteX0" fmla="*/ 112 w 338828"/>
                <a:gd name="connsiteY0" fmla="*/ 248201 h 248514"/>
                <a:gd name="connsiteX1" fmla="*/ 135579 w 338828"/>
                <a:gd name="connsiteY1" fmla="*/ 85218 h 248514"/>
                <a:gd name="connsiteX2" fmla="*/ 338779 w 338828"/>
                <a:gd name="connsiteY2" fmla="*/ 551 h 248514"/>
                <a:gd name="connsiteX3" fmla="*/ 116529 w 338828"/>
                <a:gd name="connsiteY3" fmla="*/ 123318 h 248514"/>
                <a:gd name="connsiteX4" fmla="*/ 112 w 338828"/>
                <a:gd name="connsiteY4" fmla="*/ 248201 h 24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828" h="248514">
                  <a:moveTo>
                    <a:pt x="112" y="248201"/>
                  </a:moveTo>
                  <a:cubicBezTo>
                    <a:pt x="3287" y="241851"/>
                    <a:pt x="79135" y="126493"/>
                    <a:pt x="135579" y="85218"/>
                  </a:cubicBezTo>
                  <a:cubicBezTo>
                    <a:pt x="192023" y="43943"/>
                    <a:pt x="341954" y="-5799"/>
                    <a:pt x="338779" y="551"/>
                  </a:cubicBezTo>
                  <a:cubicBezTo>
                    <a:pt x="335604" y="6901"/>
                    <a:pt x="171210" y="83807"/>
                    <a:pt x="116529" y="123318"/>
                  </a:cubicBezTo>
                  <a:cubicBezTo>
                    <a:pt x="61848" y="162829"/>
                    <a:pt x="-3063" y="254551"/>
                    <a:pt x="112" y="24820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F4D86578-6302-49F9-BFA0-79EC87869F6D}"/>
                </a:ext>
              </a:extLst>
            </p:cNvPr>
            <p:cNvSpPr/>
            <p:nvPr/>
          </p:nvSpPr>
          <p:spPr>
            <a:xfrm>
              <a:off x="5554133" y="1907082"/>
              <a:ext cx="416471" cy="249804"/>
            </a:xfrm>
            <a:custGeom>
              <a:avLst/>
              <a:gdLst>
                <a:gd name="connsiteX0" fmla="*/ 0 w 416471"/>
                <a:gd name="connsiteY0" fmla="*/ 249801 h 249804"/>
                <a:gd name="connsiteX1" fmla="*/ 296334 w 416471"/>
                <a:gd name="connsiteY1" fmla="*/ 127035 h 249804"/>
                <a:gd name="connsiteX2" fmla="*/ 402167 w 416471"/>
                <a:gd name="connsiteY2" fmla="*/ 93168 h 249804"/>
                <a:gd name="connsiteX3" fmla="*/ 412750 w 416471"/>
                <a:gd name="connsiteY3" fmla="*/ 35 h 249804"/>
                <a:gd name="connsiteX4" fmla="*/ 376767 w 416471"/>
                <a:gd name="connsiteY4" fmla="*/ 82585 h 249804"/>
                <a:gd name="connsiteX5" fmla="*/ 279400 w 416471"/>
                <a:gd name="connsiteY5" fmla="*/ 122801 h 249804"/>
                <a:gd name="connsiteX6" fmla="*/ 0 w 416471"/>
                <a:gd name="connsiteY6" fmla="*/ 249801 h 24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471" h="249804">
                  <a:moveTo>
                    <a:pt x="0" y="249801"/>
                  </a:moveTo>
                  <a:cubicBezTo>
                    <a:pt x="2822" y="250507"/>
                    <a:pt x="229306" y="153141"/>
                    <a:pt x="296334" y="127035"/>
                  </a:cubicBezTo>
                  <a:cubicBezTo>
                    <a:pt x="363362" y="100929"/>
                    <a:pt x="382764" y="114335"/>
                    <a:pt x="402167" y="93168"/>
                  </a:cubicBezTo>
                  <a:cubicBezTo>
                    <a:pt x="421570" y="72001"/>
                    <a:pt x="416983" y="1799"/>
                    <a:pt x="412750" y="35"/>
                  </a:cubicBezTo>
                  <a:cubicBezTo>
                    <a:pt x="408517" y="-1729"/>
                    <a:pt x="398992" y="62124"/>
                    <a:pt x="376767" y="82585"/>
                  </a:cubicBezTo>
                  <a:cubicBezTo>
                    <a:pt x="354542" y="103046"/>
                    <a:pt x="336550" y="96343"/>
                    <a:pt x="279400" y="122801"/>
                  </a:cubicBezTo>
                  <a:lnTo>
                    <a:pt x="0" y="249801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1479A57-3628-4B2B-9D8E-F94179B23D19}"/>
                </a:ext>
              </a:extLst>
            </p:cNvPr>
            <p:cNvSpPr/>
            <p:nvPr/>
          </p:nvSpPr>
          <p:spPr>
            <a:xfrm>
              <a:off x="4672125" y="2182323"/>
              <a:ext cx="326565" cy="85611"/>
            </a:xfrm>
            <a:custGeom>
              <a:avLst/>
              <a:gdLst>
                <a:gd name="connsiteX0" fmla="*/ 1475 w 326565"/>
                <a:gd name="connsiteY0" fmla="*/ 82510 h 85611"/>
                <a:gd name="connsiteX1" fmla="*/ 242775 w 326565"/>
                <a:gd name="connsiteY1" fmla="*/ 23244 h 85611"/>
                <a:gd name="connsiteX2" fmla="*/ 323208 w 326565"/>
                <a:gd name="connsiteY2" fmla="*/ 2077 h 85611"/>
                <a:gd name="connsiteX3" fmla="*/ 147525 w 326565"/>
                <a:gd name="connsiteY3" fmla="*/ 69810 h 85611"/>
                <a:gd name="connsiteX4" fmla="*/ 1475 w 326565"/>
                <a:gd name="connsiteY4" fmla="*/ 82510 h 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65" h="85611">
                  <a:moveTo>
                    <a:pt x="1475" y="82510"/>
                  </a:moveTo>
                  <a:cubicBezTo>
                    <a:pt x="17350" y="74749"/>
                    <a:pt x="242775" y="23244"/>
                    <a:pt x="242775" y="23244"/>
                  </a:cubicBezTo>
                  <a:cubicBezTo>
                    <a:pt x="296397" y="9839"/>
                    <a:pt x="339083" y="-5684"/>
                    <a:pt x="323208" y="2077"/>
                  </a:cubicBezTo>
                  <a:cubicBezTo>
                    <a:pt x="307333" y="9838"/>
                    <a:pt x="193033" y="57110"/>
                    <a:pt x="147525" y="69810"/>
                  </a:cubicBezTo>
                  <a:cubicBezTo>
                    <a:pt x="102017" y="82510"/>
                    <a:pt x="-14400" y="90271"/>
                    <a:pt x="1475" y="825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8F79987-B6C5-4B16-82EC-BE6D2A3CCDB1}"/>
                </a:ext>
              </a:extLst>
            </p:cNvPr>
            <p:cNvSpPr/>
            <p:nvPr/>
          </p:nvSpPr>
          <p:spPr>
            <a:xfrm>
              <a:off x="5606520" y="1942702"/>
              <a:ext cx="398464" cy="254528"/>
            </a:xfrm>
            <a:custGeom>
              <a:avLst/>
              <a:gdLst>
                <a:gd name="connsiteX0" fmla="*/ 398463 w 398464"/>
                <a:gd name="connsiteY0" fmla="*/ 398 h 254528"/>
                <a:gd name="connsiteX1" fmla="*/ 311680 w 398464"/>
                <a:gd name="connsiteY1" fmla="*/ 205715 h 254528"/>
                <a:gd name="connsiteX2" fmla="*/ 265113 w 398464"/>
                <a:gd name="connsiteY2" fmla="*/ 220531 h 254528"/>
                <a:gd name="connsiteX3" fmla="*/ 116947 w 398464"/>
                <a:gd name="connsiteY3" fmla="*/ 254398 h 254528"/>
                <a:gd name="connsiteX4" fmla="*/ 4763 w 398464"/>
                <a:gd name="connsiteY4" fmla="*/ 231115 h 254528"/>
                <a:gd name="connsiteX5" fmla="*/ 279930 w 398464"/>
                <a:gd name="connsiteY5" fmla="*/ 203598 h 254528"/>
                <a:gd name="connsiteX6" fmla="*/ 309563 w 398464"/>
                <a:gd name="connsiteY6" fmla="*/ 154915 h 254528"/>
                <a:gd name="connsiteX7" fmla="*/ 398463 w 398464"/>
                <a:gd name="connsiteY7" fmla="*/ 398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64" h="254528">
                  <a:moveTo>
                    <a:pt x="398463" y="398"/>
                  </a:moveTo>
                  <a:cubicBezTo>
                    <a:pt x="398816" y="8865"/>
                    <a:pt x="333905" y="169026"/>
                    <a:pt x="311680" y="205715"/>
                  </a:cubicBezTo>
                  <a:cubicBezTo>
                    <a:pt x="289455" y="242404"/>
                    <a:pt x="297568" y="212417"/>
                    <a:pt x="265113" y="220531"/>
                  </a:cubicBezTo>
                  <a:cubicBezTo>
                    <a:pt x="232658" y="228645"/>
                    <a:pt x="160339" y="252634"/>
                    <a:pt x="116947" y="254398"/>
                  </a:cubicBezTo>
                  <a:cubicBezTo>
                    <a:pt x="73555" y="256162"/>
                    <a:pt x="-22401" y="239582"/>
                    <a:pt x="4763" y="231115"/>
                  </a:cubicBezTo>
                  <a:cubicBezTo>
                    <a:pt x="31927" y="222648"/>
                    <a:pt x="229130" y="216298"/>
                    <a:pt x="279930" y="203598"/>
                  </a:cubicBezTo>
                  <a:cubicBezTo>
                    <a:pt x="330730" y="190898"/>
                    <a:pt x="294041" y="189134"/>
                    <a:pt x="309563" y="154915"/>
                  </a:cubicBezTo>
                  <a:cubicBezTo>
                    <a:pt x="325085" y="120696"/>
                    <a:pt x="398110" y="-8069"/>
                    <a:pt x="398463" y="39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0DA43F68-0855-4027-9DBC-C1FD342F6DA1}"/>
                </a:ext>
              </a:extLst>
            </p:cNvPr>
            <p:cNvSpPr/>
            <p:nvPr/>
          </p:nvSpPr>
          <p:spPr>
            <a:xfrm>
              <a:off x="3983358" y="1936750"/>
              <a:ext cx="504650" cy="303072"/>
            </a:xfrm>
            <a:custGeom>
              <a:avLst/>
              <a:gdLst>
                <a:gd name="connsiteX0" fmla="*/ 503975 w 504650"/>
                <a:gd name="connsiteY0" fmla="*/ 0 h 303072"/>
                <a:gd name="connsiteX1" fmla="*/ 332525 w 504650"/>
                <a:gd name="connsiteY1" fmla="*/ 146050 h 303072"/>
                <a:gd name="connsiteX2" fmla="*/ 207642 w 504650"/>
                <a:gd name="connsiteY2" fmla="*/ 131233 h 303072"/>
                <a:gd name="connsiteX3" fmla="*/ 108159 w 504650"/>
                <a:gd name="connsiteY3" fmla="*/ 192617 h 303072"/>
                <a:gd name="connsiteX4" fmla="*/ 209 w 504650"/>
                <a:gd name="connsiteY4" fmla="*/ 302683 h 303072"/>
                <a:gd name="connsiteX5" fmla="*/ 84875 w 504650"/>
                <a:gd name="connsiteY5" fmla="*/ 226483 h 303072"/>
                <a:gd name="connsiteX6" fmla="*/ 226692 w 504650"/>
                <a:gd name="connsiteY6" fmla="*/ 154517 h 303072"/>
                <a:gd name="connsiteX7" fmla="*/ 264792 w 504650"/>
                <a:gd name="connsiteY7" fmla="*/ 146050 h 303072"/>
                <a:gd name="connsiteX8" fmla="*/ 503975 w 504650"/>
                <a:gd name="connsiteY8" fmla="*/ 0 h 3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650" h="303072">
                  <a:moveTo>
                    <a:pt x="503975" y="0"/>
                  </a:moveTo>
                  <a:cubicBezTo>
                    <a:pt x="515264" y="0"/>
                    <a:pt x="381914" y="124178"/>
                    <a:pt x="332525" y="146050"/>
                  </a:cubicBezTo>
                  <a:cubicBezTo>
                    <a:pt x="283136" y="167922"/>
                    <a:pt x="245036" y="123472"/>
                    <a:pt x="207642" y="131233"/>
                  </a:cubicBezTo>
                  <a:cubicBezTo>
                    <a:pt x="170248" y="138994"/>
                    <a:pt x="142731" y="164042"/>
                    <a:pt x="108159" y="192617"/>
                  </a:cubicBezTo>
                  <a:cubicBezTo>
                    <a:pt x="73587" y="221192"/>
                    <a:pt x="4090" y="297039"/>
                    <a:pt x="209" y="302683"/>
                  </a:cubicBezTo>
                  <a:cubicBezTo>
                    <a:pt x="-3672" y="308327"/>
                    <a:pt x="47128" y="251177"/>
                    <a:pt x="84875" y="226483"/>
                  </a:cubicBezTo>
                  <a:cubicBezTo>
                    <a:pt x="122622" y="201789"/>
                    <a:pt x="196706" y="167922"/>
                    <a:pt x="226692" y="154517"/>
                  </a:cubicBezTo>
                  <a:cubicBezTo>
                    <a:pt x="256678" y="141112"/>
                    <a:pt x="217167" y="169333"/>
                    <a:pt x="264792" y="146050"/>
                  </a:cubicBezTo>
                  <a:cubicBezTo>
                    <a:pt x="312417" y="122767"/>
                    <a:pt x="492686" y="0"/>
                    <a:pt x="50397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6FAD4418-A49B-4C0C-BA90-DD3F2666262C}"/>
                </a:ext>
              </a:extLst>
            </p:cNvPr>
            <p:cNvSpPr/>
            <p:nvPr/>
          </p:nvSpPr>
          <p:spPr>
            <a:xfrm>
              <a:off x="4854487" y="2090429"/>
              <a:ext cx="333468" cy="235288"/>
            </a:xfrm>
            <a:custGeom>
              <a:avLst/>
              <a:gdLst>
                <a:gd name="connsiteX0" fmla="*/ 88 w 333468"/>
                <a:gd name="connsiteY0" fmla="*/ 235259 h 235288"/>
                <a:gd name="connsiteX1" fmla="*/ 135026 w 333468"/>
                <a:gd name="connsiteY1" fmla="*/ 141596 h 235288"/>
                <a:gd name="connsiteX2" fmla="*/ 181063 w 333468"/>
                <a:gd name="connsiteY2" fmla="*/ 41584 h 235288"/>
                <a:gd name="connsiteX3" fmla="*/ 230276 w 333468"/>
                <a:gd name="connsiteY3" fmla="*/ 309 h 235288"/>
                <a:gd name="connsiteX4" fmla="*/ 333463 w 333468"/>
                <a:gd name="connsiteY4" fmla="*/ 22534 h 235288"/>
                <a:gd name="connsiteX5" fmla="*/ 225513 w 333468"/>
                <a:gd name="connsiteY5" fmla="*/ 19359 h 235288"/>
                <a:gd name="connsiteX6" fmla="*/ 115976 w 333468"/>
                <a:gd name="connsiteY6" fmla="*/ 132071 h 235288"/>
                <a:gd name="connsiteX7" fmla="*/ 88 w 333468"/>
                <a:gd name="connsiteY7" fmla="*/ 235259 h 2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468" h="235288">
                  <a:moveTo>
                    <a:pt x="88" y="235259"/>
                  </a:moveTo>
                  <a:cubicBezTo>
                    <a:pt x="3263" y="236846"/>
                    <a:pt x="104864" y="173875"/>
                    <a:pt x="135026" y="141596"/>
                  </a:cubicBezTo>
                  <a:cubicBezTo>
                    <a:pt x="165189" y="109317"/>
                    <a:pt x="165188" y="65132"/>
                    <a:pt x="181063" y="41584"/>
                  </a:cubicBezTo>
                  <a:cubicBezTo>
                    <a:pt x="196938" y="18036"/>
                    <a:pt x="204876" y="3484"/>
                    <a:pt x="230276" y="309"/>
                  </a:cubicBezTo>
                  <a:cubicBezTo>
                    <a:pt x="255676" y="-2866"/>
                    <a:pt x="334257" y="19359"/>
                    <a:pt x="333463" y="22534"/>
                  </a:cubicBezTo>
                  <a:cubicBezTo>
                    <a:pt x="332669" y="25709"/>
                    <a:pt x="261761" y="1103"/>
                    <a:pt x="225513" y="19359"/>
                  </a:cubicBezTo>
                  <a:cubicBezTo>
                    <a:pt x="189265" y="37615"/>
                    <a:pt x="152224" y="97940"/>
                    <a:pt x="115976" y="132071"/>
                  </a:cubicBezTo>
                  <a:cubicBezTo>
                    <a:pt x="79728" y="166202"/>
                    <a:pt x="-3087" y="233672"/>
                    <a:pt x="88" y="2352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01B0CFA2-9DB5-42EC-8D16-EC25C570B9F4}"/>
                </a:ext>
              </a:extLst>
            </p:cNvPr>
            <p:cNvSpPr/>
            <p:nvPr/>
          </p:nvSpPr>
          <p:spPr>
            <a:xfrm>
              <a:off x="5058361" y="2167403"/>
              <a:ext cx="79562" cy="294451"/>
            </a:xfrm>
            <a:custGeom>
              <a:avLst/>
              <a:gdLst>
                <a:gd name="connsiteX0" fmla="*/ 64502 w 79562"/>
                <a:gd name="connsiteY0" fmla="*/ 1122 h 294451"/>
                <a:gd name="connsiteX1" fmla="*/ 20052 w 79562"/>
                <a:gd name="connsiteY1" fmla="*/ 120185 h 294451"/>
                <a:gd name="connsiteX2" fmla="*/ 78789 w 79562"/>
                <a:gd name="connsiteY2" fmla="*/ 288460 h 294451"/>
                <a:gd name="connsiteX3" fmla="*/ 50214 w 79562"/>
                <a:gd name="connsiteY3" fmla="*/ 239247 h 294451"/>
                <a:gd name="connsiteX4" fmla="*/ 1002 w 79562"/>
                <a:gd name="connsiteY4" fmla="*/ 70972 h 294451"/>
                <a:gd name="connsiteX5" fmla="*/ 64502 w 79562"/>
                <a:gd name="connsiteY5" fmla="*/ 1122 h 29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62" h="294451">
                  <a:moveTo>
                    <a:pt x="64502" y="1122"/>
                  </a:moveTo>
                  <a:cubicBezTo>
                    <a:pt x="67677" y="9324"/>
                    <a:pt x="17671" y="72295"/>
                    <a:pt x="20052" y="120185"/>
                  </a:cubicBezTo>
                  <a:cubicBezTo>
                    <a:pt x="22433" y="168075"/>
                    <a:pt x="73762" y="268616"/>
                    <a:pt x="78789" y="288460"/>
                  </a:cubicBezTo>
                  <a:cubicBezTo>
                    <a:pt x="83816" y="308304"/>
                    <a:pt x="63178" y="275495"/>
                    <a:pt x="50214" y="239247"/>
                  </a:cubicBezTo>
                  <a:cubicBezTo>
                    <a:pt x="37249" y="202999"/>
                    <a:pt x="-7200" y="110924"/>
                    <a:pt x="1002" y="70972"/>
                  </a:cubicBezTo>
                  <a:cubicBezTo>
                    <a:pt x="9204" y="31020"/>
                    <a:pt x="61327" y="-7080"/>
                    <a:pt x="64502" y="11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82D53F24-35A4-49E1-9D4A-8D5D858DF680}"/>
                </a:ext>
              </a:extLst>
            </p:cNvPr>
            <p:cNvSpPr/>
            <p:nvPr/>
          </p:nvSpPr>
          <p:spPr>
            <a:xfrm>
              <a:off x="4984696" y="2181166"/>
              <a:ext cx="66764" cy="315486"/>
            </a:xfrm>
            <a:custGeom>
              <a:avLst/>
              <a:gdLst>
                <a:gd name="connsiteX0" fmla="*/ 66729 w 66764"/>
                <a:gd name="connsiteY0" fmla="*/ 59 h 315486"/>
                <a:gd name="connsiteX1" fmla="*/ 27042 w 66764"/>
                <a:gd name="connsiteY1" fmla="*/ 106422 h 315486"/>
                <a:gd name="connsiteX2" fmla="*/ 23867 w 66764"/>
                <a:gd name="connsiteY2" fmla="*/ 287397 h 315486"/>
                <a:gd name="connsiteX3" fmla="*/ 41329 w 66764"/>
                <a:gd name="connsiteY3" fmla="*/ 303272 h 315486"/>
                <a:gd name="connsiteX4" fmla="*/ 54 w 66764"/>
                <a:gd name="connsiteY4" fmla="*/ 171509 h 315486"/>
                <a:gd name="connsiteX5" fmla="*/ 33392 w 66764"/>
                <a:gd name="connsiteY5" fmla="*/ 92134 h 315486"/>
                <a:gd name="connsiteX6" fmla="*/ 66729 w 66764"/>
                <a:gd name="connsiteY6" fmla="*/ 59 h 31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4" h="315486">
                  <a:moveTo>
                    <a:pt x="66729" y="59"/>
                  </a:moveTo>
                  <a:cubicBezTo>
                    <a:pt x="65671" y="2440"/>
                    <a:pt x="34186" y="58532"/>
                    <a:pt x="27042" y="106422"/>
                  </a:cubicBezTo>
                  <a:cubicBezTo>
                    <a:pt x="19898" y="154312"/>
                    <a:pt x="21486" y="254589"/>
                    <a:pt x="23867" y="287397"/>
                  </a:cubicBezTo>
                  <a:cubicBezTo>
                    <a:pt x="26248" y="320205"/>
                    <a:pt x="45298" y="322587"/>
                    <a:pt x="41329" y="303272"/>
                  </a:cubicBezTo>
                  <a:cubicBezTo>
                    <a:pt x="37360" y="283957"/>
                    <a:pt x="1377" y="206699"/>
                    <a:pt x="54" y="171509"/>
                  </a:cubicBezTo>
                  <a:cubicBezTo>
                    <a:pt x="-1269" y="136319"/>
                    <a:pt x="22015" y="117269"/>
                    <a:pt x="33392" y="92134"/>
                  </a:cubicBezTo>
                  <a:cubicBezTo>
                    <a:pt x="44769" y="66999"/>
                    <a:pt x="67787" y="-2322"/>
                    <a:pt x="66729" y="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2C3EAB22-B571-4186-90D4-73CEA8B81AB5}"/>
                </a:ext>
              </a:extLst>
            </p:cNvPr>
            <p:cNvSpPr/>
            <p:nvPr/>
          </p:nvSpPr>
          <p:spPr>
            <a:xfrm>
              <a:off x="5234793" y="2141241"/>
              <a:ext cx="297684" cy="71840"/>
            </a:xfrm>
            <a:custGeom>
              <a:avLst/>
              <a:gdLst>
                <a:gd name="connsiteX0" fmla="*/ 782 w 297684"/>
                <a:gd name="connsiteY0" fmla="*/ 297 h 71840"/>
                <a:gd name="connsiteX1" fmla="*/ 148420 w 297684"/>
                <a:gd name="connsiteY1" fmla="*/ 32047 h 71840"/>
                <a:gd name="connsiteX2" fmla="*/ 227795 w 297684"/>
                <a:gd name="connsiteY2" fmla="*/ 71734 h 71840"/>
                <a:gd name="connsiteX3" fmla="*/ 297645 w 297684"/>
                <a:gd name="connsiteY3" fmla="*/ 19347 h 71840"/>
                <a:gd name="connsiteX4" fmla="*/ 218270 w 297684"/>
                <a:gd name="connsiteY4" fmla="*/ 51097 h 71840"/>
                <a:gd name="connsiteX5" fmla="*/ 782 w 297684"/>
                <a:gd name="connsiteY5" fmla="*/ 297 h 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684" h="71840">
                  <a:moveTo>
                    <a:pt x="782" y="297"/>
                  </a:moveTo>
                  <a:cubicBezTo>
                    <a:pt x="-10860" y="-2878"/>
                    <a:pt x="110584" y="20141"/>
                    <a:pt x="148420" y="32047"/>
                  </a:cubicBezTo>
                  <a:cubicBezTo>
                    <a:pt x="186256" y="43953"/>
                    <a:pt x="202924" y="73851"/>
                    <a:pt x="227795" y="71734"/>
                  </a:cubicBezTo>
                  <a:cubicBezTo>
                    <a:pt x="252666" y="69617"/>
                    <a:pt x="299232" y="22786"/>
                    <a:pt x="297645" y="19347"/>
                  </a:cubicBezTo>
                  <a:cubicBezTo>
                    <a:pt x="296058" y="15908"/>
                    <a:pt x="269599" y="55066"/>
                    <a:pt x="218270" y="51097"/>
                  </a:cubicBezTo>
                  <a:cubicBezTo>
                    <a:pt x="166941" y="47128"/>
                    <a:pt x="12424" y="3472"/>
                    <a:pt x="782" y="29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8C4AC928-18C5-4347-B5A2-AE7E854429A0}"/>
                </a:ext>
              </a:extLst>
            </p:cNvPr>
            <p:cNvSpPr/>
            <p:nvPr/>
          </p:nvSpPr>
          <p:spPr>
            <a:xfrm>
              <a:off x="5181513" y="2220902"/>
              <a:ext cx="412856" cy="109579"/>
            </a:xfrm>
            <a:custGeom>
              <a:avLst/>
              <a:gdLst>
                <a:gd name="connsiteX0" fmla="*/ 87 w 412856"/>
                <a:gd name="connsiteY0" fmla="*/ 66686 h 109579"/>
                <a:gd name="connsiteX1" fmla="*/ 181062 w 412856"/>
                <a:gd name="connsiteY1" fmla="*/ 109548 h 109579"/>
                <a:gd name="connsiteX2" fmla="*/ 266787 w 412856"/>
                <a:gd name="connsiteY2" fmla="*/ 58748 h 109579"/>
                <a:gd name="connsiteX3" fmla="*/ 412837 w 412856"/>
                <a:gd name="connsiteY3" fmla="*/ 11 h 109579"/>
                <a:gd name="connsiteX4" fmla="*/ 276312 w 412856"/>
                <a:gd name="connsiteY4" fmla="*/ 63511 h 109579"/>
                <a:gd name="connsiteX5" fmla="*/ 158837 w 412856"/>
                <a:gd name="connsiteY5" fmla="*/ 88911 h 109579"/>
                <a:gd name="connsiteX6" fmla="*/ 87 w 412856"/>
                <a:gd name="connsiteY6" fmla="*/ 66686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56" h="109579">
                  <a:moveTo>
                    <a:pt x="87" y="66686"/>
                  </a:moveTo>
                  <a:cubicBezTo>
                    <a:pt x="3791" y="70125"/>
                    <a:pt x="136612" y="110871"/>
                    <a:pt x="181062" y="109548"/>
                  </a:cubicBezTo>
                  <a:cubicBezTo>
                    <a:pt x="225512" y="108225"/>
                    <a:pt x="228158" y="77004"/>
                    <a:pt x="266787" y="58748"/>
                  </a:cubicBezTo>
                  <a:cubicBezTo>
                    <a:pt x="305416" y="40492"/>
                    <a:pt x="411250" y="-783"/>
                    <a:pt x="412837" y="11"/>
                  </a:cubicBezTo>
                  <a:cubicBezTo>
                    <a:pt x="414424" y="805"/>
                    <a:pt x="318645" y="48694"/>
                    <a:pt x="276312" y="63511"/>
                  </a:cubicBezTo>
                  <a:cubicBezTo>
                    <a:pt x="233979" y="78328"/>
                    <a:pt x="206727" y="90499"/>
                    <a:pt x="158837" y="88911"/>
                  </a:cubicBezTo>
                  <a:cubicBezTo>
                    <a:pt x="110948" y="87324"/>
                    <a:pt x="-3617" y="63247"/>
                    <a:pt x="87" y="666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9C6D3F62-D41C-401F-A226-C7563E8E8295}"/>
                </a:ext>
              </a:extLst>
            </p:cNvPr>
            <p:cNvSpPr/>
            <p:nvPr/>
          </p:nvSpPr>
          <p:spPr>
            <a:xfrm>
              <a:off x="4813903" y="2484041"/>
              <a:ext cx="212158" cy="132163"/>
            </a:xfrm>
            <a:custGeom>
              <a:avLst/>
              <a:gdLst>
                <a:gd name="connsiteX0" fmla="*/ 212122 w 212158"/>
                <a:gd name="connsiteY0" fmla="*/ 17859 h 132163"/>
                <a:gd name="connsiteX1" fmla="*/ 21622 w 212158"/>
                <a:gd name="connsiteY1" fmla="*/ 1984 h 132163"/>
                <a:gd name="connsiteX2" fmla="*/ 72422 w 212158"/>
                <a:gd name="connsiteY2" fmla="*/ 68659 h 132163"/>
                <a:gd name="connsiteX3" fmla="*/ 108935 w 212158"/>
                <a:gd name="connsiteY3" fmla="*/ 132159 h 132163"/>
                <a:gd name="connsiteX4" fmla="*/ 64485 w 212158"/>
                <a:gd name="connsiteY4" fmla="*/ 65484 h 132163"/>
                <a:gd name="connsiteX5" fmla="*/ 4160 w 212158"/>
                <a:gd name="connsiteY5" fmla="*/ 21034 h 132163"/>
                <a:gd name="connsiteX6" fmla="*/ 212122 w 212158"/>
                <a:gd name="connsiteY6" fmla="*/ 17859 h 13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58" h="132163">
                  <a:moveTo>
                    <a:pt x="212122" y="17859"/>
                  </a:moveTo>
                  <a:cubicBezTo>
                    <a:pt x="215032" y="14684"/>
                    <a:pt x="44905" y="-6483"/>
                    <a:pt x="21622" y="1984"/>
                  </a:cubicBezTo>
                  <a:cubicBezTo>
                    <a:pt x="-1661" y="10451"/>
                    <a:pt x="57870" y="46963"/>
                    <a:pt x="72422" y="68659"/>
                  </a:cubicBezTo>
                  <a:cubicBezTo>
                    <a:pt x="86974" y="90355"/>
                    <a:pt x="110258" y="132688"/>
                    <a:pt x="108935" y="132159"/>
                  </a:cubicBezTo>
                  <a:cubicBezTo>
                    <a:pt x="107612" y="131630"/>
                    <a:pt x="81947" y="84005"/>
                    <a:pt x="64485" y="65484"/>
                  </a:cubicBezTo>
                  <a:cubicBezTo>
                    <a:pt x="47022" y="46963"/>
                    <a:pt x="-16742" y="29765"/>
                    <a:pt x="4160" y="21034"/>
                  </a:cubicBezTo>
                  <a:cubicBezTo>
                    <a:pt x="25062" y="12303"/>
                    <a:pt x="209212" y="21034"/>
                    <a:pt x="212122" y="178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7A009412-C1CC-402E-9945-2A62629EDFD4}"/>
                </a:ext>
              </a:extLst>
            </p:cNvPr>
            <p:cNvSpPr/>
            <p:nvPr/>
          </p:nvSpPr>
          <p:spPr>
            <a:xfrm>
              <a:off x="5019661" y="2277789"/>
              <a:ext cx="227192" cy="416343"/>
            </a:xfrm>
            <a:custGeom>
              <a:avLst/>
              <a:gdLst>
                <a:gd name="connsiteX0" fmla="*/ 149239 w 227192"/>
                <a:gd name="connsiteY0" fmla="*/ 274 h 416343"/>
                <a:gd name="connsiteX1" fmla="*/ 206389 w 227192"/>
                <a:gd name="connsiteY1" fmla="*/ 108224 h 416343"/>
                <a:gd name="connsiteX2" fmla="*/ 222264 w 227192"/>
                <a:gd name="connsiteY2" fmla="*/ 152674 h 416343"/>
                <a:gd name="connsiteX3" fmla="*/ 125427 w 227192"/>
                <a:gd name="connsiteY3" fmla="*/ 198711 h 416343"/>
                <a:gd name="connsiteX4" fmla="*/ 60339 w 227192"/>
                <a:gd name="connsiteY4" fmla="*/ 270149 h 416343"/>
                <a:gd name="connsiteX5" fmla="*/ 14 w 227192"/>
                <a:gd name="connsiteY5" fmla="*/ 416199 h 416343"/>
                <a:gd name="connsiteX6" fmla="*/ 55577 w 227192"/>
                <a:gd name="connsiteY6" fmla="*/ 241574 h 416343"/>
                <a:gd name="connsiteX7" fmla="*/ 152414 w 227192"/>
                <a:gd name="connsiteY7" fmla="*/ 174899 h 416343"/>
                <a:gd name="connsiteX8" fmla="*/ 227027 w 227192"/>
                <a:gd name="connsiteY8" fmla="*/ 143149 h 416343"/>
                <a:gd name="connsiteX9" fmla="*/ 149239 w 227192"/>
                <a:gd name="connsiteY9" fmla="*/ 274 h 41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92" h="416343">
                  <a:moveTo>
                    <a:pt x="149239" y="274"/>
                  </a:moveTo>
                  <a:cubicBezTo>
                    <a:pt x="145799" y="-5547"/>
                    <a:pt x="194218" y="82824"/>
                    <a:pt x="206389" y="108224"/>
                  </a:cubicBezTo>
                  <a:cubicBezTo>
                    <a:pt x="218560" y="133624"/>
                    <a:pt x="235758" y="137593"/>
                    <a:pt x="222264" y="152674"/>
                  </a:cubicBezTo>
                  <a:cubicBezTo>
                    <a:pt x="208770" y="167755"/>
                    <a:pt x="152414" y="179132"/>
                    <a:pt x="125427" y="198711"/>
                  </a:cubicBezTo>
                  <a:cubicBezTo>
                    <a:pt x="98440" y="218290"/>
                    <a:pt x="81241" y="233901"/>
                    <a:pt x="60339" y="270149"/>
                  </a:cubicBezTo>
                  <a:cubicBezTo>
                    <a:pt x="39437" y="306397"/>
                    <a:pt x="808" y="420961"/>
                    <a:pt x="14" y="416199"/>
                  </a:cubicBezTo>
                  <a:cubicBezTo>
                    <a:pt x="-780" y="411437"/>
                    <a:pt x="30177" y="281791"/>
                    <a:pt x="55577" y="241574"/>
                  </a:cubicBezTo>
                  <a:cubicBezTo>
                    <a:pt x="80977" y="201357"/>
                    <a:pt x="123839" y="191303"/>
                    <a:pt x="152414" y="174899"/>
                  </a:cubicBezTo>
                  <a:cubicBezTo>
                    <a:pt x="180989" y="158495"/>
                    <a:pt x="225969" y="169078"/>
                    <a:pt x="227027" y="143149"/>
                  </a:cubicBezTo>
                  <a:cubicBezTo>
                    <a:pt x="228085" y="117220"/>
                    <a:pt x="152679" y="6095"/>
                    <a:pt x="149239" y="2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C0D625AD-6201-45D0-B793-D0830BE48348}"/>
                </a:ext>
              </a:extLst>
            </p:cNvPr>
            <p:cNvSpPr/>
            <p:nvPr/>
          </p:nvSpPr>
          <p:spPr>
            <a:xfrm>
              <a:off x="4971902" y="2628942"/>
              <a:ext cx="65257" cy="223796"/>
            </a:xfrm>
            <a:custGeom>
              <a:avLst/>
              <a:gdLst>
                <a:gd name="connsiteX0" fmla="*/ 65236 w 65257"/>
                <a:gd name="connsiteY0" fmla="*/ 1546 h 223796"/>
                <a:gd name="connsiteX1" fmla="*/ 11261 w 65257"/>
                <a:gd name="connsiteY1" fmla="*/ 119021 h 223796"/>
                <a:gd name="connsiteX2" fmla="*/ 25548 w 65257"/>
                <a:gd name="connsiteY2" fmla="*/ 223796 h 223796"/>
                <a:gd name="connsiteX3" fmla="*/ 148 w 65257"/>
                <a:gd name="connsiteY3" fmla="*/ 117433 h 223796"/>
                <a:gd name="connsiteX4" fmla="*/ 17611 w 65257"/>
                <a:gd name="connsiteY4" fmla="*/ 55521 h 223796"/>
                <a:gd name="connsiteX5" fmla="*/ 65236 w 65257"/>
                <a:gd name="connsiteY5" fmla="*/ 1546 h 2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7" h="223796">
                  <a:moveTo>
                    <a:pt x="65236" y="1546"/>
                  </a:moveTo>
                  <a:cubicBezTo>
                    <a:pt x="64178" y="12129"/>
                    <a:pt x="17876" y="81979"/>
                    <a:pt x="11261" y="119021"/>
                  </a:cubicBezTo>
                  <a:cubicBezTo>
                    <a:pt x="4646" y="156063"/>
                    <a:pt x="27400" y="224061"/>
                    <a:pt x="25548" y="223796"/>
                  </a:cubicBezTo>
                  <a:cubicBezTo>
                    <a:pt x="23696" y="223531"/>
                    <a:pt x="1471" y="145479"/>
                    <a:pt x="148" y="117433"/>
                  </a:cubicBezTo>
                  <a:cubicBezTo>
                    <a:pt x="-1175" y="89387"/>
                    <a:pt x="6499" y="73512"/>
                    <a:pt x="17611" y="55521"/>
                  </a:cubicBezTo>
                  <a:cubicBezTo>
                    <a:pt x="28723" y="37530"/>
                    <a:pt x="66294" y="-9037"/>
                    <a:pt x="65236" y="15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0DF1D6F5-4B69-4BE7-9161-B2B9B9D615FC}"/>
                </a:ext>
              </a:extLst>
            </p:cNvPr>
            <p:cNvSpPr/>
            <p:nvPr/>
          </p:nvSpPr>
          <p:spPr>
            <a:xfrm>
              <a:off x="5431715" y="2436724"/>
              <a:ext cx="486543" cy="147758"/>
            </a:xfrm>
            <a:custGeom>
              <a:avLst/>
              <a:gdLst>
                <a:gd name="connsiteX0" fmla="*/ 710 w 486543"/>
                <a:gd name="connsiteY0" fmla="*/ 1676 h 147758"/>
                <a:gd name="connsiteX1" fmla="*/ 202323 w 486543"/>
                <a:gd name="connsiteY1" fmla="*/ 1676 h 147758"/>
                <a:gd name="connsiteX2" fmla="*/ 222960 w 486543"/>
                <a:gd name="connsiteY2" fmla="*/ 8026 h 147758"/>
                <a:gd name="connsiteX3" fmla="*/ 273760 w 486543"/>
                <a:gd name="connsiteY3" fmla="*/ 62001 h 147758"/>
                <a:gd name="connsiteX4" fmla="*/ 486485 w 486543"/>
                <a:gd name="connsiteY4" fmla="*/ 147726 h 147758"/>
                <a:gd name="connsiteX5" fmla="*/ 251535 w 486543"/>
                <a:gd name="connsiteY5" fmla="*/ 71526 h 147758"/>
                <a:gd name="connsiteX6" fmla="*/ 140410 w 486543"/>
                <a:gd name="connsiteY6" fmla="*/ 20726 h 147758"/>
                <a:gd name="connsiteX7" fmla="*/ 710 w 486543"/>
                <a:gd name="connsiteY7" fmla="*/ 1676 h 1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543" h="147758">
                  <a:moveTo>
                    <a:pt x="710" y="1676"/>
                  </a:moveTo>
                  <a:cubicBezTo>
                    <a:pt x="11029" y="-1499"/>
                    <a:pt x="165281" y="618"/>
                    <a:pt x="202323" y="1676"/>
                  </a:cubicBezTo>
                  <a:cubicBezTo>
                    <a:pt x="239365" y="2734"/>
                    <a:pt x="211054" y="-2028"/>
                    <a:pt x="222960" y="8026"/>
                  </a:cubicBezTo>
                  <a:cubicBezTo>
                    <a:pt x="234866" y="18080"/>
                    <a:pt x="229839" y="38718"/>
                    <a:pt x="273760" y="62001"/>
                  </a:cubicBezTo>
                  <a:cubicBezTo>
                    <a:pt x="317681" y="85284"/>
                    <a:pt x="490189" y="146139"/>
                    <a:pt x="486485" y="147726"/>
                  </a:cubicBezTo>
                  <a:cubicBezTo>
                    <a:pt x="482781" y="149313"/>
                    <a:pt x="309214" y="92693"/>
                    <a:pt x="251535" y="71526"/>
                  </a:cubicBezTo>
                  <a:cubicBezTo>
                    <a:pt x="193856" y="50359"/>
                    <a:pt x="185654" y="30251"/>
                    <a:pt x="140410" y="20726"/>
                  </a:cubicBezTo>
                  <a:cubicBezTo>
                    <a:pt x="95166" y="11201"/>
                    <a:pt x="-9609" y="4851"/>
                    <a:pt x="710" y="167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C5696230-604D-4BC7-B722-B75E9D03BD7E}"/>
                </a:ext>
              </a:extLst>
            </p:cNvPr>
            <p:cNvSpPr/>
            <p:nvPr/>
          </p:nvSpPr>
          <p:spPr>
            <a:xfrm>
              <a:off x="5200877" y="2351050"/>
              <a:ext cx="112092" cy="262537"/>
            </a:xfrm>
            <a:custGeom>
              <a:avLst/>
              <a:gdLst>
                <a:gd name="connsiteX0" fmla="*/ 69623 w 112092"/>
                <a:gd name="connsiteY0" fmla="*/ 38 h 262537"/>
                <a:gd name="connsiteX1" fmla="*/ 109311 w 112092"/>
                <a:gd name="connsiteY1" fmla="*/ 122275 h 262537"/>
                <a:gd name="connsiteX2" fmla="*/ 36286 w 112092"/>
                <a:gd name="connsiteY2" fmla="*/ 176250 h 262537"/>
                <a:gd name="connsiteX3" fmla="*/ 4536 w 112092"/>
                <a:gd name="connsiteY3" fmla="*/ 204825 h 262537"/>
                <a:gd name="connsiteX4" fmla="*/ 1361 w 112092"/>
                <a:gd name="connsiteY4" fmla="*/ 261975 h 262537"/>
                <a:gd name="connsiteX5" fmla="*/ 15648 w 112092"/>
                <a:gd name="connsiteY5" fmla="*/ 166725 h 262537"/>
                <a:gd name="connsiteX6" fmla="*/ 110898 w 112092"/>
                <a:gd name="connsiteY6" fmla="*/ 109575 h 262537"/>
                <a:gd name="connsiteX7" fmla="*/ 69623 w 112092"/>
                <a:gd name="connsiteY7" fmla="*/ 38 h 26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92" h="262537">
                  <a:moveTo>
                    <a:pt x="69623" y="38"/>
                  </a:moveTo>
                  <a:cubicBezTo>
                    <a:pt x="69359" y="2155"/>
                    <a:pt x="114867" y="92906"/>
                    <a:pt x="109311" y="122275"/>
                  </a:cubicBezTo>
                  <a:cubicBezTo>
                    <a:pt x="103755" y="151644"/>
                    <a:pt x="53748" y="162492"/>
                    <a:pt x="36286" y="176250"/>
                  </a:cubicBezTo>
                  <a:cubicBezTo>
                    <a:pt x="18824" y="190008"/>
                    <a:pt x="10357" y="190538"/>
                    <a:pt x="4536" y="204825"/>
                  </a:cubicBezTo>
                  <a:cubicBezTo>
                    <a:pt x="-1285" y="219112"/>
                    <a:pt x="-491" y="268325"/>
                    <a:pt x="1361" y="261975"/>
                  </a:cubicBezTo>
                  <a:cubicBezTo>
                    <a:pt x="3213" y="255625"/>
                    <a:pt x="-2608" y="192125"/>
                    <a:pt x="15648" y="166725"/>
                  </a:cubicBezTo>
                  <a:cubicBezTo>
                    <a:pt x="33904" y="141325"/>
                    <a:pt x="101373" y="136033"/>
                    <a:pt x="110898" y="109575"/>
                  </a:cubicBezTo>
                  <a:cubicBezTo>
                    <a:pt x="120423" y="83117"/>
                    <a:pt x="69887" y="-2079"/>
                    <a:pt x="69623" y="3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6C03919A-E61F-4A49-90EE-60C4A0792C3B}"/>
                </a:ext>
              </a:extLst>
            </p:cNvPr>
            <p:cNvSpPr/>
            <p:nvPr/>
          </p:nvSpPr>
          <p:spPr>
            <a:xfrm>
              <a:off x="5060054" y="2697091"/>
              <a:ext cx="163744" cy="154647"/>
            </a:xfrm>
            <a:custGeom>
              <a:avLst/>
              <a:gdLst>
                <a:gd name="connsiteX0" fmla="*/ 896 w 163744"/>
                <a:gd name="connsiteY0" fmla="*/ 72 h 154647"/>
                <a:gd name="connsiteX1" fmla="*/ 23121 w 163744"/>
                <a:gd name="connsiteY1" fmla="*/ 92147 h 154647"/>
                <a:gd name="connsiteX2" fmla="*/ 124721 w 163744"/>
                <a:gd name="connsiteY2" fmla="*/ 147709 h 154647"/>
                <a:gd name="connsiteX3" fmla="*/ 162821 w 163744"/>
                <a:gd name="connsiteY3" fmla="*/ 149297 h 154647"/>
                <a:gd name="connsiteX4" fmla="*/ 91384 w 163744"/>
                <a:gd name="connsiteY4" fmla="*/ 149297 h 154647"/>
                <a:gd name="connsiteX5" fmla="*/ 42171 w 163744"/>
                <a:gd name="connsiteY5" fmla="*/ 77859 h 154647"/>
                <a:gd name="connsiteX6" fmla="*/ 896 w 163744"/>
                <a:gd name="connsiteY6" fmla="*/ 72 h 15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4" h="154647">
                  <a:moveTo>
                    <a:pt x="896" y="72"/>
                  </a:moveTo>
                  <a:cubicBezTo>
                    <a:pt x="-2279" y="2453"/>
                    <a:pt x="2484" y="67541"/>
                    <a:pt x="23121" y="92147"/>
                  </a:cubicBezTo>
                  <a:cubicBezTo>
                    <a:pt x="43758" y="116753"/>
                    <a:pt x="101438" y="138184"/>
                    <a:pt x="124721" y="147709"/>
                  </a:cubicBezTo>
                  <a:cubicBezTo>
                    <a:pt x="148004" y="157234"/>
                    <a:pt x="168377" y="149032"/>
                    <a:pt x="162821" y="149297"/>
                  </a:cubicBezTo>
                  <a:cubicBezTo>
                    <a:pt x="157265" y="149562"/>
                    <a:pt x="111492" y="161203"/>
                    <a:pt x="91384" y="149297"/>
                  </a:cubicBezTo>
                  <a:cubicBezTo>
                    <a:pt x="71276" y="137391"/>
                    <a:pt x="56194" y="101142"/>
                    <a:pt x="42171" y="77859"/>
                  </a:cubicBezTo>
                  <a:cubicBezTo>
                    <a:pt x="28148" y="54576"/>
                    <a:pt x="4071" y="-2309"/>
                    <a:pt x="896" y="7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BA3B6820-9F3D-4C41-B593-09B9A7EE74DF}"/>
                </a:ext>
              </a:extLst>
            </p:cNvPr>
            <p:cNvSpPr/>
            <p:nvPr/>
          </p:nvSpPr>
          <p:spPr>
            <a:xfrm>
              <a:off x="5008359" y="2623412"/>
              <a:ext cx="130429" cy="278163"/>
            </a:xfrm>
            <a:custGeom>
              <a:avLst/>
              <a:gdLst>
                <a:gd name="connsiteX0" fmla="*/ 98629 w 130429"/>
                <a:gd name="connsiteY0" fmla="*/ 726 h 278163"/>
                <a:gd name="connsiteX1" fmla="*/ 22429 w 130429"/>
                <a:gd name="connsiteY1" fmla="*/ 94388 h 278163"/>
                <a:gd name="connsiteX2" fmla="*/ 25604 w 130429"/>
                <a:gd name="connsiteY2" fmla="*/ 213451 h 278163"/>
                <a:gd name="connsiteX3" fmla="*/ 65291 w 130429"/>
                <a:gd name="connsiteY3" fmla="*/ 276951 h 278163"/>
                <a:gd name="connsiteX4" fmla="*/ 130379 w 130429"/>
                <a:gd name="connsiteY4" fmla="*/ 256313 h 278163"/>
                <a:gd name="connsiteX5" fmla="*/ 54179 w 130429"/>
                <a:gd name="connsiteY5" fmla="*/ 270601 h 278163"/>
                <a:gd name="connsiteX6" fmla="*/ 16079 w 130429"/>
                <a:gd name="connsiteY6" fmla="*/ 197576 h 278163"/>
                <a:gd name="connsiteX7" fmla="*/ 1791 w 130429"/>
                <a:gd name="connsiteY7" fmla="*/ 132488 h 278163"/>
                <a:gd name="connsiteX8" fmla="*/ 54179 w 130429"/>
                <a:gd name="connsiteY8" fmla="*/ 54701 h 278163"/>
                <a:gd name="connsiteX9" fmla="*/ 98629 w 130429"/>
                <a:gd name="connsiteY9" fmla="*/ 726 h 27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29" h="278163">
                  <a:moveTo>
                    <a:pt x="98629" y="726"/>
                  </a:moveTo>
                  <a:cubicBezTo>
                    <a:pt x="93337" y="7340"/>
                    <a:pt x="34600" y="58934"/>
                    <a:pt x="22429" y="94388"/>
                  </a:cubicBezTo>
                  <a:cubicBezTo>
                    <a:pt x="10258" y="129842"/>
                    <a:pt x="18460" y="183024"/>
                    <a:pt x="25604" y="213451"/>
                  </a:cubicBezTo>
                  <a:cubicBezTo>
                    <a:pt x="32748" y="243878"/>
                    <a:pt x="47829" y="269807"/>
                    <a:pt x="65291" y="276951"/>
                  </a:cubicBezTo>
                  <a:cubicBezTo>
                    <a:pt x="82753" y="284095"/>
                    <a:pt x="132231" y="257371"/>
                    <a:pt x="130379" y="256313"/>
                  </a:cubicBezTo>
                  <a:cubicBezTo>
                    <a:pt x="128527" y="255255"/>
                    <a:pt x="73229" y="280390"/>
                    <a:pt x="54179" y="270601"/>
                  </a:cubicBezTo>
                  <a:cubicBezTo>
                    <a:pt x="35129" y="260812"/>
                    <a:pt x="24810" y="220595"/>
                    <a:pt x="16079" y="197576"/>
                  </a:cubicBezTo>
                  <a:cubicBezTo>
                    <a:pt x="7348" y="174557"/>
                    <a:pt x="-4559" y="156300"/>
                    <a:pt x="1791" y="132488"/>
                  </a:cubicBezTo>
                  <a:cubicBezTo>
                    <a:pt x="8141" y="108676"/>
                    <a:pt x="39362" y="75074"/>
                    <a:pt x="54179" y="54701"/>
                  </a:cubicBezTo>
                  <a:cubicBezTo>
                    <a:pt x="68996" y="34328"/>
                    <a:pt x="103921" y="-5888"/>
                    <a:pt x="98629" y="72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BAE86292-BD41-450F-90A4-3A1CA8D77CAC}"/>
                </a:ext>
              </a:extLst>
            </p:cNvPr>
            <p:cNvSpPr/>
            <p:nvPr/>
          </p:nvSpPr>
          <p:spPr>
            <a:xfrm>
              <a:off x="4756331" y="2801929"/>
              <a:ext cx="60350" cy="324754"/>
            </a:xfrm>
            <a:custGeom>
              <a:avLst/>
              <a:gdLst>
                <a:gd name="connsiteX0" fmla="*/ 60144 w 60350"/>
                <a:gd name="connsiteY0" fmla="*/ 9 h 324754"/>
                <a:gd name="connsiteX1" fmla="*/ 23632 w 60350"/>
                <a:gd name="connsiteY1" fmla="*/ 136534 h 324754"/>
                <a:gd name="connsiteX2" fmla="*/ 28394 w 60350"/>
                <a:gd name="connsiteY2" fmla="*/ 323859 h 324754"/>
                <a:gd name="connsiteX3" fmla="*/ 4582 w 60350"/>
                <a:gd name="connsiteY3" fmla="*/ 204796 h 324754"/>
                <a:gd name="connsiteX4" fmla="*/ 4582 w 60350"/>
                <a:gd name="connsiteY4" fmla="*/ 142884 h 324754"/>
                <a:gd name="connsiteX5" fmla="*/ 60144 w 60350"/>
                <a:gd name="connsiteY5" fmla="*/ 9 h 3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50" h="324754">
                  <a:moveTo>
                    <a:pt x="60144" y="9"/>
                  </a:moveTo>
                  <a:cubicBezTo>
                    <a:pt x="63319" y="-1049"/>
                    <a:pt x="28924" y="82559"/>
                    <a:pt x="23632" y="136534"/>
                  </a:cubicBezTo>
                  <a:cubicBezTo>
                    <a:pt x="18340" y="190509"/>
                    <a:pt x="31569" y="312482"/>
                    <a:pt x="28394" y="323859"/>
                  </a:cubicBezTo>
                  <a:cubicBezTo>
                    <a:pt x="25219" y="335236"/>
                    <a:pt x="8551" y="234958"/>
                    <a:pt x="4582" y="204796"/>
                  </a:cubicBezTo>
                  <a:cubicBezTo>
                    <a:pt x="613" y="174634"/>
                    <a:pt x="-3355" y="175692"/>
                    <a:pt x="4582" y="142884"/>
                  </a:cubicBezTo>
                  <a:cubicBezTo>
                    <a:pt x="12519" y="110076"/>
                    <a:pt x="56969" y="1067"/>
                    <a:pt x="60144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C71059F-A283-4015-A1C5-756A7DFFAE19}"/>
                </a:ext>
              </a:extLst>
            </p:cNvPr>
            <p:cNvSpPr/>
            <p:nvPr/>
          </p:nvSpPr>
          <p:spPr>
            <a:xfrm>
              <a:off x="4903728" y="2845232"/>
              <a:ext cx="96903" cy="490773"/>
            </a:xfrm>
            <a:custGeom>
              <a:avLst/>
              <a:gdLst>
                <a:gd name="connsiteX0" fmla="*/ 96897 w 96903"/>
                <a:gd name="connsiteY0" fmla="*/ 1156 h 490773"/>
                <a:gd name="connsiteX1" fmla="*/ 12760 w 96903"/>
                <a:gd name="connsiteY1" fmla="*/ 72593 h 490773"/>
                <a:gd name="connsiteX2" fmla="*/ 4822 w 96903"/>
                <a:gd name="connsiteY2" fmla="*/ 177368 h 490773"/>
                <a:gd name="connsiteX3" fmla="*/ 27047 w 96903"/>
                <a:gd name="connsiteY3" fmla="*/ 258331 h 490773"/>
                <a:gd name="connsiteX4" fmla="*/ 38160 w 96903"/>
                <a:gd name="connsiteY4" fmla="*/ 350406 h 490773"/>
                <a:gd name="connsiteX5" fmla="*/ 14347 w 96903"/>
                <a:gd name="connsiteY5" fmla="*/ 413906 h 490773"/>
                <a:gd name="connsiteX6" fmla="*/ 22285 w 96903"/>
                <a:gd name="connsiteY6" fmla="*/ 482168 h 490773"/>
                <a:gd name="connsiteX7" fmla="*/ 4822 w 96903"/>
                <a:gd name="connsiteY7" fmla="*/ 204356 h 490773"/>
                <a:gd name="connsiteX8" fmla="*/ 7997 w 96903"/>
                <a:gd name="connsiteY8" fmla="*/ 129743 h 490773"/>
                <a:gd name="connsiteX9" fmla="*/ 96897 w 96903"/>
                <a:gd name="connsiteY9" fmla="*/ 1156 h 4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3" h="490773">
                  <a:moveTo>
                    <a:pt x="96897" y="1156"/>
                  </a:moveTo>
                  <a:cubicBezTo>
                    <a:pt x="97691" y="-8369"/>
                    <a:pt x="28106" y="43224"/>
                    <a:pt x="12760" y="72593"/>
                  </a:cubicBezTo>
                  <a:cubicBezTo>
                    <a:pt x="-2586" y="101962"/>
                    <a:pt x="2441" y="146412"/>
                    <a:pt x="4822" y="177368"/>
                  </a:cubicBezTo>
                  <a:cubicBezTo>
                    <a:pt x="7203" y="208324"/>
                    <a:pt x="21491" y="229491"/>
                    <a:pt x="27047" y="258331"/>
                  </a:cubicBezTo>
                  <a:cubicBezTo>
                    <a:pt x="32603" y="287171"/>
                    <a:pt x="40277" y="324477"/>
                    <a:pt x="38160" y="350406"/>
                  </a:cubicBezTo>
                  <a:cubicBezTo>
                    <a:pt x="36043" y="376335"/>
                    <a:pt x="16993" y="391946"/>
                    <a:pt x="14347" y="413906"/>
                  </a:cubicBezTo>
                  <a:cubicBezTo>
                    <a:pt x="11701" y="435866"/>
                    <a:pt x="23873" y="517093"/>
                    <a:pt x="22285" y="482168"/>
                  </a:cubicBezTo>
                  <a:cubicBezTo>
                    <a:pt x="20697" y="447243"/>
                    <a:pt x="7203" y="263093"/>
                    <a:pt x="4822" y="204356"/>
                  </a:cubicBezTo>
                  <a:cubicBezTo>
                    <a:pt x="2441" y="145619"/>
                    <a:pt x="-6290" y="163345"/>
                    <a:pt x="7997" y="129743"/>
                  </a:cubicBezTo>
                  <a:cubicBezTo>
                    <a:pt x="22284" y="96141"/>
                    <a:pt x="96103" y="10681"/>
                    <a:pt x="96897" y="115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08403473-C617-4903-ABDA-5C8400743F1A}"/>
                </a:ext>
              </a:extLst>
            </p:cNvPr>
            <p:cNvSpPr/>
            <p:nvPr/>
          </p:nvSpPr>
          <p:spPr>
            <a:xfrm>
              <a:off x="5389551" y="2743240"/>
              <a:ext cx="438200" cy="140005"/>
            </a:xfrm>
            <a:custGeom>
              <a:avLst/>
              <a:gdLst>
                <a:gd name="connsiteX0" fmla="*/ 12 w 438200"/>
                <a:gd name="connsiteY0" fmla="*/ 84098 h 140005"/>
                <a:gd name="connsiteX1" fmla="*/ 185749 w 438200"/>
                <a:gd name="connsiteY1" fmla="*/ 49173 h 140005"/>
                <a:gd name="connsiteX2" fmla="*/ 250837 w 438200"/>
                <a:gd name="connsiteY2" fmla="*/ 28535 h 140005"/>
                <a:gd name="connsiteX3" fmla="*/ 323862 w 438200"/>
                <a:gd name="connsiteY3" fmla="*/ 44410 h 140005"/>
                <a:gd name="connsiteX4" fmla="*/ 438162 w 438200"/>
                <a:gd name="connsiteY4" fmla="*/ 139660 h 140005"/>
                <a:gd name="connsiteX5" fmla="*/ 311162 w 438200"/>
                <a:gd name="connsiteY5" fmla="*/ 6310 h 140005"/>
                <a:gd name="connsiteX6" fmla="*/ 195274 w 438200"/>
                <a:gd name="connsiteY6" fmla="*/ 26948 h 140005"/>
                <a:gd name="connsiteX7" fmla="*/ 12 w 438200"/>
                <a:gd name="connsiteY7" fmla="*/ 84098 h 1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200" h="140005">
                  <a:moveTo>
                    <a:pt x="12" y="84098"/>
                  </a:moveTo>
                  <a:cubicBezTo>
                    <a:pt x="-1575" y="87802"/>
                    <a:pt x="143945" y="58433"/>
                    <a:pt x="185749" y="49173"/>
                  </a:cubicBezTo>
                  <a:cubicBezTo>
                    <a:pt x="227553" y="39912"/>
                    <a:pt x="227818" y="29329"/>
                    <a:pt x="250837" y="28535"/>
                  </a:cubicBezTo>
                  <a:cubicBezTo>
                    <a:pt x="273856" y="27741"/>
                    <a:pt x="292641" y="25889"/>
                    <a:pt x="323862" y="44410"/>
                  </a:cubicBezTo>
                  <a:cubicBezTo>
                    <a:pt x="355083" y="62931"/>
                    <a:pt x="440279" y="146010"/>
                    <a:pt x="438162" y="139660"/>
                  </a:cubicBezTo>
                  <a:cubicBezTo>
                    <a:pt x="436045" y="133310"/>
                    <a:pt x="351643" y="25095"/>
                    <a:pt x="311162" y="6310"/>
                  </a:cubicBezTo>
                  <a:cubicBezTo>
                    <a:pt x="270681" y="-12475"/>
                    <a:pt x="246603" y="15571"/>
                    <a:pt x="195274" y="26948"/>
                  </a:cubicBezTo>
                  <a:cubicBezTo>
                    <a:pt x="143945" y="38325"/>
                    <a:pt x="1599" y="80394"/>
                    <a:pt x="12" y="8409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FF014502-B91C-4313-A06D-F2FF7322C258}"/>
                </a:ext>
              </a:extLst>
            </p:cNvPr>
            <p:cNvSpPr/>
            <p:nvPr/>
          </p:nvSpPr>
          <p:spPr>
            <a:xfrm>
              <a:off x="5170450" y="2417763"/>
              <a:ext cx="203374" cy="286837"/>
            </a:xfrm>
            <a:custGeom>
              <a:avLst/>
              <a:gdLst>
                <a:gd name="connsiteX0" fmla="*/ 203238 w 203374"/>
                <a:gd name="connsiteY0" fmla="*/ 0 h 286837"/>
                <a:gd name="connsiteX1" fmla="*/ 122275 w 203374"/>
                <a:gd name="connsiteY1" fmla="*/ 127000 h 286837"/>
                <a:gd name="connsiteX2" fmla="*/ 196888 w 203374"/>
                <a:gd name="connsiteY2" fmla="*/ 146050 h 286837"/>
                <a:gd name="connsiteX3" fmla="*/ 101638 w 203374"/>
                <a:gd name="connsiteY3" fmla="*/ 173037 h 286837"/>
                <a:gd name="connsiteX4" fmla="*/ 39725 w 203374"/>
                <a:gd name="connsiteY4" fmla="*/ 238125 h 286837"/>
                <a:gd name="connsiteX5" fmla="*/ 3213 w 203374"/>
                <a:gd name="connsiteY5" fmla="*/ 284162 h 286837"/>
                <a:gd name="connsiteX6" fmla="*/ 122275 w 203374"/>
                <a:gd name="connsiteY6" fmla="*/ 157162 h 286837"/>
                <a:gd name="connsiteX7" fmla="*/ 112750 w 203374"/>
                <a:gd name="connsiteY7" fmla="*/ 141287 h 286837"/>
                <a:gd name="connsiteX8" fmla="*/ 98463 w 203374"/>
                <a:gd name="connsiteY8" fmla="*/ 127000 h 286837"/>
                <a:gd name="connsiteX9" fmla="*/ 203238 w 203374"/>
                <a:gd name="connsiteY9" fmla="*/ 0 h 2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374" h="286837">
                  <a:moveTo>
                    <a:pt x="203238" y="0"/>
                  </a:moveTo>
                  <a:cubicBezTo>
                    <a:pt x="207207" y="0"/>
                    <a:pt x="123333" y="102658"/>
                    <a:pt x="122275" y="127000"/>
                  </a:cubicBezTo>
                  <a:cubicBezTo>
                    <a:pt x="121217" y="151342"/>
                    <a:pt x="200327" y="138377"/>
                    <a:pt x="196888" y="146050"/>
                  </a:cubicBezTo>
                  <a:cubicBezTo>
                    <a:pt x="193449" y="153723"/>
                    <a:pt x="127832" y="157691"/>
                    <a:pt x="101638" y="173037"/>
                  </a:cubicBezTo>
                  <a:cubicBezTo>
                    <a:pt x="75444" y="188383"/>
                    <a:pt x="56129" y="219604"/>
                    <a:pt x="39725" y="238125"/>
                  </a:cubicBezTo>
                  <a:cubicBezTo>
                    <a:pt x="23321" y="256646"/>
                    <a:pt x="-10545" y="297656"/>
                    <a:pt x="3213" y="284162"/>
                  </a:cubicBezTo>
                  <a:cubicBezTo>
                    <a:pt x="16971" y="270668"/>
                    <a:pt x="104019" y="180975"/>
                    <a:pt x="122275" y="157162"/>
                  </a:cubicBezTo>
                  <a:cubicBezTo>
                    <a:pt x="140531" y="133350"/>
                    <a:pt x="116719" y="146314"/>
                    <a:pt x="112750" y="141287"/>
                  </a:cubicBezTo>
                  <a:cubicBezTo>
                    <a:pt x="108781" y="136260"/>
                    <a:pt x="79942" y="146844"/>
                    <a:pt x="98463" y="127000"/>
                  </a:cubicBezTo>
                  <a:cubicBezTo>
                    <a:pt x="116984" y="107156"/>
                    <a:pt x="199269" y="0"/>
                    <a:pt x="20323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77CFFC34-7801-4B93-8C52-B02F3DE82BBF}"/>
                </a:ext>
              </a:extLst>
            </p:cNvPr>
            <p:cNvSpPr/>
            <p:nvPr/>
          </p:nvSpPr>
          <p:spPr>
            <a:xfrm>
              <a:off x="5268472" y="2571553"/>
              <a:ext cx="384645" cy="120847"/>
            </a:xfrm>
            <a:custGeom>
              <a:avLst/>
              <a:gdLst>
                <a:gd name="connsiteX0" fmla="*/ 384616 w 384645"/>
                <a:gd name="connsiteY0" fmla="*/ 197 h 120847"/>
                <a:gd name="connsiteX1" fmla="*/ 294128 w 384645"/>
                <a:gd name="connsiteY1" fmla="*/ 82747 h 120847"/>
                <a:gd name="connsiteX2" fmla="*/ 209991 w 384645"/>
                <a:gd name="connsiteY2" fmla="*/ 93860 h 120847"/>
                <a:gd name="connsiteX3" fmla="*/ 160778 w 384645"/>
                <a:gd name="connsiteY3" fmla="*/ 14485 h 120847"/>
                <a:gd name="connsiteX4" fmla="*/ 135378 w 384645"/>
                <a:gd name="connsiteY4" fmla="*/ 103385 h 120847"/>
                <a:gd name="connsiteX5" fmla="*/ 14728 w 384645"/>
                <a:gd name="connsiteY5" fmla="*/ 117672 h 120847"/>
                <a:gd name="connsiteX6" fmla="*/ 2028 w 384645"/>
                <a:gd name="connsiteY6" fmla="*/ 120847 h 120847"/>
                <a:gd name="connsiteX7" fmla="*/ 133791 w 384645"/>
                <a:gd name="connsiteY7" fmla="*/ 82747 h 120847"/>
                <a:gd name="connsiteX8" fmla="*/ 156016 w 384645"/>
                <a:gd name="connsiteY8" fmla="*/ 16072 h 120847"/>
                <a:gd name="connsiteX9" fmla="*/ 233803 w 384645"/>
                <a:gd name="connsiteY9" fmla="*/ 87510 h 120847"/>
                <a:gd name="connsiteX10" fmla="*/ 284603 w 384645"/>
                <a:gd name="connsiteY10" fmla="*/ 60522 h 120847"/>
                <a:gd name="connsiteX11" fmla="*/ 384616 w 384645"/>
                <a:gd name="connsiteY11" fmla="*/ 197 h 12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645" h="120847">
                  <a:moveTo>
                    <a:pt x="384616" y="197"/>
                  </a:moveTo>
                  <a:cubicBezTo>
                    <a:pt x="386203" y="3901"/>
                    <a:pt x="323232" y="67137"/>
                    <a:pt x="294128" y="82747"/>
                  </a:cubicBezTo>
                  <a:cubicBezTo>
                    <a:pt x="265024" y="98358"/>
                    <a:pt x="232216" y="105237"/>
                    <a:pt x="209991" y="93860"/>
                  </a:cubicBezTo>
                  <a:cubicBezTo>
                    <a:pt x="187766" y="82483"/>
                    <a:pt x="173213" y="12898"/>
                    <a:pt x="160778" y="14485"/>
                  </a:cubicBezTo>
                  <a:cubicBezTo>
                    <a:pt x="148343" y="16072"/>
                    <a:pt x="159720" y="86187"/>
                    <a:pt x="135378" y="103385"/>
                  </a:cubicBezTo>
                  <a:cubicBezTo>
                    <a:pt x="111036" y="120583"/>
                    <a:pt x="36953" y="114762"/>
                    <a:pt x="14728" y="117672"/>
                  </a:cubicBezTo>
                  <a:cubicBezTo>
                    <a:pt x="-7497" y="120582"/>
                    <a:pt x="2028" y="120847"/>
                    <a:pt x="2028" y="120847"/>
                  </a:cubicBezTo>
                  <a:cubicBezTo>
                    <a:pt x="21872" y="115026"/>
                    <a:pt x="108126" y="100209"/>
                    <a:pt x="133791" y="82747"/>
                  </a:cubicBezTo>
                  <a:cubicBezTo>
                    <a:pt x="159456" y="65285"/>
                    <a:pt x="139347" y="15278"/>
                    <a:pt x="156016" y="16072"/>
                  </a:cubicBezTo>
                  <a:cubicBezTo>
                    <a:pt x="172685" y="16866"/>
                    <a:pt x="212372" y="80102"/>
                    <a:pt x="233803" y="87510"/>
                  </a:cubicBezTo>
                  <a:cubicBezTo>
                    <a:pt x="255234" y="94918"/>
                    <a:pt x="259468" y="75074"/>
                    <a:pt x="284603" y="60522"/>
                  </a:cubicBezTo>
                  <a:cubicBezTo>
                    <a:pt x="309738" y="45970"/>
                    <a:pt x="383029" y="-3507"/>
                    <a:pt x="384616" y="19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B52835F7-AB3C-4E2A-A459-10A62B3001A6}"/>
                </a:ext>
              </a:extLst>
            </p:cNvPr>
            <p:cNvSpPr/>
            <p:nvPr/>
          </p:nvSpPr>
          <p:spPr>
            <a:xfrm>
              <a:off x="5099047" y="2733674"/>
              <a:ext cx="294044" cy="143453"/>
            </a:xfrm>
            <a:custGeom>
              <a:avLst/>
              <a:gdLst>
                <a:gd name="connsiteX0" fmla="*/ 293691 w 294044"/>
                <a:gd name="connsiteY0" fmla="*/ 1 h 143453"/>
                <a:gd name="connsiteX1" fmla="*/ 152403 w 294044"/>
                <a:gd name="connsiteY1" fmla="*/ 42864 h 143453"/>
                <a:gd name="connsiteX2" fmla="*/ 168278 w 294044"/>
                <a:gd name="connsiteY2" fmla="*/ 107951 h 143453"/>
                <a:gd name="connsiteX3" fmla="*/ 3 w 294044"/>
                <a:gd name="connsiteY3" fmla="*/ 142876 h 143453"/>
                <a:gd name="connsiteX4" fmla="*/ 163516 w 294044"/>
                <a:gd name="connsiteY4" fmla="*/ 80964 h 143453"/>
                <a:gd name="connsiteX5" fmla="*/ 104778 w 294044"/>
                <a:gd name="connsiteY5" fmla="*/ 41276 h 143453"/>
                <a:gd name="connsiteX6" fmla="*/ 293691 w 294044"/>
                <a:gd name="connsiteY6" fmla="*/ 1 h 1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044" h="143453">
                  <a:moveTo>
                    <a:pt x="293691" y="1"/>
                  </a:moveTo>
                  <a:cubicBezTo>
                    <a:pt x="301628" y="266"/>
                    <a:pt x="173305" y="24872"/>
                    <a:pt x="152403" y="42864"/>
                  </a:cubicBezTo>
                  <a:cubicBezTo>
                    <a:pt x="131501" y="60856"/>
                    <a:pt x="193678" y="91282"/>
                    <a:pt x="168278" y="107951"/>
                  </a:cubicBezTo>
                  <a:cubicBezTo>
                    <a:pt x="142878" y="124620"/>
                    <a:pt x="797" y="147374"/>
                    <a:pt x="3" y="142876"/>
                  </a:cubicBezTo>
                  <a:cubicBezTo>
                    <a:pt x="-791" y="138378"/>
                    <a:pt x="146054" y="97897"/>
                    <a:pt x="163516" y="80964"/>
                  </a:cubicBezTo>
                  <a:cubicBezTo>
                    <a:pt x="180978" y="64031"/>
                    <a:pt x="85199" y="54770"/>
                    <a:pt x="104778" y="41276"/>
                  </a:cubicBezTo>
                  <a:cubicBezTo>
                    <a:pt x="124357" y="27782"/>
                    <a:pt x="285754" y="-264"/>
                    <a:pt x="293691" y="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68C4602-D92C-4F86-9307-0C39849689AA}"/>
                </a:ext>
              </a:extLst>
            </p:cNvPr>
            <p:cNvSpPr/>
            <p:nvPr/>
          </p:nvSpPr>
          <p:spPr>
            <a:xfrm>
              <a:off x="5184215" y="2809657"/>
              <a:ext cx="205357" cy="200716"/>
            </a:xfrm>
            <a:custGeom>
              <a:avLst/>
              <a:gdLst>
                <a:gd name="connsiteX0" fmla="*/ 205348 w 205357"/>
                <a:gd name="connsiteY0" fmla="*/ 218 h 200716"/>
                <a:gd name="connsiteX1" fmla="*/ 167248 w 205357"/>
                <a:gd name="connsiteY1" fmla="*/ 117693 h 200716"/>
                <a:gd name="connsiteX2" fmla="*/ 43423 w 205357"/>
                <a:gd name="connsiteY2" fmla="*/ 178018 h 200716"/>
                <a:gd name="connsiteX3" fmla="*/ 6910 w 205357"/>
                <a:gd name="connsiteY3" fmla="*/ 195481 h 200716"/>
                <a:gd name="connsiteX4" fmla="*/ 168835 w 205357"/>
                <a:gd name="connsiteY4" fmla="*/ 90706 h 200716"/>
                <a:gd name="connsiteX5" fmla="*/ 205348 w 205357"/>
                <a:gd name="connsiteY5" fmla="*/ 218 h 2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357" h="200716">
                  <a:moveTo>
                    <a:pt x="205348" y="218"/>
                  </a:moveTo>
                  <a:cubicBezTo>
                    <a:pt x="205084" y="4716"/>
                    <a:pt x="194235" y="88060"/>
                    <a:pt x="167248" y="117693"/>
                  </a:cubicBezTo>
                  <a:cubicBezTo>
                    <a:pt x="140260" y="147326"/>
                    <a:pt x="43423" y="178018"/>
                    <a:pt x="43423" y="178018"/>
                  </a:cubicBezTo>
                  <a:cubicBezTo>
                    <a:pt x="16700" y="190983"/>
                    <a:pt x="-13992" y="210033"/>
                    <a:pt x="6910" y="195481"/>
                  </a:cubicBezTo>
                  <a:cubicBezTo>
                    <a:pt x="27812" y="180929"/>
                    <a:pt x="137349" y="119546"/>
                    <a:pt x="168835" y="90706"/>
                  </a:cubicBezTo>
                  <a:cubicBezTo>
                    <a:pt x="200320" y="61866"/>
                    <a:pt x="205612" y="-4280"/>
                    <a:pt x="205348" y="2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E4DCF20B-36E7-4A2B-9CBD-DB8F48E4BD9D}"/>
                </a:ext>
              </a:extLst>
            </p:cNvPr>
            <p:cNvSpPr/>
            <p:nvPr/>
          </p:nvSpPr>
          <p:spPr>
            <a:xfrm>
              <a:off x="5173701" y="3195756"/>
              <a:ext cx="306350" cy="197485"/>
            </a:xfrm>
            <a:custGeom>
              <a:avLst/>
              <a:gdLst>
                <a:gd name="connsiteX0" fmla="*/ 306349 w 306350"/>
                <a:gd name="connsiteY0" fmla="*/ 3057 h 197485"/>
                <a:gd name="connsiteX1" fmla="*/ 168237 w 306350"/>
                <a:gd name="connsiteY1" fmla="*/ 20519 h 197485"/>
                <a:gd name="connsiteX2" fmla="*/ 106324 w 306350"/>
                <a:gd name="connsiteY2" fmla="*/ 141169 h 197485"/>
                <a:gd name="connsiteX3" fmla="*/ 33299 w 306350"/>
                <a:gd name="connsiteY3" fmla="*/ 191969 h 197485"/>
                <a:gd name="connsiteX4" fmla="*/ 6312 w 306350"/>
                <a:gd name="connsiteY4" fmla="*/ 188794 h 197485"/>
                <a:gd name="connsiteX5" fmla="*/ 149187 w 306350"/>
                <a:gd name="connsiteY5" fmla="*/ 126882 h 197485"/>
                <a:gd name="connsiteX6" fmla="*/ 171412 w 306350"/>
                <a:gd name="connsiteY6" fmla="*/ 53857 h 197485"/>
                <a:gd name="connsiteX7" fmla="*/ 306349 w 306350"/>
                <a:gd name="connsiteY7" fmla="*/ 3057 h 1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50" h="197485">
                  <a:moveTo>
                    <a:pt x="306349" y="3057"/>
                  </a:moveTo>
                  <a:cubicBezTo>
                    <a:pt x="305820" y="-2499"/>
                    <a:pt x="201574" y="-2500"/>
                    <a:pt x="168237" y="20519"/>
                  </a:cubicBezTo>
                  <a:cubicBezTo>
                    <a:pt x="134900" y="43538"/>
                    <a:pt x="128814" y="112594"/>
                    <a:pt x="106324" y="141169"/>
                  </a:cubicBezTo>
                  <a:cubicBezTo>
                    <a:pt x="83834" y="169744"/>
                    <a:pt x="49968" y="184032"/>
                    <a:pt x="33299" y="191969"/>
                  </a:cubicBezTo>
                  <a:cubicBezTo>
                    <a:pt x="16630" y="199906"/>
                    <a:pt x="-13003" y="199642"/>
                    <a:pt x="6312" y="188794"/>
                  </a:cubicBezTo>
                  <a:cubicBezTo>
                    <a:pt x="25627" y="177946"/>
                    <a:pt x="121670" y="149372"/>
                    <a:pt x="149187" y="126882"/>
                  </a:cubicBezTo>
                  <a:cubicBezTo>
                    <a:pt x="176704" y="104393"/>
                    <a:pt x="147864" y="75553"/>
                    <a:pt x="171412" y="53857"/>
                  </a:cubicBezTo>
                  <a:cubicBezTo>
                    <a:pt x="194960" y="32161"/>
                    <a:pt x="306878" y="8613"/>
                    <a:pt x="306349" y="305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E1DD8B42-82CC-4823-8864-9D3477AFEEA9}"/>
                </a:ext>
              </a:extLst>
            </p:cNvPr>
            <p:cNvSpPr/>
            <p:nvPr/>
          </p:nvSpPr>
          <p:spPr>
            <a:xfrm>
              <a:off x="5244535" y="2965165"/>
              <a:ext cx="94279" cy="154283"/>
            </a:xfrm>
            <a:custGeom>
              <a:avLst/>
              <a:gdLst>
                <a:gd name="connsiteX0" fmla="*/ 94228 w 94279"/>
                <a:gd name="connsiteY0" fmla="*/ 285 h 154283"/>
                <a:gd name="connsiteX1" fmla="*/ 21203 w 94279"/>
                <a:gd name="connsiteY1" fmla="*/ 84423 h 154283"/>
                <a:gd name="connsiteX2" fmla="*/ 29140 w 94279"/>
                <a:gd name="connsiteY2" fmla="*/ 154273 h 154283"/>
                <a:gd name="connsiteX3" fmla="*/ 2153 w 94279"/>
                <a:gd name="connsiteY3" fmla="*/ 79660 h 154283"/>
                <a:gd name="connsiteX4" fmla="*/ 8503 w 94279"/>
                <a:gd name="connsiteY4" fmla="*/ 57435 h 154283"/>
                <a:gd name="connsiteX5" fmla="*/ 94228 w 94279"/>
                <a:gd name="connsiteY5" fmla="*/ 285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79" h="154283">
                  <a:moveTo>
                    <a:pt x="94228" y="285"/>
                  </a:moveTo>
                  <a:cubicBezTo>
                    <a:pt x="96345" y="4783"/>
                    <a:pt x="32051" y="58758"/>
                    <a:pt x="21203" y="84423"/>
                  </a:cubicBezTo>
                  <a:cubicBezTo>
                    <a:pt x="10355" y="110088"/>
                    <a:pt x="32315" y="155067"/>
                    <a:pt x="29140" y="154273"/>
                  </a:cubicBezTo>
                  <a:cubicBezTo>
                    <a:pt x="25965" y="153479"/>
                    <a:pt x="5592" y="95800"/>
                    <a:pt x="2153" y="79660"/>
                  </a:cubicBezTo>
                  <a:cubicBezTo>
                    <a:pt x="-1286" y="63520"/>
                    <a:pt x="-1551" y="69077"/>
                    <a:pt x="8503" y="57435"/>
                  </a:cubicBezTo>
                  <a:cubicBezTo>
                    <a:pt x="18557" y="45793"/>
                    <a:pt x="92111" y="-4213"/>
                    <a:pt x="94228" y="28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9895A1F3-8E2E-42DA-BBEA-1F494BD77F7B}"/>
                </a:ext>
              </a:extLst>
            </p:cNvPr>
            <p:cNvSpPr/>
            <p:nvPr/>
          </p:nvSpPr>
          <p:spPr>
            <a:xfrm>
              <a:off x="5204740" y="2990768"/>
              <a:ext cx="108725" cy="244777"/>
            </a:xfrm>
            <a:custGeom>
              <a:avLst/>
              <a:gdLst>
                <a:gd name="connsiteX0" fmla="*/ 10198 w 108725"/>
                <a:gd name="connsiteY0" fmla="*/ 82 h 244777"/>
                <a:gd name="connsiteX1" fmla="*/ 16548 w 108725"/>
                <a:gd name="connsiteY1" fmla="*/ 138195 h 244777"/>
                <a:gd name="connsiteX2" fmla="*/ 64173 w 108725"/>
                <a:gd name="connsiteY2" fmla="*/ 182645 h 244777"/>
                <a:gd name="connsiteX3" fmla="*/ 108623 w 108725"/>
                <a:gd name="connsiteY3" fmla="*/ 244557 h 244777"/>
                <a:gd name="connsiteX4" fmla="*/ 51473 w 108725"/>
                <a:gd name="connsiteY4" fmla="*/ 200107 h 244777"/>
                <a:gd name="connsiteX5" fmla="*/ 2260 w 108725"/>
                <a:gd name="connsiteY5" fmla="*/ 119145 h 244777"/>
                <a:gd name="connsiteX6" fmla="*/ 10198 w 108725"/>
                <a:gd name="connsiteY6" fmla="*/ 82 h 2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25" h="244777">
                  <a:moveTo>
                    <a:pt x="10198" y="82"/>
                  </a:moveTo>
                  <a:cubicBezTo>
                    <a:pt x="12579" y="3257"/>
                    <a:pt x="7552" y="107768"/>
                    <a:pt x="16548" y="138195"/>
                  </a:cubicBezTo>
                  <a:cubicBezTo>
                    <a:pt x="25544" y="168622"/>
                    <a:pt x="48827" y="164918"/>
                    <a:pt x="64173" y="182645"/>
                  </a:cubicBezTo>
                  <a:cubicBezTo>
                    <a:pt x="79519" y="200372"/>
                    <a:pt x="110740" y="241647"/>
                    <a:pt x="108623" y="244557"/>
                  </a:cubicBezTo>
                  <a:cubicBezTo>
                    <a:pt x="106506" y="247467"/>
                    <a:pt x="69200" y="221009"/>
                    <a:pt x="51473" y="200107"/>
                  </a:cubicBezTo>
                  <a:cubicBezTo>
                    <a:pt x="33746" y="179205"/>
                    <a:pt x="9668" y="151688"/>
                    <a:pt x="2260" y="119145"/>
                  </a:cubicBezTo>
                  <a:cubicBezTo>
                    <a:pt x="-5148" y="86602"/>
                    <a:pt x="7817" y="-3093"/>
                    <a:pt x="10198" y="8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F86ADF4-458C-4857-B75C-4CCCECD3B76F}"/>
                </a:ext>
              </a:extLst>
            </p:cNvPr>
            <p:cNvSpPr/>
            <p:nvPr/>
          </p:nvSpPr>
          <p:spPr>
            <a:xfrm>
              <a:off x="5075978" y="2967660"/>
              <a:ext cx="149570" cy="257179"/>
            </a:xfrm>
            <a:custGeom>
              <a:avLst/>
              <a:gdLst>
                <a:gd name="connsiteX0" fmla="*/ 67522 w 149570"/>
                <a:gd name="connsiteY0" fmla="*/ 965 h 257179"/>
                <a:gd name="connsiteX1" fmla="*/ 16722 w 149570"/>
                <a:gd name="connsiteY1" fmla="*/ 135903 h 257179"/>
                <a:gd name="connsiteX2" fmla="*/ 148485 w 149570"/>
                <a:gd name="connsiteY2" fmla="*/ 254965 h 257179"/>
                <a:gd name="connsiteX3" fmla="*/ 75460 w 149570"/>
                <a:gd name="connsiteY3" fmla="*/ 210515 h 257179"/>
                <a:gd name="connsiteX4" fmla="*/ 5610 w 149570"/>
                <a:gd name="connsiteY4" fmla="*/ 174003 h 257179"/>
                <a:gd name="connsiteX5" fmla="*/ 27835 w 149570"/>
                <a:gd name="connsiteY5" fmla="*/ 210515 h 257179"/>
                <a:gd name="connsiteX6" fmla="*/ 16722 w 149570"/>
                <a:gd name="connsiteY6" fmla="*/ 153365 h 257179"/>
                <a:gd name="connsiteX7" fmla="*/ 5610 w 149570"/>
                <a:gd name="connsiteY7" fmla="*/ 134315 h 257179"/>
                <a:gd name="connsiteX8" fmla="*/ 5610 w 149570"/>
                <a:gd name="connsiteY8" fmla="*/ 78753 h 257179"/>
                <a:gd name="connsiteX9" fmla="*/ 67522 w 149570"/>
                <a:gd name="connsiteY9" fmla="*/ 965 h 2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570" h="257179">
                  <a:moveTo>
                    <a:pt x="67522" y="965"/>
                  </a:moveTo>
                  <a:cubicBezTo>
                    <a:pt x="69374" y="10490"/>
                    <a:pt x="3228" y="93570"/>
                    <a:pt x="16722" y="135903"/>
                  </a:cubicBezTo>
                  <a:cubicBezTo>
                    <a:pt x="30216" y="178236"/>
                    <a:pt x="138695" y="242530"/>
                    <a:pt x="148485" y="254965"/>
                  </a:cubicBezTo>
                  <a:cubicBezTo>
                    <a:pt x="158275" y="267400"/>
                    <a:pt x="99273" y="224009"/>
                    <a:pt x="75460" y="210515"/>
                  </a:cubicBezTo>
                  <a:cubicBezTo>
                    <a:pt x="51647" y="197021"/>
                    <a:pt x="13547" y="174003"/>
                    <a:pt x="5610" y="174003"/>
                  </a:cubicBezTo>
                  <a:cubicBezTo>
                    <a:pt x="-2327" y="174003"/>
                    <a:pt x="25983" y="213955"/>
                    <a:pt x="27835" y="210515"/>
                  </a:cubicBezTo>
                  <a:cubicBezTo>
                    <a:pt x="29687" y="207075"/>
                    <a:pt x="20426" y="166065"/>
                    <a:pt x="16722" y="153365"/>
                  </a:cubicBezTo>
                  <a:cubicBezTo>
                    <a:pt x="13018" y="140665"/>
                    <a:pt x="7462" y="146750"/>
                    <a:pt x="5610" y="134315"/>
                  </a:cubicBezTo>
                  <a:cubicBezTo>
                    <a:pt x="3758" y="121880"/>
                    <a:pt x="-6032" y="102566"/>
                    <a:pt x="5610" y="78753"/>
                  </a:cubicBezTo>
                  <a:cubicBezTo>
                    <a:pt x="17252" y="54940"/>
                    <a:pt x="65670" y="-8560"/>
                    <a:pt x="67522" y="9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0D429451-C085-4D9F-8A93-074E322E9714}"/>
                </a:ext>
              </a:extLst>
            </p:cNvPr>
            <p:cNvSpPr/>
            <p:nvPr/>
          </p:nvSpPr>
          <p:spPr>
            <a:xfrm>
              <a:off x="5072485" y="1574686"/>
              <a:ext cx="360487" cy="275294"/>
            </a:xfrm>
            <a:custGeom>
              <a:avLst/>
              <a:gdLst>
                <a:gd name="connsiteX0" fmla="*/ 85303 w 360487"/>
                <a:gd name="connsiteY0" fmla="*/ 274752 h 275294"/>
                <a:gd name="connsiteX1" fmla="*/ 28153 w 360487"/>
                <a:gd name="connsiteY1" fmla="*/ 189027 h 275294"/>
                <a:gd name="connsiteX2" fmla="*/ 1165 w 360487"/>
                <a:gd name="connsiteY2" fmla="*/ 169977 h 275294"/>
                <a:gd name="connsiteX3" fmla="*/ 64665 w 360487"/>
                <a:gd name="connsiteY3" fmla="*/ 85839 h 275294"/>
                <a:gd name="connsiteX4" fmla="*/ 71015 w 360487"/>
                <a:gd name="connsiteY4" fmla="*/ 30277 h 275294"/>
                <a:gd name="connsiteX5" fmla="*/ 174203 w 360487"/>
                <a:gd name="connsiteY5" fmla="*/ 114 h 275294"/>
                <a:gd name="connsiteX6" fmla="*/ 323428 w 360487"/>
                <a:gd name="connsiteY6" fmla="*/ 20752 h 275294"/>
                <a:gd name="connsiteX7" fmla="*/ 355178 w 360487"/>
                <a:gd name="connsiteY7" fmla="*/ 41389 h 275294"/>
                <a:gd name="connsiteX8" fmla="*/ 237703 w 360487"/>
                <a:gd name="connsiteY8" fmla="*/ 12814 h 275294"/>
                <a:gd name="connsiteX9" fmla="*/ 113878 w 360487"/>
                <a:gd name="connsiteY9" fmla="*/ 23927 h 275294"/>
                <a:gd name="connsiteX10" fmla="*/ 93240 w 360487"/>
                <a:gd name="connsiteY10" fmla="*/ 62027 h 275294"/>
                <a:gd name="connsiteX11" fmla="*/ 37678 w 360487"/>
                <a:gd name="connsiteY11" fmla="*/ 142989 h 275294"/>
                <a:gd name="connsiteX12" fmla="*/ 85303 w 360487"/>
                <a:gd name="connsiteY12" fmla="*/ 274752 h 27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487" h="275294">
                  <a:moveTo>
                    <a:pt x="85303" y="274752"/>
                  </a:moveTo>
                  <a:cubicBezTo>
                    <a:pt x="83716" y="282425"/>
                    <a:pt x="42176" y="206489"/>
                    <a:pt x="28153" y="189027"/>
                  </a:cubicBezTo>
                  <a:cubicBezTo>
                    <a:pt x="14130" y="171565"/>
                    <a:pt x="-4920" y="187175"/>
                    <a:pt x="1165" y="169977"/>
                  </a:cubicBezTo>
                  <a:cubicBezTo>
                    <a:pt x="7250" y="152779"/>
                    <a:pt x="53023" y="109122"/>
                    <a:pt x="64665" y="85839"/>
                  </a:cubicBezTo>
                  <a:cubicBezTo>
                    <a:pt x="76307" y="62556"/>
                    <a:pt x="52759" y="44565"/>
                    <a:pt x="71015" y="30277"/>
                  </a:cubicBezTo>
                  <a:cubicBezTo>
                    <a:pt x="89271" y="15989"/>
                    <a:pt x="132134" y="1701"/>
                    <a:pt x="174203" y="114"/>
                  </a:cubicBezTo>
                  <a:cubicBezTo>
                    <a:pt x="216272" y="-1473"/>
                    <a:pt x="293266" y="13873"/>
                    <a:pt x="323428" y="20752"/>
                  </a:cubicBezTo>
                  <a:cubicBezTo>
                    <a:pt x="353590" y="27631"/>
                    <a:pt x="369465" y="42712"/>
                    <a:pt x="355178" y="41389"/>
                  </a:cubicBezTo>
                  <a:cubicBezTo>
                    <a:pt x="340891" y="40066"/>
                    <a:pt x="277920" y="15724"/>
                    <a:pt x="237703" y="12814"/>
                  </a:cubicBezTo>
                  <a:cubicBezTo>
                    <a:pt x="197486" y="9904"/>
                    <a:pt x="137955" y="15725"/>
                    <a:pt x="113878" y="23927"/>
                  </a:cubicBezTo>
                  <a:cubicBezTo>
                    <a:pt x="89801" y="32129"/>
                    <a:pt x="105940" y="42183"/>
                    <a:pt x="93240" y="62027"/>
                  </a:cubicBezTo>
                  <a:cubicBezTo>
                    <a:pt x="80540" y="81871"/>
                    <a:pt x="41117" y="110445"/>
                    <a:pt x="37678" y="142989"/>
                  </a:cubicBezTo>
                  <a:cubicBezTo>
                    <a:pt x="34238" y="175533"/>
                    <a:pt x="86890" y="267079"/>
                    <a:pt x="85303" y="2747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C8351E8-13A3-4D26-9866-560D63127334}"/>
                </a:ext>
              </a:extLst>
            </p:cNvPr>
            <p:cNvSpPr/>
            <p:nvPr/>
          </p:nvSpPr>
          <p:spPr>
            <a:xfrm>
              <a:off x="5235928" y="1641440"/>
              <a:ext cx="135699" cy="123929"/>
            </a:xfrm>
            <a:custGeom>
              <a:avLst/>
              <a:gdLst>
                <a:gd name="connsiteX0" fmla="*/ 134585 w 135699"/>
                <a:gd name="connsiteY0" fmla="*/ 3210 h 123929"/>
                <a:gd name="connsiteX1" fmla="*/ 23460 w 135699"/>
                <a:gd name="connsiteY1" fmla="*/ 79410 h 123929"/>
                <a:gd name="connsiteX2" fmla="*/ 1235 w 135699"/>
                <a:gd name="connsiteY2" fmla="*/ 123860 h 123929"/>
                <a:gd name="connsiteX3" fmla="*/ 10760 w 135699"/>
                <a:gd name="connsiteY3" fmla="*/ 69885 h 123929"/>
                <a:gd name="connsiteX4" fmla="*/ 75847 w 135699"/>
                <a:gd name="connsiteY4" fmla="*/ 20673 h 123929"/>
                <a:gd name="connsiteX5" fmla="*/ 134585 w 135699"/>
                <a:gd name="connsiteY5" fmla="*/ 3210 h 12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99" h="123929">
                  <a:moveTo>
                    <a:pt x="134585" y="3210"/>
                  </a:moveTo>
                  <a:cubicBezTo>
                    <a:pt x="125854" y="12999"/>
                    <a:pt x="45685" y="59302"/>
                    <a:pt x="23460" y="79410"/>
                  </a:cubicBezTo>
                  <a:cubicBezTo>
                    <a:pt x="1235" y="99518"/>
                    <a:pt x="3352" y="125448"/>
                    <a:pt x="1235" y="123860"/>
                  </a:cubicBezTo>
                  <a:cubicBezTo>
                    <a:pt x="-882" y="122272"/>
                    <a:pt x="-1675" y="87083"/>
                    <a:pt x="10760" y="69885"/>
                  </a:cubicBezTo>
                  <a:cubicBezTo>
                    <a:pt x="23195" y="52687"/>
                    <a:pt x="53093" y="33373"/>
                    <a:pt x="75847" y="20673"/>
                  </a:cubicBezTo>
                  <a:cubicBezTo>
                    <a:pt x="98601" y="7973"/>
                    <a:pt x="143316" y="-6579"/>
                    <a:pt x="134585" y="32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84CC9373-5410-42F9-84FA-04C1EBDE3083}"/>
                </a:ext>
              </a:extLst>
            </p:cNvPr>
            <p:cNvSpPr/>
            <p:nvPr/>
          </p:nvSpPr>
          <p:spPr>
            <a:xfrm>
              <a:off x="5166323" y="1627179"/>
              <a:ext cx="58312" cy="131783"/>
            </a:xfrm>
            <a:custGeom>
              <a:avLst/>
              <a:gdLst>
                <a:gd name="connsiteX0" fmla="*/ 58140 w 58312"/>
                <a:gd name="connsiteY0" fmla="*/ 9 h 131783"/>
                <a:gd name="connsiteX1" fmla="*/ 990 w 58312"/>
                <a:gd name="connsiteY1" fmla="*/ 74621 h 131783"/>
                <a:gd name="connsiteX2" fmla="*/ 21627 w 58312"/>
                <a:gd name="connsiteY2" fmla="*/ 131771 h 131783"/>
                <a:gd name="connsiteX3" fmla="*/ 18452 w 58312"/>
                <a:gd name="connsiteY3" fmla="*/ 69859 h 131783"/>
                <a:gd name="connsiteX4" fmla="*/ 58140 w 58312"/>
                <a:gd name="connsiteY4" fmla="*/ 9 h 13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12" h="131783">
                  <a:moveTo>
                    <a:pt x="58140" y="9"/>
                  </a:moveTo>
                  <a:cubicBezTo>
                    <a:pt x="55230" y="803"/>
                    <a:pt x="7075" y="52661"/>
                    <a:pt x="990" y="74621"/>
                  </a:cubicBezTo>
                  <a:cubicBezTo>
                    <a:pt x="-5095" y="96581"/>
                    <a:pt x="18717" y="132565"/>
                    <a:pt x="21627" y="131771"/>
                  </a:cubicBezTo>
                  <a:cubicBezTo>
                    <a:pt x="24537" y="130977"/>
                    <a:pt x="10514" y="92084"/>
                    <a:pt x="18452" y="69859"/>
                  </a:cubicBezTo>
                  <a:cubicBezTo>
                    <a:pt x="26389" y="47634"/>
                    <a:pt x="61050" y="-785"/>
                    <a:pt x="58140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F28D2396-B871-4C30-905B-E4642067940C}"/>
                </a:ext>
              </a:extLst>
            </p:cNvPr>
            <p:cNvSpPr/>
            <p:nvPr/>
          </p:nvSpPr>
          <p:spPr>
            <a:xfrm>
              <a:off x="5418138" y="1602037"/>
              <a:ext cx="324658" cy="122002"/>
            </a:xfrm>
            <a:custGeom>
              <a:avLst/>
              <a:gdLst>
                <a:gd name="connsiteX0" fmla="*/ 0 w 324658"/>
                <a:gd name="connsiteY0" fmla="*/ 10863 h 122002"/>
                <a:gd name="connsiteX1" fmla="*/ 177800 w 324658"/>
                <a:gd name="connsiteY1" fmla="*/ 15626 h 122002"/>
                <a:gd name="connsiteX2" fmla="*/ 242887 w 324658"/>
                <a:gd name="connsiteY2" fmla="*/ 6101 h 122002"/>
                <a:gd name="connsiteX3" fmla="*/ 323850 w 324658"/>
                <a:gd name="connsiteY3" fmla="*/ 121988 h 122002"/>
                <a:gd name="connsiteX4" fmla="*/ 274637 w 324658"/>
                <a:gd name="connsiteY4" fmla="*/ 14038 h 122002"/>
                <a:gd name="connsiteX5" fmla="*/ 123825 w 324658"/>
                <a:gd name="connsiteY5" fmla="*/ 15626 h 122002"/>
                <a:gd name="connsiteX6" fmla="*/ 0 w 324658"/>
                <a:gd name="connsiteY6" fmla="*/ 10863 h 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658" h="122002">
                  <a:moveTo>
                    <a:pt x="0" y="10863"/>
                  </a:moveTo>
                  <a:cubicBezTo>
                    <a:pt x="8996" y="10863"/>
                    <a:pt x="137319" y="16420"/>
                    <a:pt x="177800" y="15626"/>
                  </a:cubicBezTo>
                  <a:cubicBezTo>
                    <a:pt x="218281" y="14832"/>
                    <a:pt x="218545" y="-11626"/>
                    <a:pt x="242887" y="6101"/>
                  </a:cubicBezTo>
                  <a:cubicBezTo>
                    <a:pt x="267229" y="23828"/>
                    <a:pt x="318558" y="120665"/>
                    <a:pt x="323850" y="121988"/>
                  </a:cubicBezTo>
                  <a:cubicBezTo>
                    <a:pt x="329142" y="123311"/>
                    <a:pt x="307975" y="31765"/>
                    <a:pt x="274637" y="14038"/>
                  </a:cubicBezTo>
                  <a:cubicBezTo>
                    <a:pt x="241300" y="-3689"/>
                    <a:pt x="169069" y="17213"/>
                    <a:pt x="123825" y="15626"/>
                  </a:cubicBezTo>
                  <a:lnTo>
                    <a:pt x="0" y="10863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B137929A-DB03-4ADA-9ABF-341AE85A36EE}"/>
                </a:ext>
              </a:extLst>
            </p:cNvPr>
            <p:cNvSpPr/>
            <p:nvPr/>
          </p:nvSpPr>
          <p:spPr>
            <a:xfrm>
              <a:off x="5381363" y="1673078"/>
              <a:ext cx="32146" cy="128903"/>
            </a:xfrm>
            <a:custGeom>
              <a:avLst/>
              <a:gdLst>
                <a:gd name="connsiteX0" fmla="*/ 1850 w 32146"/>
                <a:gd name="connsiteY0" fmla="*/ 147 h 128903"/>
                <a:gd name="connsiteX1" fmla="*/ 16137 w 32146"/>
                <a:gd name="connsiteY1" fmla="*/ 74760 h 128903"/>
                <a:gd name="connsiteX2" fmla="*/ 262 w 32146"/>
                <a:gd name="connsiteY2" fmla="*/ 128735 h 128903"/>
                <a:gd name="connsiteX3" fmla="*/ 32012 w 32146"/>
                <a:gd name="connsiteY3" fmla="*/ 57297 h 128903"/>
                <a:gd name="connsiteX4" fmla="*/ 1850 w 32146"/>
                <a:gd name="connsiteY4" fmla="*/ 147 h 12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" h="128903">
                  <a:moveTo>
                    <a:pt x="1850" y="147"/>
                  </a:moveTo>
                  <a:cubicBezTo>
                    <a:pt x="-796" y="3057"/>
                    <a:pt x="16402" y="53329"/>
                    <a:pt x="16137" y="74760"/>
                  </a:cubicBezTo>
                  <a:cubicBezTo>
                    <a:pt x="15872" y="96191"/>
                    <a:pt x="-2384" y="131645"/>
                    <a:pt x="262" y="128735"/>
                  </a:cubicBezTo>
                  <a:cubicBezTo>
                    <a:pt x="2908" y="125825"/>
                    <a:pt x="29631" y="76347"/>
                    <a:pt x="32012" y="57297"/>
                  </a:cubicBezTo>
                  <a:cubicBezTo>
                    <a:pt x="34393" y="38247"/>
                    <a:pt x="4496" y="-2763"/>
                    <a:pt x="1850" y="14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7CE5EEA5-D758-471E-9081-19FD976903C6}"/>
                </a:ext>
              </a:extLst>
            </p:cNvPr>
            <p:cNvSpPr/>
            <p:nvPr/>
          </p:nvSpPr>
          <p:spPr>
            <a:xfrm>
              <a:off x="5763970" y="1614289"/>
              <a:ext cx="67040" cy="162275"/>
            </a:xfrm>
            <a:custGeom>
              <a:avLst/>
              <a:gdLst>
                <a:gd name="connsiteX0" fmla="*/ 6593 w 67040"/>
                <a:gd name="connsiteY0" fmla="*/ 199 h 162275"/>
                <a:gd name="connsiteX1" fmla="*/ 43105 w 67040"/>
                <a:gd name="connsiteY1" fmla="*/ 82749 h 162275"/>
                <a:gd name="connsiteX2" fmla="*/ 243 w 67040"/>
                <a:gd name="connsiteY2" fmla="*/ 162124 h 162275"/>
                <a:gd name="connsiteX3" fmla="*/ 66918 w 67040"/>
                <a:gd name="connsiteY3" fmla="*/ 62111 h 162275"/>
                <a:gd name="connsiteX4" fmla="*/ 6593 w 67040"/>
                <a:gd name="connsiteY4" fmla="*/ 199 h 16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40" h="162275">
                  <a:moveTo>
                    <a:pt x="6593" y="199"/>
                  </a:moveTo>
                  <a:cubicBezTo>
                    <a:pt x="2624" y="3639"/>
                    <a:pt x="44163" y="55762"/>
                    <a:pt x="43105" y="82749"/>
                  </a:cubicBezTo>
                  <a:cubicBezTo>
                    <a:pt x="42047" y="109736"/>
                    <a:pt x="-3726" y="165564"/>
                    <a:pt x="243" y="162124"/>
                  </a:cubicBezTo>
                  <a:cubicBezTo>
                    <a:pt x="4212" y="158684"/>
                    <a:pt x="63743" y="85659"/>
                    <a:pt x="66918" y="62111"/>
                  </a:cubicBezTo>
                  <a:cubicBezTo>
                    <a:pt x="70093" y="38563"/>
                    <a:pt x="10562" y="-3241"/>
                    <a:pt x="6593" y="1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ED4228EE-94D3-43CF-8DC7-1449C808AC03}"/>
                </a:ext>
              </a:extLst>
            </p:cNvPr>
            <p:cNvSpPr/>
            <p:nvPr/>
          </p:nvSpPr>
          <p:spPr>
            <a:xfrm>
              <a:off x="5684556" y="1600694"/>
              <a:ext cx="299004" cy="260599"/>
            </a:xfrm>
            <a:custGeom>
              <a:avLst/>
              <a:gdLst>
                <a:gd name="connsiteX0" fmla="*/ 6632 w 299004"/>
                <a:gd name="connsiteY0" fmla="*/ 16969 h 260599"/>
                <a:gd name="connsiteX1" fmla="*/ 70132 w 299004"/>
                <a:gd name="connsiteY1" fmla="*/ 26494 h 260599"/>
                <a:gd name="connsiteX2" fmla="*/ 241582 w 299004"/>
                <a:gd name="connsiteY2" fmla="*/ 26494 h 260599"/>
                <a:gd name="connsiteX3" fmla="*/ 266982 w 299004"/>
                <a:gd name="connsiteY3" fmla="*/ 104281 h 260599"/>
                <a:gd name="connsiteX4" fmla="*/ 298732 w 299004"/>
                <a:gd name="connsiteY4" fmla="*/ 259856 h 260599"/>
                <a:gd name="connsiteX5" fmla="*/ 247932 w 299004"/>
                <a:gd name="connsiteY5" fmla="*/ 34431 h 260599"/>
                <a:gd name="connsiteX6" fmla="*/ 217769 w 299004"/>
                <a:gd name="connsiteY6" fmla="*/ 1094 h 260599"/>
                <a:gd name="connsiteX7" fmla="*/ 6632 w 299004"/>
                <a:gd name="connsiteY7" fmla="*/ 16969 h 26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04" h="260599">
                  <a:moveTo>
                    <a:pt x="6632" y="16969"/>
                  </a:moveTo>
                  <a:cubicBezTo>
                    <a:pt x="-17974" y="21202"/>
                    <a:pt x="30974" y="24907"/>
                    <a:pt x="70132" y="26494"/>
                  </a:cubicBezTo>
                  <a:cubicBezTo>
                    <a:pt x="109290" y="28081"/>
                    <a:pt x="208774" y="13530"/>
                    <a:pt x="241582" y="26494"/>
                  </a:cubicBezTo>
                  <a:cubicBezTo>
                    <a:pt x="274390" y="39458"/>
                    <a:pt x="257457" y="65387"/>
                    <a:pt x="266982" y="104281"/>
                  </a:cubicBezTo>
                  <a:cubicBezTo>
                    <a:pt x="276507" y="143175"/>
                    <a:pt x="301907" y="271498"/>
                    <a:pt x="298732" y="259856"/>
                  </a:cubicBezTo>
                  <a:cubicBezTo>
                    <a:pt x="295557" y="248214"/>
                    <a:pt x="261426" y="77558"/>
                    <a:pt x="247932" y="34431"/>
                  </a:cubicBezTo>
                  <a:cubicBezTo>
                    <a:pt x="234438" y="-8696"/>
                    <a:pt x="255605" y="6650"/>
                    <a:pt x="217769" y="1094"/>
                  </a:cubicBezTo>
                  <a:cubicBezTo>
                    <a:pt x="179934" y="-4462"/>
                    <a:pt x="31238" y="12736"/>
                    <a:pt x="6632" y="1696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7D96089F-586B-42A6-8A4C-4516A56B965B}"/>
                </a:ext>
              </a:extLst>
            </p:cNvPr>
            <p:cNvSpPr/>
            <p:nvPr/>
          </p:nvSpPr>
          <p:spPr>
            <a:xfrm>
              <a:off x="5467309" y="2366941"/>
              <a:ext cx="385680" cy="163319"/>
            </a:xfrm>
            <a:custGeom>
              <a:avLst/>
              <a:gdLst>
                <a:gd name="connsiteX0" fmla="*/ 41 w 385680"/>
                <a:gd name="connsiteY0" fmla="*/ 22 h 163319"/>
                <a:gd name="connsiteX1" fmla="*/ 177841 w 385680"/>
                <a:gd name="connsiteY1" fmla="*/ 38122 h 163319"/>
                <a:gd name="connsiteX2" fmla="*/ 255629 w 385680"/>
                <a:gd name="connsiteY2" fmla="*/ 98447 h 163319"/>
                <a:gd name="connsiteX3" fmla="*/ 384216 w 385680"/>
                <a:gd name="connsiteY3" fmla="*/ 161947 h 163319"/>
                <a:gd name="connsiteX4" fmla="*/ 163554 w 385680"/>
                <a:gd name="connsiteY4" fmla="*/ 34947 h 163319"/>
                <a:gd name="connsiteX5" fmla="*/ 41 w 385680"/>
                <a:gd name="connsiteY5" fmla="*/ 22 h 1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680" h="163319">
                  <a:moveTo>
                    <a:pt x="41" y="22"/>
                  </a:moveTo>
                  <a:cubicBezTo>
                    <a:pt x="2422" y="551"/>
                    <a:pt x="135243" y="21718"/>
                    <a:pt x="177841" y="38122"/>
                  </a:cubicBezTo>
                  <a:cubicBezTo>
                    <a:pt x="220439" y="54526"/>
                    <a:pt x="221233" y="77810"/>
                    <a:pt x="255629" y="98447"/>
                  </a:cubicBezTo>
                  <a:cubicBezTo>
                    <a:pt x="290025" y="119084"/>
                    <a:pt x="399562" y="172530"/>
                    <a:pt x="384216" y="161947"/>
                  </a:cubicBezTo>
                  <a:cubicBezTo>
                    <a:pt x="368870" y="151364"/>
                    <a:pt x="228112" y="61670"/>
                    <a:pt x="163554" y="34947"/>
                  </a:cubicBezTo>
                  <a:cubicBezTo>
                    <a:pt x="98996" y="8224"/>
                    <a:pt x="-2340" y="-507"/>
                    <a:pt x="41" y="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2867438C-472D-4794-9FC7-36E5B5A8B77E}"/>
                </a:ext>
              </a:extLst>
            </p:cNvPr>
            <p:cNvSpPr/>
            <p:nvPr/>
          </p:nvSpPr>
          <p:spPr>
            <a:xfrm>
              <a:off x="6071126" y="1777723"/>
              <a:ext cx="592367" cy="142135"/>
            </a:xfrm>
            <a:custGeom>
              <a:avLst/>
              <a:gdLst>
                <a:gd name="connsiteX0" fmla="*/ 10587 w 592367"/>
                <a:gd name="connsiteY0" fmla="*/ 138390 h 142135"/>
                <a:gd name="connsiteX1" fmla="*/ 55037 w 592367"/>
                <a:gd name="connsiteY1" fmla="*/ 103465 h 142135"/>
                <a:gd name="connsiteX2" fmla="*/ 205849 w 592367"/>
                <a:gd name="connsiteY2" fmla="*/ 8215 h 142135"/>
                <a:gd name="connsiteX3" fmla="*/ 413812 w 592367"/>
                <a:gd name="connsiteY3" fmla="*/ 5040 h 142135"/>
                <a:gd name="connsiteX4" fmla="*/ 588437 w 592367"/>
                <a:gd name="connsiteY4" fmla="*/ 3452 h 142135"/>
                <a:gd name="connsiteX5" fmla="*/ 239187 w 592367"/>
                <a:gd name="connsiteY5" fmla="*/ 20915 h 142135"/>
                <a:gd name="connsiteX6" fmla="*/ 10587 w 592367"/>
                <a:gd name="connsiteY6" fmla="*/ 13839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367" h="142135">
                  <a:moveTo>
                    <a:pt x="10587" y="138390"/>
                  </a:moveTo>
                  <a:cubicBezTo>
                    <a:pt x="-20105" y="152148"/>
                    <a:pt x="22493" y="125161"/>
                    <a:pt x="55037" y="103465"/>
                  </a:cubicBezTo>
                  <a:cubicBezTo>
                    <a:pt x="87581" y="81769"/>
                    <a:pt x="146053" y="24619"/>
                    <a:pt x="205849" y="8215"/>
                  </a:cubicBezTo>
                  <a:cubicBezTo>
                    <a:pt x="265645" y="-8189"/>
                    <a:pt x="413812" y="5040"/>
                    <a:pt x="413812" y="5040"/>
                  </a:cubicBezTo>
                  <a:cubicBezTo>
                    <a:pt x="477577" y="4246"/>
                    <a:pt x="617541" y="806"/>
                    <a:pt x="588437" y="3452"/>
                  </a:cubicBezTo>
                  <a:cubicBezTo>
                    <a:pt x="559333" y="6098"/>
                    <a:pt x="334172" y="542"/>
                    <a:pt x="239187" y="20915"/>
                  </a:cubicBezTo>
                  <a:cubicBezTo>
                    <a:pt x="144202" y="41288"/>
                    <a:pt x="41279" y="124632"/>
                    <a:pt x="10587" y="13839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ED4195D4-3687-499E-98CA-9F21E12BA8C1}"/>
                </a:ext>
              </a:extLst>
            </p:cNvPr>
            <p:cNvSpPr/>
            <p:nvPr/>
          </p:nvSpPr>
          <p:spPr>
            <a:xfrm>
              <a:off x="6048070" y="1737960"/>
              <a:ext cx="648741" cy="189321"/>
            </a:xfrm>
            <a:custGeom>
              <a:avLst/>
              <a:gdLst>
                <a:gd name="connsiteX0" fmla="*/ 648005 w 648741"/>
                <a:gd name="connsiteY0" fmla="*/ 5115 h 189321"/>
                <a:gd name="connsiteX1" fmla="*/ 209855 w 648741"/>
                <a:gd name="connsiteY1" fmla="*/ 3528 h 189321"/>
                <a:gd name="connsiteX2" fmla="*/ 157468 w 648741"/>
                <a:gd name="connsiteY2" fmla="*/ 51153 h 189321"/>
                <a:gd name="connsiteX3" fmla="*/ 305 w 648741"/>
                <a:gd name="connsiteY3" fmla="*/ 189265 h 189321"/>
                <a:gd name="connsiteX4" fmla="*/ 201918 w 648741"/>
                <a:gd name="connsiteY4" fmla="*/ 33690 h 189321"/>
                <a:gd name="connsiteX5" fmla="*/ 311455 w 648741"/>
                <a:gd name="connsiteY5" fmla="*/ 17815 h 189321"/>
                <a:gd name="connsiteX6" fmla="*/ 648005 w 648741"/>
                <a:gd name="connsiteY6" fmla="*/ 5115 h 18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41" h="189321">
                  <a:moveTo>
                    <a:pt x="648005" y="5115"/>
                  </a:moveTo>
                  <a:cubicBezTo>
                    <a:pt x="631072" y="2734"/>
                    <a:pt x="291611" y="-4145"/>
                    <a:pt x="209855" y="3528"/>
                  </a:cubicBezTo>
                  <a:cubicBezTo>
                    <a:pt x="128099" y="11201"/>
                    <a:pt x="157468" y="51153"/>
                    <a:pt x="157468" y="51153"/>
                  </a:cubicBezTo>
                  <a:cubicBezTo>
                    <a:pt x="122543" y="82109"/>
                    <a:pt x="-7103" y="192176"/>
                    <a:pt x="305" y="189265"/>
                  </a:cubicBezTo>
                  <a:cubicBezTo>
                    <a:pt x="7713" y="186355"/>
                    <a:pt x="150060" y="62265"/>
                    <a:pt x="201918" y="33690"/>
                  </a:cubicBezTo>
                  <a:cubicBezTo>
                    <a:pt x="253776" y="5115"/>
                    <a:pt x="237901" y="23371"/>
                    <a:pt x="311455" y="17815"/>
                  </a:cubicBezTo>
                  <a:cubicBezTo>
                    <a:pt x="385009" y="12259"/>
                    <a:pt x="664938" y="7496"/>
                    <a:pt x="648005" y="511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A4FD0940-A817-42D8-8D5B-41C7D957F8F2}"/>
                </a:ext>
              </a:extLst>
            </p:cNvPr>
            <p:cNvSpPr/>
            <p:nvPr/>
          </p:nvSpPr>
          <p:spPr>
            <a:xfrm>
              <a:off x="6056917" y="1635095"/>
              <a:ext cx="637659" cy="83229"/>
            </a:xfrm>
            <a:custGeom>
              <a:avLst/>
              <a:gdLst>
                <a:gd name="connsiteX0" fmla="*/ 983 w 637659"/>
                <a:gd name="connsiteY0" fmla="*/ 60355 h 83229"/>
                <a:gd name="connsiteX1" fmla="*/ 142271 w 637659"/>
                <a:gd name="connsiteY1" fmla="*/ 6380 h 83229"/>
                <a:gd name="connsiteX2" fmla="*/ 159733 w 637659"/>
                <a:gd name="connsiteY2" fmla="*/ 61943 h 83229"/>
                <a:gd name="connsiteX3" fmla="*/ 377221 w 637659"/>
                <a:gd name="connsiteY3" fmla="*/ 14318 h 83229"/>
                <a:gd name="connsiteX4" fmla="*/ 389921 w 637659"/>
                <a:gd name="connsiteY4" fmla="*/ 49243 h 83229"/>
                <a:gd name="connsiteX5" fmla="*/ 570896 w 637659"/>
                <a:gd name="connsiteY5" fmla="*/ 55593 h 83229"/>
                <a:gd name="connsiteX6" fmla="*/ 637571 w 637659"/>
                <a:gd name="connsiteY6" fmla="*/ 79405 h 83229"/>
                <a:gd name="connsiteX7" fmla="*/ 559783 w 637659"/>
                <a:gd name="connsiteY7" fmla="*/ 82580 h 83229"/>
                <a:gd name="connsiteX8" fmla="*/ 369283 w 637659"/>
                <a:gd name="connsiteY8" fmla="*/ 73055 h 83229"/>
                <a:gd name="connsiteX9" fmla="*/ 240696 w 637659"/>
                <a:gd name="connsiteY9" fmla="*/ 63530 h 83229"/>
                <a:gd name="connsiteX10" fmla="*/ 142271 w 637659"/>
                <a:gd name="connsiteY10" fmla="*/ 36543 h 83229"/>
                <a:gd name="connsiteX11" fmla="*/ 81946 w 637659"/>
                <a:gd name="connsiteY11" fmla="*/ 30 h 83229"/>
                <a:gd name="connsiteX12" fmla="*/ 983 w 637659"/>
                <a:gd name="connsiteY12" fmla="*/ 60355 h 8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659" h="83229">
                  <a:moveTo>
                    <a:pt x="983" y="60355"/>
                  </a:moveTo>
                  <a:cubicBezTo>
                    <a:pt x="11037" y="61413"/>
                    <a:pt x="115813" y="6115"/>
                    <a:pt x="142271" y="6380"/>
                  </a:cubicBezTo>
                  <a:cubicBezTo>
                    <a:pt x="168729" y="6645"/>
                    <a:pt x="120575" y="60620"/>
                    <a:pt x="159733" y="61943"/>
                  </a:cubicBezTo>
                  <a:cubicBezTo>
                    <a:pt x="198891" y="63266"/>
                    <a:pt x="338856" y="16435"/>
                    <a:pt x="377221" y="14318"/>
                  </a:cubicBezTo>
                  <a:cubicBezTo>
                    <a:pt x="415586" y="12201"/>
                    <a:pt x="357642" y="42364"/>
                    <a:pt x="389921" y="49243"/>
                  </a:cubicBezTo>
                  <a:cubicBezTo>
                    <a:pt x="422200" y="56122"/>
                    <a:pt x="529621" y="50566"/>
                    <a:pt x="570896" y="55593"/>
                  </a:cubicBezTo>
                  <a:cubicBezTo>
                    <a:pt x="612171" y="60620"/>
                    <a:pt x="639423" y="74907"/>
                    <a:pt x="637571" y="79405"/>
                  </a:cubicBezTo>
                  <a:cubicBezTo>
                    <a:pt x="635719" y="83903"/>
                    <a:pt x="604498" y="83638"/>
                    <a:pt x="559783" y="82580"/>
                  </a:cubicBezTo>
                  <a:cubicBezTo>
                    <a:pt x="515068" y="81522"/>
                    <a:pt x="422464" y="76230"/>
                    <a:pt x="369283" y="73055"/>
                  </a:cubicBezTo>
                  <a:cubicBezTo>
                    <a:pt x="316102" y="69880"/>
                    <a:pt x="278531" y="69615"/>
                    <a:pt x="240696" y="63530"/>
                  </a:cubicBezTo>
                  <a:cubicBezTo>
                    <a:pt x="202861" y="57445"/>
                    <a:pt x="168729" y="47126"/>
                    <a:pt x="142271" y="36543"/>
                  </a:cubicBezTo>
                  <a:cubicBezTo>
                    <a:pt x="115813" y="25960"/>
                    <a:pt x="103113" y="-1028"/>
                    <a:pt x="81946" y="30"/>
                  </a:cubicBezTo>
                  <a:cubicBezTo>
                    <a:pt x="60779" y="1088"/>
                    <a:pt x="-9071" y="59297"/>
                    <a:pt x="983" y="603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3B6DA414-DCC8-44D1-9229-10E12B52D89D}"/>
                </a:ext>
              </a:extLst>
            </p:cNvPr>
            <p:cNvSpPr/>
            <p:nvPr/>
          </p:nvSpPr>
          <p:spPr>
            <a:xfrm>
              <a:off x="6056388" y="1680660"/>
              <a:ext cx="71376" cy="156497"/>
            </a:xfrm>
            <a:custGeom>
              <a:avLst/>
              <a:gdLst>
                <a:gd name="connsiteX0" fmla="*/ 71362 w 71376"/>
                <a:gd name="connsiteY0" fmla="*/ 503 h 156497"/>
                <a:gd name="connsiteX1" fmla="*/ 1512 w 71376"/>
                <a:gd name="connsiteY1" fmla="*/ 89403 h 156497"/>
                <a:gd name="connsiteX2" fmla="*/ 22150 w 71376"/>
                <a:gd name="connsiteY2" fmla="*/ 156078 h 156497"/>
                <a:gd name="connsiteX3" fmla="*/ 7862 w 71376"/>
                <a:gd name="connsiteY3" fmla="*/ 57653 h 156497"/>
                <a:gd name="connsiteX4" fmla="*/ 71362 w 71376"/>
                <a:gd name="connsiteY4" fmla="*/ 503 h 15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156497">
                  <a:moveTo>
                    <a:pt x="71362" y="503"/>
                  </a:moveTo>
                  <a:cubicBezTo>
                    <a:pt x="70304" y="5794"/>
                    <a:pt x="9714" y="63474"/>
                    <a:pt x="1512" y="89403"/>
                  </a:cubicBezTo>
                  <a:cubicBezTo>
                    <a:pt x="-6690" y="115332"/>
                    <a:pt x="21092" y="161369"/>
                    <a:pt x="22150" y="156078"/>
                  </a:cubicBezTo>
                  <a:cubicBezTo>
                    <a:pt x="23208" y="150787"/>
                    <a:pt x="1248" y="82524"/>
                    <a:pt x="7862" y="57653"/>
                  </a:cubicBezTo>
                  <a:cubicBezTo>
                    <a:pt x="14476" y="32782"/>
                    <a:pt x="72420" y="-4788"/>
                    <a:pt x="71362" y="5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A0EB0CBC-ADD3-4E05-BB4A-0DAFDD7633A0}"/>
                </a:ext>
              </a:extLst>
            </p:cNvPr>
            <p:cNvSpPr/>
            <p:nvPr/>
          </p:nvSpPr>
          <p:spPr>
            <a:xfrm>
              <a:off x="6007380" y="1625595"/>
              <a:ext cx="134675" cy="288261"/>
            </a:xfrm>
            <a:custGeom>
              <a:avLst/>
              <a:gdLst>
                <a:gd name="connsiteX0" fmla="*/ 120370 w 134675"/>
                <a:gd name="connsiteY0" fmla="*/ 5 h 288261"/>
                <a:gd name="connsiteX1" fmla="*/ 4483 w 134675"/>
                <a:gd name="connsiteY1" fmla="*/ 128593 h 288261"/>
                <a:gd name="connsiteX2" fmla="*/ 25120 w 134675"/>
                <a:gd name="connsiteY2" fmla="*/ 184155 h 288261"/>
                <a:gd name="connsiteX3" fmla="*/ 37820 w 134675"/>
                <a:gd name="connsiteY3" fmla="*/ 246068 h 288261"/>
                <a:gd name="connsiteX4" fmla="*/ 36233 w 134675"/>
                <a:gd name="connsiteY4" fmla="*/ 287343 h 288261"/>
                <a:gd name="connsiteX5" fmla="*/ 134658 w 134675"/>
                <a:gd name="connsiteY5" fmla="*/ 206380 h 288261"/>
                <a:gd name="connsiteX6" fmla="*/ 44170 w 134675"/>
                <a:gd name="connsiteY6" fmla="*/ 231780 h 288261"/>
                <a:gd name="connsiteX7" fmla="*/ 25120 w 134675"/>
                <a:gd name="connsiteY7" fmla="*/ 123830 h 288261"/>
                <a:gd name="connsiteX8" fmla="*/ 120370 w 134675"/>
                <a:gd name="connsiteY8" fmla="*/ 5 h 2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75" h="288261">
                  <a:moveTo>
                    <a:pt x="120370" y="5"/>
                  </a:moveTo>
                  <a:cubicBezTo>
                    <a:pt x="116931" y="799"/>
                    <a:pt x="20358" y="97901"/>
                    <a:pt x="4483" y="128593"/>
                  </a:cubicBezTo>
                  <a:cubicBezTo>
                    <a:pt x="-11392" y="159285"/>
                    <a:pt x="19564" y="164576"/>
                    <a:pt x="25120" y="184155"/>
                  </a:cubicBezTo>
                  <a:cubicBezTo>
                    <a:pt x="30676" y="203734"/>
                    <a:pt x="35968" y="228870"/>
                    <a:pt x="37820" y="246068"/>
                  </a:cubicBezTo>
                  <a:cubicBezTo>
                    <a:pt x="39672" y="263266"/>
                    <a:pt x="20093" y="293958"/>
                    <a:pt x="36233" y="287343"/>
                  </a:cubicBezTo>
                  <a:cubicBezTo>
                    <a:pt x="52373" y="280728"/>
                    <a:pt x="133335" y="215640"/>
                    <a:pt x="134658" y="206380"/>
                  </a:cubicBezTo>
                  <a:cubicBezTo>
                    <a:pt x="135981" y="197120"/>
                    <a:pt x="62426" y="245538"/>
                    <a:pt x="44170" y="231780"/>
                  </a:cubicBezTo>
                  <a:cubicBezTo>
                    <a:pt x="25914" y="218022"/>
                    <a:pt x="16389" y="156638"/>
                    <a:pt x="25120" y="123830"/>
                  </a:cubicBezTo>
                  <a:cubicBezTo>
                    <a:pt x="33851" y="91022"/>
                    <a:pt x="123809" y="-789"/>
                    <a:pt x="120370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16ED77D2-F8CD-4091-8BB4-8A2B44B2DC9A}"/>
                </a:ext>
              </a:extLst>
            </p:cNvPr>
            <p:cNvSpPr/>
            <p:nvPr/>
          </p:nvSpPr>
          <p:spPr>
            <a:xfrm>
              <a:off x="5355527" y="2905054"/>
              <a:ext cx="393327" cy="200096"/>
            </a:xfrm>
            <a:custGeom>
              <a:avLst/>
              <a:gdLst>
                <a:gd name="connsiteX0" fmla="*/ 698 w 393327"/>
                <a:gd name="connsiteY0" fmla="*/ 200096 h 200096"/>
                <a:gd name="connsiteX1" fmla="*/ 81661 w 393327"/>
                <a:gd name="connsiteY1" fmla="*/ 25471 h 200096"/>
                <a:gd name="connsiteX2" fmla="*/ 188023 w 393327"/>
                <a:gd name="connsiteY2" fmla="*/ 3246 h 200096"/>
                <a:gd name="connsiteX3" fmla="*/ 286448 w 393327"/>
                <a:gd name="connsiteY3" fmla="*/ 47696 h 200096"/>
                <a:gd name="connsiteX4" fmla="*/ 392811 w 393327"/>
                <a:gd name="connsiteY4" fmla="*/ 46109 h 200096"/>
                <a:gd name="connsiteX5" fmla="*/ 240411 w 393327"/>
                <a:gd name="connsiteY5" fmla="*/ 36584 h 200096"/>
                <a:gd name="connsiteX6" fmla="*/ 230886 w 393327"/>
                <a:gd name="connsiteY6" fmla="*/ 49284 h 200096"/>
                <a:gd name="connsiteX7" fmla="*/ 246761 w 393327"/>
                <a:gd name="connsiteY7" fmla="*/ 108021 h 200096"/>
                <a:gd name="connsiteX8" fmla="*/ 226123 w 393327"/>
                <a:gd name="connsiteY8" fmla="*/ 22296 h 200096"/>
                <a:gd name="connsiteX9" fmla="*/ 215011 w 393327"/>
                <a:gd name="connsiteY9" fmla="*/ 100084 h 200096"/>
                <a:gd name="connsiteX10" fmla="*/ 181673 w 393327"/>
                <a:gd name="connsiteY10" fmla="*/ 11184 h 200096"/>
                <a:gd name="connsiteX11" fmla="*/ 127698 w 393327"/>
                <a:gd name="connsiteY11" fmla="*/ 27059 h 200096"/>
                <a:gd name="connsiteX12" fmla="*/ 698 w 393327"/>
                <a:gd name="connsiteY12" fmla="*/ 200096 h 20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327" h="200096">
                  <a:moveTo>
                    <a:pt x="698" y="200096"/>
                  </a:moveTo>
                  <a:cubicBezTo>
                    <a:pt x="-6975" y="199831"/>
                    <a:pt x="50440" y="58279"/>
                    <a:pt x="81661" y="25471"/>
                  </a:cubicBezTo>
                  <a:cubicBezTo>
                    <a:pt x="112882" y="-7337"/>
                    <a:pt x="153892" y="-458"/>
                    <a:pt x="188023" y="3246"/>
                  </a:cubicBezTo>
                  <a:cubicBezTo>
                    <a:pt x="222154" y="6950"/>
                    <a:pt x="252317" y="40552"/>
                    <a:pt x="286448" y="47696"/>
                  </a:cubicBezTo>
                  <a:cubicBezTo>
                    <a:pt x="320579" y="54840"/>
                    <a:pt x="400484" y="47961"/>
                    <a:pt x="392811" y="46109"/>
                  </a:cubicBezTo>
                  <a:cubicBezTo>
                    <a:pt x="385138" y="44257"/>
                    <a:pt x="267398" y="36055"/>
                    <a:pt x="240411" y="36584"/>
                  </a:cubicBezTo>
                  <a:cubicBezTo>
                    <a:pt x="213424" y="37113"/>
                    <a:pt x="229828" y="37378"/>
                    <a:pt x="230886" y="49284"/>
                  </a:cubicBezTo>
                  <a:cubicBezTo>
                    <a:pt x="231944" y="61190"/>
                    <a:pt x="247555" y="112519"/>
                    <a:pt x="246761" y="108021"/>
                  </a:cubicBezTo>
                  <a:cubicBezTo>
                    <a:pt x="245967" y="103523"/>
                    <a:pt x="231415" y="23619"/>
                    <a:pt x="226123" y="22296"/>
                  </a:cubicBezTo>
                  <a:cubicBezTo>
                    <a:pt x="220831" y="20973"/>
                    <a:pt x="222419" y="101936"/>
                    <a:pt x="215011" y="100084"/>
                  </a:cubicBezTo>
                  <a:cubicBezTo>
                    <a:pt x="207603" y="98232"/>
                    <a:pt x="196225" y="23355"/>
                    <a:pt x="181673" y="11184"/>
                  </a:cubicBezTo>
                  <a:cubicBezTo>
                    <a:pt x="167121" y="-987"/>
                    <a:pt x="156538" y="336"/>
                    <a:pt x="127698" y="27059"/>
                  </a:cubicBezTo>
                  <a:cubicBezTo>
                    <a:pt x="98859" y="53782"/>
                    <a:pt x="8371" y="200361"/>
                    <a:pt x="698" y="2000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33CBC620-811F-43B6-A2E0-8DC7E226B2FA}"/>
                </a:ext>
              </a:extLst>
            </p:cNvPr>
            <p:cNvSpPr/>
            <p:nvPr/>
          </p:nvSpPr>
          <p:spPr>
            <a:xfrm>
              <a:off x="5628758" y="2917822"/>
              <a:ext cx="232051" cy="116101"/>
            </a:xfrm>
            <a:custGeom>
              <a:avLst/>
              <a:gdLst>
                <a:gd name="connsiteX0" fmla="*/ 227530 w 232051"/>
                <a:gd name="connsiteY0" fmla="*/ 3 h 116101"/>
                <a:gd name="connsiteX1" fmla="*/ 152917 w 232051"/>
                <a:gd name="connsiteY1" fmla="*/ 76203 h 116101"/>
                <a:gd name="connsiteX2" fmla="*/ 517 w 232051"/>
                <a:gd name="connsiteY2" fmla="*/ 88903 h 116101"/>
                <a:gd name="connsiteX3" fmla="*/ 100530 w 232051"/>
                <a:gd name="connsiteY3" fmla="*/ 115891 h 116101"/>
                <a:gd name="connsiteX4" fmla="*/ 25917 w 232051"/>
                <a:gd name="connsiteY4" fmla="*/ 73028 h 116101"/>
                <a:gd name="connsiteX5" fmla="*/ 227530 w 232051"/>
                <a:gd name="connsiteY5" fmla="*/ 3 h 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51" h="116101">
                  <a:moveTo>
                    <a:pt x="227530" y="3"/>
                  </a:moveTo>
                  <a:cubicBezTo>
                    <a:pt x="248697" y="532"/>
                    <a:pt x="190752" y="61386"/>
                    <a:pt x="152917" y="76203"/>
                  </a:cubicBezTo>
                  <a:cubicBezTo>
                    <a:pt x="115082" y="91020"/>
                    <a:pt x="9248" y="82288"/>
                    <a:pt x="517" y="88903"/>
                  </a:cubicBezTo>
                  <a:cubicBezTo>
                    <a:pt x="-8214" y="95518"/>
                    <a:pt x="96297" y="118537"/>
                    <a:pt x="100530" y="115891"/>
                  </a:cubicBezTo>
                  <a:cubicBezTo>
                    <a:pt x="104763" y="113245"/>
                    <a:pt x="5809" y="86786"/>
                    <a:pt x="25917" y="73028"/>
                  </a:cubicBezTo>
                  <a:cubicBezTo>
                    <a:pt x="46025" y="59270"/>
                    <a:pt x="206363" y="-526"/>
                    <a:pt x="227530" y="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3EE32327-91C2-445F-96C7-5873E786FBB2}"/>
                </a:ext>
              </a:extLst>
            </p:cNvPr>
            <p:cNvSpPr/>
            <p:nvPr/>
          </p:nvSpPr>
          <p:spPr>
            <a:xfrm>
              <a:off x="5427539" y="3036825"/>
              <a:ext cx="127185" cy="163599"/>
            </a:xfrm>
            <a:custGeom>
              <a:avLst/>
              <a:gdLst>
                <a:gd name="connsiteX0" fmla="*/ 127124 w 127185"/>
                <a:gd name="connsiteY0" fmla="*/ 63 h 163599"/>
                <a:gd name="connsiteX1" fmla="*/ 44574 w 127185"/>
                <a:gd name="connsiteY1" fmla="*/ 54038 h 163599"/>
                <a:gd name="connsiteX2" fmla="*/ 124 w 127185"/>
                <a:gd name="connsiteY2" fmla="*/ 163575 h 163599"/>
                <a:gd name="connsiteX3" fmla="*/ 57274 w 127185"/>
                <a:gd name="connsiteY3" fmla="*/ 63563 h 163599"/>
                <a:gd name="connsiteX4" fmla="*/ 127124 w 127185"/>
                <a:gd name="connsiteY4" fmla="*/ 63 h 1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5" h="163599">
                  <a:moveTo>
                    <a:pt x="127124" y="63"/>
                  </a:moveTo>
                  <a:cubicBezTo>
                    <a:pt x="125007" y="-1525"/>
                    <a:pt x="65741" y="26786"/>
                    <a:pt x="44574" y="54038"/>
                  </a:cubicBezTo>
                  <a:cubicBezTo>
                    <a:pt x="23407" y="81290"/>
                    <a:pt x="-1993" y="161987"/>
                    <a:pt x="124" y="163575"/>
                  </a:cubicBezTo>
                  <a:cubicBezTo>
                    <a:pt x="2241" y="165163"/>
                    <a:pt x="38489" y="88169"/>
                    <a:pt x="57274" y="63563"/>
                  </a:cubicBezTo>
                  <a:cubicBezTo>
                    <a:pt x="76059" y="38957"/>
                    <a:pt x="129241" y="1651"/>
                    <a:pt x="127124" y="6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6F452B51-843E-4004-A435-D77DD5024FAE}"/>
                </a:ext>
              </a:extLst>
            </p:cNvPr>
            <p:cNvSpPr/>
            <p:nvPr/>
          </p:nvSpPr>
          <p:spPr>
            <a:xfrm>
              <a:off x="5386363" y="3243245"/>
              <a:ext cx="138361" cy="353287"/>
            </a:xfrm>
            <a:custGeom>
              <a:avLst/>
              <a:gdLst>
                <a:gd name="connsiteX0" fmla="*/ 74637 w 138361"/>
                <a:gd name="connsiteY0" fmla="*/ 18 h 353287"/>
                <a:gd name="connsiteX1" fmla="*/ 19075 w 138361"/>
                <a:gd name="connsiteY1" fmla="*/ 157180 h 353287"/>
                <a:gd name="connsiteX2" fmla="*/ 136550 w 138361"/>
                <a:gd name="connsiteY2" fmla="*/ 347680 h 353287"/>
                <a:gd name="connsiteX3" fmla="*/ 84162 w 138361"/>
                <a:gd name="connsiteY3" fmla="*/ 288943 h 353287"/>
                <a:gd name="connsiteX4" fmla="*/ 25 w 138361"/>
                <a:gd name="connsiteY4" fmla="*/ 147655 h 353287"/>
                <a:gd name="connsiteX5" fmla="*/ 74637 w 138361"/>
                <a:gd name="connsiteY5" fmla="*/ 18 h 35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61" h="353287">
                  <a:moveTo>
                    <a:pt x="74637" y="18"/>
                  </a:moveTo>
                  <a:cubicBezTo>
                    <a:pt x="77812" y="1605"/>
                    <a:pt x="8756" y="99236"/>
                    <a:pt x="19075" y="157180"/>
                  </a:cubicBezTo>
                  <a:cubicBezTo>
                    <a:pt x="29394" y="215124"/>
                    <a:pt x="125702" y="325720"/>
                    <a:pt x="136550" y="347680"/>
                  </a:cubicBezTo>
                  <a:cubicBezTo>
                    <a:pt x="147398" y="369640"/>
                    <a:pt x="106916" y="322281"/>
                    <a:pt x="84162" y="288943"/>
                  </a:cubicBezTo>
                  <a:cubicBezTo>
                    <a:pt x="61408" y="255606"/>
                    <a:pt x="1612" y="193957"/>
                    <a:pt x="25" y="147655"/>
                  </a:cubicBezTo>
                  <a:cubicBezTo>
                    <a:pt x="-1562" y="101353"/>
                    <a:pt x="71462" y="-1569"/>
                    <a:pt x="74637" y="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0C83551F-4C96-4CBA-A3BB-89F484ABA1C6}"/>
                </a:ext>
              </a:extLst>
            </p:cNvPr>
            <p:cNvSpPr/>
            <p:nvPr/>
          </p:nvSpPr>
          <p:spPr>
            <a:xfrm>
              <a:off x="5521070" y="3133381"/>
              <a:ext cx="165937" cy="295555"/>
            </a:xfrm>
            <a:custGeom>
              <a:avLst/>
              <a:gdLst>
                <a:gd name="connsiteX0" fmla="*/ 165355 w 165937"/>
                <a:gd name="connsiteY0" fmla="*/ 171794 h 295555"/>
                <a:gd name="connsiteX1" fmla="*/ 84393 w 165937"/>
                <a:gd name="connsiteY1" fmla="*/ 1932 h 295555"/>
                <a:gd name="connsiteX2" fmla="*/ 54230 w 165937"/>
                <a:gd name="connsiteY2" fmla="*/ 79719 h 295555"/>
                <a:gd name="connsiteX3" fmla="*/ 14543 w 165937"/>
                <a:gd name="connsiteY3" fmla="*/ 76544 h 295555"/>
                <a:gd name="connsiteX4" fmla="*/ 9780 w 165937"/>
                <a:gd name="connsiteY4" fmla="*/ 194019 h 295555"/>
                <a:gd name="connsiteX5" fmla="*/ 22480 w 165937"/>
                <a:gd name="connsiteY5" fmla="*/ 292444 h 295555"/>
                <a:gd name="connsiteX6" fmla="*/ 1843 w 165937"/>
                <a:gd name="connsiteY6" fmla="*/ 73369 h 295555"/>
                <a:gd name="connsiteX7" fmla="*/ 78043 w 165937"/>
                <a:gd name="connsiteY7" fmla="*/ 59082 h 295555"/>
                <a:gd name="connsiteX8" fmla="*/ 119318 w 165937"/>
                <a:gd name="connsiteY8" fmla="*/ 103532 h 295555"/>
                <a:gd name="connsiteX9" fmla="*/ 165355 w 165937"/>
                <a:gd name="connsiteY9" fmla="*/ 171794 h 2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937" h="295555">
                  <a:moveTo>
                    <a:pt x="165355" y="171794"/>
                  </a:moveTo>
                  <a:cubicBezTo>
                    <a:pt x="159534" y="154861"/>
                    <a:pt x="102914" y="17278"/>
                    <a:pt x="84393" y="1932"/>
                  </a:cubicBezTo>
                  <a:cubicBezTo>
                    <a:pt x="65872" y="-13414"/>
                    <a:pt x="65872" y="67284"/>
                    <a:pt x="54230" y="79719"/>
                  </a:cubicBezTo>
                  <a:cubicBezTo>
                    <a:pt x="42588" y="92154"/>
                    <a:pt x="21951" y="57494"/>
                    <a:pt x="14543" y="76544"/>
                  </a:cubicBezTo>
                  <a:cubicBezTo>
                    <a:pt x="7135" y="95594"/>
                    <a:pt x="8457" y="158036"/>
                    <a:pt x="9780" y="194019"/>
                  </a:cubicBezTo>
                  <a:cubicBezTo>
                    <a:pt x="11103" y="230002"/>
                    <a:pt x="23803" y="312552"/>
                    <a:pt x="22480" y="292444"/>
                  </a:cubicBezTo>
                  <a:cubicBezTo>
                    <a:pt x="21157" y="272336"/>
                    <a:pt x="-7417" y="112263"/>
                    <a:pt x="1843" y="73369"/>
                  </a:cubicBezTo>
                  <a:cubicBezTo>
                    <a:pt x="11103" y="34475"/>
                    <a:pt x="58464" y="54055"/>
                    <a:pt x="78043" y="59082"/>
                  </a:cubicBezTo>
                  <a:cubicBezTo>
                    <a:pt x="97622" y="64109"/>
                    <a:pt x="106883" y="83424"/>
                    <a:pt x="119318" y="103532"/>
                  </a:cubicBezTo>
                  <a:cubicBezTo>
                    <a:pt x="131753" y="123640"/>
                    <a:pt x="171176" y="188727"/>
                    <a:pt x="165355" y="17179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2E419819-AE9D-471B-A0FD-CE818ADBE350}"/>
                </a:ext>
              </a:extLst>
            </p:cNvPr>
            <p:cNvSpPr/>
            <p:nvPr/>
          </p:nvSpPr>
          <p:spPr>
            <a:xfrm>
              <a:off x="5627922" y="3429712"/>
              <a:ext cx="171218" cy="194986"/>
            </a:xfrm>
            <a:custGeom>
              <a:avLst/>
              <a:gdLst>
                <a:gd name="connsiteX0" fmla="*/ 171216 w 171218"/>
                <a:gd name="connsiteY0" fmla="*/ 876 h 194986"/>
                <a:gd name="connsiteX1" fmla="*/ 71203 w 171218"/>
                <a:gd name="connsiteY1" fmla="*/ 100888 h 194986"/>
                <a:gd name="connsiteX2" fmla="*/ 17228 w 171218"/>
                <a:gd name="connsiteY2" fmla="*/ 173913 h 194986"/>
                <a:gd name="connsiteX3" fmla="*/ 2941 w 171218"/>
                <a:gd name="connsiteY3" fmla="*/ 186613 h 194986"/>
                <a:gd name="connsiteX4" fmla="*/ 68028 w 171218"/>
                <a:gd name="connsiteY4" fmla="*/ 59613 h 194986"/>
                <a:gd name="connsiteX5" fmla="*/ 171216 w 171218"/>
                <a:gd name="connsiteY5" fmla="*/ 876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18" h="194986">
                  <a:moveTo>
                    <a:pt x="171216" y="876"/>
                  </a:moveTo>
                  <a:cubicBezTo>
                    <a:pt x="171745" y="7755"/>
                    <a:pt x="96868" y="72049"/>
                    <a:pt x="71203" y="100888"/>
                  </a:cubicBezTo>
                  <a:cubicBezTo>
                    <a:pt x="45538" y="129728"/>
                    <a:pt x="28605" y="159625"/>
                    <a:pt x="17228" y="173913"/>
                  </a:cubicBezTo>
                  <a:cubicBezTo>
                    <a:pt x="5851" y="188201"/>
                    <a:pt x="-5526" y="205663"/>
                    <a:pt x="2941" y="186613"/>
                  </a:cubicBezTo>
                  <a:cubicBezTo>
                    <a:pt x="11408" y="167563"/>
                    <a:pt x="38130" y="90305"/>
                    <a:pt x="68028" y="59613"/>
                  </a:cubicBezTo>
                  <a:cubicBezTo>
                    <a:pt x="97926" y="28921"/>
                    <a:pt x="170687" y="-6003"/>
                    <a:pt x="171216" y="87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E543E7F2-3075-4F19-823E-CD96EED64B49}"/>
                </a:ext>
              </a:extLst>
            </p:cNvPr>
            <p:cNvSpPr/>
            <p:nvPr/>
          </p:nvSpPr>
          <p:spPr>
            <a:xfrm>
              <a:off x="5819775" y="3440113"/>
              <a:ext cx="132641" cy="397126"/>
            </a:xfrm>
            <a:custGeom>
              <a:avLst/>
              <a:gdLst>
                <a:gd name="connsiteX0" fmla="*/ 0 w 132641"/>
                <a:gd name="connsiteY0" fmla="*/ 0 h 397126"/>
                <a:gd name="connsiteX1" fmla="*/ 101600 w 132641"/>
                <a:gd name="connsiteY1" fmla="*/ 206375 h 397126"/>
                <a:gd name="connsiteX2" fmla="*/ 130175 w 132641"/>
                <a:gd name="connsiteY2" fmla="*/ 312737 h 397126"/>
                <a:gd name="connsiteX3" fmla="*/ 49213 w 132641"/>
                <a:gd name="connsiteY3" fmla="*/ 396875 h 397126"/>
                <a:gd name="connsiteX4" fmla="*/ 123825 w 132641"/>
                <a:gd name="connsiteY4" fmla="*/ 285750 h 397126"/>
                <a:gd name="connsiteX5" fmla="*/ 98425 w 132641"/>
                <a:gd name="connsiteY5" fmla="*/ 222250 h 397126"/>
                <a:gd name="connsiteX6" fmla="*/ 0 w 132641"/>
                <a:gd name="connsiteY6" fmla="*/ 0 h 3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41" h="397126">
                  <a:moveTo>
                    <a:pt x="0" y="0"/>
                  </a:moveTo>
                  <a:cubicBezTo>
                    <a:pt x="39952" y="77126"/>
                    <a:pt x="79904" y="154252"/>
                    <a:pt x="101600" y="206375"/>
                  </a:cubicBezTo>
                  <a:cubicBezTo>
                    <a:pt x="123296" y="258498"/>
                    <a:pt x="138906" y="280987"/>
                    <a:pt x="130175" y="312737"/>
                  </a:cubicBezTo>
                  <a:cubicBezTo>
                    <a:pt x="121444" y="344487"/>
                    <a:pt x="50271" y="401373"/>
                    <a:pt x="49213" y="396875"/>
                  </a:cubicBezTo>
                  <a:cubicBezTo>
                    <a:pt x="48155" y="392377"/>
                    <a:pt x="115623" y="314854"/>
                    <a:pt x="123825" y="285750"/>
                  </a:cubicBezTo>
                  <a:cubicBezTo>
                    <a:pt x="132027" y="256646"/>
                    <a:pt x="98425" y="222250"/>
                    <a:pt x="98425" y="222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3AA9B168-17C8-4A4C-911E-3C5DBC6B4F2F}"/>
                </a:ext>
              </a:extLst>
            </p:cNvPr>
            <p:cNvSpPr/>
            <p:nvPr/>
          </p:nvSpPr>
          <p:spPr>
            <a:xfrm>
              <a:off x="5846715" y="3570288"/>
              <a:ext cx="82599" cy="206375"/>
            </a:xfrm>
            <a:custGeom>
              <a:avLst/>
              <a:gdLst>
                <a:gd name="connsiteX0" fmla="*/ 48 w 82599"/>
                <a:gd name="connsiteY0" fmla="*/ 0 h 206375"/>
                <a:gd name="connsiteX1" fmla="*/ 69898 w 82599"/>
                <a:gd name="connsiteY1" fmla="*/ 134937 h 206375"/>
                <a:gd name="connsiteX2" fmla="*/ 28623 w 82599"/>
                <a:gd name="connsiteY2" fmla="*/ 206375 h 206375"/>
                <a:gd name="connsiteX3" fmla="*/ 82598 w 82599"/>
                <a:gd name="connsiteY3" fmla="*/ 134937 h 206375"/>
                <a:gd name="connsiteX4" fmla="*/ 48 w 82599"/>
                <a:gd name="connsiteY4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99" h="206375">
                  <a:moveTo>
                    <a:pt x="48" y="0"/>
                  </a:moveTo>
                  <a:cubicBezTo>
                    <a:pt x="-2069" y="0"/>
                    <a:pt x="65136" y="100541"/>
                    <a:pt x="69898" y="134937"/>
                  </a:cubicBezTo>
                  <a:cubicBezTo>
                    <a:pt x="74660" y="169333"/>
                    <a:pt x="26506" y="206375"/>
                    <a:pt x="28623" y="206375"/>
                  </a:cubicBezTo>
                  <a:cubicBezTo>
                    <a:pt x="30740" y="206375"/>
                    <a:pt x="82863" y="166687"/>
                    <a:pt x="82598" y="134937"/>
                  </a:cubicBezTo>
                  <a:cubicBezTo>
                    <a:pt x="82333" y="103187"/>
                    <a:pt x="2165" y="0"/>
                    <a:pt x="4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03EE9BCC-244B-488D-B29F-5AC5AD19E2A1}"/>
                </a:ext>
              </a:extLst>
            </p:cNvPr>
            <p:cNvSpPr/>
            <p:nvPr/>
          </p:nvSpPr>
          <p:spPr>
            <a:xfrm>
              <a:off x="5533445" y="3836105"/>
              <a:ext cx="229558" cy="37413"/>
            </a:xfrm>
            <a:custGeom>
              <a:avLst/>
              <a:gdLst>
                <a:gd name="connsiteX0" fmla="*/ 580 w 229558"/>
                <a:gd name="connsiteY0" fmla="*/ 2470 h 37413"/>
                <a:gd name="connsiteX1" fmla="*/ 222830 w 229558"/>
                <a:gd name="connsiteY1" fmla="*/ 37395 h 37413"/>
                <a:gd name="connsiteX2" fmla="*/ 159330 w 229558"/>
                <a:gd name="connsiteY2" fmla="*/ 7233 h 37413"/>
                <a:gd name="connsiteX3" fmla="*/ 580 w 229558"/>
                <a:gd name="connsiteY3" fmla="*/ 2470 h 3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58" h="37413">
                  <a:moveTo>
                    <a:pt x="580" y="2470"/>
                  </a:moveTo>
                  <a:cubicBezTo>
                    <a:pt x="11163" y="7497"/>
                    <a:pt x="196372" y="36601"/>
                    <a:pt x="222830" y="37395"/>
                  </a:cubicBezTo>
                  <a:cubicBezTo>
                    <a:pt x="249288" y="38189"/>
                    <a:pt x="191345" y="13848"/>
                    <a:pt x="159330" y="7233"/>
                  </a:cubicBezTo>
                  <a:cubicBezTo>
                    <a:pt x="127315" y="618"/>
                    <a:pt x="-10003" y="-2557"/>
                    <a:pt x="580" y="247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8AC3B90F-9435-4B06-9EA2-C883B4C112FC}"/>
                </a:ext>
              </a:extLst>
            </p:cNvPr>
            <p:cNvSpPr/>
            <p:nvPr/>
          </p:nvSpPr>
          <p:spPr>
            <a:xfrm>
              <a:off x="5499309" y="3777904"/>
              <a:ext cx="255682" cy="182959"/>
            </a:xfrm>
            <a:custGeom>
              <a:avLst/>
              <a:gdLst>
                <a:gd name="connsiteX0" fmla="*/ 2966 w 255682"/>
                <a:gd name="connsiteY0" fmla="*/ 182909 h 182959"/>
                <a:gd name="connsiteX1" fmla="*/ 20429 w 255682"/>
                <a:gd name="connsiteY1" fmla="*/ 5109 h 182959"/>
                <a:gd name="connsiteX2" fmla="*/ 161716 w 255682"/>
                <a:gd name="connsiteY2" fmla="*/ 49559 h 182959"/>
                <a:gd name="connsiteX3" fmla="*/ 252204 w 255682"/>
                <a:gd name="connsiteY3" fmla="*/ 63846 h 182959"/>
                <a:gd name="connsiteX4" fmla="*/ 41066 w 255682"/>
                <a:gd name="connsiteY4" fmla="*/ 24159 h 182959"/>
                <a:gd name="connsiteX5" fmla="*/ 2966 w 255682"/>
                <a:gd name="connsiteY5" fmla="*/ 182909 h 18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82" h="182959">
                  <a:moveTo>
                    <a:pt x="2966" y="182909"/>
                  </a:moveTo>
                  <a:cubicBezTo>
                    <a:pt x="-474" y="179734"/>
                    <a:pt x="-6029" y="27334"/>
                    <a:pt x="20429" y="5109"/>
                  </a:cubicBezTo>
                  <a:cubicBezTo>
                    <a:pt x="46887" y="-17116"/>
                    <a:pt x="123087" y="39770"/>
                    <a:pt x="161716" y="49559"/>
                  </a:cubicBezTo>
                  <a:cubicBezTo>
                    <a:pt x="200345" y="59348"/>
                    <a:pt x="272312" y="68079"/>
                    <a:pt x="252204" y="63846"/>
                  </a:cubicBezTo>
                  <a:cubicBezTo>
                    <a:pt x="232096" y="59613"/>
                    <a:pt x="82606" y="11194"/>
                    <a:pt x="41066" y="24159"/>
                  </a:cubicBezTo>
                  <a:cubicBezTo>
                    <a:pt x="-474" y="37124"/>
                    <a:pt x="6406" y="186084"/>
                    <a:pt x="2966" y="1829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D2C77333-0765-427A-BD85-076A1C90A11F}"/>
                </a:ext>
              </a:extLst>
            </p:cNvPr>
            <p:cNvSpPr/>
            <p:nvPr/>
          </p:nvSpPr>
          <p:spPr>
            <a:xfrm>
              <a:off x="5240565" y="3836778"/>
              <a:ext cx="306683" cy="213900"/>
            </a:xfrm>
            <a:custGeom>
              <a:avLst/>
              <a:gdLst>
                <a:gd name="connsiteX0" fmla="*/ 44223 w 306683"/>
                <a:gd name="connsiteY0" fmla="*/ 210 h 213900"/>
                <a:gd name="connsiteX1" fmla="*/ 72798 w 306683"/>
                <a:gd name="connsiteY1" fmla="*/ 135147 h 213900"/>
                <a:gd name="connsiteX2" fmla="*/ 1360 w 306683"/>
                <a:gd name="connsiteY2" fmla="*/ 141497 h 213900"/>
                <a:gd name="connsiteX3" fmla="*/ 147410 w 306683"/>
                <a:gd name="connsiteY3" fmla="*/ 168485 h 213900"/>
                <a:gd name="connsiteX4" fmla="*/ 306160 w 306683"/>
                <a:gd name="connsiteY4" fmla="*/ 212935 h 213900"/>
                <a:gd name="connsiteX5" fmla="*/ 201385 w 306683"/>
                <a:gd name="connsiteY5" fmla="*/ 122447 h 213900"/>
                <a:gd name="connsiteX6" fmla="*/ 282348 w 306683"/>
                <a:gd name="connsiteY6" fmla="*/ 189122 h 213900"/>
                <a:gd name="connsiteX7" fmla="*/ 120423 w 306683"/>
                <a:gd name="connsiteY7" fmla="*/ 131972 h 213900"/>
                <a:gd name="connsiteX8" fmla="*/ 87085 w 306683"/>
                <a:gd name="connsiteY8" fmla="*/ 104985 h 213900"/>
                <a:gd name="connsiteX9" fmla="*/ 44223 w 306683"/>
                <a:gd name="connsiteY9" fmla="*/ 210 h 2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683" h="213900">
                  <a:moveTo>
                    <a:pt x="44223" y="210"/>
                  </a:moveTo>
                  <a:cubicBezTo>
                    <a:pt x="41842" y="5237"/>
                    <a:pt x="79942" y="111599"/>
                    <a:pt x="72798" y="135147"/>
                  </a:cubicBezTo>
                  <a:cubicBezTo>
                    <a:pt x="65654" y="158695"/>
                    <a:pt x="-11075" y="135941"/>
                    <a:pt x="1360" y="141497"/>
                  </a:cubicBezTo>
                  <a:cubicBezTo>
                    <a:pt x="13795" y="147053"/>
                    <a:pt x="96610" y="156579"/>
                    <a:pt x="147410" y="168485"/>
                  </a:cubicBezTo>
                  <a:cubicBezTo>
                    <a:pt x="198210" y="180391"/>
                    <a:pt x="297164" y="220608"/>
                    <a:pt x="306160" y="212935"/>
                  </a:cubicBezTo>
                  <a:cubicBezTo>
                    <a:pt x="315156" y="205262"/>
                    <a:pt x="205354" y="126416"/>
                    <a:pt x="201385" y="122447"/>
                  </a:cubicBezTo>
                  <a:cubicBezTo>
                    <a:pt x="197416" y="118478"/>
                    <a:pt x="295842" y="187535"/>
                    <a:pt x="282348" y="189122"/>
                  </a:cubicBezTo>
                  <a:cubicBezTo>
                    <a:pt x="268854" y="190709"/>
                    <a:pt x="152967" y="145995"/>
                    <a:pt x="120423" y="131972"/>
                  </a:cubicBezTo>
                  <a:cubicBezTo>
                    <a:pt x="87879" y="117949"/>
                    <a:pt x="97404" y="128268"/>
                    <a:pt x="87085" y="104985"/>
                  </a:cubicBezTo>
                  <a:cubicBezTo>
                    <a:pt x="76766" y="81702"/>
                    <a:pt x="46604" y="-4817"/>
                    <a:pt x="44223" y="2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B0870BC8-9DF7-416C-93DF-C66A6CD0F8CB}"/>
                </a:ext>
              </a:extLst>
            </p:cNvPr>
            <p:cNvSpPr/>
            <p:nvPr/>
          </p:nvSpPr>
          <p:spPr>
            <a:xfrm>
              <a:off x="5864882" y="3466012"/>
              <a:ext cx="386768" cy="160679"/>
            </a:xfrm>
            <a:custGeom>
              <a:avLst/>
              <a:gdLst>
                <a:gd name="connsiteX0" fmla="*/ 931 w 386768"/>
                <a:gd name="connsiteY0" fmla="*/ 1088 h 160679"/>
                <a:gd name="connsiteX1" fmla="*/ 200956 w 386768"/>
                <a:gd name="connsiteY1" fmla="*/ 150313 h 160679"/>
                <a:gd name="connsiteX2" fmla="*/ 318431 w 386768"/>
                <a:gd name="connsiteY2" fmla="*/ 145551 h 160679"/>
                <a:gd name="connsiteX3" fmla="*/ 385106 w 386768"/>
                <a:gd name="connsiteY3" fmla="*/ 126501 h 160679"/>
                <a:gd name="connsiteX4" fmla="*/ 251756 w 386768"/>
                <a:gd name="connsiteY4" fmla="*/ 140788 h 160679"/>
                <a:gd name="connsiteX5" fmla="*/ 131106 w 386768"/>
                <a:gd name="connsiteY5" fmla="*/ 85226 h 160679"/>
                <a:gd name="connsiteX6" fmla="*/ 931 w 386768"/>
                <a:gd name="connsiteY6" fmla="*/ 1088 h 16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768" h="160679">
                  <a:moveTo>
                    <a:pt x="931" y="1088"/>
                  </a:moveTo>
                  <a:cubicBezTo>
                    <a:pt x="12573" y="11936"/>
                    <a:pt x="148039" y="126236"/>
                    <a:pt x="200956" y="150313"/>
                  </a:cubicBezTo>
                  <a:cubicBezTo>
                    <a:pt x="253873" y="174390"/>
                    <a:pt x="287739" y="149520"/>
                    <a:pt x="318431" y="145551"/>
                  </a:cubicBezTo>
                  <a:cubicBezTo>
                    <a:pt x="349123" y="141582"/>
                    <a:pt x="396218" y="127295"/>
                    <a:pt x="385106" y="126501"/>
                  </a:cubicBezTo>
                  <a:cubicBezTo>
                    <a:pt x="373994" y="125707"/>
                    <a:pt x="294089" y="147667"/>
                    <a:pt x="251756" y="140788"/>
                  </a:cubicBezTo>
                  <a:cubicBezTo>
                    <a:pt x="209423" y="133909"/>
                    <a:pt x="172381" y="106922"/>
                    <a:pt x="131106" y="85226"/>
                  </a:cubicBezTo>
                  <a:cubicBezTo>
                    <a:pt x="89831" y="63530"/>
                    <a:pt x="-10711" y="-9760"/>
                    <a:pt x="931" y="10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8BBCA66A-BC39-41D9-A11E-3FA5BD109456}"/>
                </a:ext>
              </a:extLst>
            </p:cNvPr>
            <p:cNvSpPr/>
            <p:nvPr/>
          </p:nvSpPr>
          <p:spPr>
            <a:xfrm>
              <a:off x="5934472" y="3532729"/>
              <a:ext cx="25367" cy="147388"/>
            </a:xfrm>
            <a:custGeom>
              <a:avLst/>
              <a:gdLst>
                <a:gd name="connsiteX0" fmla="*/ 2778 w 25367"/>
                <a:gd name="connsiteY0" fmla="*/ 1046 h 147388"/>
                <a:gd name="connsiteX1" fmla="*/ 2778 w 25367"/>
                <a:gd name="connsiteY1" fmla="*/ 83596 h 147388"/>
                <a:gd name="connsiteX2" fmla="*/ 25003 w 25367"/>
                <a:gd name="connsiteY2" fmla="*/ 145509 h 147388"/>
                <a:gd name="connsiteX3" fmla="*/ 2778 w 25367"/>
                <a:gd name="connsiteY3" fmla="*/ 1046 h 14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7" h="147388">
                  <a:moveTo>
                    <a:pt x="2778" y="1046"/>
                  </a:moveTo>
                  <a:cubicBezTo>
                    <a:pt x="-926" y="-9273"/>
                    <a:pt x="-926" y="59519"/>
                    <a:pt x="2778" y="83596"/>
                  </a:cubicBezTo>
                  <a:cubicBezTo>
                    <a:pt x="6482" y="107673"/>
                    <a:pt x="28443" y="157680"/>
                    <a:pt x="25003" y="145509"/>
                  </a:cubicBezTo>
                  <a:cubicBezTo>
                    <a:pt x="21564" y="133338"/>
                    <a:pt x="6482" y="11365"/>
                    <a:pt x="2778" y="10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2EE7D8D0-6875-432C-9EF3-AAF77178060C}"/>
                </a:ext>
              </a:extLst>
            </p:cNvPr>
            <p:cNvSpPr/>
            <p:nvPr/>
          </p:nvSpPr>
          <p:spPr>
            <a:xfrm>
              <a:off x="6112967" y="3601570"/>
              <a:ext cx="522956" cy="215257"/>
            </a:xfrm>
            <a:custGeom>
              <a:avLst/>
              <a:gdLst>
                <a:gd name="connsiteX0" fmla="*/ 10021 w 522956"/>
                <a:gd name="connsiteY0" fmla="*/ 202080 h 215257"/>
                <a:gd name="connsiteX1" fmla="*/ 60821 w 522956"/>
                <a:gd name="connsiteY1" fmla="*/ 194143 h 215257"/>
                <a:gd name="connsiteX2" fmla="*/ 198933 w 522956"/>
                <a:gd name="connsiteY2" fmla="*/ 110005 h 215257"/>
                <a:gd name="connsiteX3" fmla="*/ 291008 w 522956"/>
                <a:gd name="connsiteY3" fmla="*/ 48093 h 215257"/>
                <a:gd name="connsiteX4" fmla="*/ 522783 w 522956"/>
                <a:gd name="connsiteY4" fmla="*/ 468 h 215257"/>
                <a:gd name="connsiteX5" fmla="*/ 251321 w 522956"/>
                <a:gd name="connsiteY5" fmla="*/ 35393 h 215257"/>
                <a:gd name="connsiteX6" fmla="*/ 10021 w 522956"/>
                <a:gd name="connsiteY6" fmla="*/ 202080 h 21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956" h="215257">
                  <a:moveTo>
                    <a:pt x="10021" y="202080"/>
                  </a:moveTo>
                  <a:cubicBezTo>
                    <a:pt x="-21729" y="228538"/>
                    <a:pt x="29336" y="209489"/>
                    <a:pt x="60821" y="194143"/>
                  </a:cubicBezTo>
                  <a:cubicBezTo>
                    <a:pt x="92306" y="178797"/>
                    <a:pt x="160569" y="134347"/>
                    <a:pt x="198933" y="110005"/>
                  </a:cubicBezTo>
                  <a:cubicBezTo>
                    <a:pt x="237298" y="85663"/>
                    <a:pt x="237033" y="66349"/>
                    <a:pt x="291008" y="48093"/>
                  </a:cubicBezTo>
                  <a:cubicBezTo>
                    <a:pt x="344983" y="29837"/>
                    <a:pt x="529397" y="2585"/>
                    <a:pt x="522783" y="468"/>
                  </a:cubicBezTo>
                  <a:cubicBezTo>
                    <a:pt x="516169" y="-1649"/>
                    <a:pt x="330167" y="2320"/>
                    <a:pt x="251321" y="35393"/>
                  </a:cubicBezTo>
                  <a:cubicBezTo>
                    <a:pt x="172475" y="68466"/>
                    <a:pt x="41771" y="175622"/>
                    <a:pt x="10021" y="2020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B8FC655-E756-4BCF-8F02-699CAF1986CA}"/>
                </a:ext>
              </a:extLst>
            </p:cNvPr>
            <p:cNvSpPr/>
            <p:nvPr/>
          </p:nvSpPr>
          <p:spPr>
            <a:xfrm>
              <a:off x="5686394" y="3094214"/>
              <a:ext cx="124369" cy="267047"/>
            </a:xfrm>
            <a:custGeom>
              <a:avLst/>
              <a:gdLst>
                <a:gd name="connsiteX0" fmla="*/ 31 w 124369"/>
                <a:gd name="connsiteY0" fmla="*/ 185561 h 267047"/>
                <a:gd name="connsiteX1" fmla="*/ 87344 w 124369"/>
                <a:gd name="connsiteY1" fmla="*/ 12524 h 267047"/>
                <a:gd name="connsiteX2" fmla="*/ 88931 w 124369"/>
                <a:gd name="connsiteY2" fmla="*/ 182386 h 267047"/>
                <a:gd name="connsiteX3" fmla="*/ 104806 w 124369"/>
                <a:gd name="connsiteY3" fmla="*/ 264936 h 267047"/>
                <a:gd name="connsiteX4" fmla="*/ 122269 w 124369"/>
                <a:gd name="connsiteY4" fmla="*/ 101424 h 267047"/>
                <a:gd name="connsiteX5" fmla="*/ 119094 w 124369"/>
                <a:gd name="connsiteY5" fmla="*/ 6174 h 267047"/>
                <a:gd name="connsiteX6" fmla="*/ 77819 w 124369"/>
                <a:gd name="connsiteY6" fmla="*/ 26811 h 267047"/>
                <a:gd name="connsiteX7" fmla="*/ 31 w 124369"/>
                <a:gd name="connsiteY7" fmla="*/ 185561 h 2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69" h="267047">
                  <a:moveTo>
                    <a:pt x="31" y="185561"/>
                  </a:moveTo>
                  <a:cubicBezTo>
                    <a:pt x="1619" y="183180"/>
                    <a:pt x="72527" y="13053"/>
                    <a:pt x="87344" y="12524"/>
                  </a:cubicBezTo>
                  <a:cubicBezTo>
                    <a:pt x="102161" y="11995"/>
                    <a:pt x="86021" y="140317"/>
                    <a:pt x="88931" y="182386"/>
                  </a:cubicBezTo>
                  <a:cubicBezTo>
                    <a:pt x="91841" y="224455"/>
                    <a:pt x="99250" y="278430"/>
                    <a:pt x="104806" y="264936"/>
                  </a:cubicBezTo>
                  <a:cubicBezTo>
                    <a:pt x="110362" y="251442"/>
                    <a:pt x="119888" y="144551"/>
                    <a:pt x="122269" y="101424"/>
                  </a:cubicBezTo>
                  <a:cubicBezTo>
                    <a:pt x="124650" y="58297"/>
                    <a:pt x="126502" y="18609"/>
                    <a:pt x="119094" y="6174"/>
                  </a:cubicBezTo>
                  <a:cubicBezTo>
                    <a:pt x="111686" y="-6261"/>
                    <a:pt x="97663" y="-176"/>
                    <a:pt x="77819" y="26811"/>
                  </a:cubicBezTo>
                  <a:cubicBezTo>
                    <a:pt x="57975" y="53798"/>
                    <a:pt x="-1557" y="187942"/>
                    <a:pt x="31" y="1855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D5C73F04-F6B2-4BCB-B9FE-6F108E55B01F}"/>
                </a:ext>
              </a:extLst>
            </p:cNvPr>
            <p:cNvSpPr/>
            <p:nvPr/>
          </p:nvSpPr>
          <p:spPr>
            <a:xfrm>
              <a:off x="5911843" y="2966993"/>
              <a:ext cx="594587" cy="349735"/>
            </a:xfrm>
            <a:custGeom>
              <a:avLst/>
              <a:gdLst>
                <a:gd name="connsiteX0" fmla="*/ 7 w 594587"/>
                <a:gd name="connsiteY0" fmla="*/ 45 h 349735"/>
                <a:gd name="connsiteX1" fmla="*/ 236545 w 594587"/>
                <a:gd name="connsiteY1" fmla="*/ 131807 h 349735"/>
                <a:gd name="connsiteX2" fmla="*/ 338145 w 594587"/>
                <a:gd name="connsiteY2" fmla="*/ 125457 h 349735"/>
                <a:gd name="connsiteX3" fmla="*/ 400057 w 594587"/>
                <a:gd name="connsiteY3" fmla="*/ 154032 h 349735"/>
                <a:gd name="connsiteX4" fmla="*/ 498482 w 594587"/>
                <a:gd name="connsiteY4" fmla="*/ 236582 h 349735"/>
                <a:gd name="connsiteX5" fmla="*/ 593732 w 594587"/>
                <a:gd name="connsiteY5" fmla="*/ 335007 h 349735"/>
                <a:gd name="connsiteX6" fmla="*/ 441332 w 594587"/>
                <a:gd name="connsiteY6" fmla="*/ 347707 h 349735"/>
                <a:gd name="connsiteX7" fmla="*/ 566745 w 594587"/>
                <a:gd name="connsiteY7" fmla="*/ 319132 h 349735"/>
                <a:gd name="connsiteX8" fmla="*/ 381007 w 594587"/>
                <a:gd name="connsiteY8" fmla="*/ 166732 h 349735"/>
                <a:gd name="connsiteX9" fmla="*/ 228607 w 594587"/>
                <a:gd name="connsiteY9" fmla="*/ 147682 h 349735"/>
                <a:gd name="connsiteX10" fmla="*/ 7 w 594587"/>
                <a:gd name="connsiteY10" fmla="*/ 45 h 34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4587" h="349735">
                  <a:moveTo>
                    <a:pt x="7" y="45"/>
                  </a:moveTo>
                  <a:cubicBezTo>
                    <a:pt x="1330" y="-2601"/>
                    <a:pt x="180189" y="110905"/>
                    <a:pt x="236545" y="131807"/>
                  </a:cubicBezTo>
                  <a:cubicBezTo>
                    <a:pt x="292901" y="152709"/>
                    <a:pt x="310893" y="121753"/>
                    <a:pt x="338145" y="125457"/>
                  </a:cubicBezTo>
                  <a:cubicBezTo>
                    <a:pt x="365397" y="129161"/>
                    <a:pt x="373334" y="135511"/>
                    <a:pt x="400057" y="154032"/>
                  </a:cubicBezTo>
                  <a:cubicBezTo>
                    <a:pt x="426780" y="172553"/>
                    <a:pt x="466203" y="206420"/>
                    <a:pt x="498482" y="236582"/>
                  </a:cubicBezTo>
                  <a:cubicBezTo>
                    <a:pt x="530761" y="266745"/>
                    <a:pt x="603257" y="316486"/>
                    <a:pt x="593732" y="335007"/>
                  </a:cubicBezTo>
                  <a:cubicBezTo>
                    <a:pt x="584207" y="353528"/>
                    <a:pt x="445830" y="350353"/>
                    <a:pt x="441332" y="347707"/>
                  </a:cubicBezTo>
                  <a:cubicBezTo>
                    <a:pt x="436834" y="345061"/>
                    <a:pt x="576799" y="349294"/>
                    <a:pt x="566745" y="319132"/>
                  </a:cubicBezTo>
                  <a:cubicBezTo>
                    <a:pt x="556691" y="288970"/>
                    <a:pt x="437363" y="195307"/>
                    <a:pt x="381007" y="166732"/>
                  </a:cubicBezTo>
                  <a:cubicBezTo>
                    <a:pt x="324651" y="138157"/>
                    <a:pt x="290519" y="173082"/>
                    <a:pt x="228607" y="147682"/>
                  </a:cubicBezTo>
                  <a:cubicBezTo>
                    <a:pt x="166695" y="122282"/>
                    <a:pt x="-1316" y="2691"/>
                    <a:pt x="7" y="4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20950477-3A8C-4447-9CF8-D4601A154ACD}"/>
                </a:ext>
              </a:extLst>
            </p:cNvPr>
            <p:cNvSpPr/>
            <p:nvPr/>
          </p:nvSpPr>
          <p:spPr>
            <a:xfrm>
              <a:off x="5878475" y="3241675"/>
              <a:ext cx="214630" cy="257860"/>
            </a:xfrm>
            <a:custGeom>
              <a:avLst/>
              <a:gdLst>
                <a:gd name="connsiteX0" fmla="*/ 38 w 214630"/>
                <a:gd name="connsiteY0" fmla="*/ 0 h 257860"/>
                <a:gd name="connsiteX1" fmla="*/ 38138 w 214630"/>
                <a:gd name="connsiteY1" fmla="*/ 107950 h 257860"/>
                <a:gd name="connsiteX2" fmla="*/ 211175 w 214630"/>
                <a:gd name="connsiteY2" fmla="*/ 254000 h 257860"/>
                <a:gd name="connsiteX3" fmla="*/ 144500 w 214630"/>
                <a:gd name="connsiteY3" fmla="*/ 206375 h 257860"/>
                <a:gd name="connsiteX4" fmla="*/ 33375 w 214630"/>
                <a:gd name="connsiteY4" fmla="*/ 107950 h 257860"/>
                <a:gd name="connsiteX5" fmla="*/ 38 w 214630"/>
                <a:gd name="connsiteY5" fmla="*/ 0 h 25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30" h="257860">
                  <a:moveTo>
                    <a:pt x="38" y="0"/>
                  </a:moveTo>
                  <a:cubicBezTo>
                    <a:pt x="832" y="0"/>
                    <a:pt x="2948" y="65617"/>
                    <a:pt x="38138" y="107950"/>
                  </a:cubicBezTo>
                  <a:cubicBezTo>
                    <a:pt x="73328" y="150283"/>
                    <a:pt x="193448" y="237596"/>
                    <a:pt x="211175" y="254000"/>
                  </a:cubicBezTo>
                  <a:cubicBezTo>
                    <a:pt x="228902" y="270404"/>
                    <a:pt x="174133" y="230717"/>
                    <a:pt x="144500" y="206375"/>
                  </a:cubicBezTo>
                  <a:cubicBezTo>
                    <a:pt x="114867" y="182033"/>
                    <a:pt x="55864" y="138906"/>
                    <a:pt x="33375" y="107950"/>
                  </a:cubicBezTo>
                  <a:cubicBezTo>
                    <a:pt x="10886" y="76994"/>
                    <a:pt x="-756" y="0"/>
                    <a:pt x="3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FEA0679D-B2CA-4B98-8673-704C1E16A9DE}"/>
                </a:ext>
              </a:extLst>
            </p:cNvPr>
            <p:cNvSpPr/>
            <p:nvPr/>
          </p:nvSpPr>
          <p:spPr>
            <a:xfrm>
              <a:off x="5970117" y="3201927"/>
              <a:ext cx="281172" cy="343357"/>
            </a:xfrm>
            <a:custGeom>
              <a:avLst/>
              <a:gdLst>
                <a:gd name="connsiteX0" fmla="*/ 2058 w 281172"/>
                <a:gd name="connsiteY0" fmla="*/ 61 h 343357"/>
                <a:gd name="connsiteX1" fmla="*/ 62383 w 281172"/>
                <a:gd name="connsiteY1" fmla="*/ 182623 h 343357"/>
                <a:gd name="connsiteX2" fmla="*/ 133821 w 281172"/>
                <a:gd name="connsiteY2" fmla="*/ 266761 h 343357"/>
                <a:gd name="connsiteX3" fmla="*/ 279871 w 281172"/>
                <a:gd name="connsiteY3" fmla="*/ 342961 h 343357"/>
                <a:gd name="connsiteX4" fmla="*/ 195733 w 281172"/>
                <a:gd name="connsiteY4" fmla="*/ 290573 h 343357"/>
                <a:gd name="connsiteX5" fmla="*/ 32221 w 281172"/>
                <a:gd name="connsiteY5" fmla="*/ 163573 h 343357"/>
                <a:gd name="connsiteX6" fmla="*/ 2058 w 281172"/>
                <a:gd name="connsiteY6" fmla="*/ 61 h 3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72" h="343357">
                  <a:moveTo>
                    <a:pt x="2058" y="61"/>
                  </a:moveTo>
                  <a:cubicBezTo>
                    <a:pt x="7085" y="3236"/>
                    <a:pt x="40423" y="138173"/>
                    <a:pt x="62383" y="182623"/>
                  </a:cubicBezTo>
                  <a:cubicBezTo>
                    <a:pt x="84344" y="227073"/>
                    <a:pt x="97573" y="240038"/>
                    <a:pt x="133821" y="266761"/>
                  </a:cubicBezTo>
                  <a:cubicBezTo>
                    <a:pt x="170069" y="293484"/>
                    <a:pt x="269552" y="338992"/>
                    <a:pt x="279871" y="342961"/>
                  </a:cubicBezTo>
                  <a:cubicBezTo>
                    <a:pt x="290190" y="346930"/>
                    <a:pt x="237008" y="320471"/>
                    <a:pt x="195733" y="290573"/>
                  </a:cubicBezTo>
                  <a:cubicBezTo>
                    <a:pt x="154458" y="260675"/>
                    <a:pt x="65294" y="209875"/>
                    <a:pt x="32221" y="163573"/>
                  </a:cubicBezTo>
                  <a:cubicBezTo>
                    <a:pt x="-852" y="117271"/>
                    <a:pt x="-2969" y="-3114"/>
                    <a:pt x="2058" y="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549D3823-0AF7-453C-8C90-D06F94F0AE83}"/>
                </a:ext>
              </a:extLst>
            </p:cNvPr>
            <p:cNvSpPr/>
            <p:nvPr/>
          </p:nvSpPr>
          <p:spPr>
            <a:xfrm>
              <a:off x="6102394" y="3264689"/>
              <a:ext cx="353969" cy="228466"/>
            </a:xfrm>
            <a:custGeom>
              <a:avLst/>
              <a:gdLst>
                <a:gd name="connsiteX0" fmla="*/ 192044 w 353969"/>
                <a:gd name="connsiteY0" fmla="*/ 799 h 228466"/>
                <a:gd name="connsiteX1" fmla="*/ 233319 w 353969"/>
                <a:gd name="connsiteY1" fmla="*/ 118274 h 228466"/>
                <a:gd name="connsiteX2" fmla="*/ 353969 w 353969"/>
                <a:gd name="connsiteY2" fmla="*/ 227811 h 228466"/>
                <a:gd name="connsiteX3" fmla="*/ 234906 w 353969"/>
                <a:gd name="connsiteY3" fmla="*/ 159549 h 228466"/>
                <a:gd name="connsiteX4" fmla="*/ 1544 w 353969"/>
                <a:gd name="connsiteY4" fmla="*/ 70649 h 228466"/>
                <a:gd name="connsiteX5" fmla="*/ 138069 w 353969"/>
                <a:gd name="connsiteY5" fmla="*/ 70649 h 228466"/>
                <a:gd name="connsiteX6" fmla="*/ 228556 w 353969"/>
                <a:gd name="connsiteY6" fmla="*/ 138911 h 228466"/>
                <a:gd name="connsiteX7" fmla="*/ 231731 w 353969"/>
                <a:gd name="connsiteY7" fmla="*/ 123036 h 228466"/>
                <a:gd name="connsiteX8" fmla="*/ 184106 w 353969"/>
                <a:gd name="connsiteY8" fmla="*/ 69061 h 228466"/>
                <a:gd name="connsiteX9" fmla="*/ 192044 w 353969"/>
                <a:gd name="connsiteY9" fmla="*/ 799 h 2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69" h="228466">
                  <a:moveTo>
                    <a:pt x="192044" y="799"/>
                  </a:moveTo>
                  <a:cubicBezTo>
                    <a:pt x="200246" y="9001"/>
                    <a:pt x="206332" y="80439"/>
                    <a:pt x="233319" y="118274"/>
                  </a:cubicBezTo>
                  <a:cubicBezTo>
                    <a:pt x="260306" y="156109"/>
                    <a:pt x="353705" y="220932"/>
                    <a:pt x="353969" y="227811"/>
                  </a:cubicBezTo>
                  <a:cubicBezTo>
                    <a:pt x="354233" y="234690"/>
                    <a:pt x="293643" y="185743"/>
                    <a:pt x="234906" y="159549"/>
                  </a:cubicBezTo>
                  <a:cubicBezTo>
                    <a:pt x="176169" y="133355"/>
                    <a:pt x="17683" y="85466"/>
                    <a:pt x="1544" y="70649"/>
                  </a:cubicBezTo>
                  <a:cubicBezTo>
                    <a:pt x="-14595" y="55832"/>
                    <a:pt x="100234" y="59272"/>
                    <a:pt x="138069" y="70649"/>
                  </a:cubicBezTo>
                  <a:cubicBezTo>
                    <a:pt x="175904" y="82026"/>
                    <a:pt x="212946" y="130180"/>
                    <a:pt x="228556" y="138911"/>
                  </a:cubicBezTo>
                  <a:cubicBezTo>
                    <a:pt x="244166" y="147642"/>
                    <a:pt x="239139" y="134678"/>
                    <a:pt x="231731" y="123036"/>
                  </a:cubicBezTo>
                  <a:cubicBezTo>
                    <a:pt x="224323" y="111394"/>
                    <a:pt x="196277" y="88376"/>
                    <a:pt x="184106" y="69061"/>
                  </a:cubicBezTo>
                  <a:cubicBezTo>
                    <a:pt x="171935" y="49747"/>
                    <a:pt x="183842" y="-7403"/>
                    <a:pt x="192044" y="7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00FAA77E-D6C8-4E56-BD88-D03B31B146C2}"/>
                </a:ext>
              </a:extLst>
            </p:cNvPr>
            <p:cNvSpPr/>
            <p:nvPr/>
          </p:nvSpPr>
          <p:spPr>
            <a:xfrm>
              <a:off x="6636901" y="3428676"/>
              <a:ext cx="183988" cy="88154"/>
            </a:xfrm>
            <a:custGeom>
              <a:avLst/>
              <a:gdLst>
                <a:gd name="connsiteX0" fmla="*/ 437 w 183988"/>
                <a:gd name="connsiteY0" fmla="*/ 86049 h 88154"/>
                <a:gd name="connsiteX1" fmla="*/ 178237 w 183988"/>
                <a:gd name="connsiteY1" fmla="*/ 324 h 88154"/>
                <a:gd name="connsiteX2" fmla="*/ 129024 w 183988"/>
                <a:gd name="connsiteY2" fmla="*/ 57474 h 88154"/>
                <a:gd name="connsiteX3" fmla="*/ 437 w 183988"/>
                <a:gd name="connsiteY3" fmla="*/ 86049 h 8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88" h="88154">
                  <a:moveTo>
                    <a:pt x="437" y="86049"/>
                  </a:moveTo>
                  <a:cubicBezTo>
                    <a:pt x="8639" y="76524"/>
                    <a:pt x="156806" y="5086"/>
                    <a:pt x="178237" y="324"/>
                  </a:cubicBezTo>
                  <a:cubicBezTo>
                    <a:pt x="199668" y="-4438"/>
                    <a:pt x="156276" y="44509"/>
                    <a:pt x="129024" y="57474"/>
                  </a:cubicBezTo>
                  <a:cubicBezTo>
                    <a:pt x="101772" y="70439"/>
                    <a:pt x="-7765" y="95574"/>
                    <a:pt x="437" y="8604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453A4C9C-0DA6-4C94-BB7C-C7E3A1301A26}"/>
                </a:ext>
              </a:extLst>
            </p:cNvPr>
            <p:cNvSpPr/>
            <p:nvPr/>
          </p:nvSpPr>
          <p:spPr>
            <a:xfrm>
              <a:off x="6606736" y="3201895"/>
              <a:ext cx="189467" cy="255793"/>
            </a:xfrm>
            <a:custGeom>
              <a:avLst/>
              <a:gdLst>
                <a:gd name="connsiteX0" fmla="*/ 189352 w 189467"/>
                <a:gd name="connsiteY0" fmla="*/ 93 h 255793"/>
                <a:gd name="connsiteX1" fmla="*/ 162364 w 189467"/>
                <a:gd name="connsiteY1" fmla="*/ 185830 h 255793"/>
                <a:gd name="connsiteX2" fmla="*/ 108389 w 189467"/>
                <a:gd name="connsiteY2" fmla="*/ 219168 h 255793"/>
                <a:gd name="connsiteX3" fmla="*/ 439 w 189467"/>
                <a:gd name="connsiteY3" fmla="*/ 254093 h 255793"/>
                <a:gd name="connsiteX4" fmla="*/ 152839 w 189467"/>
                <a:gd name="connsiteY4" fmla="*/ 162018 h 255793"/>
                <a:gd name="connsiteX5" fmla="*/ 189352 w 189467"/>
                <a:gd name="connsiteY5" fmla="*/ 93 h 25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67" h="255793">
                  <a:moveTo>
                    <a:pt x="189352" y="93"/>
                  </a:moveTo>
                  <a:cubicBezTo>
                    <a:pt x="190939" y="4062"/>
                    <a:pt x="175858" y="149318"/>
                    <a:pt x="162364" y="185830"/>
                  </a:cubicBezTo>
                  <a:cubicBezTo>
                    <a:pt x="148870" y="222343"/>
                    <a:pt x="135376" y="207791"/>
                    <a:pt x="108389" y="219168"/>
                  </a:cubicBezTo>
                  <a:cubicBezTo>
                    <a:pt x="81402" y="230545"/>
                    <a:pt x="-6969" y="263618"/>
                    <a:pt x="439" y="254093"/>
                  </a:cubicBezTo>
                  <a:cubicBezTo>
                    <a:pt x="7847" y="244568"/>
                    <a:pt x="117120" y="204351"/>
                    <a:pt x="152839" y="162018"/>
                  </a:cubicBezTo>
                  <a:cubicBezTo>
                    <a:pt x="188558" y="119685"/>
                    <a:pt x="187765" y="-3876"/>
                    <a:pt x="189352" y="9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FEEC03B7-9FB5-41BB-AA0A-2E48B0245AC1}"/>
                </a:ext>
              </a:extLst>
            </p:cNvPr>
            <p:cNvSpPr/>
            <p:nvPr/>
          </p:nvSpPr>
          <p:spPr>
            <a:xfrm>
              <a:off x="6807175" y="3179408"/>
              <a:ext cx="30904" cy="242332"/>
            </a:xfrm>
            <a:custGeom>
              <a:avLst/>
              <a:gdLst>
                <a:gd name="connsiteX0" fmla="*/ 28600 w 30904"/>
                <a:gd name="connsiteY0" fmla="*/ 355 h 242332"/>
                <a:gd name="connsiteX1" fmla="*/ 28600 w 30904"/>
                <a:gd name="connsiteY1" fmla="*/ 213080 h 242332"/>
                <a:gd name="connsiteX2" fmla="*/ 25 w 30904"/>
                <a:gd name="connsiteY2" fmla="*/ 235305 h 242332"/>
                <a:gd name="connsiteX3" fmla="*/ 23838 w 30904"/>
                <a:gd name="connsiteY3" fmla="*/ 163867 h 242332"/>
                <a:gd name="connsiteX4" fmla="*/ 28600 w 30904"/>
                <a:gd name="connsiteY4" fmla="*/ 355 h 24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4" h="242332">
                  <a:moveTo>
                    <a:pt x="28600" y="355"/>
                  </a:moveTo>
                  <a:cubicBezTo>
                    <a:pt x="29394" y="8557"/>
                    <a:pt x="33363" y="173922"/>
                    <a:pt x="28600" y="213080"/>
                  </a:cubicBezTo>
                  <a:cubicBezTo>
                    <a:pt x="23837" y="252238"/>
                    <a:pt x="819" y="243507"/>
                    <a:pt x="25" y="235305"/>
                  </a:cubicBezTo>
                  <a:cubicBezTo>
                    <a:pt x="-769" y="227103"/>
                    <a:pt x="17223" y="199321"/>
                    <a:pt x="23838" y="163867"/>
                  </a:cubicBezTo>
                  <a:cubicBezTo>
                    <a:pt x="30453" y="128413"/>
                    <a:pt x="27806" y="-7847"/>
                    <a:pt x="28600" y="3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C248B493-3B8E-4FCB-B7D4-78CD8C8241D0}"/>
                </a:ext>
              </a:extLst>
            </p:cNvPr>
            <p:cNvSpPr/>
            <p:nvPr/>
          </p:nvSpPr>
          <p:spPr>
            <a:xfrm>
              <a:off x="6414524" y="3323807"/>
              <a:ext cx="134054" cy="117664"/>
            </a:xfrm>
            <a:custGeom>
              <a:avLst/>
              <a:gdLst>
                <a:gd name="connsiteX0" fmla="*/ 2151 w 134054"/>
                <a:gd name="connsiteY0" fmla="*/ 2006 h 117664"/>
                <a:gd name="connsiteX1" fmla="*/ 105339 w 134054"/>
                <a:gd name="connsiteY1" fmla="*/ 106781 h 117664"/>
                <a:gd name="connsiteX2" fmla="*/ 133914 w 134054"/>
                <a:gd name="connsiteY2" fmla="*/ 113131 h 117664"/>
                <a:gd name="connsiteX3" fmla="*/ 97401 w 134054"/>
                <a:gd name="connsiteY3" fmla="*/ 95668 h 117664"/>
                <a:gd name="connsiteX4" fmla="*/ 38664 w 134054"/>
                <a:gd name="connsiteY4" fmla="*/ 41693 h 117664"/>
                <a:gd name="connsiteX5" fmla="*/ 2151 w 134054"/>
                <a:gd name="connsiteY5" fmla="*/ 2006 h 11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54" h="117664">
                  <a:moveTo>
                    <a:pt x="2151" y="2006"/>
                  </a:moveTo>
                  <a:cubicBezTo>
                    <a:pt x="13263" y="12854"/>
                    <a:pt x="83378" y="88260"/>
                    <a:pt x="105339" y="106781"/>
                  </a:cubicBezTo>
                  <a:cubicBezTo>
                    <a:pt x="127300" y="125302"/>
                    <a:pt x="135237" y="114983"/>
                    <a:pt x="133914" y="113131"/>
                  </a:cubicBezTo>
                  <a:cubicBezTo>
                    <a:pt x="132591" y="111279"/>
                    <a:pt x="113276" y="107574"/>
                    <a:pt x="97401" y="95668"/>
                  </a:cubicBezTo>
                  <a:cubicBezTo>
                    <a:pt x="81526" y="83762"/>
                    <a:pt x="51364" y="56245"/>
                    <a:pt x="38664" y="41693"/>
                  </a:cubicBezTo>
                  <a:cubicBezTo>
                    <a:pt x="25964" y="27141"/>
                    <a:pt x="-8961" y="-8842"/>
                    <a:pt x="2151" y="20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D9607F11-88E2-44BF-B9ED-28B804B01BCE}"/>
                </a:ext>
              </a:extLst>
            </p:cNvPr>
            <p:cNvSpPr/>
            <p:nvPr/>
          </p:nvSpPr>
          <p:spPr>
            <a:xfrm>
              <a:off x="6507143" y="3328838"/>
              <a:ext cx="158137" cy="100754"/>
            </a:xfrm>
            <a:custGeom>
              <a:avLst/>
              <a:gdLst>
                <a:gd name="connsiteX0" fmla="*/ 20 w 158137"/>
                <a:gd name="connsiteY0" fmla="*/ 150 h 100754"/>
                <a:gd name="connsiteX1" fmla="*/ 87332 w 158137"/>
                <a:gd name="connsiteY1" fmla="*/ 49362 h 100754"/>
                <a:gd name="connsiteX2" fmla="*/ 157182 w 158137"/>
                <a:gd name="connsiteY2" fmla="*/ 71587 h 100754"/>
                <a:gd name="connsiteX3" fmla="*/ 127020 w 158137"/>
                <a:gd name="connsiteY3" fmla="*/ 100162 h 100754"/>
                <a:gd name="connsiteX4" fmla="*/ 114320 w 158137"/>
                <a:gd name="connsiteY4" fmla="*/ 89050 h 100754"/>
                <a:gd name="connsiteX5" fmla="*/ 95270 w 158137"/>
                <a:gd name="connsiteY5" fmla="*/ 66825 h 100754"/>
                <a:gd name="connsiteX6" fmla="*/ 20 w 158137"/>
                <a:gd name="connsiteY6" fmla="*/ 150 h 1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37" h="100754">
                  <a:moveTo>
                    <a:pt x="20" y="150"/>
                  </a:moveTo>
                  <a:cubicBezTo>
                    <a:pt x="-1303" y="-2760"/>
                    <a:pt x="61138" y="37456"/>
                    <a:pt x="87332" y="49362"/>
                  </a:cubicBezTo>
                  <a:cubicBezTo>
                    <a:pt x="113526" y="61268"/>
                    <a:pt x="150567" y="63120"/>
                    <a:pt x="157182" y="71587"/>
                  </a:cubicBezTo>
                  <a:cubicBezTo>
                    <a:pt x="163797" y="80054"/>
                    <a:pt x="134164" y="97251"/>
                    <a:pt x="127020" y="100162"/>
                  </a:cubicBezTo>
                  <a:cubicBezTo>
                    <a:pt x="119876" y="103073"/>
                    <a:pt x="119612" y="94606"/>
                    <a:pt x="114320" y="89050"/>
                  </a:cubicBezTo>
                  <a:cubicBezTo>
                    <a:pt x="109028" y="83494"/>
                    <a:pt x="112203" y="79790"/>
                    <a:pt x="95270" y="66825"/>
                  </a:cubicBezTo>
                  <a:cubicBezTo>
                    <a:pt x="78337" y="53860"/>
                    <a:pt x="1343" y="3060"/>
                    <a:pt x="20" y="15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3BAB2674-201B-4B04-A07B-12626EFB552C}"/>
                </a:ext>
              </a:extLst>
            </p:cNvPr>
            <p:cNvSpPr/>
            <p:nvPr/>
          </p:nvSpPr>
          <p:spPr>
            <a:xfrm>
              <a:off x="5806509" y="2461651"/>
              <a:ext cx="444887" cy="419091"/>
            </a:xfrm>
            <a:custGeom>
              <a:avLst/>
              <a:gdLst>
                <a:gd name="connsiteX0" fmla="*/ 443479 w 444887"/>
                <a:gd name="connsiteY0" fmla="*/ 11674 h 419091"/>
                <a:gd name="connsiteX1" fmla="*/ 259329 w 444887"/>
                <a:gd name="connsiteY1" fmla="*/ 6912 h 419091"/>
                <a:gd name="connsiteX2" fmla="*/ 159316 w 444887"/>
                <a:gd name="connsiteY2" fmla="*/ 89462 h 419091"/>
                <a:gd name="connsiteX3" fmla="*/ 51366 w 444887"/>
                <a:gd name="connsiteY3" fmla="*/ 305362 h 419091"/>
                <a:gd name="connsiteX4" fmla="*/ 566 w 444887"/>
                <a:gd name="connsiteY4" fmla="*/ 416487 h 419091"/>
                <a:gd name="connsiteX5" fmla="*/ 81529 w 444887"/>
                <a:gd name="connsiteY5" fmla="*/ 200587 h 419091"/>
                <a:gd name="connsiteX6" fmla="*/ 152966 w 444887"/>
                <a:gd name="connsiteY6" fmla="*/ 68824 h 419091"/>
                <a:gd name="connsiteX7" fmla="*/ 443479 w 444887"/>
                <a:gd name="connsiteY7" fmla="*/ 11674 h 4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87" h="419091">
                  <a:moveTo>
                    <a:pt x="443479" y="11674"/>
                  </a:moveTo>
                  <a:cubicBezTo>
                    <a:pt x="461206" y="1355"/>
                    <a:pt x="306689" y="-6053"/>
                    <a:pt x="259329" y="6912"/>
                  </a:cubicBezTo>
                  <a:cubicBezTo>
                    <a:pt x="211969" y="19877"/>
                    <a:pt x="193976" y="39721"/>
                    <a:pt x="159316" y="89462"/>
                  </a:cubicBezTo>
                  <a:cubicBezTo>
                    <a:pt x="124656" y="139203"/>
                    <a:pt x="77824" y="250858"/>
                    <a:pt x="51366" y="305362"/>
                  </a:cubicBezTo>
                  <a:cubicBezTo>
                    <a:pt x="24908" y="359866"/>
                    <a:pt x="-4461" y="433950"/>
                    <a:pt x="566" y="416487"/>
                  </a:cubicBezTo>
                  <a:cubicBezTo>
                    <a:pt x="5593" y="399025"/>
                    <a:pt x="56129" y="258531"/>
                    <a:pt x="81529" y="200587"/>
                  </a:cubicBezTo>
                  <a:cubicBezTo>
                    <a:pt x="106929" y="142643"/>
                    <a:pt x="99520" y="101632"/>
                    <a:pt x="152966" y="68824"/>
                  </a:cubicBezTo>
                  <a:cubicBezTo>
                    <a:pt x="206412" y="36016"/>
                    <a:pt x="425752" y="21993"/>
                    <a:pt x="443479" y="116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D0E6BA1D-4F3C-4A85-8C6E-0DCE3A637412}"/>
                </a:ext>
              </a:extLst>
            </p:cNvPr>
            <p:cNvSpPr/>
            <p:nvPr/>
          </p:nvSpPr>
          <p:spPr>
            <a:xfrm>
              <a:off x="5914945" y="2508048"/>
              <a:ext cx="248578" cy="279663"/>
            </a:xfrm>
            <a:custGeom>
              <a:avLst/>
              <a:gdLst>
                <a:gd name="connsiteX0" fmla="*/ 247730 w 248578"/>
                <a:gd name="connsiteY0" fmla="*/ 1790 h 279663"/>
                <a:gd name="connsiteX1" fmla="*/ 123905 w 248578"/>
                <a:gd name="connsiteY1" fmla="*/ 74815 h 279663"/>
                <a:gd name="connsiteX2" fmla="*/ 92155 w 248578"/>
                <a:gd name="connsiteY2" fmla="*/ 100215 h 279663"/>
                <a:gd name="connsiteX3" fmla="*/ 6430 w 248578"/>
                <a:gd name="connsiteY3" fmla="*/ 233565 h 279663"/>
                <a:gd name="connsiteX4" fmla="*/ 73105 w 248578"/>
                <a:gd name="connsiteY4" fmla="*/ 270077 h 279663"/>
                <a:gd name="connsiteX5" fmla="*/ 58818 w 248578"/>
                <a:gd name="connsiteY5" fmla="*/ 271665 h 279663"/>
                <a:gd name="connsiteX6" fmla="*/ 80 w 248578"/>
                <a:gd name="connsiteY6" fmla="*/ 268490 h 279663"/>
                <a:gd name="connsiteX7" fmla="*/ 49293 w 248578"/>
                <a:gd name="connsiteY7" fmla="*/ 131965 h 279663"/>
                <a:gd name="connsiteX8" fmla="*/ 171530 w 248578"/>
                <a:gd name="connsiteY8" fmla="*/ 31952 h 279663"/>
                <a:gd name="connsiteX9" fmla="*/ 247730 w 248578"/>
                <a:gd name="connsiteY9" fmla="*/ 1790 h 27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78" h="279663">
                  <a:moveTo>
                    <a:pt x="247730" y="1790"/>
                  </a:moveTo>
                  <a:cubicBezTo>
                    <a:pt x="239792" y="8934"/>
                    <a:pt x="149834" y="58411"/>
                    <a:pt x="123905" y="74815"/>
                  </a:cubicBezTo>
                  <a:cubicBezTo>
                    <a:pt x="97976" y="91219"/>
                    <a:pt x="111734" y="73757"/>
                    <a:pt x="92155" y="100215"/>
                  </a:cubicBezTo>
                  <a:cubicBezTo>
                    <a:pt x="72576" y="126673"/>
                    <a:pt x="9605" y="205255"/>
                    <a:pt x="6430" y="233565"/>
                  </a:cubicBezTo>
                  <a:cubicBezTo>
                    <a:pt x="3255" y="261875"/>
                    <a:pt x="64374" y="263727"/>
                    <a:pt x="73105" y="270077"/>
                  </a:cubicBezTo>
                  <a:cubicBezTo>
                    <a:pt x="81836" y="276427"/>
                    <a:pt x="58818" y="271665"/>
                    <a:pt x="58818" y="271665"/>
                  </a:cubicBezTo>
                  <a:cubicBezTo>
                    <a:pt x="46647" y="271401"/>
                    <a:pt x="1667" y="291773"/>
                    <a:pt x="80" y="268490"/>
                  </a:cubicBezTo>
                  <a:cubicBezTo>
                    <a:pt x="-1508" y="245207"/>
                    <a:pt x="20718" y="171388"/>
                    <a:pt x="49293" y="131965"/>
                  </a:cubicBezTo>
                  <a:cubicBezTo>
                    <a:pt x="77868" y="92542"/>
                    <a:pt x="136870" y="54177"/>
                    <a:pt x="171530" y="31952"/>
                  </a:cubicBezTo>
                  <a:cubicBezTo>
                    <a:pt x="206190" y="9727"/>
                    <a:pt x="255668" y="-5354"/>
                    <a:pt x="247730" y="179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16CF7236-570F-4364-9F48-2B1EBD529764}"/>
                </a:ext>
              </a:extLst>
            </p:cNvPr>
            <p:cNvSpPr/>
            <p:nvPr/>
          </p:nvSpPr>
          <p:spPr>
            <a:xfrm>
              <a:off x="6152997" y="2754079"/>
              <a:ext cx="120399" cy="346339"/>
            </a:xfrm>
            <a:custGeom>
              <a:avLst/>
              <a:gdLst>
                <a:gd name="connsiteX0" fmla="*/ 153 w 120399"/>
                <a:gd name="connsiteY0" fmla="*/ 234 h 346339"/>
                <a:gd name="connsiteX1" fmla="*/ 62066 w 120399"/>
                <a:gd name="connsiteY1" fmla="*/ 127234 h 346339"/>
                <a:gd name="connsiteX2" fmla="*/ 58891 w 120399"/>
                <a:gd name="connsiteY2" fmla="*/ 338371 h 346339"/>
                <a:gd name="connsiteX3" fmla="*/ 119216 w 120399"/>
                <a:gd name="connsiteY3" fmla="*/ 301859 h 346339"/>
                <a:gd name="connsiteX4" fmla="*/ 96991 w 120399"/>
                <a:gd name="connsiteY4" fmla="*/ 301859 h 346339"/>
                <a:gd name="connsiteX5" fmla="*/ 73178 w 120399"/>
                <a:gd name="connsiteY5" fmla="*/ 281221 h 346339"/>
                <a:gd name="connsiteX6" fmla="*/ 82703 w 120399"/>
                <a:gd name="connsiteY6" fmla="*/ 100246 h 346339"/>
                <a:gd name="connsiteX7" fmla="*/ 153 w 120399"/>
                <a:gd name="connsiteY7" fmla="*/ 234 h 3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399" h="346339">
                  <a:moveTo>
                    <a:pt x="153" y="234"/>
                  </a:moveTo>
                  <a:cubicBezTo>
                    <a:pt x="-3286" y="4732"/>
                    <a:pt x="52276" y="70878"/>
                    <a:pt x="62066" y="127234"/>
                  </a:cubicBezTo>
                  <a:cubicBezTo>
                    <a:pt x="71856" y="183590"/>
                    <a:pt x="49366" y="309267"/>
                    <a:pt x="58891" y="338371"/>
                  </a:cubicBezTo>
                  <a:cubicBezTo>
                    <a:pt x="68416" y="367475"/>
                    <a:pt x="112866" y="307944"/>
                    <a:pt x="119216" y="301859"/>
                  </a:cubicBezTo>
                  <a:cubicBezTo>
                    <a:pt x="125566" y="295774"/>
                    <a:pt x="104664" y="305299"/>
                    <a:pt x="96991" y="301859"/>
                  </a:cubicBezTo>
                  <a:cubicBezTo>
                    <a:pt x="89318" y="298419"/>
                    <a:pt x="75559" y="314823"/>
                    <a:pt x="73178" y="281221"/>
                  </a:cubicBezTo>
                  <a:cubicBezTo>
                    <a:pt x="70797" y="247619"/>
                    <a:pt x="92228" y="143638"/>
                    <a:pt x="82703" y="100246"/>
                  </a:cubicBezTo>
                  <a:cubicBezTo>
                    <a:pt x="73178" y="56854"/>
                    <a:pt x="3592" y="-4264"/>
                    <a:pt x="153" y="23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CF0C2E18-1479-4DA4-AB7E-D808CEB88CAC}"/>
                </a:ext>
              </a:extLst>
            </p:cNvPr>
            <p:cNvSpPr/>
            <p:nvPr/>
          </p:nvSpPr>
          <p:spPr>
            <a:xfrm>
              <a:off x="5943552" y="2805802"/>
              <a:ext cx="200044" cy="132063"/>
            </a:xfrm>
            <a:custGeom>
              <a:avLst/>
              <a:gdLst>
                <a:gd name="connsiteX0" fmla="*/ 48 w 200044"/>
                <a:gd name="connsiteY0" fmla="*/ 91386 h 132063"/>
                <a:gd name="connsiteX1" fmla="*/ 84186 w 200044"/>
                <a:gd name="connsiteY1" fmla="*/ 24711 h 132063"/>
                <a:gd name="connsiteX2" fmla="*/ 184198 w 200044"/>
                <a:gd name="connsiteY2" fmla="*/ 67573 h 132063"/>
                <a:gd name="connsiteX3" fmla="*/ 196898 w 200044"/>
                <a:gd name="connsiteY3" fmla="*/ 131073 h 132063"/>
                <a:gd name="connsiteX4" fmla="*/ 154036 w 200044"/>
                <a:gd name="connsiteY4" fmla="*/ 13598 h 132063"/>
                <a:gd name="connsiteX5" fmla="*/ 73073 w 200044"/>
                <a:gd name="connsiteY5" fmla="*/ 8836 h 132063"/>
                <a:gd name="connsiteX6" fmla="*/ 48 w 200044"/>
                <a:gd name="connsiteY6" fmla="*/ 91386 h 13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44" h="132063">
                  <a:moveTo>
                    <a:pt x="48" y="91386"/>
                  </a:moveTo>
                  <a:cubicBezTo>
                    <a:pt x="1900" y="94032"/>
                    <a:pt x="53494" y="28680"/>
                    <a:pt x="84186" y="24711"/>
                  </a:cubicBezTo>
                  <a:cubicBezTo>
                    <a:pt x="114878" y="20742"/>
                    <a:pt x="165413" y="49846"/>
                    <a:pt x="184198" y="67573"/>
                  </a:cubicBezTo>
                  <a:cubicBezTo>
                    <a:pt x="202983" y="85300"/>
                    <a:pt x="201925" y="140069"/>
                    <a:pt x="196898" y="131073"/>
                  </a:cubicBezTo>
                  <a:cubicBezTo>
                    <a:pt x="191871" y="122077"/>
                    <a:pt x="174674" y="33971"/>
                    <a:pt x="154036" y="13598"/>
                  </a:cubicBezTo>
                  <a:cubicBezTo>
                    <a:pt x="133398" y="-6775"/>
                    <a:pt x="96092" y="-689"/>
                    <a:pt x="73073" y="8836"/>
                  </a:cubicBezTo>
                  <a:cubicBezTo>
                    <a:pt x="50054" y="18361"/>
                    <a:pt x="-1804" y="88740"/>
                    <a:pt x="48" y="913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5E4251D8-7BE7-4D6F-A6FF-4862B4D02F17}"/>
                </a:ext>
              </a:extLst>
            </p:cNvPr>
            <p:cNvSpPr/>
            <p:nvPr/>
          </p:nvSpPr>
          <p:spPr>
            <a:xfrm>
              <a:off x="6308717" y="2589204"/>
              <a:ext cx="206386" cy="401612"/>
            </a:xfrm>
            <a:custGeom>
              <a:avLst/>
              <a:gdLst>
                <a:gd name="connsiteX0" fmla="*/ 206383 w 206386"/>
                <a:gd name="connsiteY0" fmla="*/ 9 h 401612"/>
                <a:gd name="connsiteX1" fmla="*/ 171458 w 206386"/>
                <a:gd name="connsiteY1" fmla="*/ 120659 h 401612"/>
                <a:gd name="connsiteX2" fmla="*/ 76208 w 206386"/>
                <a:gd name="connsiteY2" fmla="*/ 187334 h 401612"/>
                <a:gd name="connsiteX3" fmla="*/ 68271 w 206386"/>
                <a:gd name="connsiteY3" fmla="*/ 350846 h 401612"/>
                <a:gd name="connsiteX4" fmla="*/ 8 w 206386"/>
                <a:gd name="connsiteY4" fmla="*/ 400059 h 401612"/>
                <a:gd name="connsiteX5" fmla="*/ 63508 w 206386"/>
                <a:gd name="connsiteY5" fmla="*/ 304809 h 401612"/>
                <a:gd name="connsiteX6" fmla="*/ 50808 w 206386"/>
                <a:gd name="connsiteY6" fmla="*/ 187334 h 401612"/>
                <a:gd name="connsiteX7" fmla="*/ 169871 w 206386"/>
                <a:gd name="connsiteY7" fmla="*/ 114309 h 401612"/>
                <a:gd name="connsiteX8" fmla="*/ 206383 w 206386"/>
                <a:gd name="connsiteY8" fmla="*/ 9 h 4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86" h="401612">
                  <a:moveTo>
                    <a:pt x="206383" y="9"/>
                  </a:moveTo>
                  <a:cubicBezTo>
                    <a:pt x="206648" y="1067"/>
                    <a:pt x="193154" y="89438"/>
                    <a:pt x="171458" y="120659"/>
                  </a:cubicBezTo>
                  <a:cubicBezTo>
                    <a:pt x="149762" y="151880"/>
                    <a:pt x="93406" y="148970"/>
                    <a:pt x="76208" y="187334"/>
                  </a:cubicBezTo>
                  <a:cubicBezTo>
                    <a:pt x="59010" y="225698"/>
                    <a:pt x="80971" y="315392"/>
                    <a:pt x="68271" y="350846"/>
                  </a:cubicBezTo>
                  <a:cubicBezTo>
                    <a:pt x="55571" y="386300"/>
                    <a:pt x="802" y="407732"/>
                    <a:pt x="8" y="400059"/>
                  </a:cubicBezTo>
                  <a:cubicBezTo>
                    <a:pt x="-786" y="392386"/>
                    <a:pt x="55041" y="340263"/>
                    <a:pt x="63508" y="304809"/>
                  </a:cubicBezTo>
                  <a:cubicBezTo>
                    <a:pt x="71975" y="269355"/>
                    <a:pt x="33081" y="219084"/>
                    <a:pt x="50808" y="187334"/>
                  </a:cubicBezTo>
                  <a:cubicBezTo>
                    <a:pt x="68535" y="155584"/>
                    <a:pt x="143942" y="141561"/>
                    <a:pt x="169871" y="114309"/>
                  </a:cubicBezTo>
                  <a:cubicBezTo>
                    <a:pt x="195800" y="87057"/>
                    <a:pt x="206118" y="-1049"/>
                    <a:pt x="206383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430BC6EF-503B-4CFF-9A04-5FBF5FC01038}"/>
                </a:ext>
              </a:extLst>
            </p:cNvPr>
            <p:cNvSpPr/>
            <p:nvPr/>
          </p:nvSpPr>
          <p:spPr>
            <a:xfrm>
              <a:off x="6202353" y="2717394"/>
              <a:ext cx="107319" cy="216828"/>
            </a:xfrm>
            <a:custGeom>
              <a:avLst/>
              <a:gdLst>
                <a:gd name="connsiteX0" fmla="*/ 10 w 107319"/>
                <a:gd name="connsiteY0" fmla="*/ 406 h 216828"/>
                <a:gd name="connsiteX1" fmla="*/ 95260 w 107319"/>
                <a:gd name="connsiteY1" fmla="*/ 133756 h 216828"/>
                <a:gd name="connsiteX2" fmla="*/ 100022 w 107319"/>
                <a:gd name="connsiteY2" fmla="*/ 216306 h 216828"/>
                <a:gd name="connsiteX3" fmla="*/ 101610 w 107319"/>
                <a:gd name="connsiteY3" fmla="*/ 95656 h 216828"/>
                <a:gd name="connsiteX4" fmla="*/ 10 w 107319"/>
                <a:gd name="connsiteY4" fmla="*/ 406 h 21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9" h="216828">
                  <a:moveTo>
                    <a:pt x="10" y="406"/>
                  </a:moveTo>
                  <a:cubicBezTo>
                    <a:pt x="-1048" y="6756"/>
                    <a:pt x="78591" y="97773"/>
                    <a:pt x="95260" y="133756"/>
                  </a:cubicBezTo>
                  <a:cubicBezTo>
                    <a:pt x="111929" y="169739"/>
                    <a:pt x="98964" y="222656"/>
                    <a:pt x="100022" y="216306"/>
                  </a:cubicBezTo>
                  <a:cubicBezTo>
                    <a:pt x="101080" y="209956"/>
                    <a:pt x="114839" y="127671"/>
                    <a:pt x="101610" y="95656"/>
                  </a:cubicBezTo>
                  <a:cubicBezTo>
                    <a:pt x="88381" y="63641"/>
                    <a:pt x="1068" y="-5944"/>
                    <a:pt x="10" y="4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AA7CD2A-70B1-4779-9CC2-16530A73F0DA}"/>
                </a:ext>
              </a:extLst>
            </p:cNvPr>
            <p:cNvSpPr/>
            <p:nvPr/>
          </p:nvSpPr>
          <p:spPr>
            <a:xfrm>
              <a:off x="6013363" y="2522471"/>
              <a:ext cx="317736" cy="264591"/>
            </a:xfrm>
            <a:custGeom>
              <a:avLst/>
              <a:gdLst>
                <a:gd name="connsiteX0" fmla="*/ 246150 w 317736"/>
                <a:gd name="connsiteY0" fmla="*/ 67 h 264591"/>
                <a:gd name="connsiteX1" fmla="*/ 90575 w 317736"/>
                <a:gd name="connsiteY1" fmla="*/ 112779 h 264591"/>
                <a:gd name="connsiteX2" fmla="*/ 87 w 317736"/>
                <a:gd name="connsiteY2" fmla="*/ 138179 h 264591"/>
                <a:gd name="connsiteX3" fmla="*/ 74700 w 317736"/>
                <a:gd name="connsiteY3" fmla="*/ 142942 h 264591"/>
                <a:gd name="connsiteX4" fmla="*/ 114387 w 317736"/>
                <a:gd name="connsiteY4" fmla="*/ 228667 h 264591"/>
                <a:gd name="connsiteX5" fmla="*/ 130262 w 317736"/>
                <a:gd name="connsiteY5" fmla="*/ 263592 h 264591"/>
                <a:gd name="connsiteX6" fmla="*/ 141375 w 317736"/>
                <a:gd name="connsiteY6" fmla="*/ 193742 h 264591"/>
                <a:gd name="connsiteX7" fmla="*/ 317587 w 317736"/>
                <a:gd name="connsiteY7" fmla="*/ 49279 h 264591"/>
                <a:gd name="connsiteX8" fmla="*/ 108037 w 317736"/>
                <a:gd name="connsiteY8" fmla="*/ 185804 h 264591"/>
                <a:gd name="connsiteX9" fmla="*/ 88987 w 317736"/>
                <a:gd name="connsiteY9" fmla="*/ 133417 h 264591"/>
                <a:gd name="connsiteX10" fmla="*/ 62000 w 317736"/>
                <a:gd name="connsiteY10" fmla="*/ 130242 h 264591"/>
                <a:gd name="connsiteX11" fmla="*/ 246150 w 317736"/>
                <a:gd name="connsiteY11" fmla="*/ 67 h 26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736" h="264591">
                  <a:moveTo>
                    <a:pt x="246150" y="67"/>
                  </a:moveTo>
                  <a:cubicBezTo>
                    <a:pt x="250912" y="-2843"/>
                    <a:pt x="131585" y="89760"/>
                    <a:pt x="90575" y="112779"/>
                  </a:cubicBezTo>
                  <a:cubicBezTo>
                    <a:pt x="49565" y="135798"/>
                    <a:pt x="2733" y="133152"/>
                    <a:pt x="87" y="138179"/>
                  </a:cubicBezTo>
                  <a:cubicBezTo>
                    <a:pt x="-2559" y="143206"/>
                    <a:pt x="55650" y="127861"/>
                    <a:pt x="74700" y="142942"/>
                  </a:cubicBezTo>
                  <a:cubicBezTo>
                    <a:pt x="93750" y="158023"/>
                    <a:pt x="105127" y="208559"/>
                    <a:pt x="114387" y="228667"/>
                  </a:cubicBezTo>
                  <a:cubicBezTo>
                    <a:pt x="123647" y="248775"/>
                    <a:pt x="125764" y="269413"/>
                    <a:pt x="130262" y="263592"/>
                  </a:cubicBezTo>
                  <a:cubicBezTo>
                    <a:pt x="134760" y="257771"/>
                    <a:pt x="110154" y="229461"/>
                    <a:pt x="141375" y="193742"/>
                  </a:cubicBezTo>
                  <a:cubicBezTo>
                    <a:pt x="172596" y="158023"/>
                    <a:pt x="323143" y="50602"/>
                    <a:pt x="317587" y="49279"/>
                  </a:cubicBezTo>
                  <a:cubicBezTo>
                    <a:pt x="312031" y="47956"/>
                    <a:pt x="146137" y="171781"/>
                    <a:pt x="108037" y="185804"/>
                  </a:cubicBezTo>
                  <a:cubicBezTo>
                    <a:pt x="69937" y="199827"/>
                    <a:pt x="96660" y="142677"/>
                    <a:pt x="88987" y="133417"/>
                  </a:cubicBezTo>
                  <a:cubicBezTo>
                    <a:pt x="81314" y="124157"/>
                    <a:pt x="35806" y="150350"/>
                    <a:pt x="62000" y="130242"/>
                  </a:cubicBezTo>
                  <a:cubicBezTo>
                    <a:pt x="88194" y="110134"/>
                    <a:pt x="241388" y="2977"/>
                    <a:pt x="246150" y="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19B82A52-4E8A-4CCF-9583-08605769AFD6}"/>
                </a:ext>
              </a:extLst>
            </p:cNvPr>
            <p:cNvSpPr/>
            <p:nvPr/>
          </p:nvSpPr>
          <p:spPr>
            <a:xfrm>
              <a:off x="5489217" y="2185886"/>
              <a:ext cx="511740" cy="170076"/>
            </a:xfrm>
            <a:custGeom>
              <a:avLst/>
              <a:gdLst>
                <a:gd name="connsiteX0" fmla="*/ 5121 w 511740"/>
                <a:gd name="connsiteY0" fmla="*/ 142977 h 170076"/>
                <a:gd name="connsiteX1" fmla="*/ 63858 w 511740"/>
                <a:gd name="connsiteY1" fmla="*/ 114402 h 170076"/>
                <a:gd name="connsiteX2" fmla="*/ 233721 w 511740"/>
                <a:gd name="connsiteY2" fmla="*/ 65189 h 170076"/>
                <a:gd name="connsiteX3" fmla="*/ 206733 w 511740"/>
                <a:gd name="connsiteY3" fmla="*/ 138214 h 170076"/>
                <a:gd name="connsiteX4" fmla="*/ 309921 w 511740"/>
                <a:gd name="connsiteY4" fmla="*/ 65189 h 170076"/>
                <a:gd name="connsiteX5" fmla="*/ 352783 w 511740"/>
                <a:gd name="connsiteY5" fmla="*/ 168377 h 170076"/>
                <a:gd name="connsiteX6" fmla="*/ 360721 w 511740"/>
                <a:gd name="connsiteY6" fmla="*/ 130277 h 170076"/>
                <a:gd name="connsiteX7" fmla="*/ 403583 w 511740"/>
                <a:gd name="connsiteY7" fmla="*/ 141389 h 170076"/>
                <a:gd name="connsiteX8" fmla="*/ 511533 w 511740"/>
                <a:gd name="connsiteY8" fmla="*/ 102 h 170076"/>
                <a:gd name="connsiteX9" fmla="*/ 373421 w 511740"/>
                <a:gd name="connsiteY9" fmla="*/ 117577 h 170076"/>
                <a:gd name="connsiteX10" fmla="*/ 306746 w 511740"/>
                <a:gd name="connsiteY10" fmla="*/ 55664 h 170076"/>
                <a:gd name="connsiteX11" fmla="*/ 257533 w 511740"/>
                <a:gd name="connsiteY11" fmla="*/ 84239 h 170076"/>
                <a:gd name="connsiteX12" fmla="*/ 181333 w 511740"/>
                <a:gd name="connsiteY12" fmla="*/ 62014 h 170076"/>
                <a:gd name="connsiteX13" fmla="*/ 5121 w 511740"/>
                <a:gd name="connsiteY13" fmla="*/ 142977 h 1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740" h="170076">
                  <a:moveTo>
                    <a:pt x="5121" y="142977"/>
                  </a:moveTo>
                  <a:cubicBezTo>
                    <a:pt x="-14458" y="151708"/>
                    <a:pt x="25758" y="127367"/>
                    <a:pt x="63858" y="114402"/>
                  </a:cubicBezTo>
                  <a:cubicBezTo>
                    <a:pt x="101958" y="101437"/>
                    <a:pt x="209909" y="61220"/>
                    <a:pt x="233721" y="65189"/>
                  </a:cubicBezTo>
                  <a:cubicBezTo>
                    <a:pt x="257533" y="69158"/>
                    <a:pt x="194033" y="138214"/>
                    <a:pt x="206733" y="138214"/>
                  </a:cubicBezTo>
                  <a:cubicBezTo>
                    <a:pt x="219433" y="138214"/>
                    <a:pt x="285579" y="60162"/>
                    <a:pt x="309921" y="65189"/>
                  </a:cubicBezTo>
                  <a:cubicBezTo>
                    <a:pt x="334263" y="70216"/>
                    <a:pt x="344316" y="157529"/>
                    <a:pt x="352783" y="168377"/>
                  </a:cubicBezTo>
                  <a:cubicBezTo>
                    <a:pt x="361250" y="179225"/>
                    <a:pt x="352254" y="134775"/>
                    <a:pt x="360721" y="130277"/>
                  </a:cubicBezTo>
                  <a:cubicBezTo>
                    <a:pt x="369188" y="125779"/>
                    <a:pt x="378448" y="163085"/>
                    <a:pt x="403583" y="141389"/>
                  </a:cubicBezTo>
                  <a:cubicBezTo>
                    <a:pt x="428718" y="119693"/>
                    <a:pt x="516560" y="4071"/>
                    <a:pt x="511533" y="102"/>
                  </a:cubicBezTo>
                  <a:cubicBezTo>
                    <a:pt x="506506" y="-3867"/>
                    <a:pt x="407552" y="108317"/>
                    <a:pt x="373421" y="117577"/>
                  </a:cubicBezTo>
                  <a:cubicBezTo>
                    <a:pt x="339290" y="126837"/>
                    <a:pt x="326061" y="61220"/>
                    <a:pt x="306746" y="55664"/>
                  </a:cubicBezTo>
                  <a:cubicBezTo>
                    <a:pt x="287431" y="50108"/>
                    <a:pt x="278435" y="83181"/>
                    <a:pt x="257533" y="84239"/>
                  </a:cubicBezTo>
                  <a:cubicBezTo>
                    <a:pt x="236631" y="85297"/>
                    <a:pt x="221550" y="53283"/>
                    <a:pt x="181333" y="62014"/>
                  </a:cubicBezTo>
                  <a:cubicBezTo>
                    <a:pt x="141116" y="70745"/>
                    <a:pt x="24700" y="134246"/>
                    <a:pt x="5121" y="1429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576DDBE3-45B9-42BA-8BF4-234BF4B20890}"/>
                </a:ext>
              </a:extLst>
            </p:cNvPr>
            <p:cNvSpPr/>
            <p:nvPr/>
          </p:nvSpPr>
          <p:spPr>
            <a:xfrm>
              <a:off x="5930558" y="2217954"/>
              <a:ext cx="364996" cy="163598"/>
            </a:xfrm>
            <a:custGeom>
              <a:avLst/>
              <a:gdLst>
                <a:gd name="connsiteX0" fmla="*/ 79717 w 364996"/>
                <a:gd name="connsiteY0" fmla="*/ 60109 h 163598"/>
                <a:gd name="connsiteX1" fmla="*/ 138455 w 364996"/>
                <a:gd name="connsiteY1" fmla="*/ 36296 h 163598"/>
                <a:gd name="connsiteX2" fmla="*/ 316255 w 364996"/>
                <a:gd name="connsiteY2" fmla="*/ 2959 h 163598"/>
                <a:gd name="connsiteX3" fmla="*/ 359117 w 364996"/>
                <a:gd name="connsiteY3" fmla="*/ 6134 h 163598"/>
                <a:gd name="connsiteX4" fmla="*/ 211480 w 364996"/>
                <a:gd name="connsiteY4" fmla="*/ 42646 h 163598"/>
                <a:gd name="connsiteX5" fmla="*/ 159092 w 364996"/>
                <a:gd name="connsiteY5" fmla="*/ 72809 h 163598"/>
                <a:gd name="connsiteX6" fmla="*/ 282917 w 364996"/>
                <a:gd name="connsiteY6" fmla="*/ 163296 h 163598"/>
                <a:gd name="connsiteX7" fmla="*/ 140042 w 364996"/>
                <a:gd name="connsiteY7" fmla="*/ 102971 h 163598"/>
                <a:gd name="connsiteX8" fmla="*/ 17805 w 364996"/>
                <a:gd name="connsiteY8" fmla="*/ 126784 h 163598"/>
                <a:gd name="connsiteX9" fmla="*/ 13042 w 364996"/>
                <a:gd name="connsiteY9" fmla="*/ 123609 h 163598"/>
                <a:gd name="connsiteX10" fmla="*/ 135280 w 364996"/>
                <a:gd name="connsiteY10" fmla="*/ 80746 h 163598"/>
                <a:gd name="connsiteX11" fmla="*/ 149567 w 364996"/>
                <a:gd name="connsiteY11" fmla="*/ 87096 h 163598"/>
                <a:gd name="connsiteX12" fmla="*/ 147980 w 364996"/>
                <a:gd name="connsiteY12" fmla="*/ 61696 h 163598"/>
                <a:gd name="connsiteX13" fmla="*/ 287680 w 364996"/>
                <a:gd name="connsiteY13" fmla="*/ 9309 h 163598"/>
                <a:gd name="connsiteX14" fmla="*/ 79717 w 364996"/>
                <a:gd name="connsiteY14" fmla="*/ 60109 h 1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996" h="163598">
                  <a:moveTo>
                    <a:pt x="79717" y="60109"/>
                  </a:moveTo>
                  <a:cubicBezTo>
                    <a:pt x="54846" y="64607"/>
                    <a:pt x="99032" y="45821"/>
                    <a:pt x="138455" y="36296"/>
                  </a:cubicBezTo>
                  <a:cubicBezTo>
                    <a:pt x="177878" y="26771"/>
                    <a:pt x="279478" y="7986"/>
                    <a:pt x="316255" y="2959"/>
                  </a:cubicBezTo>
                  <a:cubicBezTo>
                    <a:pt x="353032" y="-2068"/>
                    <a:pt x="376580" y="-481"/>
                    <a:pt x="359117" y="6134"/>
                  </a:cubicBezTo>
                  <a:cubicBezTo>
                    <a:pt x="341655" y="12748"/>
                    <a:pt x="244817" y="31534"/>
                    <a:pt x="211480" y="42646"/>
                  </a:cubicBezTo>
                  <a:cubicBezTo>
                    <a:pt x="178143" y="53758"/>
                    <a:pt x="147186" y="52701"/>
                    <a:pt x="159092" y="72809"/>
                  </a:cubicBezTo>
                  <a:cubicBezTo>
                    <a:pt x="170998" y="92917"/>
                    <a:pt x="286092" y="158269"/>
                    <a:pt x="282917" y="163296"/>
                  </a:cubicBezTo>
                  <a:cubicBezTo>
                    <a:pt x="279742" y="168323"/>
                    <a:pt x="184227" y="109056"/>
                    <a:pt x="140042" y="102971"/>
                  </a:cubicBezTo>
                  <a:cubicBezTo>
                    <a:pt x="95857" y="96886"/>
                    <a:pt x="38972" y="123344"/>
                    <a:pt x="17805" y="126784"/>
                  </a:cubicBezTo>
                  <a:cubicBezTo>
                    <a:pt x="-3362" y="130224"/>
                    <a:pt x="-6537" y="131282"/>
                    <a:pt x="13042" y="123609"/>
                  </a:cubicBezTo>
                  <a:cubicBezTo>
                    <a:pt x="32621" y="115936"/>
                    <a:pt x="112526" y="86832"/>
                    <a:pt x="135280" y="80746"/>
                  </a:cubicBezTo>
                  <a:cubicBezTo>
                    <a:pt x="158034" y="74661"/>
                    <a:pt x="147450" y="90271"/>
                    <a:pt x="149567" y="87096"/>
                  </a:cubicBezTo>
                  <a:cubicBezTo>
                    <a:pt x="151684" y="83921"/>
                    <a:pt x="124961" y="74660"/>
                    <a:pt x="147980" y="61696"/>
                  </a:cubicBezTo>
                  <a:cubicBezTo>
                    <a:pt x="170999" y="48732"/>
                    <a:pt x="296147" y="9838"/>
                    <a:pt x="287680" y="9309"/>
                  </a:cubicBezTo>
                  <a:cubicBezTo>
                    <a:pt x="279213" y="8780"/>
                    <a:pt x="104588" y="55611"/>
                    <a:pt x="79717" y="601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42AC44F-9F7C-4BB1-A9E9-3247353F09BB}"/>
                </a:ext>
              </a:extLst>
            </p:cNvPr>
            <p:cNvSpPr/>
            <p:nvPr/>
          </p:nvSpPr>
          <p:spPr>
            <a:xfrm>
              <a:off x="6155856" y="1847765"/>
              <a:ext cx="586843" cy="360799"/>
            </a:xfrm>
            <a:custGeom>
              <a:avLst/>
              <a:gdLst>
                <a:gd name="connsiteX0" fmla="*/ 469 w 586843"/>
                <a:gd name="connsiteY0" fmla="*/ 360448 h 360799"/>
                <a:gd name="connsiteX1" fmla="*/ 130644 w 586843"/>
                <a:gd name="connsiteY1" fmla="*/ 101685 h 360799"/>
                <a:gd name="connsiteX2" fmla="*/ 181444 w 586843"/>
                <a:gd name="connsiteY2" fmla="*/ 85 h 360799"/>
                <a:gd name="connsiteX3" fmla="*/ 233832 w 586843"/>
                <a:gd name="connsiteY3" fmla="*/ 84223 h 360799"/>
                <a:gd name="connsiteX4" fmla="*/ 408457 w 586843"/>
                <a:gd name="connsiteY4" fmla="*/ 88985 h 360799"/>
                <a:gd name="connsiteX5" fmla="*/ 584669 w 586843"/>
                <a:gd name="connsiteY5" fmla="*/ 49298 h 360799"/>
                <a:gd name="connsiteX6" fmla="*/ 281457 w 586843"/>
                <a:gd name="connsiteY6" fmla="*/ 117560 h 360799"/>
                <a:gd name="connsiteX7" fmla="*/ 181444 w 586843"/>
                <a:gd name="connsiteY7" fmla="*/ 41360 h 360799"/>
                <a:gd name="connsiteX8" fmla="*/ 469 w 586843"/>
                <a:gd name="connsiteY8" fmla="*/ 360448 h 3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843" h="360799">
                  <a:moveTo>
                    <a:pt x="469" y="360448"/>
                  </a:moveTo>
                  <a:cubicBezTo>
                    <a:pt x="-7998" y="370502"/>
                    <a:pt x="100482" y="161745"/>
                    <a:pt x="130644" y="101685"/>
                  </a:cubicBezTo>
                  <a:cubicBezTo>
                    <a:pt x="160806" y="41625"/>
                    <a:pt x="164246" y="2995"/>
                    <a:pt x="181444" y="85"/>
                  </a:cubicBezTo>
                  <a:cubicBezTo>
                    <a:pt x="198642" y="-2825"/>
                    <a:pt x="195997" y="69406"/>
                    <a:pt x="233832" y="84223"/>
                  </a:cubicBezTo>
                  <a:cubicBezTo>
                    <a:pt x="271667" y="99040"/>
                    <a:pt x="349984" y="94806"/>
                    <a:pt x="408457" y="88985"/>
                  </a:cubicBezTo>
                  <a:cubicBezTo>
                    <a:pt x="466930" y="83164"/>
                    <a:pt x="605836" y="44536"/>
                    <a:pt x="584669" y="49298"/>
                  </a:cubicBezTo>
                  <a:cubicBezTo>
                    <a:pt x="563502" y="54060"/>
                    <a:pt x="348661" y="118883"/>
                    <a:pt x="281457" y="117560"/>
                  </a:cubicBezTo>
                  <a:cubicBezTo>
                    <a:pt x="214253" y="116237"/>
                    <a:pt x="225100" y="4318"/>
                    <a:pt x="181444" y="41360"/>
                  </a:cubicBezTo>
                  <a:cubicBezTo>
                    <a:pt x="137788" y="78402"/>
                    <a:pt x="8936" y="350394"/>
                    <a:pt x="469" y="3604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B9648A05-AE62-43EE-A6E5-CD9B0729C626}"/>
                </a:ext>
              </a:extLst>
            </p:cNvPr>
            <p:cNvSpPr/>
            <p:nvPr/>
          </p:nvSpPr>
          <p:spPr>
            <a:xfrm>
              <a:off x="6677831" y="1665325"/>
              <a:ext cx="525322" cy="231911"/>
            </a:xfrm>
            <a:custGeom>
              <a:avLst/>
              <a:gdLst>
                <a:gd name="connsiteX0" fmla="*/ 5544 w 525322"/>
                <a:gd name="connsiteY0" fmla="*/ 34888 h 231911"/>
                <a:gd name="connsiteX1" fmla="*/ 281769 w 525322"/>
                <a:gd name="connsiteY1" fmla="*/ 26950 h 231911"/>
                <a:gd name="connsiteX2" fmla="*/ 505607 w 525322"/>
                <a:gd name="connsiteY2" fmla="*/ 155538 h 231911"/>
                <a:gd name="connsiteX3" fmla="*/ 504019 w 525322"/>
                <a:gd name="connsiteY3" fmla="*/ 180938 h 231911"/>
                <a:gd name="connsiteX4" fmla="*/ 416707 w 525322"/>
                <a:gd name="connsiteY4" fmla="*/ 231738 h 231911"/>
                <a:gd name="connsiteX5" fmla="*/ 478619 w 525322"/>
                <a:gd name="connsiteY5" fmla="*/ 161888 h 231911"/>
                <a:gd name="connsiteX6" fmla="*/ 392894 w 525322"/>
                <a:gd name="connsiteY6" fmla="*/ 104738 h 231911"/>
                <a:gd name="connsiteX7" fmla="*/ 205569 w 525322"/>
                <a:gd name="connsiteY7" fmla="*/ 12663 h 231911"/>
                <a:gd name="connsiteX8" fmla="*/ 102382 w 525322"/>
                <a:gd name="connsiteY8" fmla="*/ 3138 h 231911"/>
                <a:gd name="connsiteX9" fmla="*/ 5544 w 525322"/>
                <a:gd name="connsiteY9" fmla="*/ 34888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322" h="231911">
                  <a:moveTo>
                    <a:pt x="5544" y="34888"/>
                  </a:moveTo>
                  <a:cubicBezTo>
                    <a:pt x="35442" y="38857"/>
                    <a:pt x="198425" y="6842"/>
                    <a:pt x="281769" y="26950"/>
                  </a:cubicBezTo>
                  <a:cubicBezTo>
                    <a:pt x="365113" y="47058"/>
                    <a:pt x="468565" y="129873"/>
                    <a:pt x="505607" y="155538"/>
                  </a:cubicBezTo>
                  <a:cubicBezTo>
                    <a:pt x="542649" y="181203"/>
                    <a:pt x="518836" y="168238"/>
                    <a:pt x="504019" y="180938"/>
                  </a:cubicBezTo>
                  <a:cubicBezTo>
                    <a:pt x="489202" y="193638"/>
                    <a:pt x="420940" y="234913"/>
                    <a:pt x="416707" y="231738"/>
                  </a:cubicBezTo>
                  <a:cubicBezTo>
                    <a:pt x="412474" y="228563"/>
                    <a:pt x="482588" y="183055"/>
                    <a:pt x="478619" y="161888"/>
                  </a:cubicBezTo>
                  <a:cubicBezTo>
                    <a:pt x="474650" y="140721"/>
                    <a:pt x="438402" y="129609"/>
                    <a:pt x="392894" y="104738"/>
                  </a:cubicBezTo>
                  <a:cubicBezTo>
                    <a:pt x="347386" y="79867"/>
                    <a:pt x="253988" y="29596"/>
                    <a:pt x="205569" y="12663"/>
                  </a:cubicBezTo>
                  <a:cubicBezTo>
                    <a:pt x="157150" y="-4270"/>
                    <a:pt x="129634" y="-566"/>
                    <a:pt x="102382" y="3138"/>
                  </a:cubicBezTo>
                  <a:cubicBezTo>
                    <a:pt x="75130" y="6842"/>
                    <a:pt x="-24354" y="30919"/>
                    <a:pt x="5544" y="348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5221E1A1-8173-4B3E-8516-AC847DA499E6}"/>
                </a:ext>
              </a:extLst>
            </p:cNvPr>
            <p:cNvSpPr/>
            <p:nvPr/>
          </p:nvSpPr>
          <p:spPr>
            <a:xfrm>
              <a:off x="6818310" y="1799926"/>
              <a:ext cx="298459" cy="117556"/>
            </a:xfrm>
            <a:custGeom>
              <a:avLst/>
              <a:gdLst>
                <a:gd name="connsiteX0" fmla="*/ 3 w 298459"/>
                <a:gd name="connsiteY0" fmla="*/ 299 h 117556"/>
                <a:gd name="connsiteX1" fmla="*/ 171453 w 298459"/>
                <a:gd name="connsiteY1" fmla="*/ 108249 h 117556"/>
                <a:gd name="connsiteX2" fmla="*/ 298453 w 298459"/>
                <a:gd name="connsiteY2" fmla="*/ 108249 h 117556"/>
                <a:gd name="connsiteX3" fmla="*/ 176215 w 298459"/>
                <a:gd name="connsiteY3" fmla="*/ 76499 h 117556"/>
                <a:gd name="connsiteX4" fmla="*/ 3 w 298459"/>
                <a:gd name="connsiteY4" fmla="*/ 299 h 11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117556">
                  <a:moveTo>
                    <a:pt x="3" y="299"/>
                  </a:moveTo>
                  <a:cubicBezTo>
                    <a:pt x="-791" y="5591"/>
                    <a:pt x="121711" y="90257"/>
                    <a:pt x="171453" y="108249"/>
                  </a:cubicBezTo>
                  <a:cubicBezTo>
                    <a:pt x="221195" y="126241"/>
                    <a:pt x="297659" y="113541"/>
                    <a:pt x="298453" y="108249"/>
                  </a:cubicBezTo>
                  <a:cubicBezTo>
                    <a:pt x="299247" y="102957"/>
                    <a:pt x="223576" y="91580"/>
                    <a:pt x="176215" y="76499"/>
                  </a:cubicBezTo>
                  <a:cubicBezTo>
                    <a:pt x="128855" y="61418"/>
                    <a:pt x="797" y="-4993"/>
                    <a:pt x="3" y="2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4DF4BE5B-805E-4927-B716-CE3F196EE38A}"/>
                </a:ext>
              </a:extLst>
            </p:cNvPr>
            <p:cNvSpPr/>
            <p:nvPr/>
          </p:nvSpPr>
          <p:spPr>
            <a:xfrm>
              <a:off x="6403258" y="1815881"/>
              <a:ext cx="525433" cy="129238"/>
            </a:xfrm>
            <a:custGeom>
              <a:avLst/>
              <a:gdLst>
                <a:gd name="connsiteX0" fmla="*/ 62630 w 525433"/>
                <a:gd name="connsiteY0" fmla="*/ 41494 h 129238"/>
                <a:gd name="connsiteX1" fmla="*/ 130892 w 525433"/>
                <a:gd name="connsiteY1" fmla="*/ 20857 h 129238"/>
                <a:gd name="connsiteX2" fmla="*/ 300755 w 525433"/>
                <a:gd name="connsiteY2" fmla="*/ 1807 h 129238"/>
                <a:gd name="connsiteX3" fmla="*/ 373780 w 525433"/>
                <a:gd name="connsiteY3" fmla="*/ 68482 h 129238"/>
                <a:gd name="connsiteX4" fmla="*/ 410292 w 525433"/>
                <a:gd name="connsiteY4" fmla="*/ 128807 h 129238"/>
                <a:gd name="connsiteX5" fmla="*/ 480142 w 525433"/>
                <a:gd name="connsiteY5" fmla="*/ 95469 h 129238"/>
                <a:gd name="connsiteX6" fmla="*/ 521417 w 525433"/>
                <a:gd name="connsiteY6" fmla="*/ 93882 h 129238"/>
                <a:gd name="connsiteX7" fmla="*/ 380130 w 525433"/>
                <a:gd name="connsiteY7" fmla="*/ 74832 h 129238"/>
                <a:gd name="connsiteX8" fmla="*/ 256305 w 525433"/>
                <a:gd name="connsiteY8" fmla="*/ 12919 h 129238"/>
                <a:gd name="connsiteX9" fmla="*/ 8655 w 525433"/>
                <a:gd name="connsiteY9" fmla="*/ 36732 h 129238"/>
                <a:gd name="connsiteX10" fmla="*/ 62630 w 525433"/>
                <a:gd name="connsiteY10" fmla="*/ 41494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433" h="129238">
                  <a:moveTo>
                    <a:pt x="62630" y="41494"/>
                  </a:moveTo>
                  <a:cubicBezTo>
                    <a:pt x="83003" y="38848"/>
                    <a:pt x="91205" y="27471"/>
                    <a:pt x="130892" y="20857"/>
                  </a:cubicBezTo>
                  <a:cubicBezTo>
                    <a:pt x="170579" y="14243"/>
                    <a:pt x="260274" y="-6130"/>
                    <a:pt x="300755" y="1807"/>
                  </a:cubicBezTo>
                  <a:cubicBezTo>
                    <a:pt x="341236" y="9744"/>
                    <a:pt x="355524" y="47315"/>
                    <a:pt x="373780" y="68482"/>
                  </a:cubicBezTo>
                  <a:cubicBezTo>
                    <a:pt x="392036" y="89649"/>
                    <a:pt x="392565" y="124309"/>
                    <a:pt x="410292" y="128807"/>
                  </a:cubicBezTo>
                  <a:cubicBezTo>
                    <a:pt x="428019" y="133305"/>
                    <a:pt x="461621" y="101290"/>
                    <a:pt x="480142" y="95469"/>
                  </a:cubicBezTo>
                  <a:cubicBezTo>
                    <a:pt x="498663" y="89648"/>
                    <a:pt x="538086" y="97321"/>
                    <a:pt x="521417" y="93882"/>
                  </a:cubicBezTo>
                  <a:cubicBezTo>
                    <a:pt x="504748" y="90443"/>
                    <a:pt x="424315" y="88326"/>
                    <a:pt x="380130" y="74832"/>
                  </a:cubicBezTo>
                  <a:cubicBezTo>
                    <a:pt x="335945" y="61338"/>
                    <a:pt x="318218" y="19269"/>
                    <a:pt x="256305" y="12919"/>
                  </a:cubicBezTo>
                  <a:lnTo>
                    <a:pt x="8655" y="36732"/>
                  </a:lnTo>
                  <a:cubicBezTo>
                    <a:pt x="-23360" y="39907"/>
                    <a:pt x="42257" y="44140"/>
                    <a:pt x="62630" y="4149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407307A2-F990-4EB0-BCA3-09B6E6003A35}"/>
                </a:ext>
              </a:extLst>
            </p:cNvPr>
            <p:cNvSpPr/>
            <p:nvPr/>
          </p:nvSpPr>
          <p:spPr>
            <a:xfrm>
              <a:off x="6394160" y="2009683"/>
              <a:ext cx="196666" cy="24512"/>
            </a:xfrm>
            <a:custGeom>
              <a:avLst/>
              <a:gdLst>
                <a:gd name="connsiteX0" fmla="*/ 3465 w 196666"/>
                <a:gd name="connsiteY0" fmla="*/ 15967 h 24512"/>
                <a:gd name="connsiteX1" fmla="*/ 195553 w 196666"/>
                <a:gd name="connsiteY1" fmla="*/ 92 h 24512"/>
                <a:gd name="connsiteX2" fmla="*/ 79665 w 196666"/>
                <a:gd name="connsiteY2" fmla="*/ 23905 h 24512"/>
                <a:gd name="connsiteX3" fmla="*/ 3465 w 196666"/>
                <a:gd name="connsiteY3" fmla="*/ 15967 h 2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66" h="24512">
                  <a:moveTo>
                    <a:pt x="3465" y="15967"/>
                  </a:moveTo>
                  <a:cubicBezTo>
                    <a:pt x="22780" y="11998"/>
                    <a:pt x="182853" y="-1231"/>
                    <a:pt x="195553" y="92"/>
                  </a:cubicBezTo>
                  <a:cubicBezTo>
                    <a:pt x="208253" y="1415"/>
                    <a:pt x="108769" y="21259"/>
                    <a:pt x="79665" y="23905"/>
                  </a:cubicBezTo>
                  <a:cubicBezTo>
                    <a:pt x="50561" y="26551"/>
                    <a:pt x="-15850" y="19936"/>
                    <a:pt x="3465" y="159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3E40C6B-3802-4F86-9719-5E614AC73A84}"/>
                </a:ext>
              </a:extLst>
            </p:cNvPr>
            <p:cNvSpPr/>
            <p:nvPr/>
          </p:nvSpPr>
          <p:spPr>
            <a:xfrm>
              <a:off x="6606963" y="1963496"/>
              <a:ext cx="187189" cy="105105"/>
            </a:xfrm>
            <a:custGeom>
              <a:avLst/>
              <a:gdLst>
                <a:gd name="connsiteX0" fmla="*/ 212 w 187189"/>
                <a:gd name="connsiteY0" fmla="*/ 70092 h 105105"/>
                <a:gd name="connsiteX1" fmla="*/ 130387 w 187189"/>
                <a:gd name="connsiteY1" fmla="*/ 8179 h 105105"/>
                <a:gd name="connsiteX2" fmla="*/ 184362 w 187189"/>
                <a:gd name="connsiteY2" fmla="*/ 3417 h 105105"/>
                <a:gd name="connsiteX3" fmla="*/ 179600 w 187189"/>
                <a:gd name="connsiteY3" fmla="*/ 33579 h 105105"/>
                <a:gd name="connsiteX4" fmla="*/ 179600 w 187189"/>
                <a:gd name="connsiteY4" fmla="*/ 105017 h 105105"/>
                <a:gd name="connsiteX5" fmla="*/ 163725 w 187189"/>
                <a:gd name="connsiteY5" fmla="*/ 17704 h 105105"/>
                <a:gd name="connsiteX6" fmla="*/ 212 w 187189"/>
                <a:gd name="connsiteY6" fmla="*/ 70092 h 10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89" h="105105">
                  <a:moveTo>
                    <a:pt x="212" y="70092"/>
                  </a:moveTo>
                  <a:cubicBezTo>
                    <a:pt x="-5344" y="68505"/>
                    <a:pt x="99695" y="19291"/>
                    <a:pt x="130387" y="8179"/>
                  </a:cubicBezTo>
                  <a:cubicBezTo>
                    <a:pt x="161079" y="-2934"/>
                    <a:pt x="176160" y="-816"/>
                    <a:pt x="184362" y="3417"/>
                  </a:cubicBezTo>
                  <a:cubicBezTo>
                    <a:pt x="192564" y="7650"/>
                    <a:pt x="180394" y="16646"/>
                    <a:pt x="179600" y="33579"/>
                  </a:cubicBezTo>
                  <a:cubicBezTo>
                    <a:pt x="178806" y="50512"/>
                    <a:pt x="182246" y="107663"/>
                    <a:pt x="179600" y="105017"/>
                  </a:cubicBezTo>
                  <a:cubicBezTo>
                    <a:pt x="176954" y="102371"/>
                    <a:pt x="196004" y="25377"/>
                    <a:pt x="163725" y="17704"/>
                  </a:cubicBezTo>
                  <a:cubicBezTo>
                    <a:pt x="131446" y="10031"/>
                    <a:pt x="5768" y="71679"/>
                    <a:pt x="212" y="7009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0B520978-A640-4EDB-81B4-79E798A272D0}"/>
                </a:ext>
              </a:extLst>
            </p:cNvPr>
            <p:cNvSpPr/>
            <p:nvPr/>
          </p:nvSpPr>
          <p:spPr>
            <a:xfrm>
              <a:off x="6399208" y="1927052"/>
              <a:ext cx="394817" cy="64790"/>
            </a:xfrm>
            <a:custGeom>
              <a:avLst/>
              <a:gdLst>
                <a:gd name="connsiteX0" fmla="*/ 5 w 394817"/>
                <a:gd name="connsiteY0" fmla="*/ 63673 h 64790"/>
                <a:gd name="connsiteX1" fmla="*/ 206380 w 394817"/>
                <a:gd name="connsiteY1" fmla="*/ 58911 h 64790"/>
                <a:gd name="connsiteX2" fmla="*/ 285755 w 394817"/>
                <a:gd name="connsiteY2" fmla="*/ 25573 h 64790"/>
                <a:gd name="connsiteX3" fmla="*/ 365130 w 394817"/>
                <a:gd name="connsiteY3" fmla="*/ 173 h 64790"/>
                <a:gd name="connsiteX4" fmla="*/ 393705 w 394817"/>
                <a:gd name="connsiteY4" fmla="*/ 38273 h 64790"/>
                <a:gd name="connsiteX5" fmla="*/ 331792 w 394817"/>
                <a:gd name="connsiteY5" fmla="*/ 12873 h 64790"/>
                <a:gd name="connsiteX6" fmla="*/ 200030 w 394817"/>
                <a:gd name="connsiteY6" fmla="*/ 46211 h 64790"/>
                <a:gd name="connsiteX7" fmla="*/ 5 w 394817"/>
                <a:gd name="connsiteY7" fmla="*/ 63673 h 6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17" h="64790">
                  <a:moveTo>
                    <a:pt x="5" y="63673"/>
                  </a:moveTo>
                  <a:cubicBezTo>
                    <a:pt x="1063" y="65790"/>
                    <a:pt x="158755" y="65261"/>
                    <a:pt x="206380" y="58911"/>
                  </a:cubicBezTo>
                  <a:cubicBezTo>
                    <a:pt x="254005" y="52561"/>
                    <a:pt x="259297" y="35363"/>
                    <a:pt x="285755" y="25573"/>
                  </a:cubicBezTo>
                  <a:cubicBezTo>
                    <a:pt x="312213" y="15783"/>
                    <a:pt x="347138" y="-1944"/>
                    <a:pt x="365130" y="173"/>
                  </a:cubicBezTo>
                  <a:cubicBezTo>
                    <a:pt x="383122" y="2290"/>
                    <a:pt x="399261" y="36156"/>
                    <a:pt x="393705" y="38273"/>
                  </a:cubicBezTo>
                  <a:cubicBezTo>
                    <a:pt x="388149" y="40390"/>
                    <a:pt x="364071" y="11550"/>
                    <a:pt x="331792" y="12873"/>
                  </a:cubicBezTo>
                  <a:cubicBezTo>
                    <a:pt x="299513" y="14196"/>
                    <a:pt x="252947" y="37215"/>
                    <a:pt x="200030" y="46211"/>
                  </a:cubicBezTo>
                  <a:cubicBezTo>
                    <a:pt x="147113" y="55207"/>
                    <a:pt x="-1053" y="61556"/>
                    <a:pt x="5" y="6367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5E002294-AE03-460C-91B0-525E6C96146B}"/>
                </a:ext>
              </a:extLst>
            </p:cNvPr>
            <p:cNvSpPr/>
            <p:nvPr/>
          </p:nvSpPr>
          <p:spPr>
            <a:xfrm>
              <a:off x="6658989" y="2079422"/>
              <a:ext cx="408673" cy="92164"/>
            </a:xfrm>
            <a:custGeom>
              <a:avLst/>
              <a:gdLst>
                <a:gd name="connsiteX0" fmla="*/ 574 w 408673"/>
                <a:gd name="connsiteY0" fmla="*/ 19253 h 92164"/>
                <a:gd name="connsiteX1" fmla="*/ 157736 w 408673"/>
                <a:gd name="connsiteY1" fmla="*/ 25603 h 92164"/>
                <a:gd name="connsiteX2" fmla="*/ 251399 w 408673"/>
                <a:gd name="connsiteY2" fmla="*/ 68466 h 92164"/>
                <a:gd name="connsiteX3" fmla="*/ 408561 w 408673"/>
                <a:gd name="connsiteY3" fmla="*/ 84341 h 92164"/>
                <a:gd name="connsiteX4" fmla="*/ 273624 w 408673"/>
                <a:gd name="connsiteY4" fmla="*/ 85928 h 92164"/>
                <a:gd name="connsiteX5" fmla="*/ 110111 w 408673"/>
                <a:gd name="connsiteY5" fmla="*/ 3378 h 92164"/>
                <a:gd name="connsiteX6" fmla="*/ 574 w 408673"/>
                <a:gd name="connsiteY6" fmla="*/ 19253 h 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73" h="92164">
                  <a:moveTo>
                    <a:pt x="574" y="19253"/>
                  </a:moveTo>
                  <a:cubicBezTo>
                    <a:pt x="8511" y="22957"/>
                    <a:pt x="115932" y="17401"/>
                    <a:pt x="157736" y="25603"/>
                  </a:cubicBezTo>
                  <a:cubicBezTo>
                    <a:pt x="199540" y="33805"/>
                    <a:pt x="209595" y="58676"/>
                    <a:pt x="251399" y="68466"/>
                  </a:cubicBezTo>
                  <a:cubicBezTo>
                    <a:pt x="293203" y="78256"/>
                    <a:pt x="404857" y="81431"/>
                    <a:pt x="408561" y="84341"/>
                  </a:cubicBezTo>
                  <a:cubicBezTo>
                    <a:pt x="412265" y="87251"/>
                    <a:pt x="323366" y="99422"/>
                    <a:pt x="273624" y="85928"/>
                  </a:cubicBezTo>
                  <a:cubicBezTo>
                    <a:pt x="223882" y="72434"/>
                    <a:pt x="151386" y="15549"/>
                    <a:pt x="110111" y="3378"/>
                  </a:cubicBezTo>
                  <a:cubicBezTo>
                    <a:pt x="68836" y="-8793"/>
                    <a:pt x="-7363" y="15549"/>
                    <a:pt x="574" y="192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9A357C14-A48A-457C-9409-6FBA3F88C842}"/>
                </a:ext>
              </a:extLst>
            </p:cNvPr>
            <p:cNvSpPr/>
            <p:nvPr/>
          </p:nvSpPr>
          <p:spPr>
            <a:xfrm>
              <a:off x="6371724" y="2176040"/>
              <a:ext cx="416933" cy="75786"/>
            </a:xfrm>
            <a:custGeom>
              <a:avLst/>
              <a:gdLst>
                <a:gd name="connsiteX0" fmla="*/ 2089 w 416933"/>
                <a:gd name="connsiteY0" fmla="*/ 75035 h 75786"/>
                <a:gd name="connsiteX1" fmla="*/ 168776 w 416933"/>
                <a:gd name="connsiteY1" fmla="*/ 2010 h 75786"/>
                <a:gd name="connsiteX2" fmla="*/ 416426 w 416933"/>
                <a:gd name="connsiteY2" fmla="*/ 19473 h 75786"/>
                <a:gd name="connsiteX3" fmla="*/ 229101 w 416933"/>
                <a:gd name="connsiteY3" fmla="*/ 8360 h 75786"/>
                <a:gd name="connsiteX4" fmla="*/ 84639 w 416933"/>
                <a:gd name="connsiteY4" fmla="*/ 38523 h 75786"/>
                <a:gd name="connsiteX5" fmla="*/ 2089 w 416933"/>
                <a:gd name="connsiteY5" fmla="*/ 75035 h 7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33" h="75786">
                  <a:moveTo>
                    <a:pt x="2089" y="75035"/>
                  </a:moveTo>
                  <a:cubicBezTo>
                    <a:pt x="16112" y="68950"/>
                    <a:pt x="99720" y="11270"/>
                    <a:pt x="168776" y="2010"/>
                  </a:cubicBezTo>
                  <a:cubicBezTo>
                    <a:pt x="237832" y="-7250"/>
                    <a:pt x="406372" y="18415"/>
                    <a:pt x="416426" y="19473"/>
                  </a:cubicBezTo>
                  <a:cubicBezTo>
                    <a:pt x="426480" y="20531"/>
                    <a:pt x="284399" y="5185"/>
                    <a:pt x="229101" y="8360"/>
                  </a:cubicBezTo>
                  <a:cubicBezTo>
                    <a:pt x="173803" y="11535"/>
                    <a:pt x="121416" y="28469"/>
                    <a:pt x="84639" y="38523"/>
                  </a:cubicBezTo>
                  <a:cubicBezTo>
                    <a:pt x="47862" y="48577"/>
                    <a:pt x="-11934" y="81120"/>
                    <a:pt x="2089" y="7503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D7FB3282-378A-4173-BB0A-A5A57C0BF8D7}"/>
                </a:ext>
              </a:extLst>
            </p:cNvPr>
            <p:cNvSpPr/>
            <p:nvPr/>
          </p:nvSpPr>
          <p:spPr>
            <a:xfrm>
              <a:off x="6453477" y="2141515"/>
              <a:ext cx="352543" cy="107986"/>
            </a:xfrm>
            <a:custGeom>
              <a:avLst/>
              <a:gdLst>
                <a:gd name="connsiteX0" fmla="*/ 1298 w 352543"/>
                <a:gd name="connsiteY0" fmla="*/ 20660 h 107986"/>
                <a:gd name="connsiteX1" fmla="*/ 126711 w 352543"/>
                <a:gd name="connsiteY1" fmla="*/ 23 h 107986"/>
                <a:gd name="connsiteX2" fmla="*/ 329911 w 352543"/>
                <a:gd name="connsiteY2" fmla="*/ 25423 h 107986"/>
                <a:gd name="connsiteX3" fmla="*/ 345786 w 352543"/>
                <a:gd name="connsiteY3" fmla="*/ 107973 h 107986"/>
                <a:gd name="connsiteX4" fmla="*/ 314036 w 352543"/>
                <a:gd name="connsiteY4" fmla="*/ 31773 h 107986"/>
                <a:gd name="connsiteX5" fmla="*/ 202911 w 352543"/>
                <a:gd name="connsiteY5" fmla="*/ 12723 h 107986"/>
                <a:gd name="connsiteX6" fmla="*/ 1298 w 352543"/>
                <a:gd name="connsiteY6" fmla="*/ 20660 h 10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43" h="107986">
                  <a:moveTo>
                    <a:pt x="1298" y="20660"/>
                  </a:moveTo>
                  <a:cubicBezTo>
                    <a:pt x="-11402" y="18543"/>
                    <a:pt x="71942" y="-771"/>
                    <a:pt x="126711" y="23"/>
                  </a:cubicBezTo>
                  <a:cubicBezTo>
                    <a:pt x="181480" y="817"/>
                    <a:pt x="293399" y="7431"/>
                    <a:pt x="329911" y="25423"/>
                  </a:cubicBezTo>
                  <a:cubicBezTo>
                    <a:pt x="366423" y="43415"/>
                    <a:pt x="348432" y="106915"/>
                    <a:pt x="345786" y="107973"/>
                  </a:cubicBezTo>
                  <a:cubicBezTo>
                    <a:pt x="343140" y="109031"/>
                    <a:pt x="337849" y="47648"/>
                    <a:pt x="314036" y="31773"/>
                  </a:cubicBezTo>
                  <a:cubicBezTo>
                    <a:pt x="290224" y="15898"/>
                    <a:pt x="253976" y="14840"/>
                    <a:pt x="202911" y="12723"/>
                  </a:cubicBezTo>
                  <a:cubicBezTo>
                    <a:pt x="151846" y="10606"/>
                    <a:pt x="13998" y="22777"/>
                    <a:pt x="1298" y="206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F17973AD-6A0F-4F6D-B153-56C11AA22467}"/>
                </a:ext>
              </a:extLst>
            </p:cNvPr>
            <p:cNvSpPr/>
            <p:nvPr/>
          </p:nvSpPr>
          <p:spPr>
            <a:xfrm>
              <a:off x="6116536" y="2141490"/>
              <a:ext cx="223974" cy="298498"/>
            </a:xfrm>
            <a:custGeom>
              <a:avLst/>
              <a:gdLst>
                <a:gd name="connsiteX0" fmla="*/ 223939 w 223974"/>
                <a:gd name="connsiteY0" fmla="*/ 48 h 298498"/>
                <a:gd name="connsiteX1" fmla="*/ 166789 w 223974"/>
                <a:gd name="connsiteY1" fmla="*/ 133398 h 298498"/>
                <a:gd name="connsiteX2" fmla="*/ 112814 w 223974"/>
                <a:gd name="connsiteY2" fmla="*/ 184198 h 298498"/>
                <a:gd name="connsiteX3" fmla="*/ 112814 w 223974"/>
                <a:gd name="connsiteY3" fmla="*/ 204835 h 298498"/>
                <a:gd name="connsiteX4" fmla="*/ 102 w 223974"/>
                <a:gd name="connsiteY4" fmla="*/ 298498 h 298498"/>
                <a:gd name="connsiteX5" fmla="*/ 135039 w 223974"/>
                <a:gd name="connsiteY5" fmla="*/ 203248 h 298498"/>
                <a:gd name="connsiteX6" fmla="*/ 174727 w 223974"/>
                <a:gd name="connsiteY6" fmla="*/ 149273 h 298498"/>
                <a:gd name="connsiteX7" fmla="*/ 223939 w 223974"/>
                <a:gd name="connsiteY7" fmla="*/ 48 h 2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974" h="298498">
                  <a:moveTo>
                    <a:pt x="223939" y="48"/>
                  </a:moveTo>
                  <a:cubicBezTo>
                    <a:pt x="222616" y="-2598"/>
                    <a:pt x="185310" y="102707"/>
                    <a:pt x="166789" y="133398"/>
                  </a:cubicBezTo>
                  <a:cubicBezTo>
                    <a:pt x="148268" y="164089"/>
                    <a:pt x="121810" y="172292"/>
                    <a:pt x="112814" y="184198"/>
                  </a:cubicBezTo>
                  <a:cubicBezTo>
                    <a:pt x="103818" y="196104"/>
                    <a:pt x="131599" y="185785"/>
                    <a:pt x="112814" y="204835"/>
                  </a:cubicBezTo>
                  <a:cubicBezTo>
                    <a:pt x="94029" y="223885"/>
                    <a:pt x="-3602" y="298762"/>
                    <a:pt x="102" y="298498"/>
                  </a:cubicBezTo>
                  <a:cubicBezTo>
                    <a:pt x="3806" y="298234"/>
                    <a:pt x="105935" y="228119"/>
                    <a:pt x="135039" y="203248"/>
                  </a:cubicBezTo>
                  <a:cubicBezTo>
                    <a:pt x="164143" y="178377"/>
                    <a:pt x="160175" y="184463"/>
                    <a:pt x="174727" y="149273"/>
                  </a:cubicBezTo>
                  <a:cubicBezTo>
                    <a:pt x="189279" y="114083"/>
                    <a:pt x="225262" y="2694"/>
                    <a:pt x="223939" y="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44E0712-68E3-431B-92BF-AEBBB7EC005F}"/>
                </a:ext>
              </a:extLst>
            </p:cNvPr>
            <p:cNvSpPr/>
            <p:nvPr/>
          </p:nvSpPr>
          <p:spPr>
            <a:xfrm>
              <a:off x="6407044" y="2281186"/>
              <a:ext cx="324705" cy="307048"/>
            </a:xfrm>
            <a:custGeom>
              <a:avLst/>
              <a:gdLst>
                <a:gd name="connsiteX0" fmla="*/ 23919 w 324705"/>
                <a:gd name="connsiteY0" fmla="*/ 52 h 307048"/>
                <a:gd name="connsiteX1" fmla="*/ 295381 w 324705"/>
                <a:gd name="connsiteY1" fmla="*/ 15927 h 307048"/>
                <a:gd name="connsiteX2" fmla="*/ 316019 w 324705"/>
                <a:gd name="connsiteY2" fmla="*/ 9577 h 307048"/>
                <a:gd name="connsiteX3" fmla="*/ 284269 w 324705"/>
                <a:gd name="connsiteY3" fmla="*/ 42914 h 307048"/>
                <a:gd name="connsiteX4" fmla="*/ 258869 w 324705"/>
                <a:gd name="connsiteY4" fmla="*/ 82602 h 307048"/>
                <a:gd name="connsiteX5" fmla="*/ 266806 w 324705"/>
                <a:gd name="connsiteY5" fmla="*/ 142927 h 307048"/>
                <a:gd name="connsiteX6" fmla="*/ 239819 w 324705"/>
                <a:gd name="connsiteY6" fmla="*/ 185789 h 307048"/>
                <a:gd name="connsiteX7" fmla="*/ 144569 w 324705"/>
                <a:gd name="connsiteY7" fmla="*/ 304852 h 307048"/>
                <a:gd name="connsiteX8" fmla="*/ 106 w 324705"/>
                <a:gd name="connsiteY8" fmla="*/ 263577 h 307048"/>
                <a:gd name="connsiteX9" fmla="*/ 168381 w 324705"/>
                <a:gd name="connsiteY9" fmla="*/ 269927 h 307048"/>
                <a:gd name="connsiteX10" fmla="*/ 244581 w 324705"/>
                <a:gd name="connsiteY10" fmla="*/ 146102 h 307048"/>
                <a:gd name="connsiteX11" fmla="*/ 258869 w 324705"/>
                <a:gd name="connsiteY11" fmla="*/ 46089 h 307048"/>
                <a:gd name="connsiteX12" fmla="*/ 250931 w 324705"/>
                <a:gd name="connsiteY12" fmla="*/ 22277 h 307048"/>
                <a:gd name="connsiteX13" fmla="*/ 23919 w 324705"/>
                <a:gd name="connsiteY13" fmla="*/ 52 h 30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705" h="307048">
                  <a:moveTo>
                    <a:pt x="23919" y="52"/>
                  </a:moveTo>
                  <a:cubicBezTo>
                    <a:pt x="31327" y="-1006"/>
                    <a:pt x="246698" y="14340"/>
                    <a:pt x="295381" y="15927"/>
                  </a:cubicBezTo>
                  <a:cubicBezTo>
                    <a:pt x="344064" y="17514"/>
                    <a:pt x="317871" y="5079"/>
                    <a:pt x="316019" y="9577"/>
                  </a:cubicBezTo>
                  <a:cubicBezTo>
                    <a:pt x="314167" y="14075"/>
                    <a:pt x="293794" y="30743"/>
                    <a:pt x="284269" y="42914"/>
                  </a:cubicBezTo>
                  <a:cubicBezTo>
                    <a:pt x="274744" y="55085"/>
                    <a:pt x="261779" y="65933"/>
                    <a:pt x="258869" y="82602"/>
                  </a:cubicBezTo>
                  <a:cubicBezTo>
                    <a:pt x="255959" y="99271"/>
                    <a:pt x="269981" y="125729"/>
                    <a:pt x="266806" y="142927"/>
                  </a:cubicBezTo>
                  <a:cubicBezTo>
                    <a:pt x="263631" y="160125"/>
                    <a:pt x="260192" y="158802"/>
                    <a:pt x="239819" y="185789"/>
                  </a:cubicBezTo>
                  <a:cubicBezTo>
                    <a:pt x="219446" y="212776"/>
                    <a:pt x="184521" y="291887"/>
                    <a:pt x="144569" y="304852"/>
                  </a:cubicBezTo>
                  <a:cubicBezTo>
                    <a:pt x="104617" y="317817"/>
                    <a:pt x="-3863" y="269398"/>
                    <a:pt x="106" y="263577"/>
                  </a:cubicBezTo>
                  <a:cubicBezTo>
                    <a:pt x="4075" y="257756"/>
                    <a:pt x="127635" y="289506"/>
                    <a:pt x="168381" y="269927"/>
                  </a:cubicBezTo>
                  <a:cubicBezTo>
                    <a:pt x="209127" y="250348"/>
                    <a:pt x="229500" y="183408"/>
                    <a:pt x="244581" y="146102"/>
                  </a:cubicBezTo>
                  <a:cubicBezTo>
                    <a:pt x="259662" y="108796"/>
                    <a:pt x="257811" y="66726"/>
                    <a:pt x="258869" y="46089"/>
                  </a:cubicBezTo>
                  <a:cubicBezTo>
                    <a:pt x="259927" y="25452"/>
                    <a:pt x="291412" y="31537"/>
                    <a:pt x="250931" y="22277"/>
                  </a:cubicBezTo>
                  <a:cubicBezTo>
                    <a:pt x="210450" y="13017"/>
                    <a:pt x="16511" y="1110"/>
                    <a:pt x="23919" y="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6F9079E2-728A-47D6-A992-C1D6C6B8A918}"/>
                </a:ext>
              </a:extLst>
            </p:cNvPr>
            <p:cNvSpPr/>
            <p:nvPr/>
          </p:nvSpPr>
          <p:spPr>
            <a:xfrm>
              <a:off x="6308077" y="2300220"/>
              <a:ext cx="74452" cy="268805"/>
            </a:xfrm>
            <a:custGeom>
              <a:avLst/>
              <a:gdLst>
                <a:gd name="connsiteX0" fmla="*/ 59386 w 74452"/>
                <a:gd name="connsiteY0" fmla="*/ 68 h 268805"/>
                <a:gd name="connsiteX1" fmla="*/ 40336 w 74452"/>
                <a:gd name="connsiteY1" fmla="*/ 135005 h 268805"/>
                <a:gd name="connsiteX2" fmla="*/ 73673 w 74452"/>
                <a:gd name="connsiteY2" fmla="*/ 223905 h 268805"/>
                <a:gd name="connsiteX3" fmla="*/ 648 w 74452"/>
                <a:gd name="connsiteY3" fmla="*/ 268355 h 268805"/>
                <a:gd name="connsiteX4" fmla="*/ 37161 w 74452"/>
                <a:gd name="connsiteY4" fmla="*/ 198505 h 268805"/>
                <a:gd name="connsiteX5" fmla="*/ 24461 w 74452"/>
                <a:gd name="connsiteY5" fmla="*/ 117543 h 268805"/>
                <a:gd name="connsiteX6" fmla="*/ 59386 w 74452"/>
                <a:gd name="connsiteY6" fmla="*/ 68 h 2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2" h="268805">
                  <a:moveTo>
                    <a:pt x="59386" y="68"/>
                  </a:moveTo>
                  <a:cubicBezTo>
                    <a:pt x="62032" y="2978"/>
                    <a:pt x="37955" y="97699"/>
                    <a:pt x="40336" y="135005"/>
                  </a:cubicBezTo>
                  <a:cubicBezTo>
                    <a:pt x="42717" y="172311"/>
                    <a:pt x="80288" y="201680"/>
                    <a:pt x="73673" y="223905"/>
                  </a:cubicBezTo>
                  <a:cubicBezTo>
                    <a:pt x="67058" y="246130"/>
                    <a:pt x="6733" y="272588"/>
                    <a:pt x="648" y="268355"/>
                  </a:cubicBezTo>
                  <a:cubicBezTo>
                    <a:pt x="-5437" y="264122"/>
                    <a:pt x="33192" y="223640"/>
                    <a:pt x="37161" y="198505"/>
                  </a:cubicBezTo>
                  <a:cubicBezTo>
                    <a:pt x="41130" y="173370"/>
                    <a:pt x="20228" y="147705"/>
                    <a:pt x="24461" y="117543"/>
                  </a:cubicBezTo>
                  <a:cubicBezTo>
                    <a:pt x="28694" y="87381"/>
                    <a:pt x="56740" y="-2842"/>
                    <a:pt x="59386" y="6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850F5288-7DA6-40D3-93B5-AF353CA39546}"/>
                </a:ext>
              </a:extLst>
            </p:cNvPr>
            <p:cNvSpPr/>
            <p:nvPr/>
          </p:nvSpPr>
          <p:spPr>
            <a:xfrm>
              <a:off x="6835722" y="1931007"/>
              <a:ext cx="282642" cy="164551"/>
            </a:xfrm>
            <a:custGeom>
              <a:avLst/>
              <a:gdLst>
                <a:gd name="connsiteX0" fmla="*/ 53 w 282642"/>
                <a:gd name="connsiteY0" fmla="*/ 164493 h 164551"/>
                <a:gd name="connsiteX1" fmla="*/ 44503 w 282642"/>
                <a:gd name="connsiteY1" fmla="*/ 58131 h 164551"/>
                <a:gd name="connsiteX2" fmla="*/ 119116 w 282642"/>
                <a:gd name="connsiteY2" fmla="*/ 15268 h 164551"/>
                <a:gd name="connsiteX3" fmla="*/ 282628 w 282642"/>
                <a:gd name="connsiteY3" fmla="*/ 981 h 164551"/>
                <a:gd name="connsiteX4" fmla="*/ 128641 w 282642"/>
                <a:gd name="connsiteY4" fmla="*/ 39081 h 164551"/>
                <a:gd name="connsiteX5" fmla="*/ 134991 w 282642"/>
                <a:gd name="connsiteY5" fmla="*/ 96231 h 164551"/>
                <a:gd name="connsiteX6" fmla="*/ 125466 w 282642"/>
                <a:gd name="connsiteY6" fmla="*/ 48606 h 164551"/>
                <a:gd name="connsiteX7" fmla="*/ 136578 w 282642"/>
                <a:gd name="connsiteY7" fmla="*/ 18443 h 164551"/>
                <a:gd name="connsiteX8" fmla="*/ 38153 w 282642"/>
                <a:gd name="connsiteY8" fmla="*/ 72418 h 164551"/>
                <a:gd name="connsiteX9" fmla="*/ 53 w 282642"/>
                <a:gd name="connsiteY9" fmla="*/ 164493 h 16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642" h="164551">
                  <a:moveTo>
                    <a:pt x="53" y="164493"/>
                  </a:moveTo>
                  <a:cubicBezTo>
                    <a:pt x="1111" y="162112"/>
                    <a:pt x="24659" y="83002"/>
                    <a:pt x="44503" y="58131"/>
                  </a:cubicBezTo>
                  <a:cubicBezTo>
                    <a:pt x="64347" y="33260"/>
                    <a:pt x="79429" y="24793"/>
                    <a:pt x="119116" y="15268"/>
                  </a:cubicBezTo>
                  <a:cubicBezTo>
                    <a:pt x="158804" y="5743"/>
                    <a:pt x="281041" y="-2988"/>
                    <a:pt x="282628" y="981"/>
                  </a:cubicBezTo>
                  <a:cubicBezTo>
                    <a:pt x="284216" y="4950"/>
                    <a:pt x="153247" y="23206"/>
                    <a:pt x="128641" y="39081"/>
                  </a:cubicBezTo>
                  <a:cubicBezTo>
                    <a:pt x="104035" y="54956"/>
                    <a:pt x="135520" y="94644"/>
                    <a:pt x="134991" y="96231"/>
                  </a:cubicBezTo>
                  <a:cubicBezTo>
                    <a:pt x="134462" y="97818"/>
                    <a:pt x="125202" y="61571"/>
                    <a:pt x="125466" y="48606"/>
                  </a:cubicBezTo>
                  <a:cubicBezTo>
                    <a:pt x="125731" y="35641"/>
                    <a:pt x="151130" y="14474"/>
                    <a:pt x="136578" y="18443"/>
                  </a:cubicBezTo>
                  <a:cubicBezTo>
                    <a:pt x="122026" y="22412"/>
                    <a:pt x="62495" y="48341"/>
                    <a:pt x="38153" y="72418"/>
                  </a:cubicBezTo>
                  <a:cubicBezTo>
                    <a:pt x="13811" y="96495"/>
                    <a:pt x="-1005" y="166874"/>
                    <a:pt x="53" y="16449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F72592EA-C977-427B-8F93-7F6E6FB54290}"/>
                </a:ext>
              </a:extLst>
            </p:cNvPr>
            <p:cNvSpPr/>
            <p:nvPr/>
          </p:nvSpPr>
          <p:spPr>
            <a:xfrm>
              <a:off x="7068763" y="1902036"/>
              <a:ext cx="466306" cy="393308"/>
            </a:xfrm>
            <a:custGeom>
              <a:avLst/>
              <a:gdLst>
                <a:gd name="connsiteX0" fmla="*/ 5137 w 466306"/>
                <a:gd name="connsiteY0" fmla="*/ 75989 h 393308"/>
                <a:gd name="connsiteX1" fmla="*/ 49587 w 466306"/>
                <a:gd name="connsiteY1" fmla="*/ 50589 h 393308"/>
                <a:gd name="connsiteX2" fmla="*/ 170237 w 466306"/>
                <a:gd name="connsiteY2" fmla="*/ 6139 h 393308"/>
                <a:gd name="connsiteX3" fmla="*/ 240087 w 466306"/>
                <a:gd name="connsiteY3" fmla="*/ 49002 h 393308"/>
                <a:gd name="connsiteX4" fmla="*/ 368675 w 466306"/>
                <a:gd name="connsiteY4" fmla="*/ 174414 h 393308"/>
                <a:gd name="connsiteX5" fmla="*/ 441700 w 466306"/>
                <a:gd name="connsiteY5" fmla="*/ 239502 h 393308"/>
                <a:gd name="connsiteX6" fmla="*/ 440112 w 466306"/>
                <a:gd name="connsiteY6" fmla="*/ 334752 h 393308"/>
                <a:gd name="connsiteX7" fmla="*/ 411537 w 466306"/>
                <a:gd name="connsiteY7" fmla="*/ 390314 h 393308"/>
                <a:gd name="connsiteX8" fmla="*/ 465512 w 466306"/>
                <a:gd name="connsiteY8" fmla="*/ 244264 h 393308"/>
                <a:gd name="connsiteX9" fmla="*/ 362325 w 466306"/>
                <a:gd name="connsiteY9" fmla="*/ 141077 h 393308"/>
                <a:gd name="connsiteX10" fmla="*/ 160712 w 466306"/>
                <a:gd name="connsiteY10" fmla="*/ 1377 h 393308"/>
                <a:gd name="connsiteX11" fmla="*/ 5137 w 466306"/>
                <a:gd name="connsiteY11" fmla="*/ 75989 h 39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306" h="393308">
                  <a:moveTo>
                    <a:pt x="5137" y="75989"/>
                  </a:moveTo>
                  <a:cubicBezTo>
                    <a:pt x="-13384" y="84191"/>
                    <a:pt x="22070" y="62231"/>
                    <a:pt x="49587" y="50589"/>
                  </a:cubicBezTo>
                  <a:cubicBezTo>
                    <a:pt x="77104" y="38947"/>
                    <a:pt x="138487" y="6403"/>
                    <a:pt x="170237" y="6139"/>
                  </a:cubicBezTo>
                  <a:cubicBezTo>
                    <a:pt x="201987" y="5874"/>
                    <a:pt x="207014" y="20956"/>
                    <a:pt x="240087" y="49002"/>
                  </a:cubicBezTo>
                  <a:cubicBezTo>
                    <a:pt x="273160" y="77048"/>
                    <a:pt x="335073" y="142664"/>
                    <a:pt x="368675" y="174414"/>
                  </a:cubicBezTo>
                  <a:cubicBezTo>
                    <a:pt x="402277" y="206164"/>
                    <a:pt x="429794" y="212779"/>
                    <a:pt x="441700" y="239502"/>
                  </a:cubicBezTo>
                  <a:cubicBezTo>
                    <a:pt x="453606" y="266225"/>
                    <a:pt x="445139" y="309617"/>
                    <a:pt x="440112" y="334752"/>
                  </a:cubicBezTo>
                  <a:cubicBezTo>
                    <a:pt x="435085" y="359887"/>
                    <a:pt x="407304" y="405395"/>
                    <a:pt x="411537" y="390314"/>
                  </a:cubicBezTo>
                  <a:cubicBezTo>
                    <a:pt x="415770" y="375233"/>
                    <a:pt x="473714" y="285803"/>
                    <a:pt x="465512" y="244264"/>
                  </a:cubicBezTo>
                  <a:cubicBezTo>
                    <a:pt x="457310" y="202725"/>
                    <a:pt x="413125" y="181558"/>
                    <a:pt x="362325" y="141077"/>
                  </a:cubicBezTo>
                  <a:cubicBezTo>
                    <a:pt x="311525" y="100596"/>
                    <a:pt x="220243" y="14077"/>
                    <a:pt x="160712" y="1377"/>
                  </a:cubicBezTo>
                  <a:cubicBezTo>
                    <a:pt x="101181" y="-11323"/>
                    <a:pt x="23658" y="67787"/>
                    <a:pt x="5137" y="7598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AC7A83F1-3465-4EEC-BE89-18307E882391}"/>
                </a:ext>
              </a:extLst>
            </p:cNvPr>
            <p:cNvSpPr/>
            <p:nvPr/>
          </p:nvSpPr>
          <p:spPr>
            <a:xfrm>
              <a:off x="7241050" y="1966863"/>
              <a:ext cx="266573" cy="235102"/>
            </a:xfrm>
            <a:custGeom>
              <a:avLst/>
              <a:gdLst>
                <a:gd name="connsiteX0" fmla="*/ 13825 w 266573"/>
                <a:gd name="connsiteY0" fmla="*/ 161975 h 235102"/>
                <a:gd name="connsiteX1" fmla="*/ 1125 w 266573"/>
                <a:gd name="connsiteY1" fmla="*/ 111175 h 235102"/>
                <a:gd name="connsiteX2" fmla="*/ 39225 w 266573"/>
                <a:gd name="connsiteY2" fmla="*/ 20687 h 235102"/>
                <a:gd name="connsiteX3" fmla="*/ 156700 w 266573"/>
                <a:gd name="connsiteY3" fmla="*/ 98475 h 235102"/>
                <a:gd name="connsiteX4" fmla="*/ 224963 w 266573"/>
                <a:gd name="connsiteY4" fmla="*/ 168325 h 235102"/>
                <a:gd name="connsiteX5" fmla="*/ 253538 w 266573"/>
                <a:gd name="connsiteY5" fmla="*/ 201662 h 235102"/>
                <a:gd name="connsiteX6" fmla="*/ 264650 w 266573"/>
                <a:gd name="connsiteY6" fmla="*/ 231825 h 235102"/>
                <a:gd name="connsiteX7" fmla="*/ 215438 w 266573"/>
                <a:gd name="connsiteY7" fmla="*/ 119112 h 235102"/>
                <a:gd name="connsiteX8" fmla="*/ 51925 w 266573"/>
                <a:gd name="connsiteY8" fmla="*/ 50 h 235102"/>
                <a:gd name="connsiteX9" fmla="*/ 13825 w 266573"/>
                <a:gd name="connsiteY9" fmla="*/ 161975 h 2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573" h="235102">
                  <a:moveTo>
                    <a:pt x="13825" y="161975"/>
                  </a:moveTo>
                  <a:cubicBezTo>
                    <a:pt x="5358" y="180496"/>
                    <a:pt x="-3108" y="134723"/>
                    <a:pt x="1125" y="111175"/>
                  </a:cubicBezTo>
                  <a:cubicBezTo>
                    <a:pt x="5358" y="87627"/>
                    <a:pt x="13296" y="22804"/>
                    <a:pt x="39225" y="20687"/>
                  </a:cubicBezTo>
                  <a:cubicBezTo>
                    <a:pt x="65154" y="18570"/>
                    <a:pt x="125744" y="73869"/>
                    <a:pt x="156700" y="98475"/>
                  </a:cubicBezTo>
                  <a:cubicBezTo>
                    <a:pt x="187656" y="123081"/>
                    <a:pt x="208823" y="151127"/>
                    <a:pt x="224963" y="168325"/>
                  </a:cubicBezTo>
                  <a:cubicBezTo>
                    <a:pt x="241103" y="185523"/>
                    <a:pt x="246924" y="191079"/>
                    <a:pt x="253538" y="201662"/>
                  </a:cubicBezTo>
                  <a:cubicBezTo>
                    <a:pt x="260152" y="212245"/>
                    <a:pt x="271000" y="245583"/>
                    <a:pt x="264650" y="231825"/>
                  </a:cubicBezTo>
                  <a:cubicBezTo>
                    <a:pt x="258300" y="218067"/>
                    <a:pt x="250892" y="157741"/>
                    <a:pt x="215438" y="119112"/>
                  </a:cubicBezTo>
                  <a:cubicBezTo>
                    <a:pt x="179984" y="80483"/>
                    <a:pt x="87908" y="-2331"/>
                    <a:pt x="51925" y="50"/>
                  </a:cubicBezTo>
                  <a:cubicBezTo>
                    <a:pt x="15942" y="2431"/>
                    <a:pt x="22292" y="143454"/>
                    <a:pt x="13825" y="1619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60540A38-6256-4BCB-8F98-C429209EF3F1}"/>
                </a:ext>
              </a:extLst>
            </p:cNvPr>
            <p:cNvSpPr/>
            <p:nvPr/>
          </p:nvSpPr>
          <p:spPr>
            <a:xfrm>
              <a:off x="6926002" y="1961059"/>
              <a:ext cx="240645" cy="158534"/>
            </a:xfrm>
            <a:custGeom>
              <a:avLst/>
              <a:gdLst>
                <a:gd name="connsiteX0" fmla="*/ 261 w 240645"/>
                <a:gd name="connsiteY0" fmla="*/ 158254 h 158534"/>
                <a:gd name="connsiteX1" fmla="*/ 28836 w 240645"/>
                <a:gd name="connsiteY1" fmla="*/ 107454 h 158534"/>
                <a:gd name="connsiteX2" fmla="*/ 100273 w 240645"/>
                <a:gd name="connsiteY2" fmla="*/ 64591 h 158534"/>
                <a:gd name="connsiteX3" fmla="*/ 239973 w 240645"/>
                <a:gd name="connsiteY3" fmla="*/ 150316 h 158534"/>
                <a:gd name="connsiteX4" fmla="*/ 152661 w 240645"/>
                <a:gd name="connsiteY4" fmla="*/ 70941 h 158534"/>
                <a:gd name="connsiteX5" fmla="*/ 136786 w 240645"/>
                <a:gd name="connsiteY5" fmla="*/ 7441 h 158534"/>
                <a:gd name="connsiteX6" fmla="*/ 122498 w 240645"/>
                <a:gd name="connsiteY6" fmla="*/ 4266 h 158534"/>
                <a:gd name="connsiteX7" fmla="*/ 97098 w 240645"/>
                <a:gd name="connsiteY7" fmla="*/ 34429 h 158534"/>
                <a:gd name="connsiteX8" fmla="*/ 14548 w 240645"/>
                <a:gd name="connsiteY8" fmla="*/ 42366 h 158534"/>
                <a:gd name="connsiteX9" fmla="*/ 85986 w 240645"/>
                <a:gd name="connsiteY9" fmla="*/ 51891 h 158534"/>
                <a:gd name="connsiteX10" fmla="*/ 19311 w 240645"/>
                <a:gd name="connsiteY10" fmla="*/ 83641 h 158534"/>
                <a:gd name="connsiteX11" fmla="*/ 261 w 240645"/>
                <a:gd name="connsiteY11" fmla="*/ 158254 h 15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45" h="158534">
                  <a:moveTo>
                    <a:pt x="261" y="158254"/>
                  </a:moveTo>
                  <a:cubicBezTo>
                    <a:pt x="1849" y="162223"/>
                    <a:pt x="12167" y="123064"/>
                    <a:pt x="28836" y="107454"/>
                  </a:cubicBezTo>
                  <a:cubicBezTo>
                    <a:pt x="45505" y="91843"/>
                    <a:pt x="65083" y="57447"/>
                    <a:pt x="100273" y="64591"/>
                  </a:cubicBezTo>
                  <a:cubicBezTo>
                    <a:pt x="135463" y="71735"/>
                    <a:pt x="231242" y="149258"/>
                    <a:pt x="239973" y="150316"/>
                  </a:cubicBezTo>
                  <a:cubicBezTo>
                    <a:pt x="248704" y="151374"/>
                    <a:pt x="169859" y="94753"/>
                    <a:pt x="152661" y="70941"/>
                  </a:cubicBezTo>
                  <a:cubicBezTo>
                    <a:pt x="135463" y="47129"/>
                    <a:pt x="141813" y="18553"/>
                    <a:pt x="136786" y="7441"/>
                  </a:cubicBezTo>
                  <a:cubicBezTo>
                    <a:pt x="131759" y="-3671"/>
                    <a:pt x="129113" y="-232"/>
                    <a:pt x="122498" y="4266"/>
                  </a:cubicBezTo>
                  <a:cubicBezTo>
                    <a:pt x="115883" y="8764"/>
                    <a:pt x="115090" y="28079"/>
                    <a:pt x="97098" y="34429"/>
                  </a:cubicBezTo>
                  <a:cubicBezTo>
                    <a:pt x="79106" y="40779"/>
                    <a:pt x="16400" y="39456"/>
                    <a:pt x="14548" y="42366"/>
                  </a:cubicBezTo>
                  <a:cubicBezTo>
                    <a:pt x="12696" y="45276"/>
                    <a:pt x="85192" y="45012"/>
                    <a:pt x="85986" y="51891"/>
                  </a:cubicBezTo>
                  <a:cubicBezTo>
                    <a:pt x="86780" y="58770"/>
                    <a:pt x="34392" y="67766"/>
                    <a:pt x="19311" y="83641"/>
                  </a:cubicBezTo>
                  <a:cubicBezTo>
                    <a:pt x="4230" y="99516"/>
                    <a:pt x="-1327" y="154285"/>
                    <a:pt x="261" y="15825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3DC28C96-08C3-4E2B-84F8-C10D314C8245}"/>
                </a:ext>
              </a:extLst>
            </p:cNvPr>
            <p:cNvSpPr/>
            <p:nvPr/>
          </p:nvSpPr>
          <p:spPr>
            <a:xfrm>
              <a:off x="7163033" y="2124245"/>
              <a:ext cx="313371" cy="255530"/>
            </a:xfrm>
            <a:custGeom>
              <a:avLst/>
              <a:gdLst>
                <a:gd name="connsiteX0" fmla="*/ 69617 w 313371"/>
                <a:gd name="connsiteY0" fmla="*/ 174455 h 255530"/>
                <a:gd name="connsiteX1" fmla="*/ 2942 w 313371"/>
                <a:gd name="connsiteY1" fmla="*/ 60155 h 255530"/>
                <a:gd name="connsiteX2" fmla="*/ 101367 w 313371"/>
                <a:gd name="connsiteY2" fmla="*/ 25230 h 255530"/>
                <a:gd name="connsiteX3" fmla="*/ 195030 w 313371"/>
                <a:gd name="connsiteY3" fmla="*/ 25230 h 255530"/>
                <a:gd name="connsiteX4" fmla="*/ 272817 w 313371"/>
                <a:gd name="connsiteY4" fmla="*/ 110955 h 255530"/>
                <a:gd name="connsiteX5" fmla="*/ 268055 w 313371"/>
                <a:gd name="connsiteY5" fmla="*/ 131593 h 255530"/>
                <a:gd name="connsiteX6" fmla="*/ 310917 w 313371"/>
                <a:gd name="connsiteY6" fmla="*/ 142705 h 255530"/>
                <a:gd name="connsiteX7" fmla="*/ 302980 w 313371"/>
                <a:gd name="connsiteY7" fmla="*/ 253830 h 255530"/>
                <a:gd name="connsiteX8" fmla="*/ 260117 w 313371"/>
                <a:gd name="connsiteY8" fmla="*/ 44280 h 255530"/>
                <a:gd name="connsiteX9" fmla="*/ 134705 w 313371"/>
                <a:gd name="connsiteY9" fmla="*/ 1418 h 255530"/>
                <a:gd name="connsiteX10" fmla="*/ 1355 w 313371"/>
                <a:gd name="connsiteY10" fmla="*/ 72855 h 255530"/>
                <a:gd name="connsiteX11" fmla="*/ 69617 w 313371"/>
                <a:gd name="connsiteY11" fmla="*/ 174455 h 2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371" h="255530">
                  <a:moveTo>
                    <a:pt x="69617" y="174455"/>
                  </a:moveTo>
                  <a:cubicBezTo>
                    <a:pt x="69881" y="172338"/>
                    <a:pt x="-2350" y="85026"/>
                    <a:pt x="2942" y="60155"/>
                  </a:cubicBezTo>
                  <a:cubicBezTo>
                    <a:pt x="8234" y="35284"/>
                    <a:pt x="69352" y="31051"/>
                    <a:pt x="101367" y="25230"/>
                  </a:cubicBezTo>
                  <a:cubicBezTo>
                    <a:pt x="133382" y="19409"/>
                    <a:pt x="166455" y="10943"/>
                    <a:pt x="195030" y="25230"/>
                  </a:cubicBezTo>
                  <a:cubicBezTo>
                    <a:pt x="223605" y="39517"/>
                    <a:pt x="260646" y="93228"/>
                    <a:pt x="272817" y="110955"/>
                  </a:cubicBezTo>
                  <a:cubicBezTo>
                    <a:pt x="284988" y="128682"/>
                    <a:pt x="261705" y="126301"/>
                    <a:pt x="268055" y="131593"/>
                  </a:cubicBezTo>
                  <a:cubicBezTo>
                    <a:pt x="274405" y="136885"/>
                    <a:pt x="305096" y="122332"/>
                    <a:pt x="310917" y="142705"/>
                  </a:cubicBezTo>
                  <a:cubicBezTo>
                    <a:pt x="316738" y="163078"/>
                    <a:pt x="311447" y="270234"/>
                    <a:pt x="302980" y="253830"/>
                  </a:cubicBezTo>
                  <a:cubicBezTo>
                    <a:pt x="294513" y="237426"/>
                    <a:pt x="288163" y="86349"/>
                    <a:pt x="260117" y="44280"/>
                  </a:cubicBezTo>
                  <a:cubicBezTo>
                    <a:pt x="232071" y="2211"/>
                    <a:pt x="177832" y="-3345"/>
                    <a:pt x="134705" y="1418"/>
                  </a:cubicBezTo>
                  <a:cubicBezTo>
                    <a:pt x="91578" y="6181"/>
                    <a:pt x="14055" y="46397"/>
                    <a:pt x="1355" y="72855"/>
                  </a:cubicBezTo>
                  <a:cubicBezTo>
                    <a:pt x="-11345" y="99313"/>
                    <a:pt x="69353" y="176572"/>
                    <a:pt x="69617" y="1744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D8861C33-AA56-4186-B2E5-6302B05A2347}"/>
                </a:ext>
              </a:extLst>
            </p:cNvPr>
            <p:cNvSpPr/>
            <p:nvPr/>
          </p:nvSpPr>
          <p:spPr>
            <a:xfrm>
              <a:off x="7091324" y="2288999"/>
              <a:ext cx="390092" cy="311506"/>
            </a:xfrm>
            <a:custGeom>
              <a:avLst/>
              <a:gdLst>
                <a:gd name="connsiteX0" fmla="*/ 39 w 390092"/>
                <a:gd name="connsiteY0" fmla="*/ 14464 h 311506"/>
                <a:gd name="connsiteX1" fmla="*/ 181014 w 390092"/>
                <a:gd name="connsiteY1" fmla="*/ 12876 h 311506"/>
                <a:gd name="connsiteX2" fmla="*/ 381039 w 390092"/>
                <a:gd name="connsiteY2" fmla="*/ 189089 h 311506"/>
                <a:gd name="connsiteX3" fmla="*/ 322301 w 390092"/>
                <a:gd name="connsiteY3" fmla="*/ 225601 h 311506"/>
                <a:gd name="connsiteX4" fmla="*/ 284201 w 390092"/>
                <a:gd name="connsiteY4" fmla="*/ 260526 h 311506"/>
                <a:gd name="connsiteX5" fmla="*/ 277851 w 390092"/>
                <a:gd name="connsiteY5" fmla="*/ 311326 h 311506"/>
                <a:gd name="connsiteX6" fmla="*/ 323889 w 390092"/>
                <a:gd name="connsiteY6" fmla="*/ 241476 h 311506"/>
                <a:gd name="connsiteX7" fmla="*/ 384214 w 390092"/>
                <a:gd name="connsiteY7" fmla="*/ 185914 h 311506"/>
                <a:gd name="connsiteX8" fmla="*/ 166726 w 390092"/>
                <a:gd name="connsiteY8" fmla="*/ 22401 h 311506"/>
                <a:gd name="connsiteX9" fmla="*/ 39 w 390092"/>
                <a:gd name="connsiteY9" fmla="*/ 14464 h 3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92" h="311506">
                  <a:moveTo>
                    <a:pt x="39" y="14464"/>
                  </a:moveTo>
                  <a:cubicBezTo>
                    <a:pt x="2420" y="12877"/>
                    <a:pt x="117514" y="-16228"/>
                    <a:pt x="181014" y="12876"/>
                  </a:cubicBezTo>
                  <a:cubicBezTo>
                    <a:pt x="244514" y="41980"/>
                    <a:pt x="357491" y="153635"/>
                    <a:pt x="381039" y="189089"/>
                  </a:cubicBezTo>
                  <a:cubicBezTo>
                    <a:pt x="404587" y="224543"/>
                    <a:pt x="338441" y="213695"/>
                    <a:pt x="322301" y="225601"/>
                  </a:cubicBezTo>
                  <a:cubicBezTo>
                    <a:pt x="306161" y="237507"/>
                    <a:pt x="291609" y="246239"/>
                    <a:pt x="284201" y="260526"/>
                  </a:cubicBezTo>
                  <a:cubicBezTo>
                    <a:pt x="276793" y="274813"/>
                    <a:pt x="271236" y="314501"/>
                    <a:pt x="277851" y="311326"/>
                  </a:cubicBezTo>
                  <a:cubicBezTo>
                    <a:pt x="284466" y="308151"/>
                    <a:pt x="306162" y="262378"/>
                    <a:pt x="323889" y="241476"/>
                  </a:cubicBezTo>
                  <a:cubicBezTo>
                    <a:pt x="341616" y="220574"/>
                    <a:pt x="410408" y="222426"/>
                    <a:pt x="384214" y="185914"/>
                  </a:cubicBezTo>
                  <a:cubicBezTo>
                    <a:pt x="358020" y="149402"/>
                    <a:pt x="228903" y="50711"/>
                    <a:pt x="166726" y="22401"/>
                  </a:cubicBezTo>
                  <a:cubicBezTo>
                    <a:pt x="104549" y="-5909"/>
                    <a:pt x="-2342" y="16051"/>
                    <a:pt x="39" y="1446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1E219F33-74DC-4FCF-892D-B940D1B83BAD}"/>
                </a:ext>
              </a:extLst>
            </p:cNvPr>
            <p:cNvSpPr/>
            <p:nvPr/>
          </p:nvSpPr>
          <p:spPr>
            <a:xfrm>
              <a:off x="7121136" y="2347223"/>
              <a:ext cx="291985" cy="204543"/>
            </a:xfrm>
            <a:custGeom>
              <a:avLst/>
              <a:gdLst>
                <a:gd name="connsiteX0" fmla="*/ 389 w 291985"/>
                <a:gd name="connsiteY0" fmla="*/ 7040 h 204543"/>
                <a:gd name="connsiteX1" fmla="*/ 189302 w 291985"/>
                <a:gd name="connsiteY1" fmla="*/ 14977 h 204543"/>
                <a:gd name="connsiteX2" fmla="*/ 290902 w 291985"/>
                <a:gd name="connsiteY2" fmla="*/ 118165 h 204543"/>
                <a:gd name="connsiteX3" fmla="*/ 241689 w 291985"/>
                <a:gd name="connsiteY3" fmla="*/ 134040 h 204543"/>
                <a:gd name="connsiteX4" fmla="*/ 222639 w 291985"/>
                <a:gd name="connsiteY4" fmla="*/ 178490 h 204543"/>
                <a:gd name="connsiteX5" fmla="*/ 213114 w 291985"/>
                <a:gd name="connsiteY5" fmla="*/ 202302 h 204543"/>
                <a:gd name="connsiteX6" fmla="*/ 268677 w 291985"/>
                <a:gd name="connsiteY6" fmla="*/ 122927 h 204543"/>
                <a:gd name="connsiteX7" fmla="*/ 243277 w 291985"/>
                <a:gd name="connsiteY7" fmla="*/ 76890 h 204543"/>
                <a:gd name="connsiteX8" fmla="*/ 389 w 291985"/>
                <a:gd name="connsiteY8" fmla="*/ 7040 h 20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985" h="204543">
                  <a:moveTo>
                    <a:pt x="389" y="7040"/>
                  </a:moveTo>
                  <a:cubicBezTo>
                    <a:pt x="-8607" y="-3279"/>
                    <a:pt x="140883" y="-3544"/>
                    <a:pt x="189302" y="14977"/>
                  </a:cubicBezTo>
                  <a:cubicBezTo>
                    <a:pt x="237721" y="33498"/>
                    <a:pt x="282171" y="98321"/>
                    <a:pt x="290902" y="118165"/>
                  </a:cubicBezTo>
                  <a:cubicBezTo>
                    <a:pt x="299633" y="138009"/>
                    <a:pt x="253066" y="123986"/>
                    <a:pt x="241689" y="134040"/>
                  </a:cubicBezTo>
                  <a:cubicBezTo>
                    <a:pt x="230312" y="144094"/>
                    <a:pt x="227401" y="167113"/>
                    <a:pt x="222639" y="178490"/>
                  </a:cubicBezTo>
                  <a:cubicBezTo>
                    <a:pt x="217877" y="189867"/>
                    <a:pt x="205441" y="211562"/>
                    <a:pt x="213114" y="202302"/>
                  </a:cubicBezTo>
                  <a:cubicBezTo>
                    <a:pt x="220787" y="193042"/>
                    <a:pt x="263650" y="143829"/>
                    <a:pt x="268677" y="122927"/>
                  </a:cubicBezTo>
                  <a:cubicBezTo>
                    <a:pt x="273704" y="102025"/>
                    <a:pt x="287198" y="96734"/>
                    <a:pt x="243277" y="76890"/>
                  </a:cubicBezTo>
                  <a:cubicBezTo>
                    <a:pt x="199356" y="57046"/>
                    <a:pt x="9385" y="17359"/>
                    <a:pt x="389" y="704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B7FEBD47-428F-4E92-BD6F-C2CD9847353F}"/>
                </a:ext>
              </a:extLst>
            </p:cNvPr>
            <p:cNvSpPr/>
            <p:nvPr/>
          </p:nvSpPr>
          <p:spPr>
            <a:xfrm>
              <a:off x="6935193" y="2215159"/>
              <a:ext cx="153296" cy="174759"/>
            </a:xfrm>
            <a:custGeom>
              <a:avLst/>
              <a:gdLst>
                <a:gd name="connsiteX0" fmla="*/ 6945 w 153296"/>
                <a:gd name="connsiteY0" fmla="*/ 174029 h 174759"/>
                <a:gd name="connsiteX1" fmla="*/ 41870 w 153296"/>
                <a:gd name="connsiteY1" fmla="*/ 42266 h 174759"/>
                <a:gd name="connsiteX2" fmla="*/ 102195 w 153296"/>
                <a:gd name="connsiteY2" fmla="*/ 47029 h 174759"/>
                <a:gd name="connsiteX3" fmla="*/ 152995 w 153296"/>
                <a:gd name="connsiteY3" fmla="*/ 153391 h 174759"/>
                <a:gd name="connsiteX4" fmla="*/ 78382 w 153296"/>
                <a:gd name="connsiteY4" fmla="*/ 991 h 174759"/>
                <a:gd name="connsiteX5" fmla="*/ 6945 w 153296"/>
                <a:gd name="connsiteY5" fmla="*/ 91479 h 174759"/>
                <a:gd name="connsiteX6" fmla="*/ 6945 w 153296"/>
                <a:gd name="connsiteY6" fmla="*/ 174029 h 1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6" h="174759">
                  <a:moveTo>
                    <a:pt x="6945" y="174029"/>
                  </a:moveTo>
                  <a:cubicBezTo>
                    <a:pt x="12766" y="165827"/>
                    <a:pt x="25995" y="63433"/>
                    <a:pt x="41870" y="42266"/>
                  </a:cubicBezTo>
                  <a:cubicBezTo>
                    <a:pt x="57745" y="21099"/>
                    <a:pt x="83674" y="28508"/>
                    <a:pt x="102195" y="47029"/>
                  </a:cubicBezTo>
                  <a:cubicBezTo>
                    <a:pt x="120716" y="65550"/>
                    <a:pt x="156964" y="161064"/>
                    <a:pt x="152995" y="153391"/>
                  </a:cubicBezTo>
                  <a:cubicBezTo>
                    <a:pt x="149026" y="145718"/>
                    <a:pt x="102724" y="11310"/>
                    <a:pt x="78382" y="991"/>
                  </a:cubicBezTo>
                  <a:cubicBezTo>
                    <a:pt x="54040" y="-9328"/>
                    <a:pt x="19116" y="63698"/>
                    <a:pt x="6945" y="91479"/>
                  </a:cubicBezTo>
                  <a:cubicBezTo>
                    <a:pt x="-5226" y="119260"/>
                    <a:pt x="1124" y="182231"/>
                    <a:pt x="6945" y="17402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3D5DBB09-E5B6-425C-BBC9-6D232DF3905B}"/>
                </a:ext>
              </a:extLst>
            </p:cNvPr>
            <p:cNvSpPr/>
            <p:nvPr/>
          </p:nvSpPr>
          <p:spPr>
            <a:xfrm>
              <a:off x="6847343" y="2370136"/>
              <a:ext cx="277498" cy="176500"/>
            </a:xfrm>
            <a:custGeom>
              <a:avLst/>
              <a:gdLst>
                <a:gd name="connsiteX0" fmla="*/ 277357 w 277498"/>
                <a:gd name="connsiteY0" fmla="*/ 2 h 176500"/>
                <a:gd name="connsiteX1" fmla="*/ 147182 w 277498"/>
                <a:gd name="connsiteY1" fmla="*/ 104777 h 176500"/>
                <a:gd name="connsiteX2" fmla="*/ 20182 w 277498"/>
                <a:gd name="connsiteY2" fmla="*/ 100014 h 176500"/>
                <a:gd name="connsiteX3" fmla="*/ 1132 w 277498"/>
                <a:gd name="connsiteY3" fmla="*/ 176214 h 176500"/>
                <a:gd name="connsiteX4" fmla="*/ 15420 w 277498"/>
                <a:gd name="connsiteY4" fmla="*/ 68264 h 176500"/>
                <a:gd name="connsiteX5" fmla="*/ 121782 w 277498"/>
                <a:gd name="connsiteY5" fmla="*/ 101602 h 176500"/>
                <a:gd name="connsiteX6" fmla="*/ 277357 w 277498"/>
                <a:gd name="connsiteY6" fmla="*/ 2 h 1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498" h="176500">
                  <a:moveTo>
                    <a:pt x="277357" y="2"/>
                  </a:moveTo>
                  <a:cubicBezTo>
                    <a:pt x="281590" y="531"/>
                    <a:pt x="190044" y="88108"/>
                    <a:pt x="147182" y="104777"/>
                  </a:cubicBezTo>
                  <a:cubicBezTo>
                    <a:pt x="104320" y="121446"/>
                    <a:pt x="44524" y="88108"/>
                    <a:pt x="20182" y="100014"/>
                  </a:cubicBezTo>
                  <a:cubicBezTo>
                    <a:pt x="-4160" y="111920"/>
                    <a:pt x="1926" y="181506"/>
                    <a:pt x="1132" y="176214"/>
                  </a:cubicBezTo>
                  <a:cubicBezTo>
                    <a:pt x="338" y="170922"/>
                    <a:pt x="-4688" y="80699"/>
                    <a:pt x="15420" y="68264"/>
                  </a:cubicBezTo>
                  <a:cubicBezTo>
                    <a:pt x="35528" y="55829"/>
                    <a:pt x="77597" y="111391"/>
                    <a:pt x="121782" y="101602"/>
                  </a:cubicBezTo>
                  <a:cubicBezTo>
                    <a:pt x="165967" y="91813"/>
                    <a:pt x="273124" y="-527"/>
                    <a:pt x="277357" y="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ECF609D3-4DFF-4CE8-B0E8-FD2FD4F1446B}"/>
                </a:ext>
              </a:extLst>
            </p:cNvPr>
            <p:cNvSpPr/>
            <p:nvPr/>
          </p:nvSpPr>
          <p:spPr>
            <a:xfrm>
              <a:off x="6909537" y="2388740"/>
              <a:ext cx="307254" cy="148743"/>
            </a:xfrm>
            <a:custGeom>
              <a:avLst/>
              <a:gdLst>
                <a:gd name="connsiteX0" fmla="*/ 851 w 307254"/>
                <a:gd name="connsiteY0" fmla="*/ 148085 h 148743"/>
                <a:gd name="connsiteX1" fmla="*/ 150076 w 307254"/>
                <a:gd name="connsiteY1" fmla="*/ 114748 h 148743"/>
                <a:gd name="connsiteX2" fmla="*/ 270726 w 307254"/>
                <a:gd name="connsiteY2" fmla="*/ 84585 h 148743"/>
                <a:gd name="connsiteX3" fmla="*/ 272313 w 307254"/>
                <a:gd name="connsiteY3" fmla="*/ 70298 h 148743"/>
                <a:gd name="connsiteX4" fmla="*/ 226276 w 307254"/>
                <a:gd name="connsiteY4" fmla="*/ 52835 h 148743"/>
                <a:gd name="connsiteX5" fmla="*/ 307238 w 307254"/>
                <a:gd name="connsiteY5" fmla="*/ 27435 h 148743"/>
                <a:gd name="connsiteX6" fmla="*/ 218338 w 307254"/>
                <a:gd name="connsiteY6" fmla="*/ 16323 h 148743"/>
                <a:gd name="connsiteX7" fmla="*/ 254851 w 307254"/>
                <a:gd name="connsiteY7" fmla="*/ 448 h 148743"/>
                <a:gd name="connsiteX8" fmla="*/ 273901 w 307254"/>
                <a:gd name="connsiteY8" fmla="*/ 35373 h 148743"/>
                <a:gd name="connsiteX9" fmla="*/ 218338 w 307254"/>
                <a:gd name="connsiteY9" fmla="*/ 51248 h 148743"/>
                <a:gd name="connsiteX10" fmla="*/ 283426 w 307254"/>
                <a:gd name="connsiteY10" fmla="*/ 65535 h 148743"/>
                <a:gd name="connsiteX11" fmla="*/ 221513 w 307254"/>
                <a:gd name="connsiteY11" fmla="*/ 82998 h 148743"/>
                <a:gd name="connsiteX12" fmla="*/ 851 w 307254"/>
                <a:gd name="connsiteY12" fmla="*/ 148085 h 14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254" h="148743">
                  <a:moveTo>
                    <a:pt x="851" y="148085"/>
                  </a:moveTo>
                  <a:cubicBezTo>
                    <a:pt x="-11055" y="153377"/>
                    <a:pt x="105097" y="125331"/>
                    <a:pt x="150076" y="114748"/>
                  </a:cubicBezTo>
                  <a:cubicBezTo>
                    <a:pt x="195055" y="104165"/>
                    <a:pt x="250353" y="91993"/>
                    <a:pt x="270726" y="84585"/>
                  </a:cubicBezTo>
                  <a:cubicBezTo>
                    <a:pt x="291099" y="77177"/>
                    <a:pt x="279721" y="75590"/>
                    <a:pt x="272313" y="70298"/>
                  </a:cubicBezTo>
                  <a:cubicBezTo>
                    <a:pt x="264905" y="65006"/>
                    <a:pt x="220455" y="59979"/>
                    <a:pt x="226276" y="52835"/>
                  </a:cubicBezTo>
                  <a:cubicBezTo>
                    <a:pt x="232097" y="45691"/>
                    <a:pt x="308561" y="33520"/>
                    <a:pt x="307238" y="27435"/>
                  </a:cubicBezTo>
                  <a:cubicBezTo>
                    <a:pt x="305915" y="21350"/>
                    <a:pt x="227069" y="20821"/>
                    <a:pt x="218338" y="16323"/>
                  </a:cubicBezTo>
                  <a:cubicBezTo>
                    <a:pt x="209607" y="11825"/>
                    <a:pt x="245591" y="-2727"/>
                    <a:pt x="254851" y="448"/>
                  </a:cubicBezTo>
                  <a:cubicBezTo>
                    <a:pt x="264111" y="3623"/>
                    <a:pt x="279987" y="26906"/>
                    <a:pt x="273901" y="35373"/>
                  </a:cubicBezTo>
                  <a:cubicBezTo>
                    <a:pt x="267815" y="43840"/>
                    <a:pt x="216751" y="46221"/>
                    <a:pt x="218338" y="51248"/>
                  </a:cubicBezTo>
                  <a:cubicBezTo>
                    <a:pt x="219925" y="56275"/>
                    <a:pt x="282897" y="60243"/>
                    <a:pt x="283426" y="65535"/>
                  </a:cubicBezTo>
                  <a:cubicBezTo>
                    <a:pt x="283955" y="70827"/>
                    <a:pt x="266757" y="71885"/>
                    <a:pt x="221513" y="82998"/>
                  </a:cubicBezTo>
                  <a:cubicBezTo>
                    <a:pt x="176269" y="94110"/>
                    <a:pt x="12757" y="142793"/>
                    <a:pt x="851" y="14808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03A0D542-BB8B-4D41-A0D4-7A17426B4ACC}"/>
                </a:ext>
              </a:extLst>
            </p:cNvPr>
            <p:cNvSpPr/>
            <p:nvPr/>
          </p:nvSpPr>
          <p:spPr>
            <a:xfrm>
              <a:off x="7462240" y="2183050"/>
              <a:ext cx="496739" cy="558003"/>
            </a:xfrm>
            <a:custGeom>
              <a:avLst/>
              <a:gdLst>
                <a:gd name="connsiteX0" fmla="*/ 18060 w 496739"/>
                <a:gd name="connsiteY0" fmla="*/ 555388 h 558003"/>
                <a:gd name="connsiteX1" fmla="*/ 2185 w 496739"/>
                <a:gd name="connsiteY1" fmla="*/ 325200 h 558003"/>
                <a:gd name="connsiteX2" fmla="*/ 62510 w 496739"/>
                <a:gd name="connsiteY2" fmla="*/ 125175 h 558003"/>
                <a:gd name="connsiteX3" fmla="*/ 303810 w 496739"/>
                <a:gd name="connsiteY3" fmla="*/ 10875 h 558003"/>
                <a:gd name="connsiteX4" fmla="*/ 459385 w 496739"/>
                <a:gd name="connsiteY4" fmla="*/ 6113 h 558003"/>
                <a:gd name="connsiteX5" fmla="*/ 489548 w 496739"/>
                <a:gd name="connsiteY5" fmla="*/ 23575 h 558003"/>
                <a:gd name="connsiteX6" fmla="*/ 353023 w 496739"/>
                <a:gd name="connsiteY6" fmla="*/ 12463 h 558003"/>
                <a:gd name="connsiteX7" fmla="*/ 118073 w 496739"/>
                <a:gd name="connsiteY7" fmla="*/ 107713 h 558003"/>
                <a:gd name="connsiteX8" fmla="*/ 64098 w 496739"/>
                <a:gd name="connsiteY8" fmla="*/ 164863 h 558003"/>
                <a:gd name="connsiteX9" fmla="*/ 18060 w 496739"/>
                <a:gd name="connsiteY9" fmla="*/ 555388 h 55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739" h="558003">
                  <a:moveTo>
                    <a:pt x="18060" y="555388"/>
                  </a:moveTo>
                  <a:cubicBezTo>
                    <a:pt x="7741" y="582111"/>
                    <a:pt x="-5223" y="396902"/>
                    <a:pt x="2185" y="325200"/>
                  </a:cubicBezTo>
                  <a:cubicBezTo>
                    <a:pt x="9593" y="253498"/>
                    <a:pt x="12239" y="177562"/>
                    <a:pt x="62510" y="125175"/>
                  </a:cubicBezTo>
                  <a:cubicBezTo>
                    <a:pt x="112781" y="72788"/>
                    <a:pt x="237664" y="30719"/>
                    <a:pt x="303810" y="10875"/>
                  </a:cubicBezTo>
                  <a:cubicBezTo>
                    <a:pt x="369956" y="-8969"/>
                    <a:pt x="428429" y="3996"/>
                    <a:pt x="459385" y="6113"/>
                  </a:cubicBezTo>
                  <a:cubicBezTo>
                    <a:pt x="490341" y="8230"/>
                    <a:pt x="507275" y="22517"/>
                    <a:pt x="489548" y="23575"/>
                  </a:cubicBezTo>
                  <a:cubicBezTo>
                    <a:pt x="471821" y="24633"/>
                    <a:pt x="414936" y="-1560"/>
                    <a:pt x="353023" y="12463"/>
                  </a:cubicBezTo>
                  <a:cubicBezTo>
                    <a:pt x="291111" y="26486"/>
                    <a:pt x="166227" y="82313"/>
                    <a:pt x="118073" y="107713"/>
                  </a:cubicBezTo>
                  <a:cubicBezTo>
                    <a:pt x="69919" y="133113"/>
                    <a:pt x="82090" y="92367"/>
                    <a:pt x="64098" y="164863"/>
                  </a:cubicBezTo>
                  <a:cubicBezTo>
                    <a:pt x="46106" y="237359"/>
                    <a:pt x="28379" y="528665"/>
                    <a:pt x="18060" y="5553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32D25D4-37D0-421F-96FE-75A47B75B909}"/>
                </a:ext>
              </a:extLst>
            </p:cNvPr>
            <p:cNvSpPr/>
            <p:nvPr/>
          </p:nvSpPr>
          <p:spPr>
            <a:xfrm>
              <a:off x="7929567" y="2206129"/>
              <a:ext cx="359513" cy="290418"/>
            </a:xfrm>
            <a:custGeom>
              <a:avLst/>
              <a:gdLst>
                <a:gd name="connsiteX0" fmla="*/ 1583 w 359513"/>
                <a:gd name="connsiteY0" fmla="*/ 6846 h 290418"/>
                <a:gd name="connsiteX1" fmla="*/ 188908 w 359513"/>
                <a:gd name="connsiteY1" fmla="*/ 11609 h 290418"/>
                <a:gd name="connsiteX2" fmla="*/ 342896 w 359513"/>
                <a:gd name="connsiteY2" fmla="*/ 108446 h 290418"/>
                <a:gd name="connsiteX3" fmla="*/ 349246 w 359513"/>
                <a:gd name="connsiteY3" fmla="*/ 168771 h 290418"/>
                <a:gd name="connsiteX4" fmla="*/ 357183 w 359513"/>
                <a:gd name="connsiteY4" fmla="*/ 289421 h 290418"/>
                <a:gd name="connsiteX5" fmla="*/ 354008 w 359513"/>
                <a:gd name="connsiteY5" fmla="*/ 95746 h 290418"/>
                <a:gd name="connsiteX6" fmla="*/ 300033 w 359513"/>
                <a:gd name="connsiteY6" fmla="*/ 57646 h 290418"/>
                <a:gd name="connsiteX7" fmla="*/ 1583 w 359513"/>
                <a:gd name="connsiteY7" fmla="*/ 6846 h 29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13" h="290418">
                  <a:moveTo>
                    <a:pt x="1583" y="6846"/>
                  </a:moveTo>
                  <a:cubicBezTo>
                    <a:pt x="-16938" y="-827"/>
                    <a:pt x="132023" y="-5324"/>
                    <a:pt x="188908" y="11609"/>
                  </a:cubicBezTo>
                  <a:cubicBezTo>
                    <a:pt x="245793" y="28542"/>
                    <a:pt x="316173" y="82252"/>
                    <a:pt x="342896" y="108446"/>
                  </a:cubicBezTo>
                  <a:cubicBezTo>
                    <a:pt x="369619" y="134640"/>
                    <a:pt x="346865" y="138609"/>
                    <a:pt x="349246" y="168771"/>
                  </a:cubicBezTo>
                  <a:cubicBezTo>
                    <a:pt x="351627" y="198934"/>
                    <a:pt x="356389" y="301592"/>
                    <a:pt x="357183" y="289421"/>
                  </a:cubicBezTo>
                  <a:cubicBezTo>
                    <a:pt x="357977" y="277250"/>
                    <a:pt x="363533" y="134375"/>
                    <a:pt x="354008" y="95746"/>
                  </a:cubicBezTo>
                  <a:cubicBezTo>
                    <a:pt x="344483" y="57117"/>
                    <a:pt x="354008" y="75373"/>
                    <a:pt x="300033" y="57646"/>
                  </a:cubicBezTo>
                  <a:cubicBezTo>
                    <a:pt x="246058" y="39919"/>
                    <a:pt x="20104" y="14519"/>
                    <a:pt x="1583" y="68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B75B123-A576-4DE5-8192-5B786F55AFF9}"/>
                </a:ext>
              </a:extLst>
            </p:cNvPr>
            <p:cNvSpPr/>
            <p:nvPr/>
          </p:nvSpPr>
          <p:spPr>
            <a:xfrm>
              <a:off x="7894256" y="2372927"/>
              <a:ext cx="337320" cy="480470"/>
            </a:xfrm>
            <a:custGeom>
              <a:avLst/>
              <a:gdLst>
                <a:gd name="connsiteX0" fmla="*/ 24194 w 337320"/>
                <a:gd name="connsiteY0" fmla="*/ 479811 h 480470"/>
                <a:gd name="connsiteX1" fmla="*/ 19432 w 337320"/>
                <a:gd name="connsiteY1" fmla="*/ 194061 h 480470"/>
                <a:gd name="connsiteX2" fmla="*/ 67057 w 337320"/>
                <a:gd name="connsiteY2" fmla="*/ 122623 h 480470"/>
                <a:gd name="connsiteX3" fmla="*/ 170244 w 337320"/>
                <a:gd name="connsiteY3" fmla="*/ 28961 h 480470"/>
                <a:gd name="connsiteX4" fmla="*/ 241682 w 337320"/>
                <a:gd name="connsiteY4" fmla="*/ 24198 h 480470"/>
                <a:gd name="connsiteX5" fmla="*/ 279782 w 337320"/>
                <a:gd name="connsiteY5" fmla="*/ 24198 h 480470"/>
                <a:gd name="connsiteX6" fmla="*/ 332169 w 337320"/>
                <a:gd name="connsiteY6" fmla="*/ 71823 h 480470"/>
                <a:gd name="connsiteX7" fmla="*/ 333757 w 337320"/>
                <a:gd name="connsiteY7" fmla="*/ 130561 h 480470"/>
                <a:gd name="connsiteX8" fmla="*/ 317882 w 337320"/>
                <a:gd name="connsiteY8" fmla="*/ 16261 h 480470"/>
                <a:gd name="connsiteX9" fmla="*/ 163894 w 337320"/>
                <a:gd name="connsiteY9" fmla="*/ 13086 h 480470"/>
                <a:gd name="connsiteX10" fmla="*/ 32132 w 337320"/>
                <a:gd name="connsiteY10" fmla="*/ 132148 h 480470"/>
                <a:gd name="connsiteX11" fmla="*/ 382 w 337320"/>
                <a:gd name="connsiteY11" fmla="*/ 268673 h 480470"/>
                <a:gd name="connsiteX12" fmla="*/ 24194 w 337320"/>
                <a:gd name="connsiteY12" fmla="*/ 479811 h 48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20" h="480470">
                  <a:moveTo>
                    <a:pt x="24194" y="479811"/>
                  </a:moveTo>
                  <a:cubicBezTo>
                    <a:pt x="27369" y="467376"/>
                    <a:pt x="12288" y="253592"/>
                    <a:pt x="19432" y="194061"/>
                  </a:cubicBezTo>
                  <a:cubicBezTo>
                    <a:pt x="26576" y="134530"/>
                    <a:pt x="41922" y="150140"/>
                    <a:pt x="67057" y="122623"/>
                  </a:cubicBezTo>
                  <a:cubicBezTo>
                    <a:pt x="92192" y="95106"/>
                    <a:pt x="141140" y="45365"/>
                    <a:pt x="170244" y="28961"/>
                  </a:cubicBezTo>
                  <a:cubicBezTo>
                    <a:pt x="199348" y="12557"/>
                    <a:pt x="223426" y="24992"/>
                    <a:pt x="241682" y="24198"/>
                  </a:cubicBezTo>
                  <a:cubicBezTo>
                    <a:pt x="259938" y="23404"/>
                    <a:pt x="264701" y="16261"/>
                    <a:pt x="279782" y="24198"/>
                  </a:cubicBezTo>
                  <a:cubicBezTo>
                    <a:pt x="294863" y="32135"/>
                    <a:pt x="323173" y="54096"/>
                    <a:pt x="332169" y="71823"/>
                  </a:cubicBezTo>
                  <a:cubicBezTo>
                    <a:pt x="341165" y="89550"/>
                    <a:pt x="336138" y="139821"/>
                    <a:pt x="333757" y="130561"/>
                  </a:cubicBezTo>
                  <a:cubicBezTo>
                    <a:pt x="331376" y="121301"/>
                    <a:pt x="346192" y="35840"/>
                    <a:pt x="317882" y="16261"/>
                  </a:cubicBezTo>
                  <a:cubicBezTo>
                    <a:pt x="289572" y="-3318"/>
                    <a:pt x="211519" y="-6228"/>
                    <a:pt x="163894" y="13086"/>
                  </a:cubicBezTo>
                  <a:cubicBezTo>
                    <a:pt x="116269" y="32400"/>
                    <a:pt x="59384" y="89550"/>
                    <a:pt x="32132" y="132148"/>
                  </a:cubicBezTo>
                  <a:cubicBezTo>
                    <a:pt x="4880" y="174746"/>
                    <a:pt x="4086" y="212052"/>
                    <a:pt x="382" y="268673"/>
                  </a:cubicBezTo>
                  <a:cubicBezTo>
                    <a:pt x="-3322" y="325294"/>
                    <a:pt x="21019" y="492246"/>
                    <a:pt x="24194" y="47981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D5832FA3-FD82-4019-9832-3C4FCDEEBE56}"/>
                </a:ext>
              </a:extLst>
            </p:cNvPr>
            <p:cNvSpPr/>
            <p:nvPr/>
          </p:nvSpPr>
          <p:spPr>
            <a:xfrm>
              <a:off x="8032501" y="2406650"/>
              <a:ext cx="222577" cy="98630"/>
            </a:xfrm>
            <a:custGeom>
              <a:avLst/>
              <a:gdLst>
                <a:gd name="connsiteX0" fmla="*/ 249 w 222577"/>
                <a:gd name="connsiteY0" fmla="*/ 61913 h 98630"/>
                <a:gd name="connsiteX1" fmla="*/ 119312 w 222577"/>
                <a:gd name="connsiteY1" fmla="*/ 14288 h 98630"/>
                <a:gd name="connsiteX2" fmla="*/ 122487 w 222577"/>
                <a:gd name="connsiteY2" fmla="*/ 63500 h 98630"/>
                <a:gd name="connsiteX3" fmla="*/ 222499 w 222577"/>
                <a:gd name="connsiteY3" fmla="*/ 98425 h 98630"/>
                <a:gd name="connsiteX4" fmla="*/ 138362 w 222577"/>
                <a:gd name="connsiteY4" fmla="*/ 47625 h 98630"/>
                <a:gd name="connsiteX5" fmla="*/ 89149 w 222577"/>
                <a:gd name="connsiteY5" fmla="*/ 0 h 98630"/>
                <a:gd name="connsiteX6" fmla="*/ 249 w 222577"/>
                <a:gd name="connsiteY6" fmla="*/ 61913 h 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77" h="98630">
                  <a:moveTo>
                    <a:pt x="249" y="61913"/>
                  </a:moveTo>
                  <a:cubicBezTo>
                    <a:pt x="5276" y="64294"/>
                    <a:pt x="98939" y="14023"/>
                    <a:pt x="119312" y="14288"/>
                  </a:cubicBezTo>
                  <a:cubicBezTo>
                    <a:pt x="139685" y="14552"/>
                    <a:pt x="105289" y="49477"/>
                    <a:pt x="122487" y="63500"/>
                  </a:cubicBezTo>
                  <a:cubicBezTo>
                    <a:pt x="139685" y="77523"/>
                    <a:pt x="219853" y="101071"/>
                    <a:pt x="222499" y="98425"/>
                  </a:cubicBezTo>
                  <a:cubicBezTo>
                    <a:pt x="225145" y="95779"/>
                    <a:pt x="160587" y="64029"/>
                    <a:pt x="138362" y="47625"/>
                  </a:cubicBezTo>
                  <a:cubicBezTo>
                    <a:pt x="116137" y="31221"/>
                    <a:pt x="110845" y="0"/>
                    <a:pt x="89149" y="0"/>
                  </a:cubicBezTo>
                  <a:cubicBezTo>
                    <a:pt x="67453" y="0"/>
                    <a:pt x="-4778" y="59532"/>
                    <a:pt x="249" y="619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D2D0C28E-6201-48F3-94E1-D6DFCF74722F}"/>
                </a:ext>
              </a:extLst>
            </p:cNvPr>
            <p:cNvSpPr/>
            <p:nvPr/>
          </p:nvSpPr>
          <p:spPr>
            <a:xfrm>
              <a:off x="8218155" y="2458986"/>
              <a:ext cx="101170" cy="30422"/>
            </a:xfrm>
            <a:custGeom>
              <a:avLst/>
              <a:gdLst>
                <a:gd name="connsiteX0" fmla="*/ 333 w 101170"/>
                <a:gd name="connsiteY0" fmla="*/ 30214 h 30422"/>
                <a:gd name="connsiteX1" fmla="*/ 98758 w 101170"/>
                <a:gd name="connsiteY1" fmla="*/ 12752 h 30422"/>
                <a:gd name="connsiteX2" fmla="*/ 67008 w 101170"/>
                <a:gd name="connsiteY2" fmla="*/ 52 h 30422"/>
                <a:gd name="connsiteX3" fmla="*/ 333 w 101170"/>
                <a:gd name="connsiteY3" fmla="*/ 30214 h 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0" h="30422">
                  <a:moveTo>
                    <a:pt x="333" y="30214"/>
                  </a:moveTo>
                  <a:cubicBezTo>
                    <a:pt x="5625" y="32331"/>
                    <a:pt x="87646" y="17779"/>
                    <a:pt x="98758" y="12752"/>
                  </a:cubicBezTo>
                  <a:cubicBezTo>
                    <a:pt x="109870" y="7725"/>
                    <a:pt x="79708" y="-742"/>
                    <a:pt x="67008" y="52"/>
                  </a:cubicBezTo>
                  <a:cubicBezTo>
                    <a:pt x="54308" y="846"/>
                    <a:pt x="-4959" y="28097"/>
                    <a:pt x="333" y="302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D8AE6A67-7D51-4CD9-A4D9-47B40D0082FB}"/>
                </a:ext>
              </a:extLst>
            </p:cNvPr>
            <p:cNvSpPr/>
            <p:nvPr/>
          </p:nvSpPr>
          <p:spPr>
            <a:xfrm>
              <a:off x="7968052" y="2459577"/>
              <a:ext cx="77628" cy="410163"/>
            </a:xfrm>
            <a:custGeom>
              <a:avLst/>
              <a:gdLst>
                <a:gd name="connsiteX0" fmla="*/ 77398 w 77628"/>
                <a:gd name="connsiteY0" fmla="*/ 2636 h 410163"/>
                <a:gd name="connsiteX1" fmla="*/ 25011 w 77628"/>
                <a:gd name="connsiteY1" fmla="*/ 107411 h 410163"/>
                <a:gd name="connsiteX2" fmla="*/ 29773 w 77628"/>
                <a:gd name="connsiteY2" fmla="*/ 310611 h 410163"/>
                <a:gd name="connsiteX3" fmla="*/ 29773 w 77628"/>
                <a:gd name="connsiteY3" fmla="*/ 407448 h 410163"/>
                <a:gd name="connsiteX4" fmla="*/ 1198 w 77628"/>
                <a:gd name="connsiteY4" fmla="*/ 210598 h 410163"/>
                <a:gd name="connsiteX5" fmla="*/ 77398 w 77628"/>
                <a:gd name="connsiteY5" fmla="*/ 2636 h 41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28" h="410163">
                  <a:moveTo>
                    <a:pt x="77398" y="2636"/>
                  </a:moveTo>
                  <a:cubicBezTo>
                    <a:pt x="81367" y="-14562"/>
                    <a:pt x="32948" y="56082"/>
                    <a:pt x="25011" y="107411"/>
                  </a:cubicBezTo>
                  <a:cubicBezTo>
                    <a:pt x="17073" y="158740"/>
                    <a:pt x="28979" y="260605"/>
                    <a:pt x="29773" y="310611"/>
                  </a:cubicBezTo>
                  <a:cubicBezTo>
                    <a:pt x="30567" y="360617"/>
                    <a:pt x="34535" y="424117"/>
                    <a:pt x="29773" y="407448"/>
                  </a:cubicBezTo>
                  <a:cubicBezTo>
                    <a:pt x="25010" y="390779"/>
                    <a:pt x="-6475" y="274892"/>
                    <a:pt x="1198" y="210598"/>
                  </a:cubicBezTo>
                  <a:cubicBezTo>
                    <a:pt x="8871" y="146304"/>
                    <a:pt x="73429" y="19834"/>
                    <a:pt x="77398" y="26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19920981-1C7F-4168-81F3-007A7698248C}"/>
                </a:ext>
              </a:extLst>
            </p:cNvPr>
            <p:cNvSpPr/>
            <p:nvPr/>
          </p:nvSpPr>
          <p:spPr>
            <a:xfrm>
              <a:off x="7948541" y="2426317"/>
              <a:ext cx="135074" cy="417000"/>
            </a:xfrm>
            <a:custGeom>
              <a:avLst/>
              <a:gdLst>
                <a:gd name="connsiteX0" fmla="*/ 133422 w 135074"/>
                <a:gd name="connsiteY0" fmla="*/ 971 h 417000"/>
                <a:gd name="connsiteX1" fmla="*/ 17534 w 135074"/>
                <a:gd name="connsiteY1" fmla="*/ 124796 h 417000"/>
                <a:gd name="connsiteX2" fmla="*/ 17534 w 135074"/>
                <a:gd name="connsiteY2" fmla="*/ 194646 h 417000"/>
                <a:gd name="connsiteX3" fmla="*/ 12772 w 135074"/>
                <a:gd name="connsiteY3" fmla="*/ 416896 h 417000"/>
                <a:gd name="connsiteX4" fmla="*/ 72 w 135074"/>
                <a:gd name="connsiteY4" fmla="*/ 164483 h 417000"/>
                <a:gd name="connsiteX5" fmla="*/ 19122 w 135074"/>
                <a:gd name="connsiteY5" fmla="*/ 123208 h 417000"/>
                <a:gd name="connsiteX6" fmla="*/ 82622 w 135074"/>
                <a:gd name="connsiteY6" fmla="*/ 69233 h 417000"/>
                <a:gd name="connsiteX7" fmla="*/ 133422 w 135074"/>
                <a:gd name="connsiteY7" fmla="*/ 971 h 4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074" h="417000">
                  <a:moveTo>
                    <a:pt x="133422" y="971"/>
                  </a:moveTo>
                  <a:cubicBezTo>
                    <a:pt x="122574" y="10232"/>
                    <a:pt x="36849" y="92517"/>
                    <a:pt x="17534" y="124796"/>
                  </a:cubicBezTo>
                  <a:cubicBezTo>
                    <a:pt x="-1781" y="157075"/>
                    <a:pt x="18328" y="145963"/>
                    <a:pt x="17534" y="194646"/>
                  </a:cubicBezTo>
                  <a:cubicBezTo>
                    <a:pt x="16740" y="243329"/>
                    <a:pt x="15682" y="421923"/>
                    <a:pt x="12772" y="416896"/>
                  </a:cubicBezTo>
                  <a:cubicBezTo>
                    <a:pt x="9862" y="411869"/>
                    <a:pt x="-986" y="213431"/>
                    <a:pt x="72" y="164483"/>
                  </a:cubicBezTo>
                  <a:cubicBezTo>
                    <a:pt x="1130" y="115535"/>
                    <a:pt x="5364" y="139083"/>
                    <a:pt x="19122" y="123208"/>
                  </a:cubicBezTo>
                  <a:cubicBezTo>
                    <a:pt x="32880" y="107333"/>
                    <a:pt x="66482" y="87225"/>
                    <a:pt x="82622" y="69233"/>
                  </a:cubicBezTo>
                  <a:cubicBezTo>
                    <a:pt x="98761" y="51241"/>
                    <a:pt x="144270" y="-8290"/>
                    <a:pt x="133422" y="9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2C5635E-BFE6-4009-9252-4C926295D9DE}"/>
                </a:ext>
              </a:extLst>
            </p:cNvPr>
            <p:cNvSpPr/>
            <p:nvPr/>
          </p:nvSpPr>
          <p:spPr>
            <a:xfrm>
              <a:off x="7041171" y="2517413"/>
              <a:ext cx="275893" cy="194135"/>
            </a:xfrm>
            <a:custGeom>
              <a:avLst/>
              <a:gdLst>
                <a:gd name="connsiteX0" fmla="*/ 979 w 275893"/>
                <a:gd name="connsiteY0" fmla="*/ 79737 h 194135"/>
                <a:gd name="connsiteX1" fmla="*/ 181954 w 275893"/>
                <a:gd name="connsiteY1" fmla="*/ 17825 h 194135"/>
                <a:gd name="connsiteX2" fmla="*/ 259742 w 275893"/>
                <a:gd name="connsiteY2" fmla="*/ 97200 h 194135"/>
                <a:gd name="connsiteX3" fmla="*/ 275617 w 275893"/>
                <a:gd name="connsiteY3" fmla="*/ 192450 h 194135"/>
                <a:gd name="connsiteX4" fmla="*/ 253392 w 275893"/>
                <a:gd name="connsiteY4" fmla="*/ 11475 h 194135"/>
                <a:gd name="connsiteX5" fmla="*/ 115279 w 275893"/>
                <a:gd name="connsiteY5" fmla="*/ 24175 h 194135"/>
                <a:gd name="connsiteX6" fmla="*/ 979 w 275893"/>
                <a:gd name="connsiteY6" fmla="*/ 79737 h 1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93" h="194135">
                  <a:moveTo>
                    <a:pt x="979" y="79737"/>
                  </a:moveTo>
                  <a:cubicBezTo>
                    <a:pt x="12091" y="78679"/>
                    <a:pt x="138827" y="14915"/>
                    <a:pt x="181954" y="17825"/>
                  </a:cubicBezTo>
                  <a:cubicBezTo>
                    <a:pt x="225081" y="20735"/>
                    <a:pt x="244132" y="68096"/>
                    <a:pt x="259742" y="97200"/>
                  </a:cubicBezTo>
                  <a:cubicBezTo>
                    <a:pt x="275353" y="126304"/>
                    <a:pt x="276675" y="206737"/>
                    <a:pt x="275617" y="192450"/>
                  </a:cubicBezTo>
                  <a:cubicBezTo>
                    <a:pt x="274559" y="178163"/>
                    <a:pt x="280115" y="39521"/>
                    <a:pt x="253392" y="11475"/>
                  </a:cubicBezTo>
                  <a:cubicBezTo>
                    <a:pt x="226669" y="-16571"/>
                    <a:pt x="154437" y="14386"/>
                    <a:pt x="115279" y="24175"/>
                  </a:cubicBezTo>
                  <a:cubicBezTo>
                    <a:pt x="76121" y="33964"/>
                    <a:pt x="-10133" y="80795"/>
                    <a:pt x="979" y="7973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A588FDA-8956-4CD7-8C98-C3336C843559}"/>
                </a:ext>
              </a:extLst>
            </p:cNvPr>
            <p:cNvSpPr/>
            <p:nvPr/>
          </p:nvSpPr>
          <p:spPr>
            <a:xfrm>
              <a:off x="6846882" y="2578122"/>
              <a:ext cx="407380" cy="144652"/>
            </a:xfrm>
            <a:custGeom>
              <a:avLst/>
              <a:gdLst>
                <a:gd name="connsiteX0" fmla="*/ 6 w 407380"/>
                <a:gd name="connsiteY0" fmla="*/ 112691 h 144652"/>
                <a:gd name="connsiteX1" fmla="*/ 168281 w 407380"/>
                <a:gd name="connsiteY1" fmla="*/ 128566 h 144652"/>
                <a:gd name="connsiteX2" fmla="*/ 188918 w 407380"/>
                <a:gd name="connsiteY2" fmla="*/ 57128 h 144652"/>
                <a:gd name="connsiteX3" fmla="*/ 285756 w 407380"/>
                <a:gd name="connsiteY3" fmla="*/ 28553 h 144652"/>
                <a:gd name="connsiteX4" fmla="*/ 376243 w 407380"/>
                <a:gd name="connsiteY4" fmla="*/ 34903 h 144652"/>
                <a:gd name="connsiteX5" fmla="*/ 406406 w 407380"/>
                <a:gd name="connsiteY5" fmla="*/ 144441 h 144652"/>
                <a:gd name="connsiteX6" fmla="*/ 346081 w 407380"/>
                <a:gd name="connsiteY6" fmla="*/ 3153 h 144652"/>
                <a:gd name="connsiteX7" fmla="*/ 161931 w 407380"/>
                <a:gd name="connsiteY7" fmla="*/ 50778 h 144652"/>
                <a:gd name="connsiteX8" fmla="*/ 174631 w 407380"/>
                <a:gd name="connsiteY8" fmla="*/ 103166 h 144652"/>
                <a:gd name="connsiteX9" fmla="*/ 6 w 407380"/>
                <a:gd name="connsiteY9" fmla="*/ 112691 h 14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380" h="144652">
                  <a:moveTo>
                    <a:pt x="6" y="112691"/>
                  </a:moveTo>
                  <a:cubicBezTo>
                    <a:pt x="-1052" y="116924"/>
                    <a:pt x="136796" y="137826"/>
                    <a:pt x="168281" y="128566"/>
                  </a:cubicBezTo>
                  <a:cubicBezTo>
                    <a:pt x="199766" y="119306"/>
                    <a:pt x="169339" y="73797"/>
                    <a:pt x="188918" y="57128"/>
                  </a:cubicBezTo>
                  <a:cubicBezTo>
                    <a:pt x="208497" y="40459"/>
                    <a:pt x="254535" y="32257"/>
                    <a:pt x="285756" y="28553"/>
                  </a:cubicBezTo>
                  <a:cubicBezTo>
                    <a:pt x="316977" y="24849"/>
                    <a:pt x="356135" y="15588"/>
                    <a:pt x="376243" y="34903"/>
                  </a:cubicBezTo>
                  <a:cubicBezTo>
                    <a:pt x="396351" y="54218"/>
                    <a:pt x="411433" y="149733"/>
                    <a:pt x="406406" y="144441"/>
                  </a:cubicBezTo>
                  <a:cubicBezTo>
                    <a:pt x="401379" y="139149"/>
                    <a:pt x="386827" y="18763"/>
                    <a:pt x="346081" y="3153"/>
                  </a:cubicBezTo>
                  <a:cubicBezTo>
                    <a:pt x="305335" y="-12458"/>
                    <a:pt x="190506" y="34109"/>
                    <a:pt x="161931" y="50778"/>
                  </a:cubicBezTo>
                  <a:cubicBezTo>
                    <a:pt x="133356" y="67447"/>
                    <a:pt x="201354" y="93376"/>
                    <a:pt x="174631" y="103166"/>
                  </a:cubicBezTo>
                  <a:cubicBezTo>
                    <a:pt x="147908" y="112956"/>
                    <a:pt x="1064" y="108458"/>
                    <a:pt x="6" y="11269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7E713DBD-2CC1-4773-B97A-7E7F41ED0EF7}"/>
                </a:ext>
              </a:extLst>
            </p:cNvPr>
            <p:cNvSpPr/>
            <p:nvPr/>
          </p:nvSpPr>
          <p:spPr>
            <a:xfrm>
              <a:off x="6738775" y="2391722"/>
              <a:ext cx="138791" cy="404116"/>
            </a:xfrm>
            <a:custGeom>
              <a:avLst/>
              <a:gdLst>
                <a:gd name="connsiteX0" fmla="*/ 163 w 138791"/>
                <a:gd name="connsiteY0" fmla="*/ 641 h 404116"/>
                <a:gd name="connsiteX1" fmla="*/ 71600 w 138791"/>
                <a:gd name="connsiteY1" fmla="*/ 141928 h 404116"/>
                <a:gd name="connsiteX2" fmla="*/ 138275 w 138791"/>
                <a:gd name="connsiteY2" fmla="*/ 243528 h 404116"/>
                <a:gd name="connsiteX3" fmla="*/ 103350 w 138791"/>
                <a:gd name="connsiteY3" fmla="*/ 330841 h 404116"/>
                <a:gd name="connsiteX4" fmla="*/ 119225 w 138791"/>
                <a:gd name="connsiteY4" fmla="*/ 403866 h 404116"/>
                <a:gd name="connsiteX5" fmla="*/ 84300 w 138791"/>
                <a:gd name="connsiteY5" fmla="*/ 305441 h 404116"/>
                <a:gd name="connsiteX6" fmla="*/ 92238 w 138791"/>
                <a:gd name="connsiteY6" fmla="*/ 202253 h 404116"/>
                <a:gd name="connsiteX7" fmla="*/ 163 w 138791"/>
                <a:gd name="connsiteY7" fmla="*/ 641 h 40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91" h="404116">
                  <a:moveTo>
                    <a:pt x="163" y="641"/>
                  </a:moveTo>
                  <a:cubicBezTo>
                    <a:pt x="-3277" y="-9413"/>
                    <a:pt x="48581" y="101447"/>
                    <a:pt x="71600" y="141928"/>
                  </a:cubicBezTo>
                  <a:cubicBezTo>
                    <a:pt x="94619" y="182409"/>
                    <a:pt x="132983" y="212043"/>
                    <a:pt x="138275" y="243528"/>
                  </a:cubicBezTo>
                  <a:cubicBezTo>
                    <a:pt x="143567" y="275013"/>
                    <a:pt x="106525" y="304118"/>
                    <a:pt x="103350" y="330841"/>
                  </a:cubicBezTo>
                  <a:cubicBezTo>
                    <a:pt x="100175" y="357564"/>
                    <a:pt x="122400" y="408099"/>
                    <a:pt x="119225" y="403866"/>
                  </a:cubicBezTo>
                  <a:cubicBezTo>
                    <a:pt x="116050" y="399633"/>
                    <a:pt x="88798" y="339043"/>
                    <a:pt x="84300" y="305441"/>
                  </a:cubicBezTo>
                  <a:cubicBezTo>
                    <a:pt x="79802" y="271839"/>
                    <a:pt x="107055" y="249613"/>
                    <a:pt x="92238" y="202253"/>
                  </a:cubicBezTo>
                  <a:cubicBezTo>
                    <a:pt x="77421" y="154893"/>
                    <a:pt x="3603" y="10695"/>
                    <a:pt x="163" y="6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0C5FC4E6-4F2F-43EA-8F8D-AFDE148BDEC0}"/>
                </a:ext>
              </a:extLst>
            </p:cNvPr>
            <p:cNvSpPr/>
            <p:nvPr/>
          </p:nvSpPr>
          <p:spPr>
            <a:xfrm>
              <a:off x="7094288" y="2774054"/>
              <a:ext cx="605230" cy="204108"/>
            </a:xfrm>
            <a:custGeom>
              <a:avLst/>
              <a:gdLst>
                <a:gd name="connsiteX0" fmla="*/ 250 w 605230"/>
                <a:gd name="connsiteY0" fmla="*/ 204096 h 204108"/>
                <a:gd name="connsiteX1" fmla="*/ 268537 w 605230"/>
                <a:gd name="connsiteY1" fmla="*/ 27884 h 204108"/>
                <a:gd name="connsiteX2" fmla="*/ 605087 w 605230"/>
                <a:gd name="connsiteY2" fmla="*/ 8834 h 204108"/>
                <a:gd name="connsiteX3" fmla="*/ 227262 w 605230"/>
                <a:gd name="connsiteY3" fmla="*/ 18359 h 204108"/>
                <a:gd name="connsiteX4" fmla="*/ 250 w 605230"/>
                <a:gd name="connsiteY4" fmla="*/ 204096 h 2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30" h="204108">
                  <a:moveTo>
                    <a:pt x="250" y="204096"/>
                  </a:moveTo>
                  <a:cubicBezTo>
                    <a:pt x="7129" y="205683"/>
                    <a:pt x="167731" y="60428"/>
                    <a:pt x="268537" y="27884"/>
                  </a:cubicBezTo>
                  <a:cubicBezTo>
                    <a:pt x="369343" y="-4660"/>
                    <a:pt x="611966" y="10421"/>
                    <a:pt x="605087" y="8834"/>
                  </a:cubicBezTo>
                  <a:cubicBezTo>
                    <a:pt x="598208" y="7247"/>
                    <a:pt x="325158" y="-15243"/>
                    <a:pt x="227262" y="18359"/>
                  </a:cubicBezTo>
                  <a:cubicBezTo>
                    <a:pt x="129366" y="51961"/>
                    <a:pt x="-6629" y="202509"/>
                    <a:pt x="250" y="2040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43BD289-5987-4E68-B772-ECE2D770053E}"/>
                </a:ext>
              </a:extLst>
            </p:cNvPr>
            <p:cNvSpPr/>
            <p:nvPr/>
          </p:nvSpPr>
          <p:spPr>
            <a:xfrm>
              <a:off x="7178093" y="2738502"/>
              <a:ext cx="550915" cy="100418"/>
            </a:xfrm>
            <a:custGeom>
              <a:avLst/>
              <a:gdLst>
                <a:gd name="connsiteX0" fmla="*/ 11695 w 550915"/>
                <a:gd name="connsiteY0" fmla="*/ 98361 h 100418"/>
                <a:gd name="connsiteX1" fmla="*/ 59320 w 550915"/>
                <a:gd name="connsiteY1" fmla="*/ 65023 h 100418"/>
                <a:gd name="connsiteX2" fmla="*/ 172032 w 550915"/>
                <a:gd name="connsiteY2" fmla="*/ 23748 h 100418"/>
                <a:gd name="connsiteX3" fmla="*/ 549857 w 550915"/>
                <a:gd name="connsiteY3" fmla="*/ 17398 h 100418"/>
                <a:gd name="connsiteX4" fmla="*/ 276807 w 550915"/>
                <a:gd name="connsiteY4" fmla="*/ 3111 h 100418"/>
                <a:gd name="connsiteX5" fmla="*/ 11695 w 550915"/>
                <a:gd name="connsiteY5" fmla="*/ 98361 h 1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915" h="100418">
                  <a:moveTo>
                    <a:pt x="11695" y="98361"/>
                  </a:moveTo>
                  <a:cubicBezTo>
                    <a:pt x="-24553" y="108680"/>
                    <a:pt x="32597" y="77458"/>
                    <a:pt x="59320" y="65023"/>
                  </a:cubicBezTo>
                  <a:cubicBezTo>
                    <a:pt x="86043" y="52587"/>
                    <a:pt x="90276" y="31685"/>
                    <a:pt x="172032" y="23748"/>
                  </a:cubicBezTo>
                  <a:cubicBezTo>
                    <a:pt x="253788" y="15811"/>
                    <a:pt x="532395" y="20837"/>
                    <a:pt x="549857" y="17398"/>
                  </a:cubicBezTo>
                  <a:cubicBezTo>
                    <a:pt x="567319" y="13959"/>
                    <a:pt x="364119" y="-8001"/>
                    <a:pt x="276807" y="3111"/>
                  </a:cubicBezTo>
                  <a:cubicBezTo>
                    <a:pt x="189495" y="14223"/>
                    <a:pt x="47943" y="88042"/>
                    <a:pt x="11695" y="983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BA7C6B78-B35F-4CED-92B3-26277DF003E7}"/>
                </a:ext>
              </a:extLst>
            </p:cNvPr>
            <p:cNvSpPr/>
            <p:nvPr/>
          </p:nvSpPr>
          <p:spPr>
            <a:xfrm>
              <a:off x="6529256" y="2598673"/>
              <a:ext cx="235734" cy="163975"/>
            </a:xfrm>
            <a:custGeom>
              <a:avLst/>
              <a:gdLst>
                <a:gd name="connsiteX0" fmla="*/ 132 w 235734"/>
                <a:gd name="connsiteY0" fmla="*/ 65 h 163975"/>
                <a:gd name="connsiteX1" fmla="*/ 179519 w 235734"/>
                <a:gd name="connsiteY1" fmla="*/ 28640 h 163975"/>
                <a:gd name="connsiteX2" fmla="*/ 223969 w 235734"/>
                <a:gd name="connsiteY2" fmla="*/ 106427 h 163975"/>
                <a:gd name="connsiteX3" fmla="*/ 235082 w 235734"/>
                <a:gd name="connsiteY3" fmla="*/ 157227 h 163975"/>
                <a:gd name="connsiteX4" fmla="*/ 209682 w 235734"/>
                <a:gd name="connsiteY4" fmla="*/ 155640 h 163975"/>
                <a:gd name="connsiteX5" fmla="*/ 204919 w 235734"/>
                <a:gd name="connsiteY5" fmla="*/ 85790 h 163975"/>
                <a:gd name="connsiteX6" fmla="*/ 150944 w 235734"/>
                <a:gd name="connsiteY6" fmla="*/ 34990 h 163975"/>
                <a:gd name="connsiteX7" fmla="*/ 132 w 235734"/>
                <a:gd name="connsiteY7" fmla="*/ 65 h 1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34" h="163975">
                  <a:moveTo>
                    <a:pt x="132" y="65"/>
                  </a:moveTo>
                  <a:cubicBezTo>
                    <a:pt x="4894" y="-993"/>
                    <a:pt x="142213" y="10913"/>
                    <a:pt x="179519" y="28640"/>
                  </a:cubicBezTo>
                  <a:cubicBezTo>
                    <a:pt x="216825" y="46367"/>
                    <a:pt x="214709" y="84996"/>
                    <a:pt x="223969" y="106427"/>
                  </a:cubicBezTo>
                  <a:cubicBezTo>
                    <a:pt x="233229" y="127858"/>
                    <a:pt x="237463" y="149025"/>
                    <a:pt x="235082" y="157227"/>
                  </a:cubicBezTo>
                  <a:cubicBezTo>
                    <a:pt x="232701" y="165429"/>
                    <a:pt x="214709" y="167546"/>
                    <a:pt x="209682" y="155640"/>
                  </a:cubicBezTo>
                  <a:cubicBezTo>
                    <a:pt x="204655" y="143734"/>
                    <a:pt x="214709" y="105898"/>
                    <a:pt x="204919" y="85790"/>
                  </a:cubicBezTo>
                  <a:cubicBezTo>
                    <a:pt x="195129" y="65682"/>
                    <a:pt x="181636" y="49277"/>
                    <a:pt x="150944" y="34990"/>
                  </a:cubicBezTo>
                  <a:cubicBezTo>
                    <a:pt x="120252" y="20703"/>
                    <a:pt x="-4630" y="1123"/>
                    <a:pt x="132" y="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B4C0E7D0-CEBD-483B-926C-1C3075D21E6C}"/>
                </a:ext>
              </a:extLst>
            </p:cNvPr>
            <p:cNvSpPr/>
            <p:nvPr/>
          </p:nvSpPr>
          <p:spPr>
            <a:xfrm>
              <a:off x="6440456" y="2609435"/>
              <a:ext cx="106235" cy="154566"/>
            </a:xfrm>
            <a:custGeom>
              <a:avLst/>
              <a:gdLst>
                <a:gd name="connsiteX0" fmla="*/ 87344 w 106235"/>
                <a:gd name="connsiteY0" fmla="*/ 415 h 154566"/>
                <a:gd name="connsiteX1" fmla="*/ 90519 w 106235"/>
                <a:gd name="connsiteY1" fmla="*/ 122653 h 154566"/>
                <a:gd name="connsiteX2" fmla="*/ 32 w 106235"/>
                <a:gd name="connsiteY2" fmla="*/ 152815 h 154566"/>
                <a:gd name="connsiteX3" fmla="*/ 101632 w 106235"/>
                <a:gd name="connsiteY3" fmla="*/ 84553 h 154566"/>
                <a:gd name="connsiteX4" fmla="*/ 87344 w 106235"/>
                <a:gd name="connsiteY4" fmla="*/ 415 h 15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35" h="154566">
                  <a:moveTo>
                    <a:pt x="87344" y="415"/>
                  </a:moveTo>
                  <a:cubicBezTo>
                    <a:pt x="85492" y="6765"/>
                    <a:pt x="105071" y="97253"/>
                    <a:pt x="90519" y="122653"/>
                  </a:cubicBezTo>
                  <a:cubicBezTo>
                    <a:pt x="75967" y="148053"/>
                    <a:pt x="-1820" y="159165"/>
                    <a:pt x="32" y="152815"/>
                  </a:cubicBezTo>
                  <a:cubicBezTo>
                    <a:pt x="1884" y="146465"/>
                    <a:pt x="86286" y="106778"/>
                    <a:pt x="101632" y="84553"/>
                  </a:cubicBezTo>
                  <a:cubicBezTo>
                    <a:pt x="116978" y="62328"/>
                    <a:pt x="89196" y="-5935"/>
                    <a:pt x="87344" y="41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61F80EA7-BB39-4BB3-B29E-AD7297DCF6A8}"/>
                </a:ext>
              </a:extLst>
            </p:cNvPr>
            <p:cNvSpPr/>
            <p:nvPr/>
          </p:nvSpPr>
          <p:spPr>
            <a:xfrm>
              <a:off x="6538661" y="2692178"/>
              <a:ext cx="83550" cy="190738"/>
            </a:xfrm>
            <a:custGeom>
              <a:avLst/>
              <a:gdLst>
                <a:gd name="connsiteX0" fmla="*/ 32002 w 83550"/>
                <a:gd name="connsiteY0" fmla="*/ 222 h 190738"/>
                <a:gd name="connsiteX1" fmla="*/ 252 w 83550"/>
                <a:gd name="connsiteY1" fmla="*/ 101822 h 190738"/>
                <a:gd name="connsiteX2" fmla="*/ 52639 w 83550"/>
                <a:gd name="connsiteY2" fmla="*/ 168497 h 190738"/>
                <a:gd name="connsiteX3" fmla="*/ 82802 w 83550"/>
                <a:gd name="connsiteY3" fmla="*/ 187547 h 190738"/>
                <a:gd name="connsiteX4" fmla="*/ 22477 w 83550"/>
                <a:gd name="connsiteY4" fmla="*/ 109760 h 190738"/>
                <a:gd name="connsiteX5" fmla="*/ 14539 w 83550"/>
                <a:gd name="connsiteY5" fmla="*/ 74835 h 190738"/>
                <a:gd name="connsiteX6" fmla="*/ 32002 w 83550"/>
                <a:gd name="connsiteY6" fmla="*/ 222 h 19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50" h="190738">
                  <a:moveTo>
                    <a:pt x="32002" y="222"/>
                  </a:moveTo>
                  <a:cubicBezTo>
                    <a:pt x="29621" y="4720"/>
                    <a:pt x="-3187" y="73776"/>
                    <a:pt x="252" y="101822"/>
                  </a:cubicBezTo>
                  <a:cubicBezTo>
                    <a:pt x="3691" y="129868"/>
                    <a:pt x="38881" y="154209"/>
                    <a:pt x="52639" y="168497"/>
                  </a:cubicBezTo>
                  <a:cubicBezTo>
                    <a:pt x="66397" y="182785"/>
                    <a:pt x="87829" y="197337"/>
                    <a:pt x="82802" y="187547"/>
                  </a:cubicBezTo>
                  <a:cubicBezTo>
                    <a:pt x="77775" y="177758"/>
                    <a:pt x="33854" y="128545"/>
                    <a:pt x="22477" y="109760"/>
                  </a:cubicBezTo>
                  <a:cubicBezTo>
                    <a:pt x="11100" y="90975"/>
                    <a:pt x="14010" y="88858"/>
                    <a:pt x="14539" y="74835"/>
                  </a:cubicBezTo>
                  <a:cubicBezTo>
                    <a:pt x="15068" y="60812"/>
                    <a:pt x="34383" y="-4276"/>
                    <a:pt x="32002" y="2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5F9AFA97-42D3-4694-A6BA-C95A7C318C18}"/>
                </a:ext>
              </a:extLst>
            </p:cNvPr>
            <p:cNvSpPr/>
            <p:nvPr/>
          </p:nvSpPr>
          <p:spPr>
            <a:xfrm>
              <a:off x="6838115" y="2648844"/>
              <a:ext cx="412054" cy="119942"/>
            </a:xfrm>
            <a:custGeom>
              <a:avLst/>
              <a:gdLst>
                <a:gd name="connsiteX0" fmla="*/ 407235 w 412054"/>
                <a:gd name="connsiteY0" fmla="*/ 45144 h 119942"/>
                <a:gd name="connsiteX1" fmla="*/ 265948 w 412054"/>
                <a:gd name="connsiteY1" fmla="*/ 694 h 119942"/>
                <a:gd name="connsiteX2" fmla="*/ 229435 w 412054"/>
                <a:gd name="connsiteY2" fmla="*/ 88006 h 119942"/>
                <a:gd name="connsiteX3" fmla="*/ 167523 w 412054"/>
                <a:gd name="connsiteY3" fmla="*/ 103881 h 119942"/>
                <a:gd name="connsiteX4" fmla="*/ 835 w 412054"/>
                <a:gd name="connsiteY4" fmla="*/ 119756 h 119942"/>
                <a:gd name="connsiteX5" fmla="*/ 245310 w 412054"/>
                <a:gd name="connsiteY5" fmla="*/ 92769 h 119942"/>
                <a:gd name="connsiteX6" fmla="*/ 262773 w 412054"/>
                <a:gd name="connsiteY6" fmla="*/ 19744 h 119942"/>
                <a:gd name="connsiteX7" fmla="*/ 370723 w 412054"/>
                <a:gd name="connsiteY7" fmla="*/ 8631 h 119942"/>
                <a:gd name="connsiteX8" fmla="*/ 407235 w 412054"/>
                <a:gd name="connsiteY8" fmla="*/ 45144 h 1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054" h="119942">
                  <a:moveTo>
                    <a:pt x="407235" y="45144"/>
                  </a:moveTo>
                  <a:cubicBezTo>
                    <a:pt x="389772" y="43821"/>
                    <a:pt x="295581" y="-6450"/>
                    <a:pt x="265948" y="694"/>
                  </a:cubicBezTo>
                  <a:cubicBezTo>
                    <a:pt x="236315" y="7838"/>
                    <a:pt x="245839" y="70808"/>
                    <a:pt x="229435" y="88006"/>
                  </a:cubicBezTo>
                  <a:cubicBezTo>
                    <a:pt x="213031" y="105204"/>
                    <a:pt x="205623" y="98589"/>
                    <a:pt x="167523" y="103881"/>
                  </a:cubicBezTo>
                  <a:cubicBezTo>
                    <a:pt x="129423" y="109173"/>
                    <a:pt x="-12129" y="121608"/>
                    <a:pt x="835" y="119756"/>
                  </a:cubicBezTo>
                  <a:cubicBezTo>
                    <a:pt x="13799" y="117904"/>
                    <a:pt x="201654" y="109438"/>
                    <a:pt x="245310" y="92769"/>
                  </a:cubicBezTo>
                  <a:cubicBezTo>
                    <a:pt x="288966" y="76100"/>
                    <a:pt x="241871" y="33767"/>
                    <a:pt x="262773" y="19744"/>
                  </a:cubicBezTo>
                  <a:cubicBezTo>
                    <a:pt x="283675" y="5721"/>
                    <a:pt x="350879" y="6779"/>
                    <a:pt x="370723" y="8631"/>
                  </a:cubicBezTo>
                  <a:cubicBezTo>
                    <a:pt x="390567" y="10483"/>
                    <a:pt x="424698" y="46467"/>
                    <a:pt x="407235" y="4514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0AFE46A2-075D-4E21-851C-265A5D86AA82}"/>
                </a:ext>
              </a:extLst>
            </p:cNvPr>
            <p:cNvSpPr/>
            <p:nvPr/>
          </p:nvSpPr>
          <p:spPr>
            <a:xfrm>
              <a:off x="7050482" y="2695266"/>
              <a:ext cx="163604" cy="120872"/>
            </a:xfrm>
            <a:custGeom>
              <a:avLst/>
              <a:gdLst>
                <a:gd name="connsiteX0" fmla="*/ 163118 w 163604"/>
                <a:gd name="connsiteY0" fmla="*/ 309 h 120872"/>
                <a:gd name="connsiteX1" fmla="*/ 104381 w 163604"/>
                <a:gd name="connsiteY1" fmla="*/ 46347 h 120872"/>
                <a:gd name="connsiteX2" fmla="*/ 148831 w 163604"/>
                <a:gd name="connsiteY2" fmla="*/ 116197 h 120872"/>
                <a:gd name="connsiteX3" fmla="*/ 96443 w 163604"/>
                <a:gd name="connsiteY3" fmla="*/ 114609 h 120872"/>
                <a:gd name="connsiteX4" fmla="*/ 10718 w 163604"/>
                <a:gd name="connsiteY4" fmla="*/ 111434 h 120872"/>
                <a:gd name="connsiteX5" fmla="*/ 13893 w 163604"/>
                <a:gd name="connsiteY5" fmla="*/ 90797 h 120872"/>
                <a:gd name="connsiteX6" fmla="*/ 125018 w 163604"/>
                <a:gd name="connsiteY6" fmla="*/ 114609 h 120872"/>
                <a:gd name="connsiteX7" fmla="*/ 64693 w 163604"/>
                <a:gd name="connsiteY7" fmla="*/ 68572 h 120872"/>
                <a:gd name="connsiteX8" fmla="*/ 163118 w 163604"/>
                <a:gd name="connsiteY8" fmla="*/ 309 h 12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604" h="120872">
                  <a:moveTo>
                    <a:pt x="163118" y="309"/>
                  </a:moveTo>
                  <a:cubicBezTo>
                    <a:pt x="169733" y="-3395"/>
                    <a:pt x="106762" y="27032"/>
                    <a:pt x="104381" y="46347"/>
                  </a:cubicBezTo>
                  <a:cubicBezTo>
                    <a:pt x="102000" y="65662"/>
                    <a:pt x="150154" y="104820"/>
                    <a:pt x="148831" y="116197"/>
                  </a:cubicBezTo>
                  <a:cubicBezTo>
                    <a:pt x="147508" y="127574"/>
                    <a:pt x="96443" y="114609"/>
                    <a:pt x="96443" y="114609"/>
                  </a:cubicBezTo>
                  <a:cubicBezTo>
                    <a:pt x="73424" y="113815"/>
                    <a:pt x="24476" y="115403"/>
                    <a:pt x="10718" y="111434"/>
                  </a:cubicBezTo>
                  <a:cubicBezTo>
                    <a:pt x="-3040" y="107465"/>
                    <a:pt x="-5157" y="90268"/>
                    <a:pt x="13893" y="90797"/>
                  </a:cubicBezTo>
                  <a:cubicBezTo>
                    <a:pt x="32943" y="91326"/>
                    <a:pt x="116551" y="118313"/>
                    <a:pt x="125018" y="114609"/>
                  </a:cubicBezTo>
                  <a:cubicBezTo>
                    <a:pt x="133485" y="110905"/>
                    <a:pt x="54374" y="89739"/>
                    <a:pt x="64693" y="68572"/>
                  </a:cubicBezTo>
                  <a:cubicBezTo>
                    <a:pt x="75012" y="47405"/>
                    <a:pt x="156503" y="4013"/>
                    <a:pt x="163118" y="3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ED9C0E10-6F4F-4653-8394-338673ABABE1}"/>
                </a:ext>
              </a:extLst>
            </p:cNvPr>
            <p:cNvSpPr/>
            <p:nvPr/>
          </p:nvSpPr>
          <p:spPr>
            <a:xfrm>
              <a:off x="6803969" y="2857487"/>
              <a:ext cx="414241" cy="201384"/>
            </a:xfrm>
            <a:custGeom>
              <a:avLst/>
              <a:gdLst>
                <a:gd name="connsiteX0" fmla="*/ 56 w 414241"/>
                <a:gd name="connsiteY0" fmla="*/ 13 h 201384"/>
                <a:gd name="connsiteX1" fmla="*/ 152456 w 414241"/>
                <a:gd name="connsiteY1" fmla="*/ 38113 h 201384"/>
                <a:gd name="connsiteX2" fmla="*/ 265169 w 414241"/>
                <a:gd name="connsiteY2" fmla="*/ 133363 h 201384"/>
                <a:gd name="connsiteX3" fmla="*/ 412806 w 414241"/>
                <a:gd name="connsiteY3" fmla="*/ 198451 h 201384"/>
                <a:gd name="connsiteX4" fmla="*/ 169919 w 414241"/>
                <a:gd name="connsiteY4" fmla="*/ 36526 h 201384"/>
                <a:gd name="connsiteX5" fmla="*/ 56 w 414241"/>
                <a:gd name="connsiteY5" fmla="*/ 13 h 2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41" h="201384">
                  <a:moveTo>
                    <a:pt x="56" y="13"/>
                  </a:moveTo>
                  <a:cubicBezTo>
                    <a:pt x="-2854" y="277"/>
                    <a:pt x="108271" y="15888"/>
                    <a:pt x="152456" y="38113"/>
                  </a:cubicBezTo>
                  <a:cubicBezTo>
                    <a:pt x="196641" y="60338"/>
                    <a:pt x="221777" y="106640"/>
                    <a:pt x="265169" y="133363"/>
                  </a:cubicBezTo>
                  <a:cubicBezTo>
                    <a:pt x="308561" y="160086"/>
                    <a:pt x="428681" y="214591"/>
                    <a:pt x="412806" y="198451"/>
                  </a:cubicBezTo>
                  <a:cubicBezTo>
                    <a:pt x="396931" y="182311"/>
                    <a:pt x="235536" y="69864"/>
                    <a:pt x="169919" y="36526"/>
                  </a:cubicBezTo>
                  <a:cubicBezTo>
                    <a:pt x="104302" y="3189"/>
                    <a:pt x="2966" y="-251"/>
                    <a:pt x="56" y="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916A4BF6-A515-4B16-A3BA-92837208A6FF}"/>
                </a:ext>
              </a:extLst>
            </p:cNvPr>
            <p:cNvSpPr/>
            <p:nvPr/>
          </p:nvSpPr>
          <p:spPr>
            <a:xfrm>
              <a:off x="6791321" y="2892243"/>
              <a:ext cx="275687" cy="111721"/>
            </a:xfrm>
            <a:custGeom>
              <a:avLst/>
              <a:gdLst>
                <a:gd name="connsiteX0" fmla="*/ 4 w 275687"/>
                <a:gd name="connsiteY0" fmla="*/ 182 h 111721"/>
                <a:gd name="connsiteX1" fmla="*/ 155579 w 275687"/>
                <a:gd name="connsiteY1" fmla="*/ 38282 h 111721"/>
                <a:gd name="connsiteX2" fmla="*/ 269879 w 275687"/>
                <a:gd name="connsiteY2" fmla="*/ 108132 h 111721"/>
                <a:gd name="connsiteX3" fmla="*/ 247654 w 275687"/>
                <a:gd name="connsiteY3" fmla="*/ 93845 h 111721"/>
                <a:gd name="connsiteX4" fmla="*/ 150817 w 275687"/>
                <a:gd name="connsiteY4" fmla="*/ 27170 h 111721"/>
                <a:gd name="connsiteX5" fmla="*/ 4 w 275687"/>
                <a:gd name="connsiteY5" fmla="*/ 182 h 11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87" h="111721">
                  <a:moveTo>
                    <a:pt x="4" y="182"/>
                  </a:moveTo>
                  <a:cubicBezTo>
                    <a:pt x="798" y="2034"/>
                    <a:pt x="110600" y="20290"/>
                    <a:pt x="155579" y="38282"/>
                  </a:cubicBezTo>
                  <a:cubicBezTo>
                    <a:pt x="200558" y="56274"/>
                    <a:pt x="254533" y="98872"/>
                    <a:pt x="269879" y="108132"/>
                  </a:cubicBezTo>
                  <a:cubicBezTo>
                    <a:pt x="285225" y="117392"/>
                    <a:pt x="267498" y="107339"/>
                    <a:pt x="247654" y="93845"/>
                  </a:cubicBezTo>
                  <a:cubicBezTo>
                    <a:pt x="227810" y="80351"/>
                    <a:pt x="190240" y="43574"/>
                    <a:pt x="150817" y="27170"/>
                  </a:cubicBezTo>
                  <a:cubicBezTo>
                    <a:pt x="111394" y="10766"/>
                    <a:pt x="-790" y="-1670"/>
                    <a:pt x="4" y="18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C115717A-F2E2-4D93-B1B9-55128A4B567A}"/>
                </a:ext>
              </a:extLst>
            </p:cNvPr>
            <p:cNvSpPr/>
            <p:nvPr/>
          </p:nvSpPr>
          <p:spPr>
            <a:xfrm>
              <a:off x="6722121" y="3006725"/>
              <a:ext cx="296854" cy="187327"/>
            </a:xfrm>
            <a:custGeom>
              <a:avLst/>
              <a:gdLst>
                <a:gd name="connsiteX0" fmla="*/ 296217 w 296854"/>
                <a:gd name="connsiteY0" fmla="*/ 187325 h 187327"/>
                <a:gd name="connsiteX1" fmla="*/ 19992 w 296854"/>
                <a:gd name="connsiteY1" fmla="*/ 147638 h 187327"/>
                <a:gd name="connsiteX2" fmla="*/ 26342 w 296854"/>
                <a:gd name="connsiteY2" fmla="*/ 103188 h 187327"/>
                <a:gd name="connsiteX3" fmla="*/ 64442 w 296854"/>
                <a:gd name="connsiteY3" fmla="*/ 0 h 187327"/>
                <a:gd name="connsiteX4" fmla="*/ 32692 w 296854"/>
                <a:gd name="connsiteY4" fmla="*/ 101600 h 187327"/>
                <a:gd name="connsiteX5" fmla="*/ 94604 w 296854"/>
                <a:gd name="connsiteY5" fmla="*/ 149225 h 187327"/>
                <a:gd name="connsiteX6" fmla="*/ 296217 w 296854"/>
                <a:gd name="connsiteY6" fmla="*/ 187325 h 18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854" h="187327">
                  <a:moveTo>
                    <a:pt x="296217" y="187325"/>
                  </a:moveTo>
                  <a:cubicBezTo>
                    <a:pt x="283782" y="187061"/>
                    <a:pt x="64971" y="161661"/>
                    <a:pt x="19992" y="147638"/>
                  </a:cubicBezTo>
                  <a:cubicBezTo>
                    <a:pt x="-24987" y="133615"/>
                    <a:pt x="18934" y="127794"/>
                    <a:pt x="26342" y="103188"/>
                  </a:cubicBezTo>
                  <a:cubicBezTo>
                    <a:pt x="33750" y="78582"/>
                    <a:pt x="63384" y="265"/>
                    <a:pt x="64442" y="0"/>
                  </a:cubicBezTo>
                  <a:cubicBezTo>
                    <a:pt x="65500" y="-265"/>
                    <a:pt x="27665" y="76729"/>
                    <a:pt x="32692" y="101600"/>
                  </a:cubicBezTo>
                  <a:cubicBezTo>
                    <a:pt x="37719" y="126471"/>
                    <a:pt x="53594" y="135731"/>
                    <a:pt x="94604" y="149225"/>
                  </a:cubicBezTo>
                  <a:cubicBezTo>
                    <a:pt x="135614" y="162719"/>
                    <a:pt x="308652" y="187589"/>
                    <a:pt x="296217" y="18732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6F8B3FE6-8012-409F-B353-DD7A124A5275}"/>
                </a:ext>
              </a:extLst>
            </p:cNvPr>
            <p:cNvSpPr/>
            <p:nvPr/>
          </p:nvSpPr>
          <p:spPr>
            <a:xfrm>
              <a:off x="6856146" y="3035111"/>
              <a:ext cx="364036" cy="203198"/>
            </a:xfrm>
            <a:custGeom>
              <a:avLst/>
              <a:gdLst>
                <a:gd name="connsiteX0" fmla="*/ 267 w 364036"/>
                <a:gd name="connsiteY0" fmla="*/ 189 h 203198"/>
                <a:gd name="connsiteX1" fmla="*/ 266967 w 364036"/>
                <a:gd name="connsiteY1" fmla="*/ 12889 h 203198"/>
                <a:gd name="connsiteX2" fmla="*/ 362217 w 364036"/>
                <a:gd name="connsiteY2" fmla="*/ 33527 h 203198"/>
                <a:gd name="connsiteX3" fmla="*/ 327292 w 364036"/>
                <a:gd name="connsiteY3" fmla="*/ 133539 h 203198"/>
                <a:gd name="connsiteX4" fmla="*/ 298717 w 364036"/>
                <a:gd name="connsiteY4" fmla="*/ 200214 h 203198"/>
                <a:gd name="connsiteX5" fmla="*/ 332054 w 364036"/>
                <a:gd name="connsiteY5" fmla="*/ 35114 h 203198"/>
                <a:gd name="connsiteX6" fmla="*/ 219342 w 364036"/>
                <a:gd name="connsiteY6" fmla="*/ 22414 h 203198"/>
                <a:gd name="connsiteX7" fmla="*/ 267 w 364036"/>
                <a:gd name="connsiteY7" fmla="*/ 189 h 20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36" h="203198">
                  <a:moveTo>
                    <a:pt x="267" y="189"/>
                  </a:moveTo>
                  <a:cubicBezTo>
                    <a:pt x="8205" y="-1399"/>
                    <a:pt x="206642" y="7333"/>
                    <a:pt x="266967" y="12889"/>
                  </a:cubicBezTo>
                  <a:cubicBezTo>
                    <a:pt x="327292" y="18445"/>
                    <a:pt x="352163" y="13419"/>
                    <a:pt x="362217" y="33527"/>
                  </a:cubicBezTo>
                  <a:cubicBezTo>
                    <a:pt x="372271" y="53635"/>
                    <a:pt x="337875" y="105758"/>
                    <a:pt x="327292" y="133539"/>
                  </a:cubicBezTo>
                  <a:cubicBezTo>
                    <a:pt x="316709" y="161320"/>
                    <a:pt x="297923" y="216618"/>
                    <a:pt x="298717" y="200214"/>
                  </a:cubicBezTo>
                  <a:cubicBezTo>
                    <a:pt x="299511" y="183810"/>
                    <a:pt x="345283" y="64747"/>
                    <a:pt x="332054" y="35114"/>
                  </a:cubicBezTo>
                  <a:cubicBezTo>
                    <a:pt x="318825" y="5481"/>
                    <a:pt x="275169" y="25324"/>
                    <a:pt x="219342" y="22414"/>
                  </a:cubicBezTo>
                  <a:cubicBezTo>
                    <a:pt x="163515" y="19504"/>
                    <a:pt x="-7671" y="1777"/>
                    <a:pt x="267" y="18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D03E5A3-E12F-40E5-82BF-61F0C751B7F5}"/>
                </a:ext>
              </a:extLst>
            </p:cNvPr>
            <p:cNvSpPr/>
            <p:nvPr/>
          </p:nvSpPr>
          <p:spPr>
            <a:xfrm>
              <a:off x="6775700" y="2863827"/>
              <a:ext cx="220530" cy="146405"/>
            </a:xfrm>
            <a:custGeom>
              <a:avLst/>
              <a:gdLst>
                <a:gd name="connsiteX0" fmla="*/ 1338 w 220530"/>
                <a:gd name="connsiteY0" fmla="*/ 23 h 146405"/>
                <a:gd name="connsiteX1" fmla="*/ 71188 w 220530"/>
                <a:gd name="connsiteY1" fmla="*/ 106386 h 146405"/>
                <a:gd name="connsiteX2" fmla="*/ 220413 w 220530"/>
                <a:gd name="connsiteY2" fmla="*/ 146073 h 146405"/>
                <a:gd name="connsiteX3" fmla="*/ 95000 w 220530"/>
                <a:gd name="connsiteY3" fmla="*/ 123848 h 146405"/>
                <a:gd name="connsiteX4" fmla="*/ 29913 w 220530"/>
                <a:gd name="connsiteY4" fmla="*/ 96861 h 146405"/>
                <a:gd name="connsiteX5" fmla="*/ 1338 w 220530"/>
                <a:gd name="connsiteY5" fmla="*/ 23 h 1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530" h="146405">
                  <a:moveTo>
                    <a:pt x="1338" y="23"/>
                  </a:moveTo>
                  <a:cubicBezTo>
                    <a:pt x="8217" y="1610"/>
                    <a:pt x="34676" y="82044"/>
                    <a:pt x="71188" y="106386"/>
                  </a:cubicBezTo>
                  <a:cubicBezTo>
                    <a:pt x="107701" y="130728"/>
                    <a:pt x="216444" y="143163"/>
                    <a:pt x="220413" y="146073"/>
                  </a:cubicBezTo>
                  <a:cubicBezTo>
                    <a:pt x="224382" y="148983"/>
                    <a:pt x="126750" y="132050"/>
                    <a:pt x="95000" y="123848"/>
                  </a:cubicBezTo>
                  <a:cubicBezTo>
                    <a:pt x="63250" y="115646"/>
                    <a:pt x="44200" y="116175"/>
                    <a:pt x="29913" y="96861"/>
                  </a:cubicBezTo>
                  <a:cubicBezTo>
                    <a:pt x="15626" y="77547"/>
                    <a:pt x="-5541" y="-1564"/>
                    <a:pt x="1338" y="2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057756D-0079-4090-B89E-F855A9C589CB}"/>
                </a:ext>
              </a:extLst>
            </p:cNvPr>
            <p:cNvSpPr/>
            <p:nvPr/>
          </p:nvSpPr>
          <p:spPr>
            <a:xfrm>
              <a:off x="7027687" y="3176352"/>
              <a:ext cx="63684" cy="288995"/>
            </a:xfrm>
            <a:custGeom>
              <a:avLst/>
              <a:gdLst>
                <a:gd name="connsiteX0" fmla="*/ 63676 w 63684"/>
                <a:gd name="connsiteY0" fmla="*/ 236 h 288995"/>
                <a:gd name="connsiteX1" fmla="*/ 6526 w 63684"/>
                <a:gd name="connsiteY1" fmla="*/ 146286 h 288995"/>
                <a:gd name="connsiteX2" fmla="*/ 33513 w 63684"/>
                <a:gd name="connsiteY2" fmla="*/ 285986 h 288995"/>
                <a:gd name="connsiteX3" fmla="*/ 17638 w 63684"/>
                <a:gd name="connsiteY3" fmla="*/ 232011 h 288995"/>
                <a:gd name="connsiteX4" fmla="*/ 1763 w 63684"/>
                <a:gd name="connsiteY4" fmla="*/ 114536 h 288995"/>
                <a:gd name="connsiteX5" fmla="*/ 63676 w 63684"/>
                <a:gd name="connsiteY5" fmla="*/ 236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4" h="288995">
                  <a:moveTo>
                    <a:pt x="63676" y="236"/>
                  </a:moveTo>
                  <a:cubicBezTo>
                    <a:pt x="64470" y="5528"/>
                    <a:pt x="11553" y="98661"/>
                    <a:pt x="6526" y="146286"/>
                  </a:cubicBezTo>
                  <a:cubicBezTo>
                    <a:pt x="1499" y="193911"/>
                    <a:pt x="31661" y="271699"/>
                    <a:pt x="33513" y="285986"/>
                  </a:cubicBezTo>
                  <a:cubicBezTo>
                    <a:pt x="35365" y="300274"/>
                    <a:pt x="22930" y="260586"/>
                    <a:pt x="17638" y="232011"/>
                  </a:cubicBezTo>
                  <a:cubicBezTo>
                    <a:pt x="12346" y="203436"/>
                    <a:pt x="-5645" y="149197"/>
                    <a:pt x="1763" y="114536"/>
                  </a:cubicBezTo>
                  <a:cubicBezTo>
                    <a:pt x="9171" y="79876"/>
                    <a:pt x="62882" y="-5056"/>
                    <a:pt x="63676" y="2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C0DBF2B0-9A73-48BA-8977-BE4B34FA8E02}"/>
                </a:ext>
              </a:extLst>
            </p:cNvPr>
            <p:cNvSpPr/>
            <p:nvPr/>
          </p:nvSpPr>
          <p:spPr>
            <a:xfrm>
              <a:off x="7089764" y="3153410"/>
              <a:ext cx="50813" cy="223120"/>
            </a:xfrm>
            <a:custGeom>
              <a:avLst/>
              <a:gdLst>
                <a:gd name="connsiteX0" fmla="*/ 41286 w 50813"/>
                <a:gd name="connsiteY0" fmla="*/ 953 h 223120"/>
                <a:gd name="connsiteX1" fmla="*/ 47636 w 50813"/>
                <a:gd name="connsiteY1" fmla="*/ 142240 h 223120"/>
                <a:gd name="connsiteX2" fmla="*/ 11 w 50813"/>
                <a:gd name="connsiteY2" fmla="*/ 218440 h 223120"/>
                <a:gd name="connsiteX3" fmla="*/ 41286 w 50813"/>
                <a:gd name="connsiteY3" fmla="*/ 953 h 22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13" h="223120">
                  <a:moveTo>
                    <a:pt x="41286" y="953"/>
                  </a:moveTo>
                  <a:cubicBezTo>
                    <a:pt x="49223" y="-11747"/>
                    <a:pt x="54515" y="105992"/>
                    <a:pt x="47636" y="142240"/>
                  </a:cubicBezTo>
                  <a:cubicBezTo>
                    <a:pt x="40757" y="178488"/>
                    <a:pt x="-783" y="240665"/>
                    <a:pt x="11" y="218440"/>
                  </a:cubicBezTo>
                  <a:cubicBezTo>
                    <a:pt x="805" y="196215"/>
                    <a:pt x="33349" y="13653"/>
                    <a:pt x="41286" y="9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94D557B4-7D6E-4E19-ADF3-83547646261B}"/>
                </a:ext>
              </a:extLst>
            </p:cNvPr>
            <p:cNvSpPr/>
            <p:nvPr/>
          </p:nvSpPr>
          <p:spPr>
            <a:xfrm>
              <a:off x="6302609" y="3006562"/>
              <a:ext cx="494697" cy="239214"/>
            </a:xfrm>
            <a:custGeom>
              <a:avLst/>
              <a:gdLst>
                <a:gd name="connsiteX0" fmla="*/ 1354 w 494697"/>
                <a:gd name="connsiteY0" fmla="*/ 163 h 239214"/>
                <a:gd name="connsiteX1" fmla="*/ 155341 w 494697"/>
                <a:gd name="connsiteY1" fmla="*/ 98588 h 239214"/>
                <a:gd name="connsiteX2" fmla="*/ 252179 w 494697"/>
                <a:gd name="connsiteY2" fmla="*/ 139863 h 239214"/>
                <a:gd name="connsiteX3" fmla="*/ 309329 w 494697"/>
                <a:gd name="connsiteY3" fmla="*/ 236701 h 239214"/>
                <a:gd name="connsiteX4" fmla="*/ 379179 w 494697"/>
                <a:gd name="connsiteY4" fmla="*/ 212888 h 239214"/>
                <a:gd name="connsiteX5" fmla="*/ 452204 w 494697"/>
                <a:gd name="connsiteY5" fmla="*/ 187488 h 239214"/>
                <a:gd name="connsiteX6" fmla="*/ 488716 w 494697"/>
                <a:gd name="connsiteY6" fmla="*/ 162088 h 239214"/>
                <a:gd name="connsiteX7" fmla="*/ 326791 w 494697"/>
                <a:gd name="connsiteY7" fmla="*/ 216063 h 239214"/>
                <a:gd name="connsiteX8" fmla="*/ 250591 w 494697"/>
                <a:gd name="connsiteY8" fmla="*/ 123988 h 239214"/>
                <a:gd name="connsiteX9" fmla="*/ 1354 w 494697"/>
                <a:gd name="connsiteY9" fmla="*/ 163 h 23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697" h="239214">
                  <a:moveTo>
                    <a:pt x="1354" y="163"/>
                  </a:moveTo>
                  <a:cubicBezTo>
                    <a:pt x="-14521" y="-4070"/>
                    <a:pt x="113537" y="75305"/>
                    <a:pt x="155341" y="98588"/>
                  </a:cubicBezTo>
                  <a:cubicBezTo>
                    <a:pt x="197145" y="121871"/>
                    <a:pt x="226514" y="116844"/>
                    <a:pt x="252179" y="139863"/>
                  </a:cubicBezTo>
                  <a:cubicBezTo>
                    <a:pt x="277844" y="162882"/>
                    <a:pt x="288162" y="224530"/>
                    <a:pt x="309329" y="236701"/>
                  </a:cubicBezTo>
                  <a:cubicBezTo>
                    <a:pt x="330496" y="248872"/>
                    <a:pt x="379179" y="212888"/>
                    <a:pt x="379179" y="212888"/>
                  </a:cubicBezTo>
                  <a:cubicBezTo>
                    <a:pt x="402991" y="204686"/>
                    <a:pt x="433948" y="195955"/>
                    <a:pt x="452204" y="187488"/>
                  </a:cubicBezTo>
                  <a:cubicBezTo>
                    <a:pt x="470460" y="179021"/>
                    <a:pt x="509618" y="157326"/>
                    <a:pt x="488716" y="162088"/>
                  </a:cubicBezTo>
                  <a:cubicBezTo>
                    <a:pt x="467814" y="166850"/>
                    <a:pt x="366478" y="222413"/>
                    <a:pt x="326791" y="216063"/>
                  </a:cubicBezTo>
                  <a:cubicBezTo>
                    <a:pt x="287104" y="209713"/>
                    <a:pt x="303508" y="156532"/>
                    <a:pt x="250591" y="123988"/>
                  </a:cubicBezTo>
                  <a:cubicBezTo>
                    <a:pt x="197674" y="91444"/>
                    <a:pt x="17229" y="4396"/>
                    <a:pt x="1354" y="16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FC9E5CBB-D357-477F-ADCE-FF59A551F8CE}"/>
                </a:ext>
              </a:extLst>
            </p:cNvPr>
            <p:cNvSpPr/>
            <p:nvPr/>
          </p:nvSpPr>
          <p:spPr>
            <a:xfrm>
              <a:off x="6411625" y="2922085"/>
              <a:ext cx="253069" cy="205376"/>
            </a:xfrm>
            <a:custGeom>
              <a:avLst/>
              <a:gdLst>
                <a:gd name="connsiteX0" fmla="*/ 288 w 253069"/>
                <a:gd name="connsiteY0" fmla="*/ 17965 h 205376"/>
                <a:gd name="connsiteX1" fmla="*/ 143163 w 253069"/>
                <a:gd name="connsiteY1" fmla="*/ 3678 h 205376"/>
                <a:gd name="connsiteX2" fmla="*/ 119350 w 253069"/>
                <a:gd name="connsiteY2" fmla="*/ 92578 h 205376"/>
                <a:gd name="connsiteX3" fmla="*/ 252700 w 253069"/>
                <a:gd name="connsiteY3" fmla="*/ 203703 h 205376"/>
                <a:gd name="connsiteX4" fmla="*/ 157450 w 253069"/>
                <a:gd name="connsiteY4" fmla="*/ 152903 h 205376"/>
                <a:gd name="connsiteX5" fmla="*/ 106650 w 253069"/>
                <a:gd name="connsiteY5" fmla="*/ 64003 h 205376"/>
                <a:gd name="connsiteX6" fmla="*/ 106650 w 253069"/>
                <a:gd name="connsiteY6" fmla="*/ 27490 h 205376"/>
                <a:gd name="connsiteX7" fmla="*/ 288 w 253069"/>
                <a:gd name="connsiteY7" fmla="*/ 17965 h 20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69" h="205376">
                  <a:moveTo>
                    <a:pt x="288" y="17965"/>
                  </a:moveTo>
                  <a:cubicBezTo>
                    <a:pt x="6373" y="13996"/>
                    <a:pt x="123319" y="-8758"/>
                    <a:pt x="143163" y="3678"/>
                  </a:cubicBezTo>
                  <a:cubicBezTo>
                    <a:pt x="163007" y="16113"/>
                    <a:pt x="101094" y="59241"/>
                    <a:pt x="119350" y="92578"/>
                  </a:cubicBezTo>
                  <a:cubicBezTo>
                    <a:pt x="137606" y="125915"/>
                    <a:pt x="246350" y="193649"/>
                    <a:pt x="252700" y="203703"/>
                  </a:cubicBezTo>
                  <a:cubicBezTo>
                    <a:pt x="259050" y="213757"/>
                    <a:pt x="181792" y="176186"/>
                    <a:pt x="157450" y="152903"/>
                  </a:cubicBezTo>
                  <a:cubicBezTo>
                    <a:pt x="133108" y="129620"/>
                    <a:pt x="115117" y="84905"/>
                    <a:pt x="106650" y="64003"/>
                  </a:cubicBezTo>
                  <a:cubicBezTo>
                    <a:pt x="98183" y="43101"/>
                    <a:pt x="127288" y="36221"/>
                    <a:pt x="106650" y="27490"/>
                  </a:cubicBezTo>
                  <a:cubicBezTo>
                    <a:pt x="86012" y="18759"/>
                    <a:pt x="-5797" y="21934"/>
                    <a:pt x="288" y="179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73736CFF-BFDB-4A49-A8DA-3B895B0286FF}"/>
                </a:ext>
              </a:extLst>
            </p:cNvPr>
            <p:cNvSpPr/>
            <p:nvPr/>
          </p:nvSpPr>
          <p:spPr>
            <a:xfrm>
              <a:off x="6630880" y="2841429"/>
              <a:ext cx="146213" cy="179868"/>
            </a:xfrm>
            <a:custGeom>
              <a:avLst/>
              <a:gdLst>
                <a:gd name="connsiteX0" fmla="*/ 28683 w 146213"/>
                <a:gd name="connsiteY0" fmla="*/ 196 h 179868"/>
                <a:gd name="connsiteX1" fmla="*/ 8045 w 146213"/>
                <a:gd name="connsiteY1" fmla="*/ 100209 h 179868"/>
                <a:gd name="connsiteX2" fmla="*/ 96945 w 146213"/>
                <a:gd name="connsiteY2" fmla="*/ 158946 h 179868"/>
                <a:gd name="connsiteX3" fmla="*/ 146158 w 146213"/>
                <a:gd name="connsiteY3" fmla="*/ 122434 h 179868"/>
                <a:gd name="connsiteX4" fmla="*/ 104883 w 146213"/>
                <a:gd name="connsiteY4" fmla="*/ 179584 h 179868"/>
                <a:gd name="connsiteX5" fmla="*/ 27095 w 146213"/>
                <a:gd name="connsiteY5" fmla="*/ 141484 h 179868"/>
                <a:gd name="connsiteX6" fmla="*/ 108 w 146213"/>
                <a:gd name="connsiteY6" fmla="*/ 76396 h 179868"/>
                <a:gd name="connsiteX7" fmla="*/ 28683 w 146213"/>
                <a:gd name="connsiteY7" fmla="*/ 196 h 1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13" h="179868">
                  <a:moveTo>
                    <a:pt x="28683" y="196"/>
                  </a:moveTo>
                  <a:cubicBezTo>
                    <a:pt x="30006" y="4165"/>
                    <a:pt x="-3332" y="73751"/>
                    <a:pt x="8045" y="100209"/>
                  </a:cubicBezTo>
                  <a:cubicBezTo>
                    <a:pt x="19422" y="126667"/>
                    <a:pt x="73926" y="155242"/>
                    <a:pt x="96945" y="158946"/>
                  </a:cubicBezTo>
                  <a:cubicBezTo>
                    <a:pt x="119964" y="162650"/>
                    <a:pt x="144835" y="118994"/>
                    <a:pt x="146158" y="122434"/>
                  </a:cubicBezTo>
                  <a:cubicBezTo>
                    <a:pt x="147481" y="125874"/>
                    <a:pt x="124727" y="176409"/>
                    <a:pt x="104883" y="179584"/>
                  </a:cubicBezTo>
                  <a:cubicBezTo>
                    <a:pt x="85039" y="182759"/>
                    <a:pt x="44558" y="158682"/>
                    <a:pt x="27095" y="141484"/>
                  </a:cubicBezTo>
                  <a:cubicBezTo>
                    <a:pt x="9632" y="124286"/>
                    <a:pt x="-1215" y="99415"/>
                    <a:pt x="108" y="76396"/>
                  </a:cubicBezTo>
                  <a:cubicBezTo>
                    <a:pt x="1431" y="53377"/>
                    <a:pt x="27360" y="-3773"/>
                    <a:pt x="28683" y="1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2DE3D76D-12C6-4299-8B28-2E5146C9915A}"/>
                </a:ext>
              </a:extLst>
            </p:cNvPr>
            <p:cNvSpPr/>
            <p:nvPr/>
          </p:nvSpPr>
          <p:spPr>
            <a:xfrm>
              <a:off x="6581493" y="2838427"/>
              <a:ext cx="189226" cy="290163"/>
            </a:xfrm>
            <a:custGeom>
              <a:avLst/>
              <a:gdLst>
                <a:gd name="connsiteX0" fmla="*/ 43145 w 189226"/>
                <a:gd name="connsiteY0" fmla="*/ 23 h 290163"/>
                <a:gd name="connsiteX1" fmla="*/ 282 w 189226"/>
                <a:gd name="connsiteY1" fmla="*/ 144486 h 290163"/>
                <a:gd name="connsiteX2" fmla="*/ 68545 w 189226"/>
                <a:gd name="connsiteY2" fmla="*/ 184173 h 290163"/>
                <a:gd name="connsiteX3" fmla="*/ 103470 w 189226"/>
                <a:gd name="connsiteY3" fmla="*/ 227036 h 290163"/>
                <a:gd name="connsiteX4" fmla="*/ 103470 w 189226"/>
                <a:gd name="connsiteY4" fmla="*/ 271486 h 290163"/>
                <a:gd name="connsiteX5" fmla="*/ 103470 w 189226"/>
                <a:gd name="connsiteY5" fmla="*/ 285773 h 290163"/>
                <a:gd name="connsiteX6" fmla="*/ 189195 w 189226"/>
                <a:gd name="connsiteY6" fmla="*/ 196873 h 290163"/>
                <a:gd name="connsiteX7" fmla="*/ 112995 w 189226"/>
                <a:gd name="connsiteY7" fmla="*/ 233386 h 290163"/>
                <a:gd name="connsiteX8" fmla="*/ 71720 w 189226"/>
                <a:gd name="connsiteY8" fmla="*/ 177823 h 290163"/>
                <a:gd name="connsiteX9" fmla="*/ 14570 w 189226"/>
                <a:gd name="connsiteY9" fmla="*/ 133373 h 290163"/>
                <a:gd name="connsiteX10" fmla="*/ 43145 w 189226"/>
                <a:gd name="connsiteY10" fmla="*/ 23 h 29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226" h="290163">
                  <a:moveTo>
                    <a:pt x="43145" y="23"/>
                  </a:moveTo>
                  <a:cubicBezTo>
                    <a:pt x="40764" y="1875"/>
                    <a:pt x="-3951" y="113794"/>
                    <a:pt x="282" y="144486"/>
                  </a:cubicBezTo>
                  <a:cubicBezTo>
                    <a:pt x="4515" y="175178"/>
                    <a:pt x="51347" y="170415"/>
                    <a:pt x="68545" y="184173"/>
                  </a:cubicBezTo>
                  <a:cubicBezTo>
                    <a:pt x="85743" y="197931"/>
                    <a:pt x="97649" y="212484"/>
                    <a:pt x="103470" y="227036"/>
                  </a:cubicBezTo>
                  <a:cubicBezTo>
                    <a:pt x="109291" y="241588"/>
                    <a:pt x="103470" y="261697"/>
                    <a:pt x="103470" y="271486"/>
                  </a:cubicBezTo>
                  <a:cubicBezTo>
                    <a:pt x="103470" y="281275"/>
                    <a:pt x="89183" y="298209"/>
                    <a:pt x="103470" y="285773"/>
                  </a:cubicBezTo>
                  <a:cubicBezTo>
                    <a:pt x="117758" y="273338"/>
                    <a:pt x="187607" y="205604"/>
                    <a:pt x="189195" y="196873"/>
                  </a:cubicBezTo>
                  <a:cubicBezTo>
                    <a:pt x="190783" y="188142"/>
                    <a:pt x="132574" y="236561"/>
                    <a:pt x="112995" y="233386"/>
                  </a:cubicBezTo>
                  <a:cubicBezTo>
                    <a:pt x="93416" y="230211"/>
                    <a:pt x="88124" y="194492"/>
                    <a:pt x="71720" y="177823"/>
                  </a:cubicBezTo>
                  <a:cubicBezTo>
                    <a:pt x="55316" y="161154"/>
                    <a:pt x="20391" y="160361"/>
                    <a:pt x="14570" y="133373"/>
                  </a:cubicBezTo>
                  <a:cubicBezTo>
                    <a:pt x="8749" y="106385"/>
                    <a:pt x="45526" y="-1829"/>
                    <a:pt x="43145" y="2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64614091-75C9-49FF-B905-606DF14322E8}"/>
                </a:ext>
              </a:extLst>
            </p:cNvPr>
            <p:cNvSpPr/>
            <p:nvPr/>
          </p:nvSpPr>
          <p:spPr>
            <a:xfrm>
              <a:off x="8317458" y="2390909"/>
              <a:ext cx="337849" cy="405041"/>
            </a:xfrm>
            <a:custGeom>
              <a:avLst/>
              <a:gdLst>
                <a:gd name="connsiteX0" fmla="*/ 1042 w 337849"/>
                <a:gd name="connsiteY0" fmla="*/ 3041 h 405041"/>
                <a:gd name="connsiteX1" fmla="*/ 170375 w 337849"/>
                <a:gd name="connsiteY1" fmla="*/ 81358 h 405041"/>
                <a:gd name="connsiteX2" fmla="*/ 221175 w 337849"/>
                <a:gd name="connsiteY2" fmla="*/ 166024 h 405041"/>
                <a:gd name="connsiteX3" fmla="*/ 318542 w 337849"/>
                <a:gd name="connsiteY3" fmla="*/ 237991 h 405041"/>
                <a:gd name="connsiteX4" fmla="*/ 324892 w 337849"/>
                <a:gd name="connsiteY4" fmla="*/ 267624 h 405041"/>
                <a:gd name="connsiteX5" fmla="*/ 176725 w 337849"/>
                <a:gd name="connsiteY5" fmla="*/ 261274 h 405041"/>
                <a:gd name="connsiteX6" fmla="*/ 111109 w 337849"/>
                <a:gd name="connsiteY6" fmla="*/ 339591 h 405041"/>
                <a:gd name="connsiteX7" fmla="*/ 81475 w 337849"/>
                <a:gd name="connsiteY7" fmla="*/ 403091 h 405041"/>
                <a:gd name="connsiteX8" fmla="*/ 115342 w 337849"/>
                <a:gd name="connsiteY8" fmla="*/ 263391 h 405041"/>
                <a:gd name="connsiteX9" fmla="*/ 259275 w 337849"/>
                <a:gd name="connsiteY9" fmla="*/ 191424 h 405041"/>
                <a:gd name="connsiteX10" fmla="*/ 1042 w 337849"/>
                <a:gd name="connsiteY10" fmla="*/ 3041 h 4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849" h="405041">
                  <a:moveTo>
                    <a:pt x="1042" y="3041"/>
                  </a:moveTo>
                  <a:cubicBezTo>
                    <a:pt x="-13775" y="-15303"/>
                    <a:pt x="133686" y="54194"/>
                    <a:pt x="170375" y="81358"/>
                  </a:cubicBezTo>
                  <a:cubicBezTo>
                    <a:pt x="207064" y="108522"/>
                    <a:pt x="196481" y="139919"/>
                    <a:pt x="221175" y="166024"/>
                  </a:cubicBezTo>
                  <a:cubicBezTo>
                    <a:pt x="245869" y="192129"/>
                    <a:pt x="301256" y="221058"/>
                    <a:pt x="318542" y="237991"/>
                  </a:cubicBezTo>
                  <a:cubicBezTo>
                    <a:pt x="335828" y="254924"/>
                    <a:pt x="348528" y="263744"/>
                    <a:pt x="324892" y="267624"/>
                  </a:cubicBezTo>
                  <a:cubicBezTo>
                    <a:pt x="301256" y="271505"/>
                    <a:pt x="212356" y="249280"/>
                    <a:pt x="176725" y="261274"/>
                  </a:cubicBezTo>
                  <a:cubicBezTo>
                    <a:pt x="141095" y="273269"/>
                    <a:pt x="126984" y="315955"/>
                    <a:pt x="111109" y="339591"/>
                  </a:cubicBezTo>
                  <a:cubicBezTo>
                    <a:pt x="95234" y="363227"/>
                    <a:pt x="80770" y="415791"/>
                    <a:pt x="81475" y="403091"/>
                  </a:cubicBezTo>
                  <a:cubicBezTo>
                    <a:pt x="82180" y="390391"/>
                    <a:pt x="85709" y="298669"/>
                    <a:pt x="115342" y="263391"/>
                  </a:cubicBezTo>
                  <a:cubicBezTo>
                    <a:pt x="144975" y="228113"/>
                    <a:pt x="273033" y="235169"/>
                    <a:pt x="259275" y="191424"/>
                  </a:cubicBezTo>
                  <a:cubicBezTo>
                    <a:pt x="245517" y="147680"/>
                    <a:pt x="15859" y="21385"/>
                    <a:pt x="1042" y="30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1F1A21C3-B1BB-494E-BB61-CA8EAA2F1DAD}"/>
                </a:ext>
              </a:extLst>
            </p:cNvPr>
            <p:cNvSpPr/>
            <p:nvPr/>
          </p:nvSpPr>
          <p:spPr>
            <a:xfrm>
              <a:off x="8108936" y="2545897"/>
              <a:ext cx="275626" cy="273550"/>
            </a:xfrm>
            <a:custGeom>
              <a:avLst/>
              <a:gdLst>
                <a:gd name="connsiteX0" fmla="*/ 14 w 275626"/>
                <a:gd name="connsiteY0" fmla="*/ 453 h 273550"/>
                <a:gd name="connsiteX1" fmla="*/ 203214 w 275626"/>
                <a:gd name="connsiteY1" fmla="*/ 61836 h 273550"/>
                <a:gd name="connsiteX2" fmla="*/ 273064 w 275626"/>
                <a:gd name="connsiteY2" fmla="*/ 273503 h 273550"/>
                <a:gd name="connsiteX3" fmla="*/ 254014 w 275626"/>
                <a:gd name="connsiteY3" fmla="*/ 80886 h 273550"/>
                <a:gd name="connsiteX4" fmla="*/ 192631 w 275626"/>
                <a:gd name="connsiteY4" fmla="*/ 36436 h 273550"/>
                <a:gd name="connsiteX5" fmla="*/ 14 w 275626"/>
                <a:gd name="connsiteY5" fmla="*/ 453 h 2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6" h="273550">
                  <a:moveTo>
                    <a:pt x="14" y="453"/>
                  </a:moveTo>
                  <a:cubicBezTo>
                    <a:pt x="1778" y="4686"/>
                    <a:pt x="157706" y="16328"/>
                    <a:pt x="203214" y="61836"/>
                  </a:cubicBezTo>
                  <a:cubicBezTo>
                    <a:pt x="248722" y="107344"/>
                    <a:pt x="264597" y="270328"/>
                    <a:pt x="273064" y="273503"/>
                  </a:cubicBezTo>
                  <a:cubicBezTo>
                    <a:pt x="281531" y="276678"/>
                    <a:pt x="267420" y="120397"/>
                    <a:pt x="254014" y="80886"/>
                  </a:cubicBezTo>
                  <a:cubicBezTo>
                    <a:pt x="240609" y="41375"/>
                    <a:pt x="228262" y="50194"/>
                    <a:pt x="192631" y="36436"/>
                  </a:cubicBezTo>
                  <a:cubicBezTo>
                    <a:pt x="157001" y="22678"/>
                    <a:pt x="-1750" y="-3780"/>
                    <a:pt x="14" y="4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0D90DFCD-C630-4C0E-9225-8D665B84E7BD}"/>
                </a:ext>
              </a:extLst>
            </p:cNvPr>
            <p:cNvSpPr/>
            <p:nvPr/>
          </p:nvSpPr>
          <p:spPr>
            <a:xfrm>
              <a:off x="8235754" y="2499255"/>
              <a:ext cx="189164" cy="150838"/>
            </a:xfrm>
            <a:custGeom>
              <a:avLst/>
              <a:gdLst>
                <a:gd name="connsiteX0" fmla="*/ 196 w 189164"/>
                <a:gd name="connsiteY0" fmla="*/ 528 h 150838"/>
                <a:gd name="connsiteX1" fmla="*/ 161063 w 189164"/>
                <a:gd name="connsiteY1" fmla="*/ 72495 h 150838"/>
                <a:gd name="connsiteX2" fmla="*/ 177996 w 189164"/>
                <a:gd name="connsiteY2" fmla="*/ 150812 h 150838"/>
                <a:gd name="connsiteX3" fmla="*/ 186463 w 189164"/>
                <a:gd name="connsiteY3" fmla="*/ 64028 h 150838"/>
                <a:gd name="connsiteX4" fmla="*/ 129313 w 189164"/>
                <a:gd name="connsiteY4" fmla="*/ 40745 h 150838"/>
                <a:gd name="connsiteX5" fmla="*/ 196 w 189164"/>
                <a:gd name="connsiteY5" fmla="*/ 528 h 15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64" h="150838">
                  <a:moveTo>
                    <a:pt x="196" y="528"/>
                  </a:moveTo>
                  <a:cubicBezTo>
                    <a:pt x="5488" y="5820"/>
                    <a:pt x="131430" y="47448"/>
                    <a:pt x="161063" y="72495"/>
                  </a:cubicBezTo>
                  <a:cubicBezTo>
                    <a:pt x="190696" y="97542"/>
                    <a:pt x="173763" y="152223"/>
                    <a:pt x="177996" y="150812"/>
                  </a:cubicBezTo>
                  <a:cubicBezTo>
                    <a:pt x="182229" y="149401"/>
                    <a:pt x="194577" y="82372"/>
                    <a:pt x="186463" y="64028"/>
                  </a:cubicBezTo>
                  <a:cubicBezTo>
                    <a:pt x="178349" y="45684"/>
                    <a:pt x="160357" y="50270"/>
                    <a:pt x="129313" y="40745"/>
                  </a:cubicBezTo>
                  <a:cubicBezTo>
                    <a:pt x="98269" y="31220"/>
                    <a:pt x="-5096" y="-4764"/>
                    <a:pt x="196" y="52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D7E696D9-93DF-49CB-BEBF-AC8D31D0B8BD}"/>
                </a:ext>
              </a:extLst>
            </p:cNvPr>
            <p:cNvSpPr/>
            <p:nvPr/>
          </p:nvSpPr>
          <p:spPr>
            <a:xfrm>
              <a:off x="8021690" y="2489145"/>
              <a:ext cx="170128" cy="330588"/>
            </a:xfrm>
            <a:custGeom>
              <a:avLst/>
              <a:gdLst>
                <a:gd name="connsiteX0" fmla="*/ 169810 w 170128"/>
                <a:gd name="connsiteY0" fmla="*/ 55 h 330588"/>
                <a:gd name="connsiteX1" fmla="*/ 135943 w 170128"/>
                <a:gd name="connsiteY1" fmla="*/ 158805 h 330588"/>
                <a:gd name="connsiteX2" fmla="*/ 140177 w 170128"/>
                <a:gd name="connsiteY2" fmla="*/ 313322 h 330588"/>
                <a:gd name="connsiteX3" fmla="*/ 78793 w 170128"/>
                <a:gd name="connsiteY3" fmla="*/ 277338 h 330588"/>
                <a:gd name="connsiteX4" fmla="*/ 59743 w 170128"/>
                <a:gd name="connsiteY4" fmla="*/ 294272 h 330588"/>
                <a:gd name="connsiteX5" fmla="*/ 477 w 170128"/>
                <a:gd name="connsiteY5" fmla="*/ 330255 h 330588"/>
                <a:gd name="connsiteX6" fmla="*/ 36460 w 170128"/>
                <a:gd name="connsiteY6" fmla="*/ 270988 h 330588"/>
                <a:gd name="connsiteX7" fmla="*/ 116893 w 170128"/>
                <a:gd name="connsiteY7" fmla="*/ 235005 h 330588"/>
                <a:gd name="connsiteX8" fmla="*/ 112660 w 170128"/>
                <a:gd name="connsiteY8" fmla="*/ 141872 h 330588"/>
                <a:gd name="connsiteX9" fmla="*/ 169810 w 170128"/>
                <a:gd name="connsiteY9" fmla="*/ 55 h 3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128" h="330588">
                  <a:moveTo>
                    <a:pt x="169810" y="55"/>
                  </a:moveTo>
                  <a:cubicBezTo>
                    <a:pt x="173691" y="2877"/>
                    <a:pt x="140882" y="106594"/>
                    <a:pt x="135943" y="158805"/>
                  </a:cubicBezTo>
                  <a:cubicBezTo>
                    <a:pt x="131004" y="211016"/>
                    <a:pt x="149702" y="293567"/>
                    <a:pt x="140177" y="313322"/>
                  </a:cubicBezTo>
                  <a:cubicBezTo>
                    <a:pt x="130652" y="333077"/>
                    <a:pt x="92199" y="280513"/>
                    <a:pt x="78793" y="277338"/>
                  </a:cubicBezTo>
                  <a:cubicBezTo>
                    <a:pt x="65387" y="274163"/>
                    <a:pt x="59743" y="294272"/>
                    <a:pt x="59743" y="294272"/>
                  </a:cubicBezTo>
                  <a:cubicBezTo>
                    <a:pt x="46690" y="303091"/>
                    <a:pt x="4357" y="334136"/>
                    <a:pt x="477" y="330255"/>
                  </a:cubicBezTo>
                  <a:cubicBezTo>
                    <a:pt x="-3403" y="326374"/>
                    <a:pt x="17057" y="286863"/>
                    <a:pt x="36460" y="270988"/>
                  </a:cubicBezTo>
                  <a:cubicBezTo>
                    <a:pt x="55863" y="255113"/>
                    <a:pt x="104193" y="256524"/>
                    <a:pt x="116893" y="235005"/>
                  </a:cubicBezTo>
                  <a:cubicBezTo>
                    <a:pt x="129593" y="213486"/>
                    <a:pt x="101724" y="181383"/>
                    <a:pt x="112660" y="141872"/>
                  </a:cubicBezTo>
                  <a:cubicBezTo>
                    <a:pt x="123596" y="102361"/>
                    <a:pt x="165929" y="-2767"/>
                    <a:pt x="169810" y="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53F49CDF-36CE-46CE-A869-6DE046C2F157}"/>
                </a:ext>
              </a:extLst>
            </p:cNvPr>
            <p:cNvSpPr/>
            <p:nvPr/>
          </p:nvSpPr>
          <p:spPr>
            <a:xfrm>
              <a:off x="8359108" y="2675261"/>
              <a:ext cx="533422" cy="428748"/>
            </a:xfrm>
            <a:custGeom>
              <a:avLst/>
              <a:gdLst>
                <a:gd name="connsiteX0" fmla="*/ 283242 w 533422"/>
                <a:gd name="connsiteY0" fmla="*/ 206 h 428748"/>
                <a:gd name="connsiteX1" fmla="*/ 367909 w 533422"/>
                <a:gd name="connsiteY1" fmla="*/ 292306 h 428748"/>
                <a:gd name="connsiteX2" fmla="*/ 486442 w 533422"/>
                <a:gd name="connsiteY2" fmla="*/ 364272 h 428748"/>
                <a:gd name="connsiteX3" fmla="*/ 530892 w 533422"/>
                <a:gd name="connsiteY3" fmla="*/ 425656 h 428748"/>
                <a:gd name="connsiteX4" fmla="*/ 418709 w 533422"/>
                <a:gd name="connsiteY4" fmla="*/ 417189 h 428748"/>
                <a:gd name="connsiteX5" fmla="*/ 372142 w 533422"/>
                <a:gd name="connsiteY5" fmla="*/ 396022 h 428748"/>
                <a:gd name="connsiteX6" fmla="*/ 293825 w 533422"/>
                <a:gd name="connsiteY6" fmla="*/ 427772 h 428748"/>
                <a:gd name="connsiteX7" fmla="*/ 209159 w 533422"/>
                <a:gd name="connsiteY7" fmla="*/ 364272 h 428748"/>
                <a:gd name="connsiteX8" fmla="*/ 109675 w 533422"/>
                <a:gd name="connsiteY8" fmla="*/ 400256 h 428748"/>
                <a:gd name="connsiteX9" fmla="*/ 5959 w 533422"/>
                <a:gd name="connsiteY9" fmla="*/ 404489 h 428748"/>
                <a:gd name="connsiteX10" fmla="*/ 298059 w 533422"/>
                <a:gd name="connsiteY10" fmla="*/ 372739 h 428748"/>
                <a:gd name="connsiteX11" fmla="*/ 425059 w 533422"/>
                <a:gd name="connsiteY11" fmla="*/ 353689 h 428748"/>
                <a:gd name="connsiteX12" fmla="*/ 321342 w 533422"/>
                <a:gd name="connsiteY12" fmla="*/ 247856 h 428748"/>
                <a:gd name="connsiteX13" fmla="*/ 283242 w 533422"/>
                <a:gd name="connsiteY13" fmla="*/ 206 h 4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422" h="428748">
                  <a:moveTo>
                    <a:pt x="283242" y="206"/>
                  </a:moveTo>
                  <a:cubicBezTo>
                    <a:pt x="291003" y="7614"/>
                    <a:pt x="334042" y="231629"/>
                    <a:pt x="367909" y="292306"/>
                  </a:cubicBezTo>
                  <a:cubicBezTo>
                    <a:pt x="401776" y="352983"/>
                    <a:pt x="459278" y="342047"/>
                    <a:pt x="486442" y="364272"/>
                  </a:cubicBezTo>
                  <a:cubicBezTo>
                    <a:pt x="513606" y="386497"/>
                    <a:pt x="542181" y="416837"/>
                    <a:pt x="530892" y="425656"/>
                  </a:cubicBezTo>
                  <a:cubicBezTo>
                    <a:pt x="519603" y="434475"/>
                    <a:pt x="445167" y="422128"/>
                    <a:pt x="418709" y="417189"/>
                  </a:cubicBezTo>
                  <a:cubicBezTo>
                    <a:pt x="392251" y="412250"/>
                    <a:pt x="392956" y="394258"/>
                    <a:pt x="372142" y="396022"/>
                  </a:cubicBezTo>
                  <a:cubicBezTo>
                    <a:pt x="351328" y="397786"/>
                    <a:pt x="320989" y="433064"/>
                    <a:pt x="293825" y="427772"/>
                  </a:cubicBezTo>
                  <a:cubicBezTo>
                    <a:pt x="266661" y="422480"/>
                    <a:pt x="239851" y="368858"/>
                    <a:pt x="209159" y="364272"/>
                  </a:cubicBezTo>
                  <a:cubicBezTo>
                    <a:pt x="178467" y="359686"/>
                    <a:pt x="143542" y="393553"/>
                    <a:pt x="109675" y="400256"/>
                  </a:cubicBezTo>
                  <a:cubicBezTo>
                    <a:pt x="75808" y="406959"/>
                    <a:pt x="-25438" y="409075"/>
                    <a:pt x="5959" y="404489"/>
                  </a:cubicBezTo>
                  <a:cubicBezTo>
                    <a:pt x="37356" y="399903"/>
                    <a:pt x="228209" y="381206"/>
                    <a:pt x="298059" y="372739"/>
                  </a:cubicBezTo>
                  <a:cubicBezTo>
                    <a:pt x="367909" y="364272"/>
                    <a:pt x="421179" y="374503"/>
                    <a:pt x="425059" y="353689"/>
                  </a:cubicBezTo>
                  <a:cubicBezTo>
                    <a:pt x="428940" y="332875"/>
                    <a:pt x="347448" y="308887"/>
                    <a:pt x="321342" y="247856"/>
                  </a:cubicBezTo>
                  <a:cubicBezTo>
                    <a:pt x="295236" y="186826"/>
                    <a:pt x="275481" y="-7202"/>
                    <a:pt x="283242" y="2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5F4B66FE-5470-4806-A88A-68ED021D8836}"/>
                </a:ext>
              </a:extLst>
            </p:cNvPr>
            <p:cNvSpPr/>
            <p:nvPr/>
          </p:nvSpPr>
          <p:spPr>
            <a:xfrm>
              <a:off x="8280710" y="2715308"/>
              <a:ext cx="135802" cy="270904"/>
            </a:xfrm>
            <a:custGeom>
              <a:avLst/>
              <a:gdLst>
                <a:gd name="connsiteX0" fmla="*/ 1807 w 135802"/>
                <a:gd name="connsiteY0" fmla="*/ 2492 h 270904"/>
                <a:gd name="connsiteX1" fmla="*/ 113990 w 135802"/>
                <a:gd name="connsiteY1" fmla="*/ 231092 h 270904"/>
                <a:gd name="connsiteX2" fmla="*/ 90707 w 135802"/>
                <a:gd name="connsiteY2" fmla="*/ 267075 h 270904"/>
                <a:gd name="connsiteX3" fmla="*/ 135157 w 135802"/>
                <a:gd name="connsiteY3" fmla="*/ 186642 h 270904"/>
                <a:gd name="connsiteX4" fmla="*/ 50490 w 135802"/>
                <a:gd name="connsiteY4" fmla="*/ 112559 h 270904"/>
                <a:gd name="connsiteX5" fmla="*/ 1807 w 135802"/>
                <a:gd name="connsiteY5" fmla="*/ 2492 h 27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02" h="270904">
                  <a:moveTo>
                    <a:pt x="1807" y="2492"/>
                  </a:moveTo>
                  <a:cubicBezTo>
                    <a:pt x="12390" y="22247"/>
                    <a:pt x="99173" y="186995"/>
                    <a:pt x="113990" y="231092"/>
                  </a:cubicBezTo>
                  <a:cubicBezTo>
                    <a:pt x="128807" y="275189"/>
                    <a:pt x="87179" y="274483"/>
                    <a:pt x="90707" y="267075"/>
                  </a:cubicBezTo>
                  <a:cubicBezTo>
                    <a:pt x="94235" y="259667"/>
                    <a:pt x="141860" y="212395"/>
                    <a:pt x="135157" y="186642"/>
                  </a:cubicBezTo>
                  <a:cubicBezTo>
                    <a:pt x="128454" y="160889"/>
                    <a:pt x="71304" y="139017"/>
                    <a:pt x="50490" y="112559"/>
                  </a:cubicBezTo>
                  <a:cubicBezTo>
                    <a:pt x="29676" y="86101"/>
                    <a:pt x="-8776" y="-17263"/>
                    <a:pt x="1807" y="249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FF4F8614-12D4-4713-A057-DF3B2678A559}"/>
                </a:ext>
              </a:extLst>
            </p:cNvPr>
            <p:cNvSpPr/>
            <p:nvPr/>
          </p:nvSpPr>
          <p:spPr>
            <a:xfrm>
              <a:off x="7524493" y="2838408"/>
              <a:ext cx="624495" cy="129162"/>
            </a:xfrm>
            <a:custGeom>
              <a:avLst/>
              <a:gdLst>
                <a:gd name="connsiteX0" fmla="*/ 257 w 624495"/>
                <a:gd name="connsiteY0" fmla="*/ 129159 h 129162"/>
                <a:gd name="connsiteX1" fmla="*/ 296590 w 624495"/>
                <a:gd name="connsiteY1" fmla="*/ 42 h 129162"/>
                <a:gd name="connsiteX2" fmla="*/ 614090 w 624495"/>
                <a:gd name="connsiteY2" fmla="*/ 114342 h 129162"/>
                <a:gd name="connsiteX3" fmla="*/ 529424 w 624495"/>
                <a:gd name="connsiteY3" fmla="*/ 72009 h 129162"/>
                <a:gd name="connsiteX4" fmla="*/ 347390 w 624495"/>
                <a:gd name="connsiteY4" fmla="*/ 4275 h 129162"/>
                <a:gd name="connsiteX5" fmla="*/ 257 w 624495"/>
                <a:gd name="connsiteY5" fmla="*/ 129159 h 12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495" h="129162">
                  <a:moveTo>
                    <a:pt x="257" y="129159"/>
                  </a:moveTo>
                  <a:cubicBezTo>
                    <a:pt x="-8210" y="128453"/>
                    <a:pt x="194285" y="2511"/>
                    <a:pt x="296590" y="42"/>
                  </a:cubicBezTo>
                  <a:cubicBezTo>
                    <a:pt x="398896" y="-2428"/>
                    <a:pt x="575284" y="102348"/>
                    <a:pt x="614090" y="114342"/>
                  </a:cubicBezTo>
                  <a:cubicBezTo>
                    <a:pt x="652896" y="126336"/>
                    <a:pt x="573874" y="90353"/>
                    <a:pt x="529424" y="72009"/>
                  </a:cubicBezTo>
                  <a:cubicBezTo>
                    <a:pt x="484974" y="53664"/>
                    <a:pt x="430998" y="-6308"/>
                    <a:pt x="347390" y="4275"/>
                  </a:cubicBezTo>
                  <a:cubicBezTo>
                    <a:pt x="263782" y="14858"/>
                    <a:pt x="8724" y="129865"/>
                    <a:pt x="257" y="1291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D2D6E31E-AC85-4AB8-9225-EDBD18A424CE}"/>
                </a:ext>
              </a:extLst>
            </p:cNvPr>
            <p:cNvSpPr/>
            <p:nvPr/>
          </p:nvSpPr>
          <p:spPr>
            <a:xfrm>
              <a:off x="7273995" y="2813559"/>
              <a:ext cx="646605" cy="202693"/>
            </a:xfrm>
            <a:custGeom>
              <a:avLst/>
              <a:gdLst>
                <a:gd name="connsiteX0" fmla="*/ 417972 w 646605"/>
                <a:gd name="connsiteY0" fmla="*/ 187874 h 202693"/>
                <a:gd name="connsiteX1" fmla="*/ 238055 w 646605"/>
                <a:gd name="connsiteY1" fmla="*/ 156124 h 202693"/>
                <a:gd name="connsiteX2" fmla="*/ 988 w 646605"/>
                <a:gd name="connsiteY2" fmla="*/ 202691 h 202693"/>
                <a:gd name="connsiteX3" fmla="*/ 159738 w 646605"/>
                <a:gd name="connsiteY3" fmla="*/ 158241 h 202693"/>
                <a:gd name="connsiteX4" fmla="*/ 314255 w 646605"/>
                <a:gd name="connsiteY4" fmla="*/ 137074 h 202693"/>
                <a:gd name="connsiteX5" fmla="*/ 191488 w 646605"/>
                <a:gd name="connsiteY5" fmla="*/ 109558 h 202693"/>
                <a:gd name="connsiteX6" fmla="*/ 430672 w 646605"/>
                <a:gd name="connsiteY6" fmla="*/ 5841 h 202693"/>
                <a:gd name="connsiteX7" fmla="*/ 646572 w 646605"/>
                <a:gd name="connsiteY7" fmla="*/ 14308 h 202693"/>
                <a:gd name="connsiteX8" fmla="*/ 445488 w 646605"/>
                <a:gd name="connsiteY8" fmla="*/ 24891 h 202693"/>
                <a:gd name="connsiteX9" fmla="*/ 225355 w 646605"/>
                <a:gd name="connsiteY9" fmla="*/ 115908 h 202693"/>
                <a:gd name="connsiteX10" fmla="*/ 417972 w 646605"/>
                <a:gd name="connsiteY10" fmla="*/ 187874 h 20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05" h="202693">
                  <a:moveTo>
                    <a:pt x="417972" y="187874"/>
                  </a:moveTo>
                  <a:cubicBezTo>
                    <a:pt x="420089" y="194577"/>
                    <a:pt x="307552" y="153655"/>
                    <a:pt x="238055" y="156124"/>
                  </a:cubicBezTo>
                  <a:cubicBezTo>
                    <a:pt x="168558" y="158593"/>
                    <a:pt x="14041" y="202338"/>
                    <a:pt x="988" y="202691"/>
                  </a:cubicBezTo>
                  <a:cubicBezTo>
                    <a:pt x="-12065" y="203044"/>
                    <a:pt x="107527" y="169177"/>
                    <a:pt x="159738" y="158241"/>
                  </a:cubicBezTo>
                  <a:cubicBezTo>
                    <a:pt x="211949" y="147305"/>
                    <a:pt x="308963" y="145188"/>
                    <a:pt x="314255" y="137074"/>
                  </a:cubicBezTo>
                  <a:cubicBezTo>
                    <a:pt x="319547" y="128960"/>
                    <a:pt x="172085" y="131430"/>
                    <a:pt x="191488" y="109558"/>
                  </a:cubicBezTo>
                  <a:cubicBezTo>
                    <a:pt x="210891" y="87686"/>
                    <a:pt x="354825" y="21716"/>
                    <a:pt x="430672" y="5841"/>
                  </a:cubicBezTo>
                  <a:cubicBezTo>
                    <a:pt x="506519" y="-10034"/>
                    <a:pt x="644103" y="11133"/>
                    <a:pt x="646572" y="14308"/>
                  </a:cubicBezTo>
                  <a:cubicBezTo>
                    <a:pt x="649041" y="17483"/>
                    <a:pt x="515691" y="7958"/>
                    <a:pt x="445488" y="24891"/>
                  </a:cubicBezTo>
                  <a:cubicBezTo>
                    <a:pt x="375285" y="41824"/>
                    <a:pt x="230999" y="88391"/>
                    <a:pt x="225355" y="115908"/>
                  </a:cubicBezTo>
                  <a:cubicBezTo>
                    <a:pt x="219711" y="143425"/>
                    <a:pt x="415855" y="181171"/>
                    <a:pt x="417972" y="1878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D2BE38C7-727D-4D63-8B2B-5A948AB37859}"/>
                </a:ext>
              </a:extLst>
            </p:cNvPr>
            <p:cNvSpPr/>
            <p:nvPr/>
          </p:nvSpPr>
          <p:spPr>
            <a:xfrm>
              <a:off x="7192356" y="3064709"/>
              <a:ext cx="455169" cy="65934"/>
            </a:xfrm>
            <a:custGeom>
              <a:avLst/>
              <a:gdLst>
                <a:gd name="connsiteX0" fmla="*/ 4311 w 455169"/>
                <a:gd name="connsiteY0" fmla="*/ 65841 h 65934"/>
                <a:gd name="connsiteX1" fmla="*/ 287944 w 455169"/>
                <a:gd name="connsiteY1" fmla="*/ 57374 h 65934"/>
                <a:gd name="connsiteX2" fmla="*/ 455161 w 455169"/>
                <a:gd name="connsiteY2" fmla="*/ 224 h 65934"/>
                <a:gd name="connsiteX3" fmla="*/ 281594 w 455169"/>
                <a:gd name="connsiteY3" fmla="*/ 38324 h 65934"/>
                <a:gd name="connsiteX4" fmla="*/ 129194 w 455169"/>
                <a:gd name="connsiteY4" fmla="*/ 59491 h 65934"/>
                <a:gd name="connsiteX5" fmla="*/ 4311 w 455169"/>
                <a:gd name="connsiteY5" fmla="*/ 65841 h 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169" h="65934">
                  <a:moveTo>
                    <a:pt x="4311" y="65841"/>
                  </a:moveTo>
                  <a:cubicBezTo>
                    <a:pt x="30769" y="65488"/>
                    <a:pt x="212802" y="68310"/>
                    <a:pt x="287944" y="57374"/>
                  </a:cubicBezTo>
                  <a:cubicBezTo>
                    <a:pt x="363086" y="46438"/>
                    <a:pt x="456219" y="3399"/>
                    <a:pt x="455161" y="224"/>
                  </a:cubicBezTo>
                  <a:cubicBezTo>
                    <a:pt x="454103" y="-2951"/>
                    <a:pt x="335922" y="28446"/>
                    <a:pt x="281594" y="38324"/>
                  </a:cubicBezTo>
                  <a:cubicBezTo>
                    <a:pt x="227266" y="48202"/>
                    <a:pt x="178583" y="53141"/>
                    <a:pt x="129194" y="59491"/>
                  </a:cubicBezTo>
                  <a:cubicBezTo>
                    <a:pt x="79805" y="65841"/>
                    <a:pt x="-22147" y="66194"/>
                    <a:pt x="4311" y="658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0B94EED0-F7D7-4FE7-862E-3318C38A7FFE}"/>
                </a:ext>
              </a:extLst>
            </p:cNvPr>
            <p:cNvSpPr/>
            <p:nvPr/>
          </p:nvSpPr>
          <p:spPr>
            <a:xfrm>
              <a:off x="7187808" y="3091679"/>
              <a:ext cx="584669" cy="104387"/>
            </a:xfrm>
            <a:custGeom>
              <a:avLst/>
              <a:gdLst>
                <a:gd name="connsiteX0" fmla="*/ 392 w 584669"/>
                <a:gd name="connsiteY0" fmla="*/ 89671 h 104387"/>
                <a:gd name="connsiteX1" fmla="*/ 248042 w 584669"/>
                <a:gd name="connsiteY1" fmla="*/ 89671 h 104387"/>
                <a:gd name="connsiteX2" fmla="*/ 423725 w 584669"/>
                <a:gd name="connsiteY2" fmla="*/ 36754 h 104387"/>
                <a:gd name="connsiteX3" fmla="*/ 485109 w 584669"/>
                <a:gd name="connsiteY3" fmla="*/ 19821 h 104387"/>
                <a:gd name="connsiteX4" fmla="*/ 584592 w 584669"/>
                <a:gd name="connsiteY4" fmla="*/ 72738 h 104387"/>
                <a:gd name="connsiteX5" fmla="*/ 468175 w 584669"/>
                <a:gd name="connsiteY5" fmla="*/ 2888 h 104387"/>
                <a:gd name="connsiteX6" fmla="*/ 408909 w 584669"/>
                <a:gd name="connsiteY6" fmla="*/ 21938 h 104387"/>
                <a:gd name="connsiteX7" fmla="*/ 197242 w 584669"/>
                <a:gd name="connsiteY7" fmla="*/ 100254 h 104387"/>
                <a:gd name="connsiteX8" fmla="*/ 392 w 584669"/>
                <a:gd name="connsiteY8" fmla="*/ 89671 h 1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69" h="104387">
                  <a:moveTo>
                    <a:pt x="392" y="89671"/>
                  </a:moveTo>
                  <a:cubicBezTo>
                    <a:pt x="8859" y="87907"/>
                    <a:pt x="177487" y="98490"/>
                    <a:pt x="248042" y="89671"/>
                  </a:cubicBezTo>
                  <a:cubicBezTo>
                    <a:pt x="318597" y="80852"/>
                    <a:pt x="384214" y="48396"/>
                    <a:pt x="423725" y="36754"/>
                  </a:cubicBezTo>
                  <a:cubicBezTo>
                    <a:pt x="463236" y="25112"/>
                    <a:pt x="458298" y="13824"/>
                    <a:pt x="485109" y="19821"/>
                  </a:cubicBezTo>
                  <a:cubicBezTo>
                    <a:pt x="511920" y="25818"/>
                    <a:pt x="587414" y="75560"/>
                    <a:pt x="584592" y="72738"/>
                  </a:cubicBezTo>
                  <a:cubicBezTo>
                    <a:pt x="581770" y="69916"/>
                    <a:pt x="497456" y="11355"/>
                    <a:pt x="468175" y="2888"/>
                  </a:cubicBezTo>
                  <a:cubicBezTo>
                    <a:pt x="438894" y="-5579"/>
                    <a:pt x="454064" y="5710"/>
                    <a:pt x="408909" y="21938"/>
                  </a:cubicBezTo>
                  <a:cubicBezTo>
                    <a:pt x="363754" y="38166"/>
                    <a:pt x="272031" y="87201"/>
                    <a:pt x="197242" y="100254"/>
                  </a:cubicBezTo>
                  <a:cubicBezTo>
                    <a:pt x="122453" y="113307"/>
                    <a:pt x="-8075" y="91435"/>
                    <a:pt x="392" y="896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9E34F7DE-0D19-4FE3-A72F-F643D3172455}"/>
                </a:ext>
              </a:extLst>
            </p:cNvPr>
            <p:cNvSpPr/>
            <p:nvPr/>
          </p:nvSpPr>
          <p:spPr>
            <a:xfrm>
              <a:off x="7291665" y="3143094"/>
              <a:ext cx="476634" cy="100950"/>
            </a:xfrm>
            <a:custGeom>
              <a:avLst/>
              <a:gdLst>
                <a:gd name="connsiteX0" fmla="*/ 252 w 476634"/>
                <a:gd name="connsiteY0" fmla="*/ 91173 h 100950"/>
                <a:gd name="connsiteX1" fmla="*/ 167468 w 476634"/>
                <a:gd name="connsiteY1" fmla="*/ 97523 h 100950"/>
                <a:gd name="connsiteX2" fmla="*/ 370668 w 476634"/>
                <a:gd name="connsiteY2" fmla="*/ 34023 h 100950"/>
                <a:gd name="connsiteX3" fmla="*/ 474385 w 476634"/>
                <a:gd name="connsiteY3" fmla="*/ 156 h 100950"/>
                <a:gd name="connsiteX4" fmla="*/ 277535 w 476634"/>
                <a:gd name="connsiteY4" fmla="*/ 46723 h 100950"/>
                <a:gd name="connsiteX5" fmla="*/ 133602 w 476634"/>
                <a:gd name="connsiteY5" fmla="*/ 80589 h 100950"/>
                <a:gd name="connsiteX6" fmla="*/ 252 w 476634"/>
                <a:gd name="connsiteY6" fmla="*/ 91173 h 10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634" h="100950">
                  <a:moveTo>
                    <a:pt x="252" y="91173"/>
                  </a:moveTo>
                  <a:cubicBezTo>
                    <a:pt x="5896" y="93995"/>
                    <a:pt x="105732" y="107048"/>
                    <a:pt x="167468" y="97523"/>
                  </a:cubicBezTo>
                  <a:cubicBezTo>
                    <a:pt x="229204" y="87998"/>
                    <a:pt x="370668" y="34023"/>
                    <a:pt x="370668" y="34023"/>
                  </a:cubicBezTo>
                  <a:cubicBezTo>
                    <a:pt x="421821" y="17795"/>
                    <a:pt x="489907" y="-1961"/>
                    <a:pt x="474385" y="156"/>
                  </a:cubicBezTo>
                  <a:cubicBezTo>
                    <a:pt x="458863" y="2273"/>
                    <a:pt x="334332" y="33317"/>
                    <a:pt x="277535" y="46723"/>
                  </a:cubicBezTo>
                  <a:cubicBezTo>
                    <a:pt x="220738" y="60128"/>
                    <a:pt x="182285" y="73886"/>
                    <a:pt x="133602" y="80589"/>
                  </a:cubicBezTo>
                  <a:cubicBezTo>
                    <a:pt x="84919" y="87292"/>
                    <a:pt x="-5392" y="88351"/>
                    <a:pt x="252" y="9117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F90C9E4D-E60B-433B-9804-FDD8C2C0381F}"/>
                </a:ext>
              </a:extLst>
            </p:cNvPr>
            <p:cNvSpPr/>
            <p:nvPr/>
          </p:nvSpPr>
          <p:spPr>
            <a:xfrm>
              <a:off x="7181848" y="3197768"/>
              <a:ext cx="114699" cy="222782"/>
            </a:xfrm>
            <a:custGeom>
              <a:avLst/>
              <a:gdLst>
                <a:gd name="connsiteX0" fmla="*/ 2 w 114699"/>
                <a:gd name="connsiteY0" fmla="*/ 15332 h 222782"/>
                <a:gd name="connsiteX1" fmla="*/ 52919 w 114699"/>
                <a:gd name="connsiteY1" fmla="*/ 133865 h 222782"/>
                <a:gd name="connsiteX2" fmla="*/ 44452 w 114699"/>
                <a:gd name="connsiteY2" fmla="*/ 222765 h 222782"/>
                <a:gd name="connsiteX3" fmla="*/ 76202 w 114699"/>
                <a:gd name="connsiteY3" fmla="*/ 140215 h 222782"/>
                <a:gd name="connsiteX4" fmla="*/ 114302 w 114699"/>
                <a:gd name="connsiteY4" fmla="*/ 515 h 222782"/>
                <a:gd name="connsiteX5" fmla="*/ 50802 w 114699"/>
                <a:gd name="connsiteY5" fmla="*/ 91532 h 222782"/>
                <a:gd name="connsiteX6" fmla="*/ 2 w 114699"/>
                <a:gd name="connsiteY6" fmla="*/ 15332 h 2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99" h="222782">
                  <a:moveTo>
                    <a:pt x="2" y="15332"/>
                  </a:moveTo>
                  <a:cubicBezTo>
                    <a:pt x="355" y="22387"/>
                    <a:pt x="45511" y="99293"/>
                    <a:pt x="52919" y="133865"/>
                  </a:cubicBezTo>
                  <a:cubicBezTo>
                    <a:pt x="60327" y="168437"/>
                    <a:pt x="40572" y="221707"/>
                    <a:pt x="44452" y="222765"/>
                  </a:cubicBezTo>
                  <a:cubicBezTo>
                    <a:pt x="48333" y="223823"/>
                    <a:pt x="64560" y="177257"/>
                    <a:pt x="76202" y="140215"/>
                  </a:cubicBezTo>
                  <a:cubicBezTo>
                    <a:pt x="87844" y="103173"/>
                    <a:pt x="118535" y="8629"/>
                    <a:pt x="114302" y="515"/>
                  </a:cubicBezTo>
                  <a:cubicBezTo>
                    <a:pt x="110069" y="-7599"/>
                    <a:pt x="69499" y="82713"/>
                    <a:pt x="50802" y="91532"/>
                  </a:cubicBezTo>
                  <a:cubicBezTo>
                    <a:pt x="32105" y="100351"/>
                    <a:pt x="-351" y="8277"/>
                    <a:pt x="2" y="1533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98DB6EE-B7AC-4FB2-9DE4-0AFC88A1A38F}"/>
                </a:ext>
              </a:extLst>
            </p:cNvPr>
            <p:cNvSpPr/>
            <p:nvPr/>
          </p:nvSpPr>
          <p:spPr>
            <a:xfrm>
              <a:off x="7649536" y="3011517"/>
              <a:ext cx="286195" cy="527564"/>
            </a:xfrm>
            <a:custGeom>
              <a:avLst/>
              <a:gdLst>
                <a:gd name="connsiteX0" fmla="*/ 97 w 286195"/>
                <a:gd name="connsiteY0" fmla="*/ 500 h 527564"/>
                <a:gd name="connsiteX1" fmla="*/ 226581 w 286195"/>
                <a:gd name="connsiteY1" fmla="*/ 70350 h 527564"/>
                <a:gd name="connsiteX2" fmla="*/ 264681 w 286195"/>
                <a:gd name="connsiteY2" fmla="*/ 224866 h 527564"/>
                <a:gd name="connsiteX3" fmla="*/ 283731 w 286195"/>
                <a:gd name="connsiteY3" fmla="*/ 366683 h 527564"/>
                <a:gd name="connsiteX4" fmla="*/ 209647 w 286195"/>
                <a:gd name="connsiteY4" fmla="*/ 400550 h 527564"/>
                <a:gd name="connsiteX5" fmla="*/ 169431 w 286195"/>
                <a:gd name="connsiteY5" fmla="*/ 457700 h 527564"/>
                <a:gd name="connsiteX6" fmla="*/ 156731 w 286195"/>
                <a:gd name="connsiteY6" fmla="*/ 527550 h 527564"/>
                <a:gd name="connsiteX7" fmla="*/ 29731 w 286195"/>
                <a:gd name="connsiteY7" fmla="*/ 464050 h 527564"/>
                <a:gd name="connsiteX8" fmla="*/ 146147 w 286195"/>
                <a:gd name="connsiteY8" fmla="*/ 483100 h 527564"/>
                <a:gd name="connsiteX9" fmla="*/ 173664 w 286195"/>
                <a:gd name="connsiteY9" fmla="*/ 400550 h 527564"/>
                <a:gd name="connsiteX10" fmla="*/ 273147 w 286195"/>
                <a:gd name="connsiteY10" fmla="*/ 315883 h 527564"/>
                <a:gd name="connsiteX11" fmla="*/ 199064 w 286195"/>
                <a:gd name="connsiteY11" fmla="*/ 55533 h 527564"/>
                <a:gd name="connsiteX12" fmla="*/ 97 w 286195"/>
                <a:gd name="connsiteY12" fmla="*/ 500 h 5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95" h="527564">
                  <a:moveTo>
                    <a:pt x="97" y="500"/>
                  </a:moveTo>
                  <a:cubicBezTo>
                    <a:pt x="4683" y="2969"/>
                    <a:pt x="182484" y="32956"/>
                    <a:pt x="226581" y="70350"/>
                  </a:cubicBezTo>
                  <a:cubicBezTo>
                    <a:pt x="270678" y="107744"/>
                    <a:pt x="255156" y="175477"/>
                    <a:pt x="264681" y="224866"/>
                  </a:cubicBezTo>
                  <a:cubicBezTo>
                    <a:pt x="274206" y="274255"/>
                    <a:pt x="292903" y="337402"/>
                    <a:pt x="283731" y="366683"/>
                  </a:cubicBezTo>
                  <a:cubicBezTo>
                    <a:pt x="274559" y="395964"/>
                    <a:pt x="228697" y="385381"/>
                    <a:pt x="209647" y="400550"/>
                  </a:cubicBezTo>
                  <a:cubicBezTo>
                    <a:pt x="190597" y="415720"/>
                    <a:pt x="178250" y="436533"/>
                    <a:pt x="169431" y="457700"/>
                  </a:cubicBezTo>
                  <a:cubicBezTo>
                    <a:pt x="160612" y="478867"/>
                    <a:pt x="180014" y="526492"/>
                    <a:pt x="156731" y="527550"/>
                  </a:cubicBezTo>
                  <a:cubicBezTo>
                    <a:pt x="133448" y="528608"/>
                    <a:pt x="31495" y="471458"/>
                    <a:pt x="29731" y="464050"/>
                  </a:cubicBezTo>
                  <a:cubicBezTo>
                    <a:pt x="27967" y="456642"/>
                    <a:pt x="122158" y="493683"/>
                    <a:pt x="146147" y="483100"/>
                  </a:cubicBezTo>
                  <a:cubicBezTo>
                    <a:pt x="170136" y="472517"/>
                    <a:pt x="152497" y="428420"/>
                    <a:pt x="173664" y="400550"/>
                  </a:cubicBezTo>
                  <a:cubicBezTo>
                    <a:pt x="194831" y="372680"/>
                    <a:pt x="268914" y="373386"/>
                    <a:pt x="273147" y="315883"/>
                  </a:cubicBezTo>
                  <a:cubicBezTo>
                    <a:pt x="277380" y="258380"/>
                    <a:pt x="243867" y="108097"/>
                    <a:pt x="199064" y="55533"/>
                  </a:cubicBezTo>
                  <a:cubicBezTo>
                    <a:pt x="154261" y="2969"/>
                    <a:pt x="-4489" y="-1969"/>
                    <a:pt x="97" y="50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69A80EDC-A7AD-4232-9CBE-D9A0B515E1D8}"/>
                </a:ext>
              </a:extLst>
            </p:cNvPr>
            <p:cNvSpPr/>
            <p:nvPr/>
          </p:nvSpPr>
          <p:spPr>
            <a:xfrm>
              <a:off x="7886362" y="2938384"/>
              <a:ext cx="416334" cy="154138"/>
            </a:xfrm>
            <a:custGeom>
              <a:avLst/>
              <a:gdLst>
                <a:gd name="connsiteX0" fmla="*/ 338 w 416334"/>
                <a:gd name="connsiteY0" fmla="*/ 154066 h 154138"/>
                <a:gd name="connsiteX1" fmla="*/ 34205 w 416334"/>
                <a:gd name="connsiteY1" fmla="*/ 111733 h 154138"/>
                <a:gd name="connsiteX2" fmla="*/ 104055 w 416334"/>
                <a:gd name="connsiteY2" fmla="*/ 82099 h 154138"/>
                <a:gd name="connsiteX3" fmla="*/ 220471 w 416334"/>
                <a:gd name="connsiteY3" fmla="*/ 41883 h 154138"/>
                <a:gd name="connsiteX4" fmla="*/ 283971 w 416334"/>
                <a:gd name="connsiteY4" fmla="*/ 1666 h 154138"/>
                <a:gd name="connsiteX5" fmla="*/ 408855 w 416334"/>
                <a:gd name="connsiteY5" fmla="*/ 101149 h 154138"/>
                <a:gd name="connsiteX6" fmla="*/ 391921 w 416334"/>
                <a:gd name="connsiteY6" fmla="*/ 151949 h 154138"/>
                <a:gd name="connsiteX7" fmla="*/ 307255 w 416334"/>
                <a:gd name="connsiteY7" fmla="*/ 31299 h 154138"/>
                <a:gd name="connsiteX8" fmla="*/ 267038 w 416334"/>
                <a:gd name="connsiteY8" fmla="*/ 37649 h 154138"/>
                <a:gd name="connsiteX9" fmla="*/ 53255 w 416334"/>
                <a:gd name="connsiteY9" fmla="*/ 111733 h 154138"/>
                <a:gd name="connsiteX10" fmla="*/ 338 w 416334"/>
                <a:gd name="connsiteY10" fmla="*/ 154066 h 1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334" h="154138">
                  <a:moveTo>
                    <a:pt x="338" y="154066"/>
                  </a:moveTo>
                  <a:cubicBezTo>
                    <a:pt x="-2837" y="154066"/>
                    <a:pt x="16919" y="123728"/>
                    <a:pt x="34205" y="111733"/>
                  </a:cubicBezTo>
                  <a:cubicBezTo>
                    <a:pt x="51491" y="99738"/>
                    <a:pt x="73011" y="93741"/>
                    <a:pt x="104055" y="82099"/>
                  </a:cubicBezTo>
                  <a:cubicBezTo>
                    <a:pt x="135099" y="70457"/>
                    <a:pt x="190485" y="55288"/>
                    <a:pt x="220471" y="41883"/>
                  </a:cubicBezTo>
                  <a:cubicBezTo>
                    <a:pt x="250457" y="28478"/>
                    <a:pt x="252574" y="-8212"/>
                    <a:pt x="283971" y="1666"/>
                  </a:cubicBezTo>
                  <a:cubicBezTo>
                    <a:pt x="315368" y="11544"/>
                    <a:pt x="390863" y="76102"/>
                    <a:pt x="408855" y="101149"/>
                  </a:cubicBezTo>
                  <a:cubicBezTo>
                    <a:pt x="426847" y="126196"/>
                    <a:pt x="408854" y="163591"/>
                    <a:pt x="391921" y="151949"/>
                  </a:cubicBezTo>
                  <a:cubicBezTo>
                    <a:pt x="374988" y="140307"/>
                    <a:pt x="328069" y="50349"/>
                    <a:pt x="307255" y="31299"/>
                  </a:cubicBezTo>
                  <a:cubicBezTo>
                    <a:pt x="286441" y="12249"/>
                    <a:pt x="309371" y="24243"/>
                    <a:pt x="267038" y="37649"/>
                  </a:cubicBezTo>
                  <a:cubicBezTo>
                    <a:pt x="224705" y="51055"/>
                    <a:pt x="97705" y="93741"/>
                    <a:pt x="53255" y="111733"/>
                  </a:cubicBezTo>
                  <a:cubicBezTo>
                    <a:pt x="8805" y="129725"/>
                    <a:pt x="3513" y="154066"/>
                    <a:pt x="338" y="15406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68373F7F-3061-43B0-A77A-222CB4E9ED60}"/>
                </a:ext>
              </a:extLst>
            </p:cNvPr>
            <p:cNvSpPr/>
            <p:nvPr/>
          </p:nvSpPr>
          <p:spPr>
            <a:xfrm>
              <a:off x="8276167" y="3099799"/>
              <a:ext cx="601538" cy="269950"/>
            </a:xfrm>
            <a:custGeom>
              <a:avLst/>
              <a:gdLst>
                <a:gd name="connsiteX0" fmla="*/ 601133 w 601538"/>
                <a:gd name="connsiteY0" fmla="*/ 269934 h 269950"/>
                <a:gd name="connsiteX1" fmla="*/ 444500 w 601538"/>
                <a:gd name="connsiteY1" fmla="*/ 30751 h 269950"/>
                <a:gd name="connsiteX2" fmla="*/ 306916 w 601538"/>
                <a:gd name="connsiteY2" fmla="*/ 15934 h 269950"/>
                <a:gd name="connsiteX3" fmla="*/ 165100 w 601538"/>
                <a:gd name="connsiteY3" fmla="*/ 13818 h 269950"/>
                <a:gd name="connsiteX4" fmla="*/ 0 w 601538"/>
                <a:gd name="connsiteY4" fmla="*/ 121768 h 269950"/>
                <a:gd name="connsiteX5" fmla="*/ 165100 w 601538"/>
                <a:gd name="connsiteY5" fmla="*/ 28634 h 269950"/>
                <a:gd name="connsiteX6" fmla="*/ 395816 w 601538"/>
                <a:gd name="connsiteY6" fmla="*/ 18051 h 269950"/>
                <a:gd name="connsiteX7" fmla="*/ 601133 w 601538"/>
                <a:gd name="connsiteY7" fmla="*/ 269934 h 2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538" h="269950">
                  <a:moveTo>
                    <a:pt x="601133" y="269934"/>
                  </a:moveTo>
                  <a:cubicBezTo>
                    <a:pt x="609247" y="272051"/>
                    <a:pt x="493536" y="73084"/>
                    <a:pt x="444500" y="30751"/>
                  </a:cubicBezTo>
                  <a:cubicBezTo>
                    <a:pt x="395464" y="-11582"/>
                    <a:pt x="353483" y="18756"/>
                    <a:pt x="306916" y="15934"/>
                  </a:cubicBezTo>
                  <a:cubicBezTo>
                    <a:pt x="260349" y="13112"/>
                    <a:pt x="216253" y="-3821"/>
                    <a:pt x="165100" y="13818"/>
                  </a:cubicBezTo>
                  <a:cubicBezTo>
                    <a:pt x="113947" y="31457"/>
                    <a:pt x="0" y="119299"/>
                    <a:pt x="0" y="121768"/>
                  </a:cubicBezTo>
                  <a:cubicBezTo>
                    <a:pt x="0" y="124237"/>
                    <a:pt x="99131" y="45920"/>
                    <a:pt x="165100" y="28634"/>
                  </a:cubicBezTo>
                  <a:cubicBezTo>
                    <a:pt x="231069" y="11348"/>
                    <a:pt x="325260" y="-20049"/>
                    <a:pt x="395816" y="18051"/>
                  </a:cubicBezTo>
                  <a:cubicBezTo>
                    <a:pt x="466371" y="56151"/>
                    <a:pt x="593019" y="267817"/>
                    <a:pt x="601133" y="26993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CC02F0DE-3376-4A48-BE20-404EE5A3EABE}"/>
                </a:ext>
              </a:extLst>
            </p:cNvPr>
            <p:cNvSpPr/>
            <p:nvPr/>
          </p:nvSpPr>
          <p:spPr>
            <a:xfrm>
              <a:off x="8359328" y="3218896"/>
              <a:ext cx="401557" cy="209098"/>
            </a:xfrm>
            <a:custGeom>
              <a:avLst/>
              <a:gdLst>
                <a:gd name="connsiteX0" fmla="*/ 9972 w 401557"/>
                <a:gd name="connsiteY0" fmla="*/ 40771 h 209098"/>
                <a:gd name="connsiteX1" fmla="*/ 71355 w 401557"/>
                <a:gd name="connsiteY1" fmla="*/ 40771 h 209098"/>
                <a:gd name="connsiteX2" fmla="*/ 242805 w 401557"/>
                <a:gd name="connsiteY2" fmla="*/ 30187 h 209098"/>
                <a:gd name="connsiteX3" fmla="*/ 338055 w 401557"/>
                <a:gd name="connsiteY3" fmla="*/ 133904 h 209098"/>
                <a:gd name="connsiteX4" fmla="*/ 401555 w 401557"/>
                <a:gd name="connsiteY4" fmla="*/ 207987 h 209098"/>
                <a:gd name="connsiteX5" fmla="*/ 335939 w 401557"/>
                <a:gd name="connsiteY5" fmla="*/ 76754 h 209098"/>
                <a:gd name="connsiteX6" fmla="*/ 268205 w 401557"/>
                <a:gd name="connsiteY6" fmla="*/ 554 h 209098"/>
                <a:gd name="connsiteX7" fmla="*/ 9972 w 401557"/>
                <a:gd name="connsiteY7" fmla="*/ 40771 h 2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557" h="209098">
                  <a:moveTo>
                    <a:pt x="9972" y="40771"/>
                  </a:moveTo>
                  <a:cubicBezTo>
                    <a:pt x="-22836" y="47474"/>
                    <a:pt x="32550" y="42535"/>
                    <a:pt x="71355" y="40771"/>
                  </a:cubicBezTo>
                  <a:cubicBezTo>
                    <a:pt x="110160" y="39007"/>
                    <a:pt x="198355" y="14665"/>
                    <a:pt x="242805" y="30187"/>
                  </a:cubicBezTo>
                  <a:cubicBezTo>
                    <a:pt x="287255" y="45709"/>
                    <a:pt x="311597" y="104271"/>
                    <a:pt x="338055" y="133904"/>
                  </a:cubicBezTo>
                  <a:cubicBezTo>
                    <a:pt x="364513" y="163537"/>
                    <a:pt x="401908" y="217512"/>
                    <a:pt x="401555" y="207987"/>
                  </a:cubicBezTo>
                  <a:cubicBezTo>
                    <a:pt x="401202" y="198462"/>
                    <a:pt x="358164" y="111326"/>
                    <a:pt x="335939" y="76754"/>
                  </a:cubicBezTo>
                  <a:cubicBezTo>
                    <a:pt x="313714" y="42182"/>
                    <a:pt x="316183" y="6198"/>
                    <a:pt x="268205" y="554"/>
                  </a:cubicBezTo>
                  <a:cubicBezTo>
                    <a:pt x="220227" y="-5091"/>
                    <a:pt x="42780" y="34068"/>
                    <a:pt x="9972" y="407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5F0D466B-3CFC-4451-A647-381CB5A9AFE2}"/>
                </a:ext>
              </a:extLst>
            </p:cNvPr>
            <p:cNvSpPr/>
            <p:nvPr/>
          </p:nvSpPr>
          <p:spPr>
            <a:xfrm>
              <a:off x="8337856" y="3227400"/>
              <a:ext cx="429500" cy="219147"/>
            </a:xfrm>
            <a:custGeom>
              <a:avLst/>
              <a:gdLst>
                <a:gd name="connsiteX0" fmla="*/ 1811 w 429500"/>
                <a:gd name="connsiteY0" fmla="*/ 517 h 219147"/>
                <a:gd name="connsiteX1" fmla="*/ 312961 w 429500"/>
                <a:gd name="connsiteY1" fmla="*/ 125400 h 219147"/>
                <a:gd name="connsiteX2" fmla="*/ 429377 w 429500"/>
                <a:gd name="connsiteY2" fmla="*/ 218533 h 219147"/>
                <a:gd name="connsiteX3" fmla="*/ 332011 w 429500"/>
                <a:gd name="connsiteY3" fmla="*/ 165617 h 219147"/>
                <a:gd name="connsiteX4" fmla="*/ 177494 w 429500"/>
                <a:gd name="connsiteY4" fmla="*/ 161383 h 219147"/>
                <a:gd name="connsiteX5" fmla="*/ 183844 w 429500"/>
                <a:gd name="connsiteY5" fmla="*/ 83067 h 219147"/>
                <a:gd name="connsiteX6" fmla="*/ 1811 w 429500"/>
                <a:gd name="connsiteY6" fmla="*/ 517 h 2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00" h="219147">
                  <a:moveTo>
                    <a:pt x="1811" y="517"/>
                  </a:moveTo>
                  <a:cubicBezTo>
                    <a:pt x="23331" y="7573"/>
                    <a:pt x="241700" y="89064"/>
                    <a:pt x="312961" y="125400"/>
                  </a:cubicBezTo>
                  <a:cubicBezTo>
                    <a:pt x="384222" y="161736"/>
                    <a:pt x="426202" y="211830"/>
                    <a:pt x="429377" y="218533"/>
                  </a:cubicBezTo>
                  <a:cubicBezTo>
                    <a:pt x="432552" y="225236"/>
                    <a:pt x="373992" y="175142"/>
                    <a:pt x="332011" y="165617"/>
                  </a:cubicBezTo>
                  <a:cubicBezTo>
                    <a:pt x="290030" y="156092"/>
                    <a:pt x="202188" y="175141"/>
                    <a:pt x="177494" y="161383"/>
                  </a:cubicBezTo>
                  <a:cubicBezTo>
                    <a:pt x="152800" y="147625"/>
                    <a:pt x="210655" y="105645"/>
                    <a:pt x="183844" y="83067"/>
                  </a:cubicBezTo>
                  <a:cubicBezTo>
                    <a:pt x="157033" y="60489"/>
                    <a:pt x="-19709" y="-6539"/>
                    <a:pt x="1811" y="51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AC8FE5EF-28E2-43D8-9F7D-31E5AC7FBAEC}"/>
                </a:ext>
              </a:extLst>
            </p:cNvPr>
            <p:cNvSpPr/>
            <p:nvPr/>
          </p:nvSpPr>
          <p:spPr>
            <a:xfrm>
              <a:off x="8042772" y="3112655"/>
              <a:ext cx="428162" cy="320651"/>
            </a:xfrm>
            <a:custGeom>
              <a:avLst/>
              <a:gdLst>
                <a:gd name="connsiteX0" fmla="*/ 428128 w 428162"/>
                <a:gd name="connsiteY0" fmla="*/ 962 h 320651"/>
                <a:gd name="connsiteX1" fmla="*/ 83111 w 428162"/>
                <a:gd name="connsiteY1" fmla="*/ 32712 h 320651"/>
                <a:gd name="connsiteX2" fmla="*/ 40778 w 428162"/>
                <a:gd name="connsiteY2" fmla="*/ 147012 h 320651"/>
                <a:gd name="connsiteX3" fmla="*/ 6911 w 428162"/>
                <a:gd name="connsiteY3" fmla="*/ 180878 h 320651"/>
                <a:gd name="connsiteX4" fmla="*/ 184711 w 428162"/>
                <a:gd name="connsiteY4" fmla="*/ 293062 h 320651"/>
                <a:gd name="connsiteX5" fmla="*/ 201645 w 428162"/>
                <a:gd name="connsiteY5" fmla="*/ 316345 h 320651"/>
                <a:gd name="connsiteX6" fmla="*/ 80995 w 428162"/>
                <a:gd name="connsiteY6" fmla="*/ 225328 h 320651"/>
                <a:gd name="connsiteX7" fmla="*/ 57711 w 428162"/>
                <a:gd name="connsiteY7" fmla="*/ 155478 h 320651"/>
                <a:gd name="connsiteX8" fmla="*/ 104278 w 428162"/>
                <a:gd name="connsiteY8" fmla="*/ 60228 h 320651"/>
                <a:gd name="connsiteX9" fmla="*/ 428128 w 428162"/>
                <a:gd name="connsiteY9" fmla="*/ 962 h 3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162" h="320651">
                  <a:moveTo>
                    <a:pt x="428128" y="962"/>
                  </a:moveTo>
                  <a:cubicBezTo>
                    <a:pt x="424600" y="-3624"/>
                    <a:pt x="147669" y="8370"/>
                    <a:pt x="83111" y="32712"/>
                  </a:cubicBezTo>
                  <a:cubicBezTo>
                    <a:pt x="18553" y="57054"/>
                    <a:pt x="53478" y="122318"/>
                    <a:pt x="40778" y="147012"/>
                  </a:cubicBezTo>
                  <a:cubicBezTo>
                    <a:pt x="28078" y="171706"/>
                    <a:pt x="-17078" y="156536"/>
                    <a:pt x="6911" y="180878"/>
                  </a:cubicBezTo>
                  <a:cubicBezTo>
                    <a:pt x="30900" y="205220"/>
                    <a:pt x="152255" y="270484"/>
                    <a:pt x="184711" y="293062"/>
                  </a:cubicBezTo>
                  <a:cubicBezTo>
                    <a:pt x="217167" y="315640"/>
                    <a:pt x="218931" y="327634"/>
                    <a:pt x="201645" y="316345"/>
                  </a:cubicBezTo>
                  <a:cubicBezTo>
                    <a:pt x="184359" y="305056"/>
                    <a:pt x="104984" y="252139"/>
                    <a:pt x="80995" y="225328"/>
                  </a:cubicBezTo>
                  <a:cubicBezTo>
                    <a:pt x="57006" y="198517"/>
                    <a:pt x="53831" y="182995"/>
                    <a:pt x="57711" y="155478"/>
                  </a:cubicBezTo>
                  <a:cubicBezTo>
                    <a:pt x="61591" y="127961"/>
                    <a:pt x="41836" y="89156"/>
                    <a:pt x="104278" y="60228"/>
                  </a:cubicBezTo>
                  <a:cubicBezTo>
                    <a:pt x="166720" y="31300"/>
                    <a:pt x="431656" y="5548"/>
                    <a:pt x="428128" y="9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FC1AC0F4-9B3D-42D0-B959-C9E2473E3173}"/>
                </a:ext>
              </a:extLst>
            </p:cNvPr>
            <p:cNvSpPr/>
            <p:nvPr/>
          </p:nvSpPr>
          <p:spPr>
            <a:xfrm>
              <a:off x="8139113" y="3465194"/>
              <a:ext cx="251089" cy="192414"/>
            </a:xfrm>
            <a:custGeom>
              <a:avLst/>
              <a:gdLst>
                <a:gd name="connsiteX0" fmla="*/ 0 w 251089"/>
                <a:gd name="connsiteY0" fmla="*/ 319 h 192414"/>
                <a:gd name="connsiteX1" fmla="*/ 207962 w 251089"/>
                <a:gd name="connsiteY1" fmla="*/ 44769 h 192414"/>
                <a:gd name="connsiteX2" fmla="*/ 231775 w 251089"/>
                <a:gd name="connsiteY2" fmla="*/ 113031 h 192414"/>
                <a:gd name="connsiteX3" fmla="*/ 250825 w 251089"/>
                <a:gd name="connsiteY3" fmla="*/ 192406 h 192414"/>
                <a:gd name="connsiteX4" fmla="*/ 217487 w 251089"/>
                <a:gd name="connsiteY4" fmla="*/ 108269 h 192414"/>
                <a:gd name="connsiteX5" fmla="*/ 206375 w 251089"/>
                <a:gd name="connsiteY5" fmla="*/ 66994 h 192414"/>
                <a:gd name="connsiteX6" fmla="*/ 0 w 251089"/>
                <a:gd name="connsiteY6" fmla="*/ 319 h 1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89" h="192414">
                  <a:moveTo>
                    <a:pt x="0" y="319"/>
                  </a:moveTo>
                  <a:cubicBezTo>
                    <a:pt x="264" y="-3385"/>
                    <a:pt x="169333" y="25984"/>
                    <a:pt x="207962" y="44769"/>
                  </a:cubicBezTo>
                  <a:cubicBezTo>
                    <a:pt x="246591" y="63554"/>
                    <a:pt x="224631" y="88425"/>
                    <a:pt x="231775" y="113031"/>
                  </a:cubicBezTo>
                  <a:cubicBezTo>
                    <a:pt x="238919" y="137637"/>
                    <a:pt x="253206" y="193200"/>
                    <a:pt x="250825" y="192406"/>
                  </a:cubicBezTo>
                  <a:cubicBezTo>
                    <a:pt x="248444" y="191612"/>
                    <a:pt x="224895" y="129171"/>
                    <a:pt x="217487" y="108269"/>
                  </a:cubicBezTo>
                  <a:cubicBezTo>
                    <a:pt x="210079" y="87367"/>
                    <a:pt x="236537" y="84192"/>
                    <a:pt x="206375" y="66994"/>
                  </a:cubicBezTo>
                  <a:cubicBezTo>
                    <a:pt x="176213" y="49796"/>
                    <a:pt x="-264" y="4023"/>
                    <a:pt x="0" y="31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61BF35AB-1C1E-4154-B53B-A1040F1A5AA9}"/>
                </a:ext>
              </a:extLst>
            </p:cNvPr>
            <p:cNvSpPr/>
            <p:nvPr/>
          </p:nvSpPr>
          <p:spPr>
            <a:xfrm>
              <a:off x="8082252" y="3505175"/>
              <a:ext cx="192674" cy="216663"/>
            </a:xfrm>
            <a:custGeom>
              <a:avLst/>
              <a:gdLst>
                <a:gd name="connsiteX0" fmla="*/ 128298 w 192674"/>
                <a:gd name="connsiteY0" fmla="*/ 25 h 216663"/>
                <a:gd name="connsiteX1" fmla="*/ 180686 w 192674"/>
                <a:gd name="connsiteY1" fmla="*/ 141313 h 216663"/>
                <a:gd name="connsiteX2" fmla="*/ 142586 w 192674"/>
                <a:gd name="connsiteY2" fmla="*/ 166713 h 216663"/>
                <a:gd name="connsiteX3" fmla="*/ 1298 w 192674"/>
                <a:gd name="connsiteY3" fmla="*/ 212750 h 216663"/>
                <a:gd name="connsiteX4" fmla="*/ 79086 w 192674"/>
                <a:gd name="connsiteY4" fmla="*/ 204813 h 216663"/>
                <a:gd name="connsiteX5" fmla="*/ 191798 w 192674"/>
                <a:gd name="connsiteY5" fmla="*/ 130200 h 216663"/>
                <a:gd name="connsiteX6" fmla="*/ 128298 w 192674"/>
                <a:gd name="connsiteY6" fmla="*/ 25 h 21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74" h="216663">
                  <a:moveTo>
                    <a:pt x="128298" y="25"/>
                  </a:moveTo>
                  <a:cubicBezTo>
                    <a:pt x="126446" y="1877"/>
                    <a:pt x="178305" y="113532"/>
                    <a:pt x="180686" y="141313"/>
                  </a:cubicBezTo>
                  <a:cubicBezTo>
                    <a:pt x="183067" y="169094"/>
                    <a:pt x="172484" y="154807"/>
                    <a:pt x="142586" y="166713"/>
                  </a:cubicBezTo>
                  <a:cubicBezTo>
                    <a:pt x="112688" y="178619"/>
                    <a:pt x="11881" y="206400"/>
                    <a:pt x="1298" y="212750"/>
                  </a:cubicBezTo>
                  <a:cubicBezTo>
                    <a:pt x="-9285" y="219100"/>
                    <a:pt x="47336" y="218571"/>
                    <a:pt x="79086" y="204813"/>
                  </a:cubicBezTo>
                  <a:cubicBezTo>
                    <a:pt x="110836" y="191055"/>
                    <a:pt x="182273" y="161686"/>
                    <a:pt x="191798" y="130200"/>
                  </a:cubicBezTo>
                  <a:cubicBezTo>
                    <a:pt x="201323" y="98715"/>
                    <a:pt x="130150" y="-1827"/>
                    <a:pt x="128298" y="2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A9606CA6-49F3-44B6-AA97-587FB80BB782}"/>
                </a:ext>
              </a:extLst>
            </p:cNvPr>
            <p:cNvSpPr/>
            <p:nvPr/>
          </p:nvSpPr>
          <p:spPr>
            <a:xfrm>
              <a:off x="8103758" y="3476374"/>
              <a:ext cx="35624" cy="201866"/>
            </a:xfrm>
            <a:custGeom>
              <a:avLst/>
              <a:gdLst>
                <a:gd name="connsiteX0" fmla="*/ 35355 w 35624"/>
                <a:gd name="connsiteY0" fmla="*/ 251 h 201866"/>
                <a:gd name="connsiteX1" fmla="*/ 17892 w 35624"/>
                <a:gd name="connsiteY1" fmla="*/ 116139 h 201866"/>
                <a:gd name="connsiteX2" fmla="*/ 430 w 35624"/>
                <a:gd name="connsiteY2" fmla="*/ 149476 h 201866"/>
                <a:gd name="connsiteX3" fmla="*/ 5192 w 35624"/>
                <a:gd name="connsiteY3" fmla="*/ 201864 h 201866"/>
                <a:gd name="connsiteX4" fmla="*/ 3605 w 35624"/>
                <a:gd name="connsiteY4" fmla="*/ 151064 h 201866"/>
                <a:gd name="connsiteX5" fmla="*/ 35355 w 35624"/>
                <a:gd name="connsiteY5" fmla="*/ 251 h 20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" h="201866">
                  <a:moveTo>
                    <a:pt x="35355" y="251"/>
                  </a:moveTo>
                  <a:cubicBezTo>
                    <a:pt x="37736" y="-5570"/>
                    <a:pt x="23713" y="91268"/>
                    <a:pt x="17892" y="116139"/>
                  </a:cubicBezTo>
                  <a:cubicBezTo>
                    <a:pt x="12071" y="141010"/>
                    <a:pt x="2547" y="135189"/>
                    <a:pt x="430" y="149476"/>
                  </a:cubicBezTo>
                  <a:cubicBezTo>
                    <a:pt x="-1687" y="163764"/>
                    <a:pt x="4663" y="201599"/>
                    <a:pt x="5192" y="201864"/>
                  </a:cubicBezTo>
                  <a:cubicBezTo>
                    <a:pt x="5721" y="202129"/>
                    <a:pt x="-4333" y="183079"/>
                    <a:pt x="3605" y="151064"/>
                  </a:cubicBezTo>
                  <a:cubicBezTo>
                    <a:pt x="11543" y="119049"/>
                    <a:pt x="32974" y="6072"/>
                    <a:pt x="35355" y="25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DF6E02E7-869A-4A1C-8DC3-1485A1EC430A}"/>
                </a:ext>
              </a:extLst>
            </p:cNvPr>
            <p:cNvSpPr/>
            <p:nvPr/>
          </p:nvSpPr>
          <p:spPr>
            <a:xfrm>
              <a:off x="8278430" y="3638198"/>
              <a:ext cx="299239" cy="73377"/>
            </a:xfrm>
            <a:custGeom>
              <a:avLst/>
              <a:gdLst>
                <a:gd name="connsiteX0" fmla="*/ 383 w 299239"/>
                <a:gd name="connsiteY0" fmla="*/ 73377 h 73377"/>
                <a:gd name="connsiteX1" fmla="*/ 130558 w 299239"/>
                <a:gd name="connsiteY1" fmla="*/ 5115 h 73377"/>
                <a:gd name="connsiteX2" fmla="*/ 298833 w 299239"/>
                <a:gd name="connsiteY2" fmla="*/ 5115 h 73377"/>
                <a:gd name="connsiteX3" fmla="*/ 171833 w 299239"/>
                <a:gd name="connsiteY3" fmla="*/ 6702 h 73377"/>
                <a:gd name="connsiteX4" fmla="*/ 383 w 299239"/>
                <a:gd name="connsiteY4" fmla="*/ 73377 h 7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39" h="73377">
                  <a:moveTo>
                    <a:pt x="383" y="73377"/>
                  </a:moveTo>
                  <a:cubicBezTo>
                    <a:pt x="-6496" y="73113"/>
                    <a:pt x="80816" y="16492"/>
                    <a:pt x="130558" y="5115"/>
                  </a:cubicBezTo>
                  <a:cubicBezTo>
                    <a:pt x="180300" y="-6262"/>
                    <a:pt x="291954" y="4851"/>
                    <a:pt x="298833" y="5115"/>
                  </a:cubicBezTo>
                  <a:cubicBezTo>
                    <a:pt x="305712" y="5379"/>
                    <a:pt x="223691" y="-4410"/>
                    <a:pt x="171833" y="6702"/>
                  </a:cubicBezTo>
                  <a:cubicBezTo>
                    <a:pt x="119975" y="17814"/>
                    <a:pt x="7262" y="73641"/>
                    <a:pt x="383" y="733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55993B3-D5DC-4FE9-8FC7-2F11CDABB624}"/>
                </a:ext>
              </a:extLst>
            </p:cNvPr>
            <p:cNvSpPr/>
            <p:nvPr/>
          </p:nvSpPr>
          <p:spPr>
            <a:xfrm>
              <a:off x="8019380" y="3667095"/>
              <a:ext cx="110217" cy="243280"/>
            </a:xfrm>
            <a:custGeom>
              <a:avLst/>
              <a:gdLst>
                <a:gd name="connsiteX0" fmla="*/ 110208 w 110217"/>
                <a:gd name="connsiteY0" fmla="*/ 30 h 243280"/>
                <a:gd name="connsiteX1" fmla="*/ 5433 w 110217"/>
                <a:gd name="connsiteY1" fmla="*/ 142905 h 243280"/>
                <a:gd name="connsiteX2" fmla="*/ 22895 w 110217"/>
                <a:gd name="connsiteY2" fmla="*/ 211168 h 243280"/>
                <a:gd name="connsiteX3" fmla="*/ 91158 w 110217"/>
                <a:gd name="connsiteY3" fmla="*/ 242918 h 243280"/>
                <a:gd name="connsiteX4" fmla="*/ 11783 w 110217"/>
                <a:gd name="connsiteY4" fmla="*/ 192118 h 243280"/>
                <a:gd name="connsiteX5" fmla="*/ 11783 w 110217"/>
                <a:gd name="connsiteY5" fmla="*/ 155605 h 243280"/>
                <a:gd name="connsiteX6" fmla="*/ 110208 w 110217"/>
                <a:gd name="connsiteY6" fmla="*/ 30 h 2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17" h="243280">
                  <a:moveTo>
                    <a:pt x="110208" y="30"/>
                  </a:moveTo>
                  <a:cubicBezTo>
                    <a:pt x="109150" y="-2087"/>
                    <a:pt x="19985" y="107715"/>
                    <a:pt x="5433" y="142905"/>
                  </a:cubicBezTo>
                  <a:cubicBezTo>
                    <a:pt x="-9119" y="178095"/>
                    <a:pt x="8608" y="194499"/>
                    <a:pt x="22895" y="211168"/>
                  </a:cubicBezTo>
                  <a:cubicBezTo>
                    <a:pt x="37182" y="227837"/>
                    <a:pt x="93010" y="246093"/>
                    <a:pt x="91158" y="242918"/>
                  </a:cubicBezTo>
                  <a:cubicBezTo>
                    <a:pt x="89306" y="239743"/>
                    <a:pt x="25012" y="206670"/>
                    <a:pt x="11783" y="192118"/>
                  </a:cubicBezTo>
                  <a:cubicBezTo>
                    <a:pt x="-1446" y="177566"/>
                    <a:pt x="-3034" y="186561"/>
                    <a:pt x="11783" y="155605"/>
                  </a:cubicBezTo>
                  <a:cubicBezTo>
                    <a:pt x="26600" y="124649"/>
                    <a:pt x="111266" y="2147"/>
                    <a:pt x="110208" y="3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BC6E3CE2-5E7A-41BD-B3C1-86FB331BD7DB}"/>
                </a:ext>
              </a:extLst>
            </p:cNvPr>
            <p:cNvSpPr/>
            <p:nvPr/>
          </p:nvSpPr>
          <p:spPr>
            <a:xfrm>
              <a:off x="7911255" y="3344468"/>
              <a:ext cx="207451" cy="221136"/>
            </a:xfrm>
            <a:custGeom>
              <a:avLst/>
              <a:gdLst>
                <a:gd name="connsiteX0" fmla="*/ 145308 w 207451"/>
                <a:gd name="connsiteY0" fmla="*/ 395 h 221136"/>
                <a:gd name="connsiteX1" fmla="*/ 142133 w 207451"/>
                <a:gd name="connsiteY1" fmla="*/ 70245 h 221136"/>
                <a:gd name="connsiteX2" fmla="*/ 13545 w 207451"/>
                <a:gd name="connsiteY2" fmla="*/ 94057 h 221136"/>
                <a:gd name="connsiteX3" fmla="*/ 158008 w 207451"/>
                <a:gd name="connsiteY3" fmla="*/ 116282 h 221136"/>
                <a:gd name="connsiteX4" fmla="*/ 196108 w 207451"/>
                <a:gd name="connsiteY4" fmla="*/ 175020 h 221136"/>
                <a:gd name="connsiteX5" fmla="*/ 100858 w 207451"/>
                <a:gd name="connsiteY5" fmla="*/ 219470 h 221136"/>
                <a:gd name="connsiteX6" fmla="*/ 2433 w 207451"/>
                <a:gd name="connsiteY6" fmla="*/ 208357 h 221136"/>
                <a:gd name="connsiteX7" fmla="*/ 207220 w 207451"/>
                <a:gd name="connsiteY7" fmla="*/ 176607 h 221136"/>
                <a:gd name="connsiteX8" fmla="*/ 45295 w 207451"/>
                <a:gd name="connsiteY8" fmla="*/ 105170 h 221136"/>
                <a:gd name="connsiteX9" fmla="*/ 145308 w 207451"/>
                <a:gd name="connsiteY9" fmla="*/ 395 h 2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451" h="221136">
                  <a:moveTo>
                    <a:pt x="145308" y="395"/>
                  </a:moveTo>
                  <a:cubicBezTo>
                    <a:pt x="161448" y="-5426"/>
                    <a:pt x="164093" y="54635"/>
                    <a:pt x="142133" y="70245"/>
                  </a:cubicBezTo>
                  <a:cubicBezTo>
                    <a:pt x="120173" y="85855"/>
                    <a:pt x="10899" y="86384"/>
                    <a:pt x="13545" y="94057"/>
                  </a:cubicBezTo>
                  <a:cubicBezTo>
                    <a:pt x="16191" y="101730"/>
                    <a:pt x="127581" y="102788"/>
                    <a:pt x="158008" y="116282"/>
                  </a:cubicBezTo>
                  <a:cubicBezTo>
                    <a:pt x="188435" y="129776"/>
                    <a:pt x="205633" y="157822"/>
                    <a:pt x="196108" y="175020"/>
                  </a:cubicBezTo>
                  <a:cubicBezTo>
                    <a:pt x="186583" y="192218"/>
                    <a:pt x="133137" y="213914"/>
                    <a:pt x="100858" y="219470"/>
                  </a:cubicBezTo>
                  <a:cubicBezTo>
                    <a:pt x="68579" y="225026"/>
                    <a:pt x="-15294" y="215501"/>
                    <a:pt x="2433" y="208357"/>
                  </a:cubicBezTo>
                  <a:cubicBezTo>
                    <a:pt x="20160" y="201213"/>
                    <a:pt x="200076" y="193805"/>
                    <a:pt x="207220" y="176607"/>
                  </a:cubicBezTo>
                  <a:cubicBezTo>
                    <a:pt x="214364" y="159409"/>
                    <a:pt x="54026" y="131099"/>
                    <a:pt x="45295" y="105170"/>
                  </a:cubicBezTo>
                  <a:cubicBezTo>
                    <a:pt x="36564" y="79241"/>
                    <a:pt x="129168" y="6216"/>
                    <a:pt x="145308" y="39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932537A1-B13D-4FC7-AFAA-BDE5E81F0E4B}"/>
                </a:ext>
              </a:extLst>
            </p:cNvPr>
            <p:cNvSpPr/>
            <p:nvPr/>
          </p:nvSpPr>
          <p:spPr>
            <a:xfrm>
              <a:off x="7752739" y="3551599"/>
              <a:ext cx="263742" cy="280543"/>
            </a:xfrm>
            <a:custGeom>
              <a:avLst/>
              <a:gdLst>
                <a:gd name="connsiteX0" fmla="*/ 611 w 263742"/>
                <a:gd name="connsiteY0" fmla="*/ 1226 h 280543"/>
                <a:gd name="connsiteX1" fmla="*/ 241911 w 263742"/>
                <a:gd name="connsiteY1" fmla="*/ 134576 h 280543"/>
                <a:gd name="connsiteX2" fmla="*/ 246674 w 263742"/>
                <a:gd name="connsiteY2" fmla="*/ 196489 h 280543"/>
                <a:gd name="connsiteX3" fmla="*/ 191111 w 263742"/>
                <a:gd name="connsiteY3" fmla="*/ 279039 h 280543"/>
                <a:gd name="connsiteX4" fmla="*/ 256199 w 263742"/>
                <a:gd name="connsiteY4" fmla="*/ 120289 h 280543"/>
                <a:gd name="connsiteX5" fmla="*/ 175236 w 263742"/>
                <a:gd name="connsiteY5" fmla="*/ 71076 h 280543"/>
                <a:gd name="connsiteX6" fmla="*/ 611 w 263742"/>
                <a:gd name="connsiteY6" fmla="*/ 1226 h 2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742" h="280543">
                  <a:moveTo>
                    <a:pt x="611" y="1226"/>
                  </a:moveTo>
                  <a:cubicBezTo>
                    <a:pt x="11723" y="11809"/>
                    <a:pt x="200901" y="102032"/>
                    <a:pt x="241911" y="134576"/>
                  </a:cubicBezTo>
                  <a:cubicBezTo>
                    <a:pt x="282921" y="167120"/>
                    <a:pt x="255141" y="172412"/>
                    <a:pt x="246674" y="196489"/>
                  </a:cubicBezTo>
                  <a:cubicBezTo>
                    <a:pt x="238207" y="220566"/>
                    <a:pt x="189524" y="291739"/>
                    <a:pt x="191111" y="279039"/>
                  </a:cubicBezTo>
                  <a:cubicBezTo>
                    <a:pt x="192698" y="266339"/>
                    <a:pt x="258845" y="154950"/>
                    <a:pt x="256199" y="120289"/>
                  </a:cubicBezTo>
                  <a:cubicBezTo>
                    <a:pt x="253553" y="85629"/>
                    <a:pt x="217569" y="90655"/>
                    <a:pt x="175236" y="71076"/>
                  </a:cubicBezTo>
                  <a:cubicBezTo>
                    <a:pt x="132903" y="51497"/>
                    <a:pt x="-10501" y="-9357"/>
                    <a:pt x="611" y="122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A3033248-CC83-43F4-81C7-74DE474DB63C}"/>
                </a:ext>
              </a:extLst>
            </p:cNvPr>
            <p:cNvSpPr/>
            <p:nvPr/>
          </p:nvSpPr>
          <p:spPr>
            <a:xfrm>
              <a:off x="7766068" y="3618080"/>
              <a:ext cx="212735" cy="76425"/>
            </a:xfrm>
            <a:custGeom>
              <a:avLst/>
              <a:gdLst>
                <a:gd name="connsiteX0" fmla="*/ 1570 w 212735"/>
                <a:gd name="connsiteY0" fmla="*/ 1420 h 76425"/>
                <a:gd name="connsiteX1" fmla="*/ 209532 w 212735"/>
                <a:gd name="connsiteY1" fmla="*/ 76033 h 76425"/>
                <a:gd name="connsiteX2" fmla="*/ 119045 w 212735"/>
                <a:gd name="connsiteY2" fmla="*/ 29995 h 76425"/>
                <a:gd name="connsiteX3" fmla="*/ 1570 w 212735"/>
                <a:gd name="connsiteY3" fmla="*/ 1420 h 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5" h="76425">
                  <a:moveTo>
                    <a:pt x="1570" y="1420"/>
                  </a:moveTo>
                  <a:cubicBezTo>
                    <a:pt x="16651" y="9093"/>
                    <a:pt x="189953" y="71271"/>
                    <a:pt x="209532" y="76033"/>
                  </a:cubicBezTo>
                  <a:cubicBezTo>
                    <a:pt x="229111" y="80795"/>
                    <a:pt x="153970" y="40843"/>
                    <a:pt x="119045" y="29995"/>
                  </a:cubicBezTo>
                  <a:cubicBezTo>
                    <a:pt x="84120" y="19147"/>
                    <a:pt x="-13511" y="-6253"/>
                    <a:pt x="1570" y="14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3AD42FDE-76C6-403D-BD5A-6EF9D67709B1}"/>
                </a:ext>
              </a:extLst>
            </p:cNvPr>
            <p:cNvSpPr/>
            <p:nvPr/>
          </p:nvSpPr>
          <p:spPr>
            <a:xfrm>
              <a:off x="7899263" y="3667823"/>
              <a:ext cx="51002" cy="181264"/>
            </a:xfrm>
            <a:custGeom>
              <a:avLst/>
              <a:gdLst>
                <a:gd name="connsiteX0" fmla="*/ 137 w 51002"/>
                <a:gd name="connsiteY0" fmla="*/ 5652 h 181264"/>
                <a:gd name="connsiteX1" fmla="*/ 35062 w 51002"/>
                <a:gd name="connsiteY1" fmla="*/ 88202 h 181264"/>
                <a:gd name="connsiteX2" fmla="*/ 6487 w 51002"/>
                <a:gd name="connsiteY2" fmla="*/ 180277 h 181264"/>
                <a:gd name="connsiteX3" fmla="*/ 50937 w 51002"/>
                <a:gd name="connsiteY3" fmla="*/ 26290 h 181264"/>
                <a:gd name="connsiteX4" fmla="*/ 137 w 51002"/>
                <a:gd name="connsiteY4" fmla="*/ 5652 h 18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2" h="181264">
                  <a:moveTo>
                    <a:pt x="137" y="5652"/>
                  </a:moveTo>
                  <a:cubicBezTo>
                    <a:pt x="-2509" y="15971"/>
                    <a:pt x="34004" y="59098"/>
                    <a:pt x="35062" y="88202"/>
                  </a:cubicBezTo>
                  <a:cubicBezTo>
                    <a:pt x="36120" y="117306"/>
                    <a:pt x="3841" y="190596"/>
                    <a:pt x="6487" y="180277"/>
                  </a:cubicBezTo>
                  <a:cubicBezTo>
                    <a:pt x="9133" y="169958"/>
                    <a:pt x="48820" y="55130"/>
                    <a:pt x="50937" y="26290"/>
                  </a:cubicBezTo>
                  <a:cubicBezTo>
                    <a:pt x="53054" y="-2550"/>
                    <a:pt x="2783" y="-4667"/>
                    <a:pt x="137" y="56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B99EF019-AE55-45AE-92C9-B4B239D3F7E7}"/>
                </a:ext>
              </a:extLst>
            </p:cNvPr>
            <p:cNvSpPr/>
            <p:nvPr/>
          </p:nvSpPr>
          <p:spPr>
            <a:xfrm>
              <a:off x="7592180" y="3636797"/>
              <a:ext cx="226655" cy="114831"/>
            </a:xfrm>
            <a:custGeom>
              <a:avLst/>
              <a:gdLst>
                <a:gd name="connsiteX0" fmla="*/ 833 w 226655"/>
                <a:gd name="connsiteY0" fmla="*/ 114466 h 114831"/>
                <a:gd name="connsiteX1" fmla="*/ 145295 w 226655"/>
                <a:gd name="connsiteY1" fmla="*/ 25566 h 114831"/>
                <a:gd name="connsiteX2" fmla="*/ 226258 w 226655"/>
                <a:gd name="connsiteY2" fmla="*/ 74778 h 114831"/>
                <a:gd name="connsiteX3" fmla="*/ 113545 w 226655"/>
                <a:gd name="connsiteY3" fmla="*/ 166 h 114831"/>
                <a:gd name="connsiteX4" fmla="*/ 86558 w 226655"/>
                <a:gd name="connsiteY4" fmla="*/ 55728 h 114831"/>
                <a:gd name="connsiteX5" fmla="*/ 833 w 226655"/>
                <a:gd name="connsiteY5" fmla="*/ 114466 h 11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55" h="114831">
                  <a:moveTo>
                    <a:pt x="833" y="114466"/>
                  </a:moveTo>
                  <a:cubicBezTo>
                    <a:pt x="10623" y="109439"/>
                    <a:pt x="107724" y="32181"/>
                    <a:pt x="145295" y="25566"/>
                  </a:cubicBezTo>
                  <a:cubicBezTo>
                    <a:pt x="182866" y="18951"/>
                    <a:pt x="231550" y="79011"/>
                    <a:pt x="226258" y="74778"/>
                  </a:cubicBezTo>
                  <a:cubicBezTo>
                    <a:pt x="220966" y="70545"/>
                    <a:pt x="136828" y="3341"/>
                    <a:pt x="113545" y="166"/>
                  </a:cubicBezTo>
                  <a:cubicBezTo>
                    <a:pt x="90262" y="-3009"/>
                    <a:pt x="102697" y="40118"/>
                    <a:pt x="86558" y="55728"/>
                  </a:cubicBezTo>
                  <a:cubicBezTo>
                    <a:pt x="70419" y="71338"/>
                    <a:pt x="-8957" y="119493"/>
                    <a:pt x="833" y="11446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200C1C13-FED3-464A-9EE3-DA2A50CAEBE1}"/>
                </a:ext>
              </a:extLst>
            </p:cNvPr>
            <p:cNvSpPr/>
            <p:nvPr/>
          </p:nvSpPr>
          <p:spPr>
            <a:xfrm>
              <a:off x="7826758" y="3722045"/>
              <a:ext cx="97068" cy="260595"/>
            </a:xfrm>
            <a:custGeom>
              <a:avLst/>
              <a:gdLst>
                <a:gd name="connsiteX0" fmla="*/ 5967 w 97068"/>
                <a:gd name="connsiteY0" fmla="*/ 8580 h 260595"/>
                <a:gd name="connsiteX1" fmla="*/ 96455 w 97068"/>
                <a:gd name="connsiteY1" fmla="*/ 256230 h 260595"/>
                <a:gd name="connsiteX2" fmla="*/ 44067 w 97068"/>
                <a:gd name="connsiteY2" fmla="*/ 159393 h 260595"/>
                <a:gd name="connsiteX3" fmla="*/ 12317 w 97068"/>
                <a:gd name="connsiteY3" fmla="*/ 65730 h 260595"/>
                <a:gd name="connsiteX4" fmla="*/ 5967 w 97068"/>
                <a:gd name="connsiteY4" fmla="*/ 8580 h 26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8" h="260595">
                  <a:moveTo>
                    <a:pt x="5967" y="8580"/>
                  </a:moveTo>
                  <a:cubicBezTo>
                    <a:pt x="19990" y="40330"/>
                    <a:pt x="90105" y="231094"/>
                    <a:pt x="96455" y="256230"/>
                  </a:cubicBezTo>
                  <a:cubicBezTo>
                    <a:pt x="102805" y="281366"/>
                    <a:pt x="58090" y="191143"/>
                    <a:pt x="44067" y="159393"/>
                  </a:cubicBezTo>
                  <a:cubicBezTo>
                    <a:pt x="30044" y="127643"/>
                    <a:pt x="18402" y="89807"/>
                    <a:pt x="12317" y="65730"/>
                  </a:cubicBezTo>
                  <a:cubicBezTo>
                    <a:pt x="6232" y="41653"/>
                    <a:pt x="-8056" y="-23170"/>
                    <a:pt x="5967" y="85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CEDCA4DD-6202-4044-97B0-1F7A70EE8258}"/>
                </a:ext>
              </a:extLst>
            </p:cNvPr>
            <p:cNvSpPr/>
            <p:nvPr/>
          </p:nvSpPr>
          <p:spPr>
            <a:xfrm>
              <a:off x="7611675" y="3754290"/>
              <a:ext cx="345114" cy="304181"/>
            </a:xfrm>
            <a:custGeom>
              <a:avLst/>
              <a:gdLst>
                <a:gd name="connsiteX0" fmla="*/ 388 w 345114"/>
                <a:gd name="connsiteY0" fmla="*/ 148 h 304181"/>
                <a:gd name="connsiteX1" fmla="*/ 32138 w 345114"/>
                <a:gd name="connsiteY1" fmla="*/ 196998 h 304181"/>
                <a:gd name="connsiteX2" fmla="*/ 90875 w 345114"/>
                <a:gd name="connsiteY2" fmla="*/ 235098 h 304181"/>
                <a:gd name="connsiteX3" fmla="*/ 127388 w 345114"/>
                <a:gd name="connsiteY3" fmla="*/ 262085 h 304181"/>
                <a:gd name="connsiteX4" fmla="*/ 182950 w 345114"/>
                <a:gd name="connsiteY4" fmla="*/ 223985 h 304181"/>
                <a:gd name="connsiteX5" fmla="*/ 344875 w 345114"/>
                <a:gd name="connsiteY5" fmla="*/ 231923 h 304181"/>
                <a:gd name="connsiteX6" fmla="*/ 143263 w 345114"/>
                <a:gd name="connsiteY6" fmla="*/ 303360 h 304181"/>
                <a:gd name="connsiteX7" fmla="*/ 167075 w 345114"/>
                <a:gd name="connsiteY7" fmla="*/ 266848 h 304181"/>
                <a:gd name="connsiteX8" fmla="*/ 211525 w 345114"/>
                <a:gd name="connsiteY8" fmla="*/ 208110 h 304181"/>
                <a:gd name="connsiteX9" fmla="*/ 79763 w 345114"/>
                <a:gd name="connsiteY9" fmla="*/ 201760 h 304181"/>
                <a:gd name="connsiteX10" fmla="*/ 52775 w 345114"/>
                <a:gd name="connsiteY10" fmla="*/ 165248 h 304181"/>
                <a:gd name="connsiteX11" fmla="*/ 388 w 345114"/>
                <a:gd name="connsiteY11" fmla="*/ 148 h 3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114" h="304181">
                  <a:moveTo>
                    <a:pt x="388" y="148"/>
                  </a:moveTo>
                  <a:cubicBezTo>
                    <a:pt x="-3051" y="5440"/>
                    <a:pt x="17057" y="157840"/>
                    <a:pt x="32138" y="196998"/>
                  </a:cubicBezTo>
                  <a:cubicBezTo>
                    <a:pt x="47219" y="236156"/>
                    <a:pt x="75000" y="224250"/>
                    <a:pt x="90875" y="235098"/>
                  </a:cubicBezTo>
                  <a:cubicBezTo>
                    <a:pt x="106750" y="245946"/>
                    <a:pt x="112042" y="263937"/>
                    <a:pt x="127388" y="262085"/>
                  </a:cubicBezTo>
                  <a:cubicBezTo>
                    <a:pt x="142734" y="260233"/>
                    <a:pt x="146702" y="229012"/>
                    <a:pt x="182950" y="223985"/>
                  </a:cubicBezTo>
                  <a:cubicBezTo>
                    <a:pt x="219198" y="218958"/>
                    <a:pt x="351489" y="218694"/>
                    <a:pt x="344875" y="231923"/>
                  </a:cubicBezTo>
                  <a:cubicBezTo>
                    <a:pt x="338261" y="245152"/>
                    <a:pt x="172896" y="297539"/>
                    <a:pt x="143263" y="303360"/>
                  </a:cubicBezTo>
                  <a:cubicBezTo>
                    <a:pt x="113630" y="309181"/>
                    <a:pt x="155698" y="282723"/>
                    <a:pt x="167075" y="266848"/>
                  </a:cubicBezTo>
                  <a:cubicBezTo>
                    <a:pt x="178452" y="250973"/>
                    <a:pt x="226077" y="218958"/>
                    <a:pt x="211525" y="208110"/>
                  </a:cubicBezTo>
                  <a:cubicBezTo>
                    <a:pt x="196973" y="197262"/>
                    <a:pt x="106221" y="208904"/>
                    <a:pt x="79763" y="201760"/>
                  </a:cubicBezTo>
                  <a:cubicBezTo>
                    <a:pt x="53305" y="194616"/>
                    <a:pt x="63623" y="197527"/>
                    <a:pt x="52775" y="165248"/>
                  </a:cubicBezTo>
                  <a:cubicBezTo>
                    <a:pt x="41927" y="132969"/>
                    <a:pt x="3827" y="-5144"/>
                    <a:pt x="388" y="1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CC5D8184-310E-4F3D-B2C3-1C078B1E5F2F}"/>
                </a:ext>
              </a:extLst>
            </p:cNvPr>
            <p:cNvSpPr/>
            <p:nvPr/>
          </p:nvSpPr>
          <p:spPr>
            <a:xfrm>
              <a:off x="7586253" y="3759082"/>
              <a:ext cx="190968" cy="296628"/>
            </a:xfrm>
            <a:custGeom>
              <a:avLst/>
              <a:gdLst>
                <a:gd name="connsiteX0" fmla="*/ 55972 w 190968"/>
                <a:gd name="connsiteY0" fmla="*/ 118 h 296628"/>
                <a:gd name="connsiteX1" fmla="*/ 25810 w 190968"/>
                <a:gd name="connsiteY1" fmla="*/ 179506 h 296628"/>
                <a:gd name="connsiteX2" fmla="*/ 59147 w 190968"/>
                <a:gd name="connsiteY2" fmla="*/ 265231 h 296628"/>
                <a:gd name="connsiteX3" fmla="*/ 190910 w 190968"/>
                <a:gd name="connsiteY3" fmla="*/ 287456 h 296628"/>
                <a:gd name="connsiteX4" fmla="*/ 41685 w 190968"/>
                <a:gd name="connsiteY4" fmla="*/ 290631 h 296628"/>
                <a:gd name="connsiteX5" fmla="*/ 410 w 190968"/>
                <a:gd name="connsiteY5" fmla="*/ 208081 h 296628"/>
                <a:gd name="connsiteX6" fmla="*/ 55972 w 190968"/>
                <a:gd name="connsiteY6" fmla="*/ 118 h 29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968" h="296628">
                  <a:moveTo>
                    <a:pt x="55972" y="118"/>
                  </a:moveTo>
                  <a:cubicBezTo>
                    <a:pt x="60205" y="-4644"/>
                    <a:pt x="25281" y="135321"/>
                    <a:pt x="25810" y="179506"/>
                  </a:cubicBezTo>
                  <a:cubicBezTo>
                    <a:pt x="26339" y="223691"/>
                    <a:pt x="31630" y="247239"/>
                    <a:pt x="59147" y="265231"/>
                  </a:cubicBezTo>
                  <a:cubicBezTo>
                    <a:pt x="86664" y="283223"/>
                    <a:pt x="193820" y="283223"/>
                    <a:pt x="190910" y="287456"/>
                  </a:cubicBezTo>
                  <a:cubicBezTo>
                    <a:pt x="188000" y="291689"/>
                    <a:pt x="73435" y="303860"/>
                    <a:pt x="41685" y="290631"/>
                  </a:cubicBezTo>
                  <a:cubicBezTo>
                    <a:pt x="9935" y="277402"/>
                    <a:pt x="-2500" y="255177"/>
                    <a:pt x="410" y="208081"/>
                  </a:cubicBezTo>
                  <a:cubicBezTo>
                    <a:pt x="3320" y="160985"/>
                    <a:pt x="51739" y="4880"/>
                    <a:pt x="55972" y="1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A86C9D53-8167-46AE-80D1-D09312A2D1FD}"/>
                </a:ext>
              </a:extLst>
            </p:cNvPr>
            <p:cNvSpPr/>
            <p:nvPr/>
          </p:nvSpPr>
          <p:spPr>
            <a:xfrm>
              <a:off x="6965327" y="3771490"/>
              <a:ext cx="584838" cy="518470"/>
            </a:xfrm>
            <a:custGeom>
              <a:avLst/>
              <a:gdLst>
                <a:gd name="connsiteX0" fmla="*/ 21261 w 584838"/>
                <a:gd name="connsiteY0" fmla="*/ 502060 h 518470"/>
                <a:gd name="connsiteX1" fmla="*/ 113336 w 584838"/>
                <a:gd name="connsiteY1" fmla="*/ 494123 h 518470"/>
                <a:gd name="connsiteX2" fmla="*/ 451473 w 584838"/>
                <a:gd name="connsiteY2" fmla="*/ 368710 h 518470"/>
                <a:gd name="connsiteX3" fmla="*/ 495923 w 584838"/>
                <a:gd name="connsiteY3" fmla="*/ 257585 h 518470"/>
                <a:gd name="connsiteX4" fmla="*/ 499098 w 584838"/>
                <a:gd name="connsiteY4" fmla="*/ 333785 h 518470"/>
                <a:gd name="connsiteX5" fmla="*/ 573711 w 584838"/>
                <a:gd name="connsiteY5" fmla="*/ 140110 h 518470"/>
                <a:gd name="connsiteX6" fmla="*/ 576886 w 584838"/>
                <a:gd name="connsiteY6" fmla="*/ 410 h 518470"/>
                <a:gd name="connsiteX7" fmla="*/ 500686 w 584838"/>
                <a:gd name="connsiteY7" fmla="*/ 100423 h 518470"/>
                <a:gd name="connsiteX8" fmla="*/ 426073 w 584838"/>
                <a:gd name="connsiteY8" fmla="*/ 189323 h 518470"/>
                <a:gd name="connsiteX9" fmla="*/ 540373 w 584838"/>
                <a:gd name="connsiteY9" fmla="*/ 86135 h 518470"/>
                <a:gd name="connsiteX10" fmla="*/ 507036 w 584838"/>
                <a:gd name="connsiteY10" fmla="*/ 255998 h 518470"/>
                <a:gd name="connsiteX11" fmla="*/ 476873 w 584838"/>
                <a:gd name="connsiteY11" fmla="*/ 316323 h 518470"/>
                <a:gd name="connsiteX12" fmla="*/ 21261 w 584838"/>
                <a:gd name="connsiteY12" fmla="*/ 502060 h 5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838" h="518470">
                  <a:moveTo>
                    <a:pt x="21261" y="502060"/>
                  </a:moveTo>
                  <a:cubicBezTo>
                    <a:pt x="-39328" y="531693"/>
                    <a:pt x="41634" y="516348"/>
                    <a:pt x="113336" y="494123"/>
                  </a:cubicBezTo>
                  <a:cubicBezTo>
                    <a:pt x="185038" y="471898"/>
                    <a:pt x="387709" y="408133"/>
                    <a:pt x="451473" y="368710"/>
                  </a:cubicBezTo>
                  <a:cubicBezTo>
                    <a:pt x="515237" y="329287"/>
                    <a:pt x="487986" y="263406"/>
                    <a:pt x="495923" y="257585"/>
                  </a:cubicBezTo>
                  <a:cubicBezTo>
                    <a:pt x="503860" y="251764"/>
                    <a:pt x="486133" y="353364"/>
                    <a:pt x="499098" y="333785"/>
                  </a:cubicBezTo>
                  <a:cubicBezTo>
                    <a:pt x="512063" y="314206"/>
                    <a:pt x="560746" y="195672"/>
                    <a:pt x="573711" y="140110"/>
                  </a:cubicBezTo>
                  <a:cubicBezTo>
                    <a:pt x="586676" y="84548"/>
                    <a:pt x="589057" y="7024"/>
                    <a:pt x="576886" y="410"/>
                  </a:cubicBezTo>
                  <a:cubicBezTo>
                    <a:pt x="564715" y="-6205"/>
                    <a:pt x="525822" y="68937"/>
                    <a:pt x="500686" y="100423"/>
                  </a:cubicBezTo>
                  <a:cubicBezTo>
                    <a:pt x="475551" y="131908"/>
                    <a:pt x="419459" y="191704"/>
                    <a:pt x="426073" y="189323"/>
                  </a:cubicBezTo>
                  <a:cubicBezTo>
                    <a:pt x="432687" y="186942"/>
                    <a:pt x="526879" y="75022"/>
                    <a:pt x="540373" y="86135"/>
                  </a:cubicBezTo>
                  <a:cubicBezTo>
                    <a:pt x="553867" y="97247"/>
                    <a:pt x="517619" y="217633"/>
                    <a:pt x="507036" y="255998"/>
                  </a:cubicBezTo>
                  <a:cubicBezTo>
                    <a:pt x="496453" y="294363"/>
                    <a:pt x="556513" y="273725"/>
                    <a:pt x="476873" y="316323"/>
                  </a:cubicBezTo>
                  <a:cubicBezTo>
                    <a:pt x="397233" y="358921"/>
                    <a:pt x="81850" y="472427"/>
                    <a:pt x="21261" y="5020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40AA26C3-B366-4E75-8BE3-AA1CCCA8F93E}"/>
                </a:ext>
              </a:extLst>
            </p:cNvPr>
            <p:cNvSpPr/>
            <p:nvPr/>
          </p:nvSpPr>
          <p:spPr>
            <a:xfrm>
              <a:off x="7440613" y="3624177"/>
              <a:ext cx="265124" cy="161519"/>
            </a:xfrm>
            <a:custGeom>
              <a:avLst/>
              <a:gdLst>
                <a:gd name="connsiteX0" fmla="*/ 265112 w 265124"/>
                <a:gd name="connsiteY0" fmla="*/ 86 h 161519"/>
                <a:gd name="connsiteX1" fmla="*/ 76200 w 265124"/>
                <a:gd name="connsiteY1" fmla="*/ 111211 h 161519"/>
                <a:gd name="connsiteX2" fmla="*/ 0 w 265124"/>
                <a:gd name="connsiteY2" fmla="*/ 109623 h 161519"/>
                <a:gd name="connsiteX3" fmla="*/ 74612 w 265124"/>
                <a:gd name="connsiteY3" fmla="*/ 133436 h 161519"/>
                <a:gd name="connsiteX4" fmla="*/ 92075 w 265124"/>
                <a:gd name="connsiteY4" fmla="*/ 160423 h 161519"/>
                <a:gd name="connsiteX5" fmla="*/ 66675 w 265124"/>
                <a:gd name="connsiteY5" fmla="*/ 93748 h 161519"/>
                <a:gd name="connsiteX6" fmla="*/ 265112 w 265124"/>
                <a:gd name="connsiteY6" fmla="*/ 86 h 1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124" h="161519">
                  <a:moveTo>
                    <a:pt x="265112" y="86"/>
                  </a:moveTo>
                  <a:cubicBezTo>
                    <a:pt x="266699" y="2996"/>
                    <a:pt x="120385" y="92955"/>
                    <a:pt x="76200" y="111211"/>
                  </a:cubicBezTo>
                  <a:cubicBezTo>
                    <a:pt x="32015" y="129467"/>
                    <a:pt x="265" y="105919"/>
                    <a:pt x="0" y="109623"/>
                  </a:cubicBezTo>
                  <a:cubicBezTo>
                    <a:pt x="-265" y="113327"/>
                    <a:pt x="59266" y="124969"/>
                    <a:pt x="74612" y="133436"/>
                  </a:cubicBezTo>
                  <a:cubicBezTo>
                    <a:pt x="89958" y="141903"/>
                    <a:pt x="93398" y="167038"/>
                    <a:pt x="92075" y="160423"/>
                  </a:cubicBezTo>
                  <a:cubicBezTo>
                    <a:pt x="90752" y="153808"/>
                    <a:pt x="38100" y="118883"/>
                    <a:pt x="66675" y="93748"/>
                  </a:cubicBezTo>
                  <a:cubicBezTo>
                    <a:pt x="95250" y="68613"/>
                    <a:pt x="263525" y="-2824"/>
                    <a:pt x="265112" y="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7E9A3950-8348-4CF9-BE9F-AEDA7EED133B}"/>
                </a:ext>
              </a:extLst>
            </p:cNvPr>
            <p:cNvSpPr/>
            <p:nvPr/>
          </p:nvSpPr>
          <p:spPr>
            <a:xfrm>
              <a:off x="5589376" y="2082440"/>
              <a:ext cx="370721" cy="70998"/>
            </a:xfrm>
            <a:custGeom>
              <a:avLst/>
              <a:gdLst>
                <a:gd name="connsiteX0" fmla="*/ 11324 w 370721"/>
                <a:gd name="connsiteY0" fmla="*/ 65977 h 70998"/>
                <a:gd name="connsiteX1" fmla="*/ 64241 w 370721"/>
                <a:gd name="connsiteY1" fmla="*/ 65977 h 70998"/>
                <a:gd name="connsiteX2" fmla="*/ 362691 w 370721"/>
                <a:gd name="connsiteY2" fmla="*/ 360 h 70998"/>
                <a:gd name="connsiteX3" fmla="*/ 280141 w 370721"/>
                <a:gd name="connsiteY3" fmla="*/ 40577 h 70998"/>
                <a:gd name="connsiteX4" fmla="*/ 222991 w 370721"/>
                <a:gd name="connsiteY4" fmla="*/ 61743 h 70998"/>
                <a:gd name="connsiteX5" fmla="*/ 11324 w 370721"/>
                <a:gd name="connsiteY5" fmla="*/ 65977 h 7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721" h="70998">
                  <a:moveTo>
                    <a:pt x="11324" y="65977"/>
                  </a:moveTo>
                  <a:cubicBezTo>
                    <a:pt x="-15134" y="66683"/>
                    <a:pt x="5680" y="76913"/>
                    <a:pt x="64241" y="65977"/>
                  </a:cubicBezTo>
                  <a:cubicBezTo>
                    <a:pt x="122802" y="55041"/>
                    <a:pt x="326708" y="4593"/>
                    <a:pt x="362691" y="360"/>
                  </a:cubicBezTo>
                  <a:cubicBezTo>
                    <a:pt x="398674" y="-3873"/>
                    <a:pt x="303424" y="30347"/>
                    <a:pt x="280141" y="40577"/>
                  </a:cubicBezTo>
                  <a:cubicBezTo>
                    <a:pt x="256858" y="50807"/>
                    <a:pt x="265324" y="57863"/>
                    <a:pt x="222991" y="61743"/>
                  </a:cubicBezTo>
                  <a:cubicBezTo>
                    <a:pt x="180658" y="65623"/>
                    <a:pt x="37782" y="65271"/>
                    <a:pt x="11324" y="659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63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0" name="グループ化 1119">
            <a:extLst>
              <a:ext uri="{FF2B5EF4-FFF2-40B4-BE49-F238E27FC236}">
                <a16:creationId xmlns:a16="http://schemas.microsoft.com/office/drawing/2014/main" id="{4243608F-12A9-41B7-A2F8-FE8DE5C6328C}"/>
              </a:ext>
            </a:extLst>
          </p:cNvPr>
          <p:cNvGrpSpPr/>
          <p:nvPr/>
        </p:nvGrpSpPr>
        <p:grpSpPr>
          <a:xfrm>
            <a:off x="5711380" y="1044432"/>
            <a:ext cx="3621457" cy="5351430"/>
            <a:chOff x="5711380" y="909678"/>
            <a:chExt cx="3621457" cy="5351430"/>
          </a:xfrm>
        </p:grpSpPr>
        <p:grpSp>
          <p:nvGrpSpPr>
            <p:cNvPr id="1077" name="うつわ">
              <a:extLst>
                <a:ext uri="{FF2B5EF4-FFF2-40B4-BE49-F238E27FC236}">
                  <a16:creationId xmlns:a16="http://schemas.microsoft.com/office/drawing/2014/main" id="{DC4F39E6-A577-4EF7-8817-F9C7DA3B7398}"/>
                </a:ext>
              </a:extLst>
            </p:cNvPr>
            <p:cNvGrpSpPr/>
            <p:nvPr/>
          </p:nvGrpSpPr>
          <p:grpSpPr>
            <a:xfrm>
              <a:off x="5747915" y="909678"/>
              <a:ext cx="3584922" cy="5351430"/>
              <a:chOff x="5747915" y="909678"/>
              <a:chExt cx="3584922" cy="5351430"/>
            </a:xfrm>
            <a:solidFill>
              <a:schemeClr val="bg1">
                <a:lumMod val="50000"/>
              </a:schemeClr>
            </a:solidFill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626C8155-42FD-4F35-8C74-BCD9E2A907E2}"/>
                  </a:ext>
                </a:extLst>
              </p:cNvPr>
              <p:cNvSpPr/>
              <p:nvPr/>
            </p:nvSpPr>
            <p:spPr>
              <a:xfrm>
                <a:off x="5988886" y="1127810"/>
                <a:ext cx="324187" cy="325797"/>
              </a:xfrm>
              <a:custGeom>
                <a:avLst/>
                <a:gdLst>
                  <a:gd name="connsiteX0" fmla="*/ 323014 w 324187"/>
                  <a:gd name="connsiteY0" fmla="*/ 373 h 325797"/>
                  <a:gd name="connsiteX1" fmla="*/ 174847 w 324187"/>
                  <a:gd name="connsiteY1" fmla="*/ 150657 h 325797"/>
                  <a:gd name="connsiteX2" fmla="*/ 16097 w 324187"/>
                  <a:gd name="connsiteY2" fmla="*/ 317873 h 325797"/>
                  <a:gd name="connsiteX3" fmla="*/ 13981 w 324187"/>
                  <a:gd name="connsiteY3" fmla="*/ 288240 h 325797"/>
                  <a:gd name="connsiteX4" fmla="*/ 92297 w 324187"/>
                  <a:gd name="connsiteY4" fmla="*/ 195107 h 325797"/>
                  <a:gd name="connsiteX5" fmla="*/ 323014 w 324187"/>
                  <a:gd name="connsiteY5" fmla="*/ 373 h 3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87" h="325797">
                    <a:moveTo>
                      <a:pt x="323014" y="373"/>
                    </a:moveTo>
                    <a:cubicBezTo>
                      <a:pt x="336772" y="-7035"/>
                      <a:pt x="226000" y="97740"/>
                      <a:pt x="174847" y="150657"/>
                    </a:cubicBezTo>
                    <a:cubicBezTo>
                      <a:pt x="123694" y="203574"/>
                      <a:pt x="42908" y="294943"/>
                      <a:pt x="16097" y="317873"/>
                    </a:cubicBezTo>
                    <a:cubicBezTo>
                      <a:pt x="-10714" y="340803"/>
                      <a:pt x="1281" y="308701"/>
                      <a:pt x="13981" y="288240"/>
                    </a:cubicBezTo>
                    <a:cubicBezTo>
                      <a:pt x="26681" y="267779"/>
                      <a:pt x="44319" y="242732"/>
                      <a:pt x="92297" y="195107"/>
                    </a:cubicBezTo>
                    <a:cubicBezTo>
                      <a:pt x="140275" y="147482"/>
                      <a:pt x="309256" y="7781"/>
                      <a:pt x="323014" y="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11899B86-395D-4364-9331-2666E84ECD23}"/>
                  </a:ext>
                </a:extLst>
              </p:cNvPr>
              <p:cNvSpPr/>
              <p:nvPr/>
            </p:nvSpPr>
            <p:spPr>
              <a:xfrm>
                <a:off x="5985861" y="1148566"/>
                <a:ext cx="148590" cy="136333"/>
              </a:xfrm>
              <a:custGeom>
                <a:avLst/>
                <a:gdLst>
                  <a:gd name="connsiteX0" fmla="*/ 72 w 148590"/>
                  <a:gd name="connsiteY0" fmla="*/ 784 h 136333"/>
                  <a:gd name="connsiteX1" fmla="*/ 137656 w 148590"/>
                  <a:gd name="connsiteY1" fmla="*/ 132017 h 136333"/>
                  <a:gd name="connsiteX2" fmla="*/ 137656 w 148590"/>
                  <a:gd name="connsiteY2" fmla="*/ 102384 h 136333"/>
                  <a:gd name="connsiteX3" fmla="*/ 118606 w 148590"/>
                  <a:gd name="connsiteY3" fmla="*/ 79101 h 136333"/>
                  <a:gd name="connsiteX4" fmla="*/ 72 w 148590"/>
                  <a:gd name="connsiteY4" fmla="*/ 784 h 1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" h="136333">
                    <a:moveTo>
                      <a:pt x="72" y="784"/>
                    </a:moveTo>
                    <a:cubicBezTo>
                      <a:pt x="3247" y="9603"/>
                      <a:pt x="114725" y="115084"/>
                      <a:pt x="137656" y="132017"/>
                    </a:cubicBezTo>
                    <a:cubicBezTo>
                      <a:pt x="160587" y="148950"/>
                      <a:pt x="140831" y="111203"/>
                      <a:pt x="137656" y="102384"/>
                    </a:cubicBezTo>
                    <a:cubicBezTo>
                      <a:pt x="134481" y="93565"/>
                      <a:pt x="138714" y="98151"/>
                      <a:pt x="118606" y="79101"/>
                    </a:cubicBezTo>
                    <a:cubicBezTo>
                      <a:pt x="98498" y="60051"/>
                      <a:pt x="-3103" y="-8035"/>
                      <a:pt x="72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DCD6386A-57E3-43D8-89F6-14AA9C8FD9C7}"/>
                  </a:ext>
                </a:extLst>
              </p:cNvPr>
              <p:cNvSpPr/>
              <p:nvPr/>
            </p:nvSpPr>
            <p:spPr>
              <a:xfrm>
                <a:off x="5843951" y="1153370"/>
                <a:ext cx="154790" cy="157573"/>
              </a:xfrm>
              <a:custGeom>
                <a:avLst/>
                <a:gdLst>
                  <a:gd name="connsiteX0" fmla="*/ 154682 w 154790"/>
                  <a:gd name="connsiteY0" fmla="*/ 213 h 157573"/>
                  <a:gd name="connsiteX1" fmla="*/ 34032 w 154790"/>
                  <a:gd name="connsiteY1" fmla="*/ 146263 h 157573"/>
                  <a:gd name="connsiteX2" fmla="*/ 14982 w 154790"/>
                  <a:gd name="connsiteY2" fmla="*/ 144147 h 157573"/>
                  <a:gd name="connsiteX3" fmla="*/ 10749 w 154790"/>
                  <a:gd name="connsiteY3" fmla="*/ 114513 h 157573"/>
                  <a:gd name="connsiteX4" fmla="*/ 154682 w 154790"/>
                  <a:gd name="connsiteY4" fmla="*/ 213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90" h="157573">
                    <a:moveTo>
                      <a:pt x="154682" y="213"/>
                    </a:moveTo>
                    <a:cubicBezTo>
                      <a:pt x="158562" y="5505"/>
                      <a:pt x="57315" y="122274"/>
                      <a:pt x="34032" y="146263"/>
                    </a:cubicBezTo>
                    <a:cubicBezTo>
                      <a:pt x="10749" y="170252"/>
                      <a:pt x="18862" y="149439"/>
                      <a:pt x="14982" y="144147"/>
                    </a:cubicBezTo>
                    <a:cubicBezTo>
                      <a:pt x="11102" y="138855"/>
                      <a:pt x="-13945" y="139560"/>
                      <a:pt x="10749" y="114513"/>
                    </a:cubicBezTo>
                    <a:cubicBezTo>
                      <a:pt x="35443" y="89466"/>
                      <a:pt x="150802" y="-5079"/>
                      <a:pt x="15468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9BAA9935-F997-4403-90C3-498F4C8E4A35}"/>
                  </a:ext>
                </a:extLst>
              </p:cNvPr>
              <p:cNvSpPr/>
              <p:nvPr/>
            </p:nvSpPr>
            <p:spPr>
              <a:xfrm>
                <a:off x="6017868" y="1198175"/>
                <a:ext cx="400373" cy="377095"/>
              </a:xfrm>
              <a:custGeom>
                <a:avLst/>
                <a:gdLst>
                  <a:gd name="connsiteX0" fmla="*/ 399865 w 400373"/>
                  <a:gd name="connsiteY0" fmla="*/ 1975 h 377095"/>
                  <a:gd name="connsiteX1" fmla="*/ 175499 w 400373"/>
                  <a:gd name="connsiteY1" fmla="*/ 213642 h 377095"/>
                  <a:gd name="connsiteX2" fmla="*/ 31565 w 400373"/>
                  <a:gd name="connsiteY2" fmla="*/ 366042 h 377095"/>
                  <a:gd name="connsiteX3" fmla="*/ 4049 w 400373"/>
                  <a:gd name="connsiteY3" fmla="*/ 359692 h 377095"/>
                  <a:gd name="connsiteX4" fmla="*/ 25215 w 400373"/>
                  <a:gd name="connsiteY4" fmla="*/ 315242 h 377095"/>
                  <a:gd name="connsiteX5" fmla="*/ 230532 w 400373"/>
                  <a:gd name="connsiteY5" fmla="*/ 120508 h 377095"/>
                  <a:gd name="connsiteX6" fmla="*/ 399865 w 400373"/>
                  <a:gd name="connsiteY6" fmla="*/ 1975 h 3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73" h="377095">
                    <a:moveTo>
                      <a:pt x="399865" y="1975"/>
                    </a:moveTo>
                    <a:cubicBezTo>
                      <a:pt x="390693" y="17497"/>
                      <a:pt x="236882" y="152964"/>
                      <a:pt x="175499" y="213642"/>
                    </a:cubicBezTo>
                    <a:cubicBezTo>
                      <a:pt x="114116" y="274320"/>
                      <a:pt x="60140" y="341700"/>
                      <a:pt x="31565" y="366042"/>
                    </a:cubicBezTo>
                    <a:cubicBezTo>
                      <a:pt x="2990" y="390384"/>
                      <a:pt x="5107" y="368159"/>
                      <a:pt x="4049" y="359692"/>
                    </a:cubicBezTo>
                    <a:cubicBezTo>
                      <a:pt x="2991" y="351225"/>
                      <a:pt x="-12532" y="355106"/>
                      <a:pt x="25215" y="315242"/>
                    </a:cubicBezTo>
                    <a:cubicBezTo>
                      <a:pt x="62962" y="275378"/>
                      <a:pt x="169149" y="175189"/>
                      <a:pt x="230532" y="120508"/>
                    </a:cubicBezTo>
                    <a:cubicBezTo>
                      <a:pt x="291915" y="65827"/>
                      <a:pt x="409037" y="-13547"/>
                      <a:pt x="399865" y="1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EA6CDD8-06A3-42C1-9BAB-5CAB1D44043D}"/>
                  </a:ext>
                </a:extLst>
              </p:cNvPr>
              <p:cNvSpPr/>
              <p:nvPr/>
            </p:nvSpPr>
            <p:spPr>
              <a:xfrm>
                <a:off x="5886450" y="1599407"/>
                <a:ext cx="794026" cy="45258"/>
              </a:xfrm>
              <a:custGeom>
                <a:avLst/>
                <a:gdLst>
                  <a:gd name="connsiteX0" fmla="*/ 0 w 794026"/>
                  <a:gd name="connsiteY0" fmla="*/ 7143 h 45258"/>
                  <a:gd name="connsiteX1" fmla="*/ 283633 w 794026"/>
                  <a:gd name="connsiteY1" fmla="*/ 793 h 45258"/>
                  <a:gd name="connsiteX2" fmla="*/ 662517 w 794026"/>
                  <a:gd name="connsiteY2" fmla="*/ 19843 h 45258"/>
                  <a:gd name="connsiteX3" fmla="*/ 793750 w 794026"/>
                  <a:gd name="connsiteY3" fmla="*/ 36776 h 45258"/>
                  <a:gd name="connsiteX4" fmla="*/ 694267 w 794026"/>
                  <a:gd name="connsiteY4" fmla="*/ 45243 h 45258"/>
                  <a:gd name="connsiteX5" fmla="*/ 596900 w 794026"/>
                  <a:gd name="connsiteY5" fmla="*/ 38893 h 45258"/>
                  <a:gd name="connsiteX6" fmla="*/ 281517 w 794026"/>
                  <a:gd name="connsiteY6" fmla="*/ 38893 h 45258"/>
                  <a:gd name="connsiteX7" fmla="*/ 0 w 794026"/>
                  <a:gd name="connsiteY7" fmla="*/ 7143 h 4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026" h="45258">
                    <a:moveTo>
                      <a:pt x="0" y="7143"/>
                    </a:moveTo>
                    <a:cubicBezTo>
                      <a:pt x="353" y="793"/>
                      <a:pt x="173214" y="-1324"/>
                      <a:pt x="283633" y="793"/>
                    </a:cubicBezTo>
                    <a:cubicBezTo>
                      <a:pt x="394052" y="2910"/>
                      <a:pt x="577498" y="13846"/>
                      <a:pt x="662517" y="19843"/>
                    </a:cubicBezTo>
                    <a:cubicBezTo>
                      <a:pt x="747536" y="25840"/>
                      <a:pt x="788458" y="32543"/>
                      <a:pt x="793750" y="36776"/>
                    </a:cubicBezTo>
                    <a:cubicBezTo>
                      <a:pt x="799042" y="41009"/>
                      <a:pt x="727075" y="44890"/>
                      <a:pt x="694267" y="45243"/>
                    </a:cubicBezTo>
                    <a:cubicBezTo>
                      <a:pt x="661459" y="45596"/>
                      <a:pt x="665692" y="39951"/>
                      <a:pt x="596900" y="38893"/>
                    </a:cubicBezTo>
                    <a:cubicBezTo>
                      <a:pt x="528108" y="37835"/>
                      <a:pt x="377472" y="39951"/>
                      <a:pt x="281517" y="38893"/>
                    </a:cubicBezTo>
                    <a:cubicBezTo>
                      <a:pt x="185562" y="37835"/>
                      <a:pt x="-353" y="13493"/>
                      <a:pt x="0" y="7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7970BA9-8AB6-4850-91E1-928B53DC522D}"/>
                  </a:ext>
                </a:extLst>
              </p:cNvPr>
              <p:cNvSpPr/>
              <p:nvPr/>
            </p:nvSpPr>
            <p:spPr>
              <a:xfrm>
                <a:off x="6421365" y="1168367"/>
                <a:ext cx="422193" cy="438771"/>
              </a:xfrm>
              <a:custGeom>
                <a:avLst/>
                <a:gdLst>
                  <a:gd name="connsiteX0" fmla="*/ 73 w 422193"/>
                  <a:gd name="connsiteY0" fmla="*/ 33 h 438771"/>
                  <a:gd name="connsiteX1" fmla="*/ 309635 w 422193"/>
                  <a:gd name="connsiteY1" fmla="*/ 288958 h 438771"/>
                  <a:gd name="connsiteX2" fmla="*/ 417585 w 422193"/>
                  <a:gd name="connsiteY2" fmla="*/ 428658 h 438771"/>
                  <a:gd name="connsiteX3" fmla="*/ 398535 w 422193"/>
                  <a:gd name="connsiteY3" fmla="*/ 425483 h 438771"/>
                  <a:gd name="connsiteX4" fmla="*/ 363610 w 422193"/>
                  <a:gd name="connsiteY4" fmla="*/ 406433 h 438771"/>
                  <a:gd name="connsiteX5" fmla="*/ 281060 w 422193"/>
                  <a:gd name="connsiteY5" fmla="*/ 308008 h 438771"/>
                  <a:gd name="connsiteX6" fmla="*/ 73 w 422193"/>
                  <a:gd name="connsiteY6" fmla="*/ 33 h 43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93" h="438771">
                    <a:moveTo>
                      <a:pt x="73" y="33"/>
                    </a:moveTo>
                    <a:cubicBezTo>
                      <a:pt x="4835" y="-3142"/>
                      <a:pt x="240050" y="217521"/>
                      <a:pt x="309635" y="288958"/>
                    </a:cubicBezTo>
                    <a:cubicBezTo>
                      <a:pt x="379220" y="360395"/>
                      <a:pt x="402768" y="405904"/>
                      <a:pt x="417585" y="428658"/>
                    </a:cubicBezTo>
                    <a:cubicBezTo>
                      <a:pt x="432402" y="451412"/>
                      <a:pt x="407531" y="429187"/>
                      <a:pt x="398535" y="425483"/>
                    </a:cubicBezTo>
                    <a:cubicBezTo>
                      <a:pt x="389539" y="421779"/>
                      <a:pt x="383189" y="426012"/>
                      <a:pt x="363610" y="406433"/>
                    </a:cubicBezTo>
                    <a:cubicBezTo>
                      <a:pt x="344031" y="386854"/>
                      <a:pt x="339798" y="371508"/>
                      <a:pt x="281060" y="308008"/>
                    </a:cubicBezTo>
                    <a:cubicBezTo>
                      <a:pt x="222323" y="244508"/>
                      <a:pt x="-4689" y="3208"/>
                      <a:pt x="7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BA0D5567-1139-4501-BFC8-0366FE10ADF6}"/>
                  </a:ext>
                </a:extLst>
              </p:cNvPr>
              <p:cNvSpPr/>
              <p:nvPr/>
            </p:nvSpPr>
            <p:spPr>
              <a:xfrm>
                <a:off x="6092194" y="1302894"/>
                <a:ext cx="623759" cy="341106"/>
              </a:xfrm>
              <a:custGeom>
                <a:avLst/>
                <a:gdLst>
                  <a:gd name="connsiteX0" fmla="*/ 3806 w 623759"/>
                  <a:gd name="connsiteY0" fmla="*/ 290956 h 341106"/>
                  <a:gd name="connsiteX1" fmla="*/ 195894 w 623759"/>
                  <a:gd name="connsiteY1" fmla="*/ 100456 h 341106"/>
                  <a:gd name="connsiteX2" fmla="*/ 307019 w 623759"/>
                  <a:gd name="connsiteY2" fmla="*/ 9969 h 341106"/>
                  <a:gd name="connsiteX3" fmla="*/ 332419 w 623759"/>
                  <a:gd name="connsiteY3" fmla="*/ 9969 h 341106"/>
                  <a:gd name="connsiteX4" fmla="*/ 394331 w 623759"/>
                  <a:gd name="connsiteY4" fmla="*/ 78231 h 341106"/>
                  <a:gd name="connsiteX5" fmla="*/ 614994 w 623759"/>
                  <a:gd name="connsiteY5" fmla="*/ 325881 h 341106"/>
                  <a:gd name="connsiteX6" fmla="*/ 572131 w 623759"/>
                  <a:gd name="connsiteY6" fmla="*/ 303656 h 341106"/>
                  <a:gd name="connsiteX7" fmla="*/ 500694 w 623759"/>
                  <a:gd name="connsiteY7" fmla="*/ 216344 h 341106"/>
                  <a:gd name="connsiteX8" fmla="*/ 408619 w 623759"/>
                  <a:gd name="connsiteY8" fmla="*/ 108394 h 341106"/>
                  <a:gd name="connsiteX9" fmla="*/ 334006 w 623759"/>
                  <a:gd name="connsiteY9" fmla="*/ 24256 h 341106"/>
                  <a:gd name="connsiteX10" fmla="*/ 287969 w 623759"/>
                  <a:gd name="connsiteY10" fmla="*/ 68706 h 341106"/>
                  <a:gd name="connsiteX11" fmla="*/ 197481 w 623759"/>
                  <a:gd name="connsiteY11" fmla="*/ 140144 h 341106"/>
                  <a:gd name="connsiteX12" fmla="*/ 75244 w 623759"/>
                  <a:gd name="connsiteY12" fmla="*/ 267144 h 341106"/>
                  <a:gd name="connsiteX13" fmla="*/ 3806 w 623759"/>
                  <a:gd name="connsiteY13" fmla="*/ 290956 h 34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759" h="341106">
                    <a:moveTo>
                      <a:pt x="3806" y="290956"/>
                    </a:moveTo>
                    <a:cubicBezTo>
                      <a:pt x="23914" y="263175"/>
                      <a:pt x="145359" y="147287"/>
                      <a:pt x="195894" y="100456"/>
                    </a:cubicBezTo>
                    <a:cubicBezTo>
                      <a:pt x="246429" y="53625"/>
                      <a:pt x="284265" y="25050"/>
                      <a:pt x="307019" y="9969"/>
                    </a:cubicBezTo>
                    <a:cubicBezTo>
                      <a:pt x="329773" y="-5112"/>
                      <a:pt x="317867" y="-1408"/>
                      <a:pt x="332419" y="9969"/>
                    </a:cubicBezTo>
                    <a:cubicBezTo>
                      <a:pt x="346971" y="21346"/>
                      <a:pt x="394331" y="78231"/>
                      <a:pt x="394331" y="78231"/>
                    </a:cubicBezTo>
                    <a:cubicBezTo>
                      <a:pt x="441427" y="130883"/>
                      <a:pt x="585361" y="288310"/>
                      <a:pt x="614994" y="325881"/>
                    </a:cubicBezTo>
                    <a:cubicBezTo>
                      <a:pt x="644627" y="363452"/>
                      <a:pt x="591181" y="321912"/>
                      <a:pt x="572131" y="303656"/>
                    </a:cubicBezTo>
                    <a:cubicBezTo>
                      <a:pt x="553081" y="285400"/>
                      <a:pt x="527946" y="248888"/>
                      <a:pt x="500694" y="216344"/>
                    </a:cubicBezTo>
                    <a:cubicBezTo>
                      <a:pt x="473442" y="183800"/>
                      <a:pt x="436400" y="140409"/>
                      <a:pt x="408619" y="108394"/>
                    </a:cubicBezTo>
                    <a:cubicBezTo>
                      <a:pt x="380838" y="76379"/>
                      <a:pt x="354114" y="30871"/>
                      <a:pt x="334006" y="24256"/>
                    </a:cubicBezTo>
                    <a:cubicBezTo>
                      <a:pt x="313898" y="17641"/>
                      <a:pt x="310723" y="49391"/>
                      <a:pt x="287969" y="68706"/>
                    </a:cubicBezTo>
                    <a:cubicBezTo>
                      <a:pt x="265215" y="88021"/>
                      <a:pt x="232935" y="107071"/>
                      <a:pt x="197481" y="140144"/>
                    </a:cubicBezTo>
                    <a:cubicBezTo>
                      <a:pt x="162027" y="173217"/>
                      <a:pt x="101967" y="241215"/>
                      <a:pt x="75244" y="267144"/>
                    </a:cubicBezTo>
                    <a:cubicBezTo>
                      <a:pt x="48521" y="293073"/>
                      <a:pt x="-16302" y="318737"/>
                      <a:pt x="3806" y="2909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067AAAA-24F3-457B-A7D1-04C1E69B8737}"/>
                  </a:ext>
                </a:extLst>
              </p:cNvPr>
              <p:cNvSpPr/>
              <p:nvPr/>
            </p:nvSpPr>
            <p:spPr>
              <a:xfrm>
                <a:off x="6270165" y="1416549"/>
                <a:ext cx="303769" cy="190732"/>
              </a:xfrm>
              <a:custGeom>
                <a:avLst/>
                <a:gdLst>
                  <a:gd name="connsiteX0" fmla="*/ 303673 w 303769"/>
                  <a:gd name="connsiteY0" fmla="*/ 75701 h 190732"/>
                  <a:gd name="connsiteX1" fmla="*/ 190960 w 303769"/>
                  <a:gd name="connsiteY1" fmla="*/ 153489 h 190732"/>
                  <a:gd name="connsiteX2" fmla="*/ 146510 w 303769"/>
                  <a:gd name="connsiteY2" fmla="*/ 190001 h 190732"/>
                  <a:gd name="connsiteX3" fmla="*/ 132223 w 303769"/>
                  <a:gd name="connsiteY3" fmla="*/ 174126 h 190732"/>
                  <a:gd name="connsiteX4" fmla="*/ 95710 w 303769"/>
                  <a:gd name="connsiteY4" fmla="*/ 129676 h 190732"/>
                  <a:gd name="connsiteX5" fmla="*/ 2048 w 303769"/>
                  <a:gd name="connsiteY5" fmla="*/ 12201 h 190732"/>
                  <a:gd name="connsiteX6" fmla="*/ 33798 w 303769"/>
                  <a:gd name="connsiteY6" fmla="*/ 7439 h 190732"/>
                  <a:gd name="connsiteX7" fmla="*/ 65548 w 303769"/>
                  <a:gd name="connsiteY7" fmla="*/ 45539 h 190732"/>
                  <a:gd name="connsiteX8" fmla="*/ 146510 w 303769"/>
                  <a:gd name="connsiteY8" fmla="*/ 143964 h 190732"/>
                  <a:gd name="connsiteX9" fmla="*/ 170323 w 303769"/>
                  <a:gd name="connsiteY9" fmla="*/ 116976 h 190732"/>
                  <a:gd name="connsiteX10" fmla="*/ 303673 w 303769"/>
                  <a:gd name="connsiteY10" fmla="*/ 75701 h 1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69" h="190732">
                    <a:moveTo>
                      <a:pt x="303673" y="75701"/>
                    </a:moveTo>
                    <a:cubicBezTo>
                      <a:pt x="307113" y="81787"/>
                      <a:pt x="217154" y="134439"/>
                      <a:pt x="190960" y="153489"/>
                    </a:cubicBezTo>
                    <a:cubicBezTo>
                      <a:pt x="164766" y="172539"/>
                      <a:pt x="156299" y="186562"/>
                      <a:pt x="146510" y="190001"/>
                    </a:cubicBezTo>
                    <a:cubicBezTo>
                      <a:pt x="136721" y="193440"/>
                      <a:pt x="140690" y="184180"/>
                      <a:pt x="132223" y="174126"/>
                    </a:cubicBezTo>
                    <a:cubicBezTo>
                      <a:pt x="123756" y="164072"/>
                      <a:pt x="95710" y="129676"/>
                      <a:pt x="95710" y="129676"/>
                    </a:cubicBezTo>
                    <a:cubicBezTo>
                      <a:pt x="74014" y="102689"/>
                      <a:pt x="12367" y="32574"/>
                      <a:pt x="2048" y="12201"/>
                    </a:cubicBezTo>
                    <a:cubicBezTo>
                      <a:pt x="-8271" y="-8172"/>
                      <a:pt x="23215" y="1883"/>
                      <a:pt x="33798" y="7439"/>
                    </a:cubicBezTo>
                    <a:cubicBezTo>
                      <a:pt x="44381" y="12995"/>
                      <a:pt x="46763" y="22785"/>
                      <a:pt x="65548" y="45539"/>
                    </a:cubicBezTo>
                    <a:cubicBezTo>
                      <a:pt x="84333" y="68293"/>
                      <a:pt x="129048" y="132058"/>
                      <a:pt x="146510" y="143964"/>
                    </a:cubicBezTo>
                    <a:cubicBezTo>
                      <a:pt x="163972" y="155870"/>
                      <a:pt x="147569" y="131528"/>
                      <a:pt x="170323" y="116976"/>
                    </a:cubicBezTo>
                    <a:cubicBezTo>
                      <a:pt x="193077" y="102424"/>
                      <a:pt x="300233" y="69615"/>
                      <a:pt x="303673" y="75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85BE9ACB-2299-41C6-9D47-7DFF931BAD7A}"/>
                  </a:ext>
                </a:extLst>
              </p:cNvPr>
              <p:cNvSpPr/>
              <p:nvPr/>
            </p:nvSpPr>
            <p:spPr>
              <a:xfrm>
                <a:off x="5898648" y="1105354"/>
                <a:ext cx="1482993" cy="185335"/>
              </a:xfrm>
              <a:custGeom>
                <a:avLst/>
                <a:gdLst>
                  <a:gd name="connsiteX0" fmla="*/ 3677 w 1482993"/>
                  <a:gd name="connsiteY0" fmla="*/ 40821 h 185335"/>
                  <a:gd name="connsiteX1" fmla="*/ 402140 w 1482993"/>
                  <a:gd name="connsiteY1" fmla="*/ 40821 h 185335"/>
                  <a:gd name="connsiteX2" fmla="*/ 992690 w 1482993"/>
                  <a:gd name="connsiteY2" fmla="*/ 85271 h 185335"/>
                  <a:gd name="connsiteX3" fmla="*/ 1456240 w 1482993"/>
                  <a:gd name="connsiteY3" fmla="*/ 182109 h 185335"/>
                  <a:gd name="connsiteX4" fmla="*/ 1419727 w 1482993"/>
                  <a:gd name="connsiteY4" fmla="*/ 159884 h 185335"/>
                  <a:gd name="connsiteX5" fmla="*/ 1359402 w 1482993"/>
                  <a:gd name="connsiteY5" fmla="*/ 136071 h 185335"/>
                  <a:gd name="connsiteX6" fmla="*/ 1170490 w 1482993"/>
                  <a:gd name="connsiteY6" fmla="*/ 90034 h 185335"/>
                  <a:gd name="connsiteX7" fmla="*/ 859340 w 1482993"/>
                  <a:gd name="connsiteY7" fmla="*/ 36059 h 185335"/>
                  <a:gd name="connsiteX8" fmla="*/ 476752 w 1482993"/>
                  <a:gd name="connsiteY8" fmla="*/ 2721 h 185335"/>
                  <a:gd name="connsiteX9" fmla="*/ 217990 w 1482993"/>
                  <a:gd name="connsiteY9" fmla="*/ 2721 h 185335"/>
                  <a:gd name="connsiteX10" fmla="*/ 3677 w 1482993"/>
                  <a:gd name="connsiteY10" fmla="*/ 40821 h 1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993" h="185335">
                    <a:moveTo>
                      <a:pt x="3677" y="40821"/>
                    </a:moveTo>
                    <a:cubicBezTo>
                      <a:pt x="34369" y="47171"/>
                      <a:pt x="237305" y="33413"/>
                      <a:pt x="402140" y="40821"/>
                    </a:cubicBezTo>
                    <a:cubicBezTo>
                      <a:pt x="566976" y="48229"/>
                      <a:pt x="817007" y="61723"/>
                      <a:pt x="992690" y="85271"/>
                    </a:cubicBezTo>
                    <a:cubicBezTo>
                      <a:pt x="1168373" y="108819"/>
                      <a:pt x="1385067" y="169674"/>
                      <a:pt x="1456240" y="182109"/>
                    </a:cubicBezTo>
                    <a:cubicBezTo>
                      <a:pt x="1527413" y="194545"/>
                      <a:pt x="1435867" y="167557"/>
                      <a:pt x="1419727" y="159884"/>
                    </a:cubicBezTo>
                    <a:cubicBezTo>
                      <a:pt x="1403587" y="152211"/>
                      <a:pt x="1400942" y="147713"/>
                      <a:pt x="1359402" y="136071"/>
                    </a:cubicBezTo>
                    <a:cubicBezTo>
                      <a:pt x="1317863" y="124429"/>
                      <a:pt x="1253834" y="106703"/>
                      <a:pt x="1170490" y="90034"/>
                    </a:cubicBezTo>
                    <a:cubicBezTo>
                      <a:pt x="1087146" y="73365"/>
                      <a:pt x="974963" y="50611"/>
                      <a:pt x="859340" y="36059"/>
                    </a:cubicBezTo>
                    <a:cubicBezTo>
                      <a:pt x="743717" y="21507"/>
                      <a:pt x="583644" y="8277"/>
                      <a:pt x="476752" y="2721"/>
                    </a:cubicBezTo>
                    <a:cubicBezTo>
                      <a:pt x="369860" y="-2835"/>
                      <a:pt x="293661" y="1663"/>
                      <a:pt x="217990" y="2721"/>
                    </a:cubicBezTo>
                    <a:cubicBezTo>
                      <a:pt x="142319" y="3779"/>
                      <a:pt x="-27015" y="34471"/>
                      <a:pt x="3677" y="408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F5126C7-2924-4442-BDF9-49899524407C}"/>
                  </a:ext>
                </a:extLst>
              </p:cNvPr>
              <p:cNvSpPr/>
              <p:nvPr/>
            </p:nvSpPr>
            <p:spPr>
              <a:xfrm>
                <a:off x="6594392" y="1150826"/>
                <a:ext cx="564239" cy="339756"/>
              </a:xfrm>
              <a:custGeom>
                <a:avLst/>
                <a:gdLst>
                  <a:gd name="connsiteX0" fmla="*/ 83 w 564239"/>
                  <a:gd name="connsiteY0" fmla="*/ 112 h 339756"/>
                  <a:gd name="connsiteX1" fmla="*/ 162008 w 564239"/>
                  <a:gd name="connsiteY1" fmla="*/ 196962 h 339756"/>
                  <a:gd name="connsiteX2" fmla="*/ 246146 w 564239"/>
                  <a:gd name="connsiteY2" fmla="*/ 296974 h 339756"/>
                  <a:gd name="connsiteX3" fmla="*/ 265196 w 564239"/>
                  <a:gd name="connsiteY3" fmla="*/ 281099 h 339756"/>
                  <a:gd name="connsiteX4" fmla="*/ 333458 w 564239"/>
                  <a:gd name="connsiteY4" fmla="*/ 228712 h 339756"/>
                  <a:gd name="connsiteX5" fmla="*/ 538246 w 564239"/>
                  <a:gd name="connsiteY5" fmla="*/ 71549 h 339756"/>
                  <a:gd name="connsiteX6" fmla="*/ 562058 w 564239"/>
                  <a:gd name="connsiteY6" fmla="*/ 74724 h 339756"/>
                  <a:gd name="connsiteX7" fmla="*/ 544596 w 564239"/>
                  <a:gd name="connsiteY7" fmla="*/ 104887 h 339756"/>
                  <a:gd name="connsiteX8" fmla="*/ 439821 w 564239"/>
                  <a:gd name="connsiteY8" fmla="*/ 192199 h 339756"/>
                  <a:gd name="connsiteX9" fmla="*/ 247733 w 564239"/>
                  <a:gd name="connsiteY9" fmla="*/ 333487 h 339756"/>
                  <a:gd name="connsiteX10" fmla="*/ 220746 w 564239"/>
                  <a:gd name="connsiteY10" fmla="*/ 306499 h 339756"/>
                  <a:gd name="connsiteX11" fmla="*/ 141371 w 564239"/>
                  <a:gd name="connsiteY11" fmla="*/ 230299 h 339756"/>
                  <a:gd name="connsiteX12" fmla="*/ 83 w 564239"/>
                  <a:gd name="connsiteY12" fmla="*/ 112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239" h="339756">
                    <a:moveTo>
                      <a:pt x="83" y="112"/>
                    </a:moveTo>
                    <a:cubicBezTo>
                      <a:pt x="3522" y="-5444"/>
                      <a:pt x="162008" y="196962"/>
                      <a:pt x="162008" y="196962"/>
                    </a:cubicBezTo>
                    <a:cubicBezTo>
                      <a:pt x="203019" y="246439"/>
                      <a:pt x="228948" y="282951"/>
                      <a:pt x="246146" y="296974"/>
                    </a:cubicBezTo>
                    <a:cubicBezTo>
                      <a:pt x="263344" y="310997"/>
                      <a:pt x="250644" y="292476"/>
                      <a:pt x="265196" y="281099"/>
                    </a:cubicBezTo>
                    <a:cubicBezTo>
                      <a:pt x="279748" y="269722"/>
                      <a:pt x="333458" y="228712"/>
                      <a:pt x="333458" y="228712"/>
                    </a:cubicBezTo>
                    <a:cubicBezTo>
                      <a:pt x="378966" y="193787"/>
                      <a:pt x="500146" y="97214"/>
                      <a:pt x="538246" y="71549"/>
                    </a:cubicBezTo>
                    <a:cubicBezTo>
                      <a:pt x="576346" y="45884"/>
                      <a:pt x="561000" y="69168"/>
                      <a:pt x="562058" y="74724"/>
                    </a:cubicBezTo>
                    <a:cubicBezTo>
                      <a:pt x="563116" y="80280"/>
                      <a:pt x="564969" y="85308"/>
                      <a:pt x="544596" y="104887"/>
                    </a:cubicBezTo>
                    <a:cubicBezTo>
                      <a:pt x="524223" y="124466"/>
                      <a:pt x="489298" y="154099"/>
                      <a:pt x="439821" y="192199"/>
                    </a:cubicBezTo>
                    <a:cubicBezTo>
                      <a:pt x="390344" y="230299"/>
                      <a:pt x="284245" y="314437"/>
                      <a:pt x="247733" y="333487"/>
                    </a:cubicBezTo>
                    <a:cubicBezTo>
                      <a:pt x="211221" y="352537"/>
                      <a:pt x="238473" y="323697"/>
                      <a:pt x="220746" y="306499"/>
                    </a:cubicBezTo>
                    <a:cubicBezTo>
                      <a:pt x="203019" y="289301"/>
                      <a:pt x="182117" y="282422"/>
                      <a:pt x="141371" y="230299"/>
                    </a:cubicBezTo>
                    <a:cubicBezTo>
                      <a:pt x="100625" y="178176"/>
                      <a:pt x="-3356" y="5668"/>
                      <a:pt x="83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33E5879D-B21A-48EC-BFBC-A1A8ACBD1477}"/>
                  </a:ext>
                </a:extLst>
              </p:cNvPr>
              <p:cNvSpPr/>
              <p:nvPr/>
            </p:nvSpPr>
            <p:spPr>
              <a:xfrm>
                <a:off x="6694446" y="1177876"/>
                <a:ext cx="283488" cy="189146"/>
              </a:xfrm>
              <a:custGeom>
                <a:avLst/>
                <a:gdLst>
                  <a:gd name="connsiteX0" fmla="*/ 42 w 283488"/>
                  <a:gd name="connsiteY0" fmla="*/ 114349 h 189146"/>
                  <a:gd name="connsiteX1" fmla="*/ 109579 w 283488"/>
                  <a:gd name="connsiteY1" fmla="*/ 46087 h 189146"/>
                  <a:gd name="connsiteX2" fmla="*/ 160379 w 283488"/>
                  <a:gd name="connsiteY2" fmla="*/ 49 h 189146"/>
                  <a:gd name="connsiteX3" fmla="*/ 192129 w 283488"/>
                  <a:gd name="connsiteY3" fmla="*/ 38149 h 189146"/>
                  <a:gd name="connsiteX4" fmla="*/ 211179 w 283488"/>
                  <a:gd name="connsiteY4" fmla="*/ 84187 h 189146"/>
                  <a:gd name="connsiteX5" fmla="*/ 282617 w 283488"/>
                  <a:gd name="connsiteY5" fmla="*/ 182612 h 189146"/>
                  <a:gd name="connsiteX6" fmla="*/ 246104 w 283488"/>
                  <a:gd name="connsiteY6" fmla="*/ 169912 h 189146"/>
                  <a:gd name="connsiteX7" fmla="*/ 176254 w 283488"/>
                  <a:gd name="connsiteY7" fmla="*/ 88949 h 189146"/>
                  <a:gd name="connsiteX8" fmla="*/ 160379 w 283488"/>
                  <a:gd name="connsiteY8" fmla="*/ 38149 h 189146"/>
                  <a:gd name="connsiteX9" fmla="*/ 96879 w 283488"/>
                  <a:gd name="connsiteY9" fmla="*/ 95299 h 189146"/>
                  <a:gd name="connsiteX10" fmla="*/ 42 w 283488"/>
                  <a:gd name="connsiteY10" fmla="*/ 114349 h 1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488" h="189146">
                    <a:moveTo>
                      <a:pt x="42" y="114349"/>
                    </a:moveTo>
                    <a:cubicBezTo>
                      <a:pt x="2159" y="106147"/>
                      <a:pt x="82856" y="65137"/>
                      <a:pt x="109579" y="46087"/>
                    </a:cubicBezTo>
                    <a:cubicBezTo>
                      <a:pt x="136302" y="27037"/>
                      <a:pt x="146621" y="1372"/>
                      <a:pt x="160379" y="49"/>
                    </a:cubicBezTo>
                    <a:cubicBezTo>
                      <a:pt x="174137" y="-1274"/>
                      <a:pt x="183662" y="24126"/>
                      <a:pt x="192129" y="38149"/>
                    </a:cubicBezTo>
                    <a:cubicBezTo>
                      <a:pt x="200596" y="52172"/>
                      <a:pt x="196098" y="60110"/>
                      <a:pt x="211179" y="84187"/>
                    </a:cubicBezTo>
                    <a:cubicBezTo>
                      <a:pt x="226260" y="108264"/>
                      <a:pt x="276796" y="168325"/>
                      <a:pt x="282617" y="182612"/>
                    </a:cubicBezTo>
                    <a:cubicBezTo>
                      <a:pt x="288438" y="196899"/>
                      <a:pt x="263831" y="185523"/>
                      <a:pt x="246104" y="169912"/>
                    </a:cubicBezTo>
                    <a:cubicBezTo>
                      <a:pt x="228377" y="154302"/>
                      <a:pt x="190541" y="110909"/>
                      <a:pt x="176254" y="88949"/>
                    </a:cubicBezTo>
                    <a:cubicBezTo>
                      <a:pt x="161967" y="66989"/>
                      <a:pt x="173608" y="37091"/>
                      <a:pt x="160379" y="38149"/>
                    </a:cubicBezTo>
                    <a:cubicBezTo>
                      <a:pt x="147150" y="39207"/>
                      <a:pt x="118310" y="78101"/>
                      <a:pt x="96879" y="95299"/>
                    </a:cubicBezTo>
                    <a:cubicBezTo>
                      <a:pt x="75448" y="112497"/>
                      <a:pt x="-2075" y="122551"/>
                      <a:pt x="42" y="114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00208000-A668-4F8C-94D5-B92FEC480CF6}"/>
                  </a:ext>
                </a:extLst>
              </p:cNvPr>
              <p:cNvSpPr/>
              <p:nvPr/>
            </p:nvSpPr>
            <p:spPr>
              <a:xfrm>
                <a:off x="5911295" y="1665626"/>
                <a:ext cx="1801959" cy="294188"/>
              </a:xfrm>
              <a:custGeom>
                <a:avLst/>
                <a:gdLst>
                  <a:gd name="connsiteX0" fmla="*/ 70405 w 1801959"/>
                  <a:gd name="connsiteY0" fmla="*/ 191 h 294188"/>
                  <a:gd name="connsiteX1" fmla="*/ 751972 w 1801959"/>
                  <a:gd name="connsiteY1" fmla="*/ 38291 h 294188"/>
                  <a:gd name="connsiteX2" fmla="*/ 1268438 w 1801959"/>
                  <a:gd name="connsiteY2" fmla="*/ 112374 h 294188"/>
                  <a:gd name="connsiteX3" fmla="*/ 1609222 w 1801959"/>
                  <a:gd name="connsiteY3" fmla="*/ 209741 h 294188"/>
                  <a:gd name="connsiteX4" fmla="*/ 1793372 w 1801959"/>
                  <a:gd name="connsiteY4" fmla="*/ 283824 h 294188"/>
                  <a:gd name="connsiteX5" fmla="*/ 1763738 w 1801959"/>
                  <a:gd name="connsiteY5" fmla="*/ 292291 h 294188"/>
                  <a:gd name="connsiteX6" fmla="*/ 1693888 w 1801959"/>
                  <a:gd name="connsiteY6" fmla="*/ 271124 h 294188"/>
                  <a:gd name="connsiteX7" fmla="*/ 1473755 w 1801959"/>
                  <a:gd name="connsiteY7" fmla="*/ 194924 h 294188"/>
                  <a:gd name="connsiteX8" fmla="*/ 1171072 w 1801959"/>
                  <a:gd name="connsiteY8" fmla="*/ 127191 h 294188"/>
                  <a:gd name="connsiteX9" fmla="*/ 1069472 w 1801959"/>
                  <a:gd name="connsiteY9" fmla="*/ 95441 h 294188"/>
                  <a:gd name="connsiteX10" fmla="*/ 709638 w 1801959"/>
                  <a:gd name="connsiteY10" fmla="*/ 53107 h 294188"/>
                  <a:gd name="connsiteX11" fmla="*/ 455638 w 1801959"/>
                  <a:gd name="connsiteY11" fmla="*/ 34057 h 294188"/>
                  <a:gd name="connsiteX12" fmla="*/ 66172 w 1801959"/>
                  <a:gd name="connsiteY12" fmla="*/ 53107 h 294188"/>
                  <a:gd name="connsiteX13" fmla="*/ 70405 w 1801959"/>
                  <a:gd name="connsiteY13" fmla="*/ 191 h 29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1959" h="294188">
                    <a:moveTo>
                      <a:pt x="70405" y="191"/>
                    </a:moveTo>
                    <a:cubicBezTo>
                      <a:pt x="184705" y="-2278"/>
                      <a:pt x="552300" y="19594"/>
                      <a:pt x="751972" y="38291"/>
                    </a:cubicBezTo>
                    <a:cubicBezTo>
                      <a:pt x="951644" y="56988"/>
                      <a:pt x="1125563" y="83799"/>
                      <a:pt x="1268438" y="112374"/>
                    </a:cubicBezTo>
                    <a:cubicBezTo>
                      <a:pt x="1411313" y="140949"/>
                      <a:pt x="1521733" y="181166"/>
                      <a:pt x="1609222" y="209741"/>
                    </a:cubicBezTo>
                    <a:cubicBezTo>
                      <a:pt x="1696711" y="238316"/>
                      <a:pt x="1767619" y="270066"/>
                      <a:pt x="1793372" y="283824"/>
                    </a:cubicBezTo>
                    <a:cubicBezTo>
                      <a:pt x="1819125" y="297582"/>
                      <a:pt x="1780319" y="294408"/>
                      <a:pt x="1763738" y="292291"/>
                    </a:cubicBezTo>
                    <a:cubicBezTo>
                      <a:pt x="1747157" y="290174"/>
                      <a:pt x="1693888" y="271124"/>
                      <a:pt x="1693888" y="271124"/>
                    </a:cubicBezTo>
                    <a:cubicBezTo>
                      <a:pt x="1645558" y="254896"/>
                      <a:pt x="1560891" y="218913"/>
                      <a:pt x="1473755" y="194924"/>
                    </a:cubicBezTo>
                    <a:cubicBezTo>
                      <a:pt x="1386619" y="170935"/>
                      <a:pt x="1238453" y="143772"/>
                      <a:pt x="1171072" y="127191"/>
                    </a:cubicBezTo>
                    <a:cubicBezTo>
                      <a:pt x="1103691" y="110610"/>
                      <a:pt x="1146378" y="107788"/>
                      <a:pt x="1069472" y="95441"/>
                    </a:cubicBezTo>
                    <a:cubicBezTo>
                      <a:pt x="992566" y="83094"/>
                      <a:pt x="811944" y="63338"/>
                      <a:pt x="709638" y="53107"/>
                    </a:cubicBezTo>
                    <a:cubicBezTo>
                      <a:pt x="607332" y="42876"/>
                      <a:pt x="562882" y="34057"/>
                      <a:pt x="455638" y="34057"/>
                    </a:cubicBezTo>
                    <a:cubicBezTo>
                      <a:pt x="348394" y="34057"/>
                      <a:pt x="131789" y="53107"/>
                      <a:pt x="66172" y="53107"/>
                    </a:cubicBezTo>
                    <a:cubicBezTo>
                      <a:pt x="555" y="53107"/>
                      <a:pt x="-43895" y="2660"/>
                      <a:pt x="7040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A4DAC3EA-7B0A-4CED-ADC5-A7E7972E8130}"/>
                  </a:ext>
                </a:extLst>
              </p:cNvPr>
              <p:cNvSpPr/>
              <p:nvPr/>
            </p:nvSpPr>
            <p:spPr>
              <a:xfrm>
                <a:off x="6840538" y="1240749"/>
                <a:ext cx="1087462" cy="548401"/>
              </a:xfrm>
              <a:custGeom>
                <a:avLst/>
                <a:gdLst>
                  <a:gd name="connsiteX0" fmla="*/ 0 w 1087462"/>
                  <a:gd name="connsiteY0" fmla="*/ 370564 h 548401"/>
                  <a:gd name="connsiteX1" fmla="*/ 301625 w 1087462"/>
                  <a:gd name="connsiteY1" fmla="*/ 126089 h 548401"/>
                  <a:gd name="connsiteX2" fmla="*/ 381000 w 1087462"/>
                  <a:gd name="connsiteY2" fmla="*/ 73701 h 548401"/>
                  <a:gd name="connsiteX3" fmla="*/ 419100 w 1087462"/>
                  <a:gd name="connsiteY3" fmla="*/ 126089 h 548401"/>
                  <a:gd name="connsiteX4" fmla="*/ 596900 w 1087462"/>
                  <a:gd name="connsiteY4" fmla="*/ 354689 h 548401"/>
                  <a:gd name="connsiteX5" fmla="*/ 719137 w 1087462"/>
                  <a:gd name="connsiteY5" fmla="*/ 538839 h 548401"/>
                  <a:gd name="connsiteX6" fmla="*/ 781050 w 1087462"/>
                  <a:gd name="connsiteY6" fmla="*/ 511851 h 548401"/>
                  <a:gd name="connsiteX7" fmla="*/ 881062 w 1087462"/>
                  <a:gd name="connsiteY7" fmla="*/ 422951 h 548401"/>
                  <a:gd name="connsiteX8" fmla="*/ 1084262 w 1087462"/>
                  <a:gd name="connsiteY8" fmla="*/ 278489 h 548401"/>
                  <a:gd name="connsiteX9" fmla="*/ 996950 w 1087462"/>
                  <a:gd name="connsiteY9" fmla="*/ 302301 h 548401"/>
                  <a:gd name="connsiteX10" fmla="*/ 882650 w 1087462"/>
                  <a:gd name="connsiteY10" fmla="*/ 395964 h 548401"/>
                  <a:gd name="connsiteX11" fmla="*/ 730250 w 1087462"/>
                  <a:gd name="connsiteY11" fmla="*/ 499151 h 548401"/>
                  <a:gd name="connsiteX12" fmla="*/ 703262 w 1087462"/>
                  <a:gd name="connsiteY12" fmla="*/ 468989 h 548401"/>
                  <a:gd name="connsiteX13" fmla="*/ 665162 w 1087462"/>
                  <a:gd name="connsiteY13" fmla="*/ 426126 h 548401"/>
                  <a:gd name="connsiteX14" fmla="*/ 541337 w 1087462"/>
                  <a:gd name="connsiteY14" fmla="*/ 249914 h 548401"/>
                  <a:gd name="connsiteX15" fmla="*/ 434975 w 1087462"/>
                  <a:gd name="connsiteY15" fmla="*/ 95926 h 548401"/>
                  <a:gd name="connsiteX16" fmla="*/ 403225 w 1087462"/>
                  <a:gd name="connsiteY16" fmla="*/ 64176 h 548401"/>
                  <a:gd name="connsiteX17" fmla="*/ 411162 w 1087462"/>
                  <a:gd name="connsiteY17" fmla="*/ 8614 h 548401"/>
                  <a:gd name="connsiteX18" fmla="*/ 354012 w 1087462"/>
                  <a:gd name="connsiteY18" fmla="*/ 3851 h 548401"/>
                  <a:gd name="connsiteX19" fmla="*/ 369887 w 1087462"/>
                  <a:gd name="connsiteY19" fmla="*/ 45126 h 548401"/>
                  <a:gd name="connsiteX20" fmla="*/ 271462 w 1087462"/>
                  <a:gd name="connsiteY20" fmla="*/ 126089 h 548401"/>
                  <a:gd name="connsiteX21" fmla="*/ 0 w 1087462"/>
                  <a:gd name="connsiteY21" fmla="*/ 370564 h 54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7462" h="548401">
                    <a:moveTo>
                      <a:pt x="0" y="370564"/>
                    </a:moveTo>
                    <a:lnTo>
                      <a:pt x="301625" y="126089"/>
                    </a:lnTo>
                    <a:cubicBezTo>
                      <a:pt x="365125" y="76612"/>
                      <a:pt x="361421" y="73701"/>
                      <a:pt x="381000" y="73701"/>
                    </a:cubicBezTo>
                    <a:cubicBezTo>
                      <a:pt x="400579" y="73701"/>
                      <a:pt x="383117" y="79258"/>
                      <a:pt x="419100" y="126089"/>
                    </a:cubicBezTo>
                    <a:cubicBezTo>
                      <a:pt x="455083" y="172920"/>
                      <a:pt x="546894" y="285897"/>
                      <a:pt x="596900" y="354689"/>
                    </a:cubicBezTo>
                    <a:cubicBezTo>
                      <a:pt x="646906" y="423481"/>
                      <a:pt x="688445" y="512645"/>
                      <a:pt x="719137" y="538839"/>
                    </a:cubicBezTo>
                    <a:cubicBezTo>
                      <a:pt x="749829" y="565033"/>
                      <a:pt x="754063" y="531166"/>
                      <a:pt x="781050" y="511851"/>
                    </a:cubicBezTo>
                    <a:cubicBezTo>
                      <a:pt x="808038" y="492536"/>
                      <a:pt x="830527" y="461845"/>
                      <a:pt x="881062" y="422951"/>
                    </a:cubicBezTo>
                    <a:cubicBezTo>
                      <a:pt x="931597" y="384057"/>
                      <a:pt x="1064947" y="298597"/>
                      <a:pt x="1084262" y="278489"/>
                    </a:cubicBezTo>
                    <a:cubicBezTo>
                      <a:pt x="1103577" y="258381"/>
                      <a:pt x="1030552" y="282722"/>
                      <a:pt x="996950" y="302301"/>
                    </a:cubicBezTo>
                    <a:cubicBezTo>
                      <a:pt x="963348" y="321880"/>
                      <a:pt x="927100" y="363156"/>
                      <a:pt x="882650" y="395964"/>
                    </a:cubicBezTo>
                    <a:cubicBezTo>
                      <a:pt x="838200" y="428772"/>
                      <a:pt x="760148" y="486980"/>
                      <a:pt x="730250" y="499151"/>
                    </a:cubicBezTo>
                    <a:cubicBezTo>
                      <a:pt x="700352" y="511322"/>
                      <a:pt x="714110" y="481160"/>
                      <a:pt x="703262" y="468989"/>
                    </a:cubicBezTo>
                    <a:cubicBezTo>
                      <a:pt x="692414" y="456818"/>
                      <a:pt x="692150" y="462639"/>
                      <a:pt x="665162" y="426126"/>
                    </a:cubicBezTo>
                    <a:cubicBezTo>
                      <a:pt x="638174" y="389613"/>
                      <a:pt x="579701" y="304947"/>
                      <a:pt x="541337" y="249914"/>
                    </a:cubicBezTo>
                    <a:cubicBezTo>
                      <a:pt x="502973" y="194881"/>
                      <a:pt x="457994" y="126882"/>
                      <a:pt x="434975" y="95926"/>
                    </a:cubicBezTo>
                    <a:cubicBezTo>
                      <a:pt x="411956" y="64970"/>
                      <a:pt x="407194" y="78728"/>
                      <a:pt x="403225" y="64176"/>
                    </a:cubicBezTo>
                    <a:cubicBezTo>
                      <a:pt x="399256" y="49624"/>
                      <a:pt x="419364" y="18668"/>
                      <a:pt x="411162" y="8614"/>
                    </a:cubicBezTo>
                    <a:cubicBezTo>
                      <a:pt x="402960" y="-1440"/>
                      <a:pt x="360891" y="-2234"/>
                      <a:pt x="354012" y="3851"/>
                    </a:cubicBezTo>
                    <a:cubicBezTo>
                      <a:pt x="347133" y="9936"/>
                      <a:pt x="383645" y="24753"/>
                      <a:pt x="369887" y="45126"/>
                    </a:cubicBezTo>
                    <a:cubicBezTo>
                      <a:pt x="356129" y="65499"/>
                      <a:pt x="271462" y="126089"/>
                      <a:pt x="271462" y="126089"/>
                    </a:cubicBezTo>
                    <a:lnTo>
                      <a:pt x="0" y="3705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D97FAFE-9675-4E2D-A0D9-82C0136E1F71}"/>
                  </a:ext>
                </a:extLst>
              </p:cNvPr>
              <p:cNvSpPr/>
              <p:nvPr/>
            </p:nvSpPr>
            <p:spPr>
              <a:xfrm>
                <a:off x="6664193" y="1633959"/>
                <a:ext cx="1230001" cy="323566"/>
              </a:xfrm>
              <a:custGeom>
                <a:avLst/>
                <a:gdLst>
                  <a:gd name="connsiteX0" fmla="*/ 23945 w 1230001"/>
                  <a:gd name="connsiteY0" fmla="*/ 2754 h 323566"/>
                  <a:gd name="connsiteX1" fmla="*/ 855795 w 1230001"/>
                  <a:gd name="connsiteY1" fmla="*/ 172616 h 323566"/>
                  <a:gd name="connsiteX2" fmla="*/ 1212982 w 1230001"/>
                  <a:gd name="connsiteY2" fmla="*/ 312316 h 323566"/>
                  <a:gd name="connsiteX3" fmla="*/ 1149482 w 1230001"/>
                  <a:gd name="connsiteY3" fmla="*/ 305966 h 323566"/>
                  <a:gd name="connsiteX4" fmla="*/ 944695 w 1230001"/>
                  <a:gd name="connsiteY4" fmla="*/ 232941 h 323566"/>
                  <a:gd name="connsiteX5" fmla="*/ 693870 w 1230001"/>
                  <a:gd name="connsiteY5" fmla="*/ 140866 h 323566"/>
                  <a:gd name="connsiteX6" fmla="*/ 587507 w 1230001"/>
                  <a:gd name="connsiteY6" fmla="*/ 128166 h 323566"/>
                  <a:gd name="connsiteX7" fmla="*/ 257307 w 1230001"/>
                  <a:gd name="connsiteY7" fmla="*/ 71016 h 323566"/>
                  <a:gd name="connsiteX8" fmla="*/ 23945 w 1230001"/>
                  <a:gd name="connsiteY8" fmla="*/ 2754 h 3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001" h="323566">
                    <a:moveTo>
                      <a:pt x="23945" y="2754"/>
                    </a:moveTo>
                    <a:cubicBezTo>
                      <a:pt x="123693" y="19687"/>
                      <a:pt x="657622" y="121022"/>
                      <a:pt x="855795" y="172616"/>
                    </a:cubicBezTo>
                    <a:cubicBezTo>
                      <a:pt x="1053968" y="224210"/>
                      <a:pt x="1164034" y="290091"/>
                      <a:pt x="1212982" y="312316"/>
                    </a:cubicBezTo>
                    <a:cubicBezTo>
                      <a:pt x="1261930" y="334541"/>
                      <a:pt x="1194196" y="319195"/>
                      <a:pt x="1149482" y="305966"/>
                    </a:cubicBezTo>
                    <a:cubicBezTo>
                      <a:pt x="1104768" y="292737"/>
                      <a:pt x="944695" y="232941"/>
                      <a:pt x="944695" y="232941"/>
                    </a:cubicBezTo>
                    <a:cubicBezTo>
                      <a:pt x="868760" y="205424"/>
                      <a:pt x="753401" y="158328"/>
                      <a:pt x="693870" y="140866"/>
                    </a:cubicBezTo>
                    <a:cubicBezTo>
                      <a:pt x="634339" y="123404"/>
                      <a:pt x="660268" y="139808"/>
                      <a:pt x="587507" y="128166"/>
                    </a:cubicBezTo>
                    <a:cubicBezTo>
                      <a:pt x="514747" y="116524"/>
                      <a:pt x="352292" y="90330"/>
                      <a:pt x="257307" y="71016"/>
                    </a:cubicBezTo>
                    <a:cubicBezTo>
                      <a:pt x="162322" y="51702"/>
                      <a:pt x="-75803" y="-14179"/>
                      <a:pt x="23945" y="27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2663304-6211-41C1-8775-51D67587E038}"/>
                  </a:ext>
                </a:extLst>
              </p:cNvPr>
              <p:cNvSpPr/>
              <p:nvPr/>
            </p:nvSpPr>
            <p:spPr>
              <a:xfrm>
                <a:off x="6926263" y="1392121"/>
                <a:ext cx="572151" cy="409831"/>
              </a:xfrm>
              <a:custGeom>
                <a:avLst/>
                <a:gdLst>
                  <a:gd name="connsiteX0" fmla="*/ 0 w 572151"/>
                  <a:gd name="connsiteY0" fmla="*/ 279517 h 409831"/>
                  <a:gd name="connsiteX1" fmla="*/ 153987 w 572151"/>
                  <a:gd name="connsiteY1" fmla="*/ 149342 h 409831"/>
                  <a:gd name="connsiteX2" fmla="*/ 269875 w 572151"/>
                  <a:gd name="connsiteY2" fmla="*/ 50917 h 409831"/>
                  <a:gd name="connsiteX3" fmla="*/ 319087 w 572151"/>
                  <a:gd name="connsiteY3" fmla="*/ 119179 h 409831"/>
                  <a:gd name="connsiteX4" fmla="*/ 407987 w 572151"/>
                  <a:gd name="connsiteY4" fmla="*/ 223954 h 409831"/>
                  <a:gd name="connsiteX5" fmla="*/ 509587 w 572151"/>
                  <a:gd name="connsiteY5" fmla="*/ 368417 h 409831"/>
                  <a:gd name="connsiteX6" fmla="*/ 571500 w 572151"/>
                  <a:gd name="connsiteY6" fmla="*/ 409692 h 409831"/>
                  <a:gd name="connsiteX7" fmla="*/ 536575 w 572151"/>
                  <a:gd name="connsiteY7" fmla="*/ 358892 h 409831"/>
                  <a:gd name="connsiteX8" fmla="*/ 452437 w 572151"/>
                  <a:gd name="connsiteY8" fmla="*/ 260467 h 409831"/>
                  <a:gd name="connsiteX9" fmla="*/ 327025 w 572151"/>
                  <a:gd name="connsiteY9" fmla="*/ 47742 h 409831"/>
                  <a:gd name="connsiteX10" fmla="*/ 288925 w 572151"/>
                  <a:gd name="connsiteY10" fmla="*/ 117 h 409831"/>
                  <a:gd name="connsiteX11" fmla="*/ 215900 w 572151"/>
                  <a:gd name="connsiteY11" fmla="*/ 54092 h 409831"/>
                  <a:gd name="connsiteX12" fmla="*/ 90487 w 572151"/>
                  <a:gd name="connsiteY12" fmla="*/ 163629 h 409831"/>
                  <a:gd name="connsiteX13" fmla="*/ 0 w 572151"/>
                  <a:gd name="connsiteY13" fmla="*/ 279517 h 4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151" h="409831">
                    <a:moveTo>
                      <a:pt x="0" y="279517"/>
                    </a:moveTo>
                    <a:lnTo>
                      <a:pt x="153987" y="149342"/>
                    </a:lnTo>
                    <a:cubicBezTo>
                      <a:pt x="198966" y="111242"/>
                      <a:pt x="242358" y="55944"/>
                      <a:pt x="269875" y="50917"/>
                    </a:cubicBezTo>
                    <a:cubicBezTo>
                      <a:pt x="297392" y="45890"/>
                      <a:pt x="296068" y="90340"/>
                      <a:pt x="319087" y="119179"/>
                    </a:cubicBezTo>
                    <a:cubicBezTo>
                      <a:pt x="342106" y="148018"/>
                      <a:pt x="376237" y="182414"/>
                      <a:pt x="407987" y="223954"/>
                    </a:cubicBezTo>
                    <a:cubicBezTo>
                      <a:pt x="439737" y="265494"/>
                      <a:pt x="482335" y="337461"/>
                      <a:pt x="509587" y="368417"/>
                    </a:cubicBezTo>
                    <a:cubicBezTo>
                      <a:pt x="536839" y="399373"/>
                      <a:pt x="567002" y="411280"/>
                      <a:pt x="571500" y="409692"/>
                    </a:cubicBezTo>
                    <a:cubicBezTo>
                      <a:pt x="575998" y="408105"/>
                      <a:pt x="556419" y="383763"/>
                      <a:pt x="536575" y="358892"/>
                    </a:cubicBezTo>
                    <a:cubicBezTo>
                      <a:pt x="516731" y="334021"/>
                      <a:pt x="487362" y="312325"/>
                      <a:pt x="452437" y="260467"/>
                    </a:cubicBezTo>
                    <a:cubicBezTo>
                      <a:pt x="417512" y="208609"/>
                      <a:pt x="354277" y="91134"/>
                      <a:pt x="327025" y="47742"/>
                    </a:cubicBezTo>
                    <a:cubicBezTo>
                      <a:pt x="299773" y="4350"/>
                      <a:pt x="307446" y="-941"/>
                      <a:pt x="288925" y="117"/>
                    </a:cubicBezTo>
                    <a:cubicBezTo>
                      <a:pt x="270404" y="1175"/>
                      <a:pt x="248973" y="26840"/>
                      <a:pt x="215900" y="54092"/>
                    </a:cubicBezTo>
                    <a:cubicBezTo>
                      <a:pt x="182827" y="81344"/>
                      <a:pt x="90487" y="163629"/>
                      <a:pt x="90487" y="163629"/>
                    </a:cubicBezTo>
                    <a:lnTo>
                      <a:pt x="0" y="2795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26AEBADD-084E-4614-95C0-05373FC3F6ED}"/>
                  </a:ext>
                </a:extLst>
              </p:cNvPr>
              <p:cNvSpPr/>
              <p:nvPr/>
            </p:nvSpPr>
            <p:spPr>
              <a:xfrm>
                <a:off x="7077027" y="1533751"/>
                <a:ext cx="268699" cy="207021"/>
              </a:xfrm>
              <a:custGeom>
                <a:avLst/>
                <a:gdLst>
                  <a:gd name="connsiteX0" fmla="*/ 48 w 268699"/>
                  <a:gd name="connsiteY0" fmla="*/ 2949 h 207021"/>
                  <a:gd name="connsiteX1" fmla="*/ 92123 w 268699"/>
                  <a:gd name="connsiteY1" fmla="*/ 183924 h 207021"/>
                  <a:gd name="connsiteX2" fmla="*/ 109586 w 268699"/>
                  <a:gd name="connsiteY2" fmla="*/ 204562 h 207021"/>
                  <a:gd name="connsiteX3" fmla="*/ 112761 w 268699"/>
                  <a:gd name="connsiteY3" fmla="*/ 183924 h 207021"/>
                  <a:gd name="connsiteX4" fmla="*/ 258811 w 268699"/>
                  <a:gd name="connsiteY4" fmla="*/ 75974 h 207021"/>
                  <a:gd name="connsiteX5" fmla="*/ 244523 w 268699"/>
                  <a:gd name="connsiteY5" fmla="*/ 55337 h 207021"/>
                  <a:gd name="connsiteX6" fmla="*/ 155623 w 268699"/>
                  <a:gd name="connsiteY6" fmla="*/ 110899 h 207021"/>
                  <a:gd name="connsiteX7" fmla="*/ 112761 w 268699"/>
                  <a:gd name="connsiteY7" fmla="*/ 142649 h 207021"/>
                  <a:gd name="connsiteX8" fmla="*/ 79423 w 268699"/>
                  <a:gd name="connsiteY8" fmla="*/ 79149 h 207021"/>
                  <a:gd name="connsiteX9" fmla="*/ 48 w 268699"/>
                  <a:gd name="connsiteY9" fmla="*/ 2949 h 20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99" h="207021">
                    <a:moveTo>
                      <a:pt x="48" y="2949"/>
                    </a:moveTo>
                    <a:cubicBezTo>
                      <a:pt x="2165" y="20411"/>
                      <a:pt x="73867" y="150322"/>
                      <a:pt x="92123" y="183924"/>
                    </a:cubicBezTo>
                    <a:cubicBezTo>
                      <a:pt x="110379" y="217526"/>
                      <a:pt x="106146" y="204562"/>
                      <a:pt x="109586" y="204562"/>
                    </a:cubicBezTo>
                    <a:cubicBezTo>
                      <a:pt x="113026" y="204562"/>
                      <a:pt x="87890" y="205355"/>
                      <a:pt x="112761" y="183924"/>
                    </a:cubicBezTo>
                    <a:cubicBezTo>
                      <a:pt x="137632" y="162493"/>
                      <a:pt x="236851" y="97405"/>
                      <a:pt x="258811" y="75974"/>
                    </a:cubicBezTo>
                    <a:cubicBezTo>
                      <a:pt x="280771" y="54543"/>
                      <a:pt x="261721" y="49516"/>
                      <a:pt x="244523" y="55337"/>
                    </a:cubicBezTo>
                    <a:cubicBezTo>
                      <a:pt x="227325" y="61158"/>
                      <a:pt x="177583" y="96347"/>
                      <a:pt x="155623" y="110899"/>
                    </a:cubicBezTo>
                    <a:cubicBezTo>
                      <a:pt x="133663" y="125451"/>
                      <a:pt x="125461" y="147941"/>
                      <a:pt x="112761" y="142649"/>
                    </a:cubicBezTo>
                    <a:cubicBezTo>
                      <a:pt x="100061" y="137357"/>
                      <a:pt x="93446" y="108253"/>
                      <a:pt x="79423" y="79149"/>
                    </a:cubicBezTo>
                    <a:cubicBezTo>
                      <a:pt x="65400" y="50045"/>
                      <a:pt x="-2069" y="-14513"/>
                      <a:pt x="48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8D903CC-4871-4A38-9DE1-130EA553EC98}"/>
                  </a:ext>
                </a:extLst>
              </p:cNvPr>
              <p:cNvSpPr/>
              <p:nvPr/>
            </p:nvSpPr>
            <p:spPr>
              <a:xfrm>
                <a:off x="7331059" y="1252407"/>
                <a:ext cx="535004" cy="370125"/>
              </a:xfrm>
              <a:custGeom>
                <a:avLst/>
                <a:gdLst>
                  <a:gd name="connsiteX0" fmla="*/ 535004 w 535004"/>
                  <a:gd name="connsiteY0" fmla="*/ 177931 h 370125"/>
                  <a:gd name="connsiteX1" fmla="*/ 276241 w 535004"/>
                  <a:gd name="connsiteY1" fmla="*/ 341443 h 370125"/>
                  <a:gd name="connsiteX2" fmla="*/ 227029 w 535004"/>
                  <a:gd name="connsiteY2" fmla="*/ 370018 h 370125"/>
                  <a:gd name="connsiteX3" fmla="*/ 196866 w 535004"/>
                  <a:gd name="connsiteY3" fmla="*/ 341443 h 370125"/>
                  <a:gd name="connsiteX4" fmla="*/ 134954 w 535004"/>
                  <a:gd name="connsiteY4" fmla="*/ 254131 h 370125"/>
                  <a:gd name="connsiteX5" fmla="*/ 4779 w 535004"/>
                  <a:gd name="connsiteY5" fmla="*/ 14418 h 370125"/>
                  <a:gd name="connsiteX6" fmla="*/ 30179 w 535004"/>
                  <a:gd name="connsiteY6" fmla="*/ 30293 h 370125"/>
                  <a:gd name="connsiteX7" fmla="*/ 49229 w 535004"/>
                  <a:gd name="connsiteY7" fmla="*/ 57281 h 370125"/>
                  <a:gd name="connsiteX8" fmla="*/ 117491 w 535004"/>
                  <a:gd name="connsiteY8" fmla="*/ 182693 h 370125"/>
                  <a:gd name="connsiteX9" fmla="*/ 227029 w 535004"/>
                  <a:gd name="connsiteY9" fmla="*/ 325568 h 370125"/>
                  <a:gd name="connsiteX10" fmla="*/ 255604 w 535004"/>
                  <a:gd name="connsiteY10" fmla="*/ 328743 h 370125"/>
                  <a:gd name="connsiteX11" fmla="*/ 317516 w 535004"/>
                  <a:gd name="connsiteY11" fmla="*/ 287468 h 370125"/>
                  <a:gd name="connsiteX12" fmla="*/ 535004 w 535004"/>
                  <a:gd name="connsiteY12" fmla="*/ 177931 h 3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04" h="370125">
                    <a:moveTo>
                      <a:pt x="535004" y="177931"/>
                    </a:moveTo>
                    <a:lnTo>
                      <a:pt x="276241" y="341443"/>
                    </a:lnTo>
                    <a:cubicBezTo>
                      <a:pt x="224912" y="373457"/>
                      <a:pt x="240258" y="370018"/>
                      <a:pt x="227029" y="370018"/>
                    </a:cubicBezTo>
                    <a:cubicBezTo>
                      <a:pt x="213800" y="370018"/>
                      <a:pt x="212212" y="360757"/>
                      <a:pt x="196866" y="341443"/>
                    </a:cubicBezTo>
                    <a:cubicBezTo>
                      <a:pt x="181520" y="322129"/>
                      <a:pt x="166969" y="308635"/>
                      <a:pt x="134954" y="254131"/>
                    </a:cubicBezTo>
                    <a:cubicBezTo>
                      <a:pt x="102939" y="199627"/>
                      <a:pt x="22241" y="51724"/>
                      <a:pt x="4779" y="14418"/>
                    </a:cubicBezTo>
                    <a:cubicBezTo>
                      <a:pt x="-12683" y="-22888"/>
                      <a:pt x="22771" y="23149"/>
                      <a:pt x="30179" y="30293"/>
                    </a:cubicBezTo>
                    <a:cubicBezTo>
                      <a:pt x="37587" y="37437"/>
                      <a:pt x="34677" y="31881"/>
                      <a:pt x="49229" y="57281"/>
                    </a:cubicBezTo>
                    <a:cubicBezTo>
                      <a:pt x="63781" y="82681"/>
                      <a:pt x="87858" y="137978"/>
                      <a:pt x="117491" y="182693"/>
                    </a:cubicBezTo>
                    <a:cubicBezTo>
                      <a:pt x="147124" y="227408"/>
                      <a:pt x="204010" y="301226"/>
                      <a:pt x="227029" y="325568"/>
                    </a:cubicBezTo>
                    <a:cubicBezTo>
                      <a:pt x="250048" y="349910"/>
                      <a:pt x="240523" y="335093"/>
                      <a:pt x="255604" y="328743"/>
                    </a:cubicBezTo>
                    <a:cubicBezTo>
                      <a:pt x="270685" y="322393"/>
                      <a:pt x="317516" y="287468"/>
                      <a:pt x="317516" y="287468"/>
                    </a:cubicBezTo>
                    <a:lnTo>
                      <a:pt x="535004" y="1779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7C0483A-40B3-431C-853B-69447DC44B06}"/>
                  </a:ext>
                </a:extLst>
              </p:cNvPr>
              <p:cNvSpPr/>
              <p:nvPr/>
            </p:nvSpPr>
            <p:spPr>
              <a:xfrm>
                <a:off x="7346950" y="1266825"/>
                <a:ext cx="1304330" cy="619557"/>
              </a:xfrm>
              <a:custGeom>
                <a:avLst/>
                <a:gdLst>
                  <a:gd name="connsiteX0" fmla="*/ 0 w 1304330"/>
                  <a:gd name="connsiteY0" fmla="*/ 0 h 619557"/>
                  <a:gd name="connsiteX1" fmla="*/ 449263 w 1304330"/>
                  <a:gd name="connsiteY1" fmla="*/ 127000 h 619557"/>
                  <a:gd name="connsiteX2" fmla="*/ 908050 w 1304330"/>
                  <a:gd name="connsiteY2" fmla="*/ 320675 h 619557"/>
                  <a:gd name="connsiteX3" fmla="*/ 1103313 w 1304330"/>
                  <a:gd name="connsiteY3" fmla="*/ 460375 h 619557"/>
                  <a:gd name="connsiteX4" fmla="*/ 1293813 w 1304330"/>
                  <a:gd name="connsiteY4" fmla="*/ 606425 h 619557"/>
                  <a:gd name="connsiteX5" fmla="*/ 1252538 w 1304330"/>
                  <a:gd name="connsiteY5" fmla="*/ 593725 h 619557"/>
                  <a:gd name="connsiteX6" fmla="*/ 1025525 w 1304330"/>
                  <a:gd name="connsiteY6" fmla="*/ 439738 h 619557"/>
                  <a:gd name="connsiteX7" fmla="*/ 822325 w 1304330"/>
                  <a:gd name="connsiteY7" fmla="*/ 319088 h 619557"/>
                  <a:gd name="connsiteX8" fmla="*/ 592138 w 1304330"/>
                  <a:gd name="connsiteY8" fmla="*/ 206375 h 619557"/>
                  <a:gd name="connsiteX9" fmla="*/ 381000 w 1304330"/>
                  <a:gd name="connsiteY9" fmla="*/ 133350 h 619557"/>
                  <a:gd name="connsiteX10" fmla="*/ 0 w 1304330"/>
                  <a:gd name="connsiteY10" fmla="*/ 0 h 61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330" h="619557">
                    <a:moveTo>
                      <a:pt x="0" y="0"/>
                    </a:moveTo>
                    <a:cubicBezTo>
                      <a:pt x="148960" y="36777"/>
                      <a:pt x="297921" y="73554"/>
                      <a:pt x="449263" y="127000"/>
                    </a:cubicBezTo>
                    <a:cubicBezTo>
                      <a:pt x="600605" y="180446"/>
                      <a:pt x="799042" y="265113"/>
                      <a:pt x="908050" y="320675"/>
                    </a:cubicBezTo>
                    <a:cubicBezTo>
                      <a:pt x="1017058" y="376238"/>
                      <a:pt x="1039019" y="412750"/>
                      <a:pt x="1103313" y="460375"/>
                    </a:cubicBezTo>
                    <a:cubicBezTo>
                      <a:pt x="1167607" y="508000"/>
                      <a:pt x="1268942" y="584200"/>
                      <a:pt x="1293813" y="606425"/>
                    </a:cubicBezTo>
                    <a:cubicBezTo>
                      <a:pt x="1318684" y="628650"/>
                      <a:pt x="1297253" y="621506"/>
                      <a:pt x="1252538" y="593725"/>
                    </a:cubicBezTo>
                    <a:cubicBezTo>
                      <a:pt x="1207823" y="565944"/>
                      <a:pt x="1097227" y="485511"/>
                      <a:pt x="1025525" y="439738"/>
                    </a:cubicBezTo>
                    <a:cubicBezTo>
                      <a:pt x="953823" y="393965"/>
                      <a:pt x="894556" y="357982"/>
                      <a:pt x="822325" y="319088"/>
                    </a:cubicBezTo>
                    <a:cubicBezTo>
                      <a:pt x="750094" y="280194"/>
                      <a:pt x="665692" y="237331"/>
                      <a:pt x="592138" y="206375"/>
                    </a:cubicBezTo>
                    <a:cubicBezTo>
                      <a:pt x="518584" y="175419"/>
                      <a:pt x="381000" y="133350"/>
                      <a:pt x="381000" y="1333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38ED3AD8-D255-426D-98E9-852F70AF8630}"/>
                  </a:ext>
                </a:extLst>
              </p:cNvPr>
              <p:cNvSpPr/>
              <p:nvPr/>
            </p:nvSpPr>
            <p:spPr>
              <a:xfrm>
                <a:off x="7456488" y="1341083"/>
                <a:ext cx="242900" cy="180783"/>
              </a:xfrm>
              <a:custGeom>
                <a:avLst/>
                <a:gdLst>
                  <a:gd name="connsiteX0" fmla="*/ 0 w 242900"/>
                  <a:gd name="connsiteY0" fmla="*/ 117830 h 180783"/>
                  <a:gd name="connsiteX1" fmla="*/ 155575 w 242900"/>
                  <a:gd name="connsiteY1" fmla="*/ 5117 h 180783"/>
                  <a:gd name="connsiteX2" fmla="*/ 179387 w 242900"/>
                  <a:gd name="connsiteY2" fmla="*/ 22580 h 180783"/>
                  <a:gd name="connsiteX3" fmla="*/ 190500 w 242900"/>
                  <a:gd name="connsiteY3" fmla="*/ 52742 h 180783"/>
                  <a:gd name="connsiteX4" fmla="*/ 242887 w 242900"/>
                  <a:gd name="connsiteY4" fmla="*/ 176567 h 180783"/>
                  <a:gd name="connsiteX5" fmla="*/ 195262 w 242900"/>
                  <a:gd name="connsiteY5" fmla="*/ 141642 h 180783"/>
                  <a:gd name="connsiteX6" fmla="*/ 153987 w 242900"/>
                  <a:gd name="connsiteY6" fmla="*/ 41630 h 180783"/>
                  <a:gd name="connsiteX7" fmla="*/ 0 w 242900"/>
                  <a:gd name="connsiteY7" fmla="*/ 117830 h 1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00" h="180783">
                    <a:moveTo>
                      <a:pt x="0" y="117830"/>
                    </a:moveTo>
                    <a:cubicBezTo>
                      <a:pt x="265" y="111745"/>
                      <a:pt x="125677" y="20992"/>
                      <a:pt x="155575" y="5117"/>
                    </a:cubicBezTo>
                    <a:cubicBezTo>
                      <a:pt x="185473" y="-10758"/>
                      <a:pt x="173566" y="14643"/>
                      <a:pt x="179387" y="22580"/>
                    </a:cubicBezTo>
                    <a:cubicBezTo>
                      <a:pt x="185208" y="30517"/>
                      <a:pt x="179917" y="27077"/>
                      <a:pt x="190500" y="52742"/>
                    </a:cubicBezTo>
                    <a:cubicBezTo>
                      <a:pt x="201083" y="78406"/>
                      <a:pt x="242093" y="161750"/>
                      <a:pt x="242887" y="176567"/>
                    </a:cubicBezTo>
                    <a:cubicBezTo>
                      <a:pt x="243681" y="191384"/>
                      <a:pt x="210079" y="164131"/>
                      <a:pt x="195262" y="141642"/>
                    </a:cubicBezTo>
                    <a:cubicBezTo>
                      <a:pt x="180445" y="119153"/>
                      <a:pt x="183091" y="44540"/>
                      <a:pt x="153987" y="41630"/>
                    </a:cubicBezTo>
                    <a:cubicBezTo>
                      <a:pt x="124883" y="38720"/>
                      <a:pt x="-265" y="123915"/>
                      <a:pt x="0" y="117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C74B8AB1-6825-4EDB-88AE-66223AF4EC94}"/>
                  </a:ext>
                </a:extLst>
              </p:cNvPr>
              <p:cNvSpPr/>
              <p:nvPr/>
            </p:nvSpPr>
            <p:spPr>
              <a:xfrm>
                <a:off x="7597537" y="1633587"/>
                <a:ext cx="477876" cy="385890"/>
              </a:xfrm>
              <a:custGeom>
                <a:avLst/>
                <a:gdLst>
                  <a:gd name="connsiteX0" fmla="*/ 238 w 477876"/>
                  <a:gd name="connsiteY0" fmla="*/ 198388 h 385890"/>
                  <a:gd name="connsiteX1" fmla="*/ 166926 w 477876"/>
                  <a:gd name="connsiteY1" fmla="*/ 98376 h 385890"/>
                  <a:gd name="connsiteX2" fmla="*/ 293926 w 477876"/>
                  <a:gd name="connsiteY2" fmla="*/ 7888 h 385890"/>
                  <a:gd name="connsiteX3" fmla="*/ 309801 w 477876"/>
                  <a:gd name="connsiteY3" fmla="*/ 17413 h 385890"/>
                  <a:gd name="connsiteX4" fmla="*/ 374888 w 477876"/>
                  <a:gd name="connsiteY4" fmla="*/ 120601 h 385890"/>
                  <a:gd name="connsiteX5" fmla="*/ 465376 w 477876"/>
                  <a:gd name="connsiteY5" fmla="*/ 326976 h 385890"/>
                  <a:gd name="connsiteX6" fmla="*/ 471726 w 477876"/>
                  <a:gd name="connsiteY6" fmla="*/ 385713 h 385890"/>
                  <a:gd name="connsiteX7" fmla="*/ 414576 w 477876"/>
                  <a:gd name="connsiteY7" fmla="*/ 314276 h 385890"/>
                  <a:gd name="connsiteX8" fmla="*/ 368538 w 477876"/>
                  <a:gd name="connsiteY8" fmla="*/ 184101 h 385890"/>
                  <a:gd name="connsiteX9" fmla="*/ 308213 w 477876"/>
                  <a:gd name="connsiteY9" fmla="*/ 39638 h 385890"/>
                  <a:gd name="connsiteX10" fmla="*/ 246301 w 477876"/>
                  <a:gd name="connsiteY10" fmla="*/ 84088 h 385890"/>
                  <a:gd name="connsiteX11" fmla="*/ 132001 w 477876"/>
                  <a:gd name="connsiteY11" fmla="*/ 150763 h 385890"/>
                  <a:gd name="connsiteX12" fmla="*/ 238 w 477876"/>
                  <a:gd name="connsiteY12" fmla="*/ 198388 h 38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876" h="385890">
                    <a:moveTo>
                      <a:pt x="238" y="198388"/>
                    </a:moveTo>
                    <a:cubicBezTo>
                      <a:pt x="6059" y="189657"/>
                      <a:pt x="117978" y="130126"/>
                      <a:pt x="166926" y="98376"/>
                    </a:cubicBezTo>
                    <a:cubicBezTo>
                      <a:pt x="215874" y="66626"/>
                      <a:pt x="270114" y="21382"/>
                      <a:pt x="293926" y="7888"/>
                    </a:cubicBezTo>
                    <a:cubicBezTo>
                      <a:pt x="317738" y="-5606"/>
                      <a:pt x="296307" y="-1372"/>
                      <a:pt x="309801" y="17413"/>
                    </a:cubicBezTo>
                    <a:cubicBezTo>
                      <a:pt x="323295" y="36198"/>
                      <a:pt x="348959" y="69007"/>
                      <a:pt x="374888" y="120601"/>
                    </a:cubicBezTo>
                    <a:cubicBezTo>
                      <a:pt x="400817" y="172195"/>
                      <a:pt x="449236" y="282791"/>
                      <a:pt x="465376" y="326976"/>
                    </a:cubicBezTo>
                    <a:cubicBezTo>
                      <a:pt x="481516" y="371161"/>
                      <a:pt x="480193" y="387830"/>
                      <a:pt x="471726" y="385713"/>
                    </a:cubicBezTo>
                    <a:cubicBezTo>
                      <a:pt x="463259" y="383596"/>
                      <a:pt x="431774" y="347878"/>
                      <a:pt x="414576" y="314276"/>
                    </a:cubicBezTo>
                    <a:cubicBezTo>
                      <a:pt x="397378" y="280674"/>
                      <a:pt x="386265" y="229874"/>
                      <a:pt x="368538" y="184101"/>
                    </a:cubicBezTo>
                    <a:cubicBezTo>
                      <a:pt x="350811" y="138328"/>
                      <a:pt x="328586" y="56307"/>
                      <a:pt x="308213" y="39638"/>
                    </a:cubicBezTo>
                    <a:cubicBezTo>
                      <a:pt x="287840" y="22969"/>
                      <a:pt x="275670" y="65567"/>
                      <a:pt x="246301" y="84088"/>
                    </a:cubicBezTo>
                    <a:cubicBezTo>
                      <a:pt x="216932" y="102609"/>
                      <a:pt x="167191" y="128803"/>
                      <a:pt x="132001" y="150763"/>
                    </a:cubicBezTo>
                    <a:cubicBezTo>
                      <a:pt x="96811" y="172723"/>
                      <a:pt x="-5583" y="207119"/>
                      <a:pt x="238" y="198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E999545-8089-4291-95AC-3B0239FF6DC1}"/>
                  </a:ext>
                </a:extLst>
              </p:cNvPr>
              <p:cNvSpPr/>
              <p:nvPr/>
            </p:nvSpPr>
            <p:spPr>
              <a:xfrm>
                <a:off x="7791230" y="1727938"/>
                <a:ext cx="195483" cy="209119"/>
              </a:xfrm>
              <a:custGeom>
                <a:avLst/>
                <a:gdLst>
                  <a:gd name="connsiteX0" fmla="*/ 195483 w 195483"/>
                  <a:gd name="connsiteY0" fmla="*/ 121500 h 209119"/>
                  <a:gd name="connsiteX1" fmla="*/ 79595 w 195483"/>
                  <a:gd name="connsiteY1" fmla="*/ 196112 h 209119"/>
                  <a:gd name="connsiteX2" fmla="*/ 60545 w 195483"/>
                  <a:gd name="connsiteY2" fmla="*/ 204050 h 209119"/>
                  <a:gd name="connsiteX3" fmla="*/ 27208 w 195483"/>
                  <a:gd name="connsiteY3" fmla="*/ 142137 h 209119"/>
                  <a:gd name="connsiteX4" fmla="*/ 220 w 195483"/>
                  <a:gd name="connsiteY4" fmla="*/ 10375 h 209119"/>
                  <a:gd name="connsiteX5" fmla="*/ 14508 w 195483"/>
                  <a:gd name="connsiteY5" fmla="*/ 10375 h 209119"/>
                  <a:gd name="connsiteX6" fmla="*/ 16095 w 195483"/>
                  <a:gd name="connsiteY6" fmla="*/ 26250 h 209119"/>
                  <a:gd name="connsiteX7" fmla="*/ 30383 w 195483"/>
                  <a:gd name="connsiteY7" fmla="*/ 77050 h 209119"/>
                  <a:gd name="connsiteX8" fmla="*/ 73245 w 195483"/>
                  <a:gd name="connsiteY8" fmla="*/ 159600 h 209119"/>
                  <a:gd name="connsiteX9" fmla="*/ 106583 w 195483"/>
                  <a:gd name="connsiteY9" fmla="*/ 143725 h 209119"/>
                  <a:gd name="connsiteX10" fmla="*/ 195483 w 195483"/>
                  <a:gd name="connsiteY10" fmla="*/ 121500 h 2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83" h="209119">
                    <a:moveTo>
                      <a:pt x="195483" y="121500"/>
                    </a:moveTo>
                    <a:lnTo>
                      <a:pt x="79595" y="196112"/>
                    </a:lnTo>
                    <a:cubicBezTo>
                      <a:pt x="57105" y="209870"/>
                      <a:pt x="69276" y="213046"/>
                      <a:pt x="60545" y="204050"/>
                    </a:cubicBezTo>
                    <a:cubicBezTo>
                      <a:pt x="51814" y="195054"/>
                      <a:pt x="37262" y="174416"/>
                      <a:pt x="27208" y="142137"/>
                    </a:cubicBezTo>
                    <a:cubicBezTo>
                      <a:pt x="17154" y="109858"/>
                      <a:pt x="2337" y="32335"/>
                      <a:pt x="220" y="10375"/>
                    </a:cubicBezTo>
                    <a:cubicBezTo>
                      <a:pt x="-1897" y="-11585"/>
                      <a:pt x="11862" y="7729"/>
                      <a:pt x="14508" y="10375"/>
                    </a:cubicBezTo>
                    <a:cubicBezTo>
                      <a:pt x="17154" y="13021"/>
                      <a:pt x="13449" y="15137"/>
                      <a:pt x="16095" y="26250"/>
                    </a:cubicBezTo>
                    <a:cubicBezTo>
                      <a:pt x="18741" y="37363"/>
                      <a:pt x="20858" y="54825"/>
                      <a:pt x="30383" y="77050"/>
                    </a:cubicBezTo>
                    <a:cubicBezTo>
                      <a:pt x="39908" y="99275"/>
                      <a:pt x="60545" y="148488"/>
                      <a:pt x="73245" y="159600"/>
                    </a:cubicBezTo>
                    <a:cubicBezTo>
                      <a:pt x="85945" y="170712"/>
                      <a:pt x="106583" y="143725"/>
                      <a:pt x="106583" y="143725"/>
                    </a:cubicBezTo>
                    <a:lnTo>
                      <a:pt x="195483" y="121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595A55D-B887-477B-957C-9CB65F2469B1}"/>
                  </a:ext>
                </a:extLst>
              </p:cNvPr>
              <p:cNvSpPr/>
              <p:nvPr/>
            </p:nvSpPr>
            <p:spPr>
              <a:xfrm>
                <a:off x="7871351" y="1940794"/>
                <a:ext cx="804771" cy="549348"/>
              </a:xfrm>
              <a:custGeom>
                <a:avLst/>
                <a:gdLst>
                  <a:gd name="connsiteX0" fmla="*/ 2649 w 804771"/>
                  <a:gd name="connsiteY0" fmla="*/ 719 h 549348"/>
                  <a:gd name="connsiteX1" fmla="*/ 355074 w 804771"/>
                  <a:gd name="connsiteY1" fmla="*/ 170581 h 549348"/>
                  <a:gd name="connsiteX2" fmla="*/ 591612 w 804771"/>
                  <a:gd name="connsiteY2" fmla="*/ 343619 h 549348"/>
                  <a:gd name="connsiteX3" fmla="*/ 793224 w 804771"/>
                  <a:gd name="connsiteY3" fmla="*/ 535706 h 549348"/>
                  <a:gd name="connsiteX4" fmla="*/ 761474 w 804771"/>
                  <a:gd name="connsiteY4" fmla="*/ 515069 h 549348"/>
                  <a:gd name="connsiteX5" fmla="*/ 605899 w 804771"/>
                  <a:gd name="connsiteY5" fmla="*/ 365844 h 549348"/>
                  <a:gd name="connsiteX6" fmla="*/ 378887 w 804771"/>
                  <a:gd name="connsiteY6" fmla="*/ 211856 h 549348"/>
                  <a:gd name="connsiteX7" fmla="*/ 204262 w 804771"/>
                  <a:gd name="connsiteY7" fmla="*/ 113431 h 549348"/>
                  <a:gd name="connsiteX8" fmla="*/ 2649 w 804771"/>
                  <a:gd name="connsiteY8" fmla="*/ 719 h 54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771" h="549348">
                    <a:moveTo>
                      <a:pt x="2649" y="719"/>
                    </a:moveTo>
                    <a:cubicBezTo>
                      <a:pt x="27784" y="10244"/>
                      <a:pt x="256913" y="113431"/>
                      <a:pt x="355074" y="170581"/>
                    </a:cubicBezTo>
                    <a:cubicBezTo>
                      <a:pt x="453235" y="227731"/>
                      <a:pt x="518587" y="282765"/>
                      <a:pt x="591612" y="343619"/>
                    </a:cubicBezTo>
                    <a:cubicBezTo>
                      <a:pt x="664637" y="404473"/>
                      <a:pt x="764914" y="507131"/>
                      <a:pt x="793224" y="535706"/>
                    </a:cubicBezTo>
                    <a:cubicBezTo>
                      <a:pt x="821534" y="564281"/>
                      <a:pt x="792695" y="543379"/>
                      <a:pt x="761474" y="515069"/>
                    </a:cubicBezTo>
                    <a:cubicBezTo>
                      <a:pt x="730253" y="486759"/>
                      <a:pt x="669663" y="416379"/>
                      <a:pt x="605899" y="365844"/>
                    </a:cubicBezTo>
                    <a:cubicBezTo>
                      <a:pt x="542135" y="315309"/>
                      <a:pt x="445827" y="253925"/>
                      <a:pt x="378887" y="211856"/>
                    </a:cubicBezTo>
                    <a:cubicBezTo>
                      <a:pt x="311948" y="169787"/>
                      <a:pt x="270672" y="148091"/>
                      <a:pt x="204262" y="113431"/>
                    </a:cubicBezTo>
                    <a:cubicBezTo>
                      <a:pt x="137852" y="78771"/>
                      <a:pt x="-22486" y="-8806"/>
                      <a:pt x="2649" y="7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23CC7CAD-37DA-4934-8F36-86ACD0FADEC3}"/>
                  </a:ext>
                </a:extLst>
              </p:cNvPr>
              <p:cNvSpPr/>
              <p:nvPr/>
            </p:nvSpPr>
            <p:spPr>
              <a:xfrm>
                <a:off x="7650327" y="1937322"/>
                <a:ext cx="891657" cy="483266"/>
              </a:xfrm>
              <a:custGeom>
                <a:avLst/>
                <a:gdLst>
                  <a:gd name="connsiteX0" fmla="*/ 69686 w 891657"/>
                  <a:gd name="connsiteY0" fmla="*/ 7366 h 483266"/>
                  <a:gd name="connsiteX1" fmla="*/ 347498 w 891657"/>
                  <a:gd name="connsiteY1" fmla="*/ 121666 h 483266"/>
                  <a:gd name="connsiteX2" fmla="*/ 584036 w 891657"/>
                  <a:gd name="connsiteY2" fmla="*/ 247078 h 483266"/>
                  <a:gd name="connsiteX3" fmla="*/ 871373 w 891657"/>
                  <a:gd name="connsiteY3" fmla="*/ 466153 h 483266"/>
                  <a:gd name="connsiteX4" fmla="*/ 845973 w 891657"/>
                  <a:gd name="connsiteY4" fmla="*/ 456628 h 483266"/>
                  <a:gd name="connsiteX5" fmla="*/ 669761 w 891657"/>
                  <a:gd name="connsiteY5" fmla="*/ 358203 h 483266"/>
                  <a:gd name="connsiteX6" fmla="*/ 401473 w 891657"/>
                  <a:gd name="connsiteY6" fmla="*/ 188341 h 483266"/>
                  <a:gd name="connsiteX7" fmla="*/ 283998 w 891657"/>
                  <a:gd name="connsiteY7" fmla="*/ 128016 h 483266"/>
                  <a:gd name="connsiteX8" fmla="*/ 17298 w 891657"/>
                  <a:gd name="connsiteY8" fmla="*/ 24828 h 483266"/>
                  <a:gd name="connsiteX9" fmla="*/ 69686 w 891657"/>
                  <a:gd name="connsiteY9" fmla="*/ 7366 h 48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657" h="483266">
                    <a:moveTo>
                      <a:pt x="69686" y="7366"/>
                    </a:moveTo>
                    <a:cubicBezTo>
                      <a:pt x="124719" y="23506"/>
                      <a:pt x="261773" y="81714"/>
                      <a:pt x="347498" y="121666"/>
                    </a:cubicBezTo>
                    <a:cubicBezTo>
                      <a:pt x="433223" y="161618"/>
                      <a:pt x="496724" y="189664"/>
                      <a:pt x="584036" y="247078"/>
                    </a:cubicBezTo>
                    <a:cubicBezTo>
                      <a:pt x="671348" y="304492"/>
                      <a:pt x="827717" y="431228"/>
                      <a:pt x="871373" y="466153"/>
                    </a:cubicBezTo>
                    <a:cubicBezTo>
                      <a:pt x="915029" y="501078"/>
                      <a:pt x="879575" y="474620"/>
                      <a:pt x="845973" y="456628"/>
                    </a:cubicBezTo>
                    <a:cubicBezTo>
                      <a:pt x="812371" y="438636"/>
                      <a:pt x="743844" y="402917"/>
                      <a:pt x="669761" y="358203"/>
                    </a:cubicBezTo>
                    <a:cubicBezTo>
                      <a:pt x="595678" y="313489"/>
                      <a:pt x="465767" y="226705"/>
                      <a:pt x="401473" y="188341"/>
                    </a:cubicBezTo>
                    <a:cubicBezTo>
                      <a:pt x="337179" y="149977"/>
                      <a:pt x="348027" y="155268"/>
                      <a:pt x="283998" y="128016"/>
                    </a:cubicBezTo>
                    <a:cubicBezTo>
                      <a:pt x="219969" y="100764"/>
                      <a:pt x="58573" y="45995"/>
                      <a:pt x="17298" y="24828"/>
                    </a:cubicBezTo>
                    <a:cubicBezTo>
                      <a:pt x="-23977" y="3661"/>
                      <a:pt x="14653" y="-8774"/>
                      <a:pt x="69686" y="7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4B4CF3BF-D437-4B82-80A7-0633165FDAE0}"/>
                  </a:ext>
                </a:extLst>
              </p:cNvPr>
              <p:cNvSpPr/>
              <p:nvPr/>
            </p:nvSpPr>
            <p:spPr>
              <a:xfrm>
                <a:off x="7903744" y="1450975"/>
                <a:ext cx="605501" cy="600144"/>
              </a:xfrm>
              <a:custGeom>
                <a:avLst/>
                <a:gdLst>
                  <a:gd name="connsiteX0" fmla="*/ 25819 w 605501"/>
                  <a:gd name="connsiteY0" fmla="*/ 0 h 600144"/>
                  <a:gd name="connsiteX1" fmla="*/ 2006 w 605501"/>
                  <a:gd name="connsiteY1" fmla="*/ 65088 h 600144"/>
                  <a:gd name="connsiteX2" fmla="*/ 9944 w 605501"/>
                  <a:gd name="connsiteY2" fmla="*/ 65088 h 600144"/>
                  <a:gd name="connsiteX3" fmla="*/ 78206 w 605501"/>
                  <a:gd name="connsiteY3" fmla="*/ 187325 h 600144"/>
                  <a:gd name="connsiteX4" fmla="*/ 206794 w 605501"/>
                  <a:gd name="connsiteY4" fmla="*/ 442913 h 600144"/>
                  <a:gd name="connsiteX5" fmla="*/ 268706 w 605501"/>
                  <a:gd name="connsiteY5" fmla="*/ 593725 h 600144"/>
                  <a:gd name="connsiteX6" fmla="*/ 322681 w 605501"/>
                  <a:gd name="connsiteY6" fmla="*/ 569913 h 600144"/>
                  <a:gd name="connsiteX7" fmla="*/ 379831 w 605501"/>
                  <a:gd name="connsiteY7" fmla="*/ 547688 h 600144"/>
                  <a:gd name="connsiteX8" fmla="*/ 576681 w 605501"/>
                  <a:gd name="connsiteY8" fmla="*/ 422275 h 600144"/>
                  <a:gd name="connsiteX9" fmla="*/ 605256 w 605501"/>
                  <a:gd name="connsiteY9" fmla="*/ 392113 h 600144"/>
                  <a:gd name="connsiteX10" fmla="*/ 586206 w 605501"/>
                  <a:gd name="connsiteY10" fmla="*/ 387350 h 600144"/>
                  <a:gd name="connsiteX11" fmla="*/ 517944 w 605501"/>
                  <a:gd name="connsiteY11" fmla="*/ 423863 h 600144"/>
                  <a:gd name="connsiteX12" fmla="*/ 332206 w 605501"/>
                  <a:gd name="connsiteY12" fmla="*/ 528638 h 600144"/>
                  <a:gd name="connsiteX13" fmla="*/ 278231 w 605501"/>
                  <a:gd name="connsiteY13" fmla="*/ 538163 h 600144"/>
                  <a:gd name="connsiteX14" fmla="*/ 235369 w 605501"/>
                  <a:gd name="connsiteY14" fmla="*/ 460375 h 600144"/>
                  <a:gd name="connsiteX15" fmla="*/ 163931 w 605501"/>
                  <a:gd name="connsiteY15" fmla="*/ 323850 h 600144"/>
                  <a:gd name="connsiteX16" fmla="*/ 38519 w 605501"/>
                  <a:gd name="connsiteY16" fmla="*/ 66675 h 600144"/>
                  <a:gd name="connsiteX17" fmla="*/ 25819 w 605501"/>
                  <a:gd name="connsiteY17" fmla="*/ 0 h 60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5501" h="600144">
                    <a:moveTo>
                      <a:pt x="25819" y="0"/>
                    </a:moveTo>
                    <a:cubicBezTo>
                      <a:pt x="19734" y="-264"/>
                      <a:pt x="4652" y="54240"/>
                      <a:pt x="2006" y="65088"/>
                    </a:cubicBezTo>
                    <a:cubicBezTo>
                      <a:pt x="-640" y="75936"/>
                      <a:pt x="-2756" y="44715"/>
                      <a:pt x="9944" y="65088"/>
                    </a:cubicBezTo>
                    <a:cubicBezTo>
                      <a:pt x="22644" y="85461"/>
                      <a:pt x="45398" y="124354"/>
                      <a:pt x="78206" y="187325"/>
                    </a:cubicBezTo>
                    <a:cubicBezTo>
                      <a:pt x="111014" y="250296"/>
                      <a:pt x="175044" y="375180"/>
                      <a:pt x="206794" y="442913"/>
                    </a:cubicBezTo>
                    <a:cubicBezTo>
                      <a:pt x="238544" y="510646"/>
                      <a:pt x="249392" y="572558"/>
                      <a:pt x="268706" y="593725"/>
                    </a:cubicBezTo>
                    <a:cubicBezTo>
                      <a:pt x="288020" y="614892"/>
                      <a:pt x="304160" y="577586"/>
                      <a:pt x="322681" y="569913"/>
                    </a:cubicBezTo>
                    <a:cubicBezTo>
                      <a:pt x="341202" y="562240"/>
                      <a:pt x="337498" y="572294"/>
                      <a:pt x="379831" y="547688"/>
                    </a:cubicBezTo>
                    <a:cubicBezTo>
                      <a:pt x="422164" y="523082"/>
                      <a:pt x="539110" y="448204"/>
                      <a:pt x="576681" y="422275"/>
                    </a:cubicBezTo>
                    <a:cubicBezTo>
                      <a:pt x="614252" y="396346"/>
                      <a:pt x="603669" y="397934"/>
                      <a:pt x="605256" y="392113"/>
                    </a:cubicBezTo>
                    <a:cubicBezTo>
                      <a:pt x="606844" y="386292"/>
                      <a:pt x="600758" y="382058"/>
                      <a:pt x="586206" y="387350"/>
                    </a:cubicBezTo>
                    <a:cubicBezTo>
                      <a:pt x="571654" y="392642"/>
                      <a:pt x="517944" y="423863"/>
                      <a:pt x="517944" y="423863"/>
                    </a:cubicBezTo>
                    <a:cubicBezTo>
                      <a:pt x="475611" y="447411"/>
                      <a:pt x="372158" y="509588"/>
                      <a:pt x="332206" y="528638"/>
                    </a:cubicBezTo>
                    <a:cubicBezTo>
                      <a:pt x="292254" y="547688"/>
                      <a:pt x="294371" y="549540"/>
                      <a:pt x="278231" y="538163"/>
                    </a:cubicBezTo>
                    <a:cubicBezTo>
                      <a:pt x="262092" y="526786"/>
                      <a:pt x="235369" y="460375"/>
                      <a:pt x="235369" y="460375"/>
                    </a:cubicBezTo>
                    <a:cubicBezTo>
                      <a:pt x="216319" y="424656"/>
                      <a:pt x="196739" y="389467"/>
                      <a:pt x="163931" y="323850"/>
                    </a:cubicBezTo>
                    <a:cubicBezTo>
                      <a:pt x="131123" y="258233"/>
                      <a:pt x="60479" y="115094"/>
                      <a:pt x="38519" y="66675"/>
                    </a:cubicBezTo>
                    <a:cubicBezTo>
                      <a:pt x="16559" y="18256"/>
                      <a:pt x="31904" y="264"/>
                      <a:pt x="25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5808005-85F3-4F1D-BC57-56EBD18DCFC7}"/>
                  </a:ext>
                </a:extLst>
              </p:cNvPr>
              <p:cNvSpPr/>
              <p:nvPr/>
            </p:nvSpPr>
            <p:spPr>
              <a:xfrm>
                <a:off x="8024813" y="1504950"/>
                <a:ext cx="438591" cy="408681"/>
              </a:xfrm>
              <a:custGeom>
                <a:avLst/>
                <a:gdLst>
                  <a:gd name="connsiteX0" fmla="*/ 0 w 438591"/>
                  <a:gd name="connsiteY0" fmla="*/ 0 h 408681"/>
                  <a:gd name="connsiteX1" fmla="*/ 52387 w 438591"/>
                  <a:gd name="connsiteY1" fmla="*/ 157163 h 408681"/>
                  <a:gd name="connsiteX2" fmla="*/ 169862 w 438591"/>
                  <a:gd name="connsiteY2" fmla="*/ 393700 h 408681"/>
                  <a:gd name="connsiteX3" fmla="*/ 198437 w 438591"/>
                  <a:gd name="connsiteY3" fmla="*/ 376238 h 408681"/>
                  <a:gd name="connsiteX4" fmla="*/ 327025 w 438591"/>
                  <a:gd name="connsiteY4" fmla="*/ 309563 h 408681"/>
                  <a:gd name="connsiteX5" fmla="*/ 431800 w 438591"/>
                  <a:gd name="connsiteY5" fmla="*/ 239713 h 408681"/>
                  <a:gd name="connsiteX6" fmla="*/ 420687 w 438591"/>
                  <a:gd name="connsiteY6" fmla="*/ 222250 h 408681"/>
                  <a:gd name="connsiteX7" fmla="*/ 358775 w 438591"/>
                  <a:gd name="connsiteY7" fmla="*/ 261938 h 408681"/>
                  <a:gd name="connsiteX8" fmla="*/ 177800 w 438591"/>
                  <a:gd name="connsiteY8" fmla="*/ 350838 h 408681"/>
                  <a:gd name="connsiteX9" fmla="*/ 161925 w 438591"/>
                  <a:gd name="connsiteY9" fmla="*/ 317500 h 408681"/>
                  <a:gd name="connsiteX10" fmla="*/ 0 w 438591"/>
                  <a:gd name="connsiteY10" fmla="*/ 0 h 40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591" h="408681">
                    <a:moveTo>
                      <a:pt x="0" y="0"/>
                    </a:moveTo>
                    <a:cubicBezTo>
                      <a:pt x="12038" y="45773"/>
                      <a:pt x="24077" y="91546"/>
                      <a:pt x="52387" y="157163"/>
                    </a:cubicBezTo>
                    <a:cubicBezTo>
                      <a:pt x="80697" y="222780"/>
                      <a:pt x="145520" y="357188"/>
                      <a:pt x="169862" y="393700"/>
                    </a:cubicBezTo>
                    <a:cubicBezTo>
                      <a:pt x="194204" y="430213"/>
                      <a:pt x="172243" y="390261"/>
                      <a:pt x="198437" y="376238"/>
                    </a:cubicBezTo>
                    <a:cubicBezTo>
                      <a:pt x="224631" y="362215"/>
                      <a:pt x="288131" y="332317"/>
                      <a:pt x="327025" y="309563"/>
                    </a:cubicBezTo>
                    <a:cubicBezTo>
                      <a:pt x="365919" y="286809"/>
                      <a:pt x="416190" y="254265"/>
                      <a:pt x="431800" y="239713"/>
                    </a:cubicBezTo>
                    <a:cubicBezTo>
                      <a:pt x="447410" y="225161"/>
                      <a:pt x="432858" y="218546"/>
                      <a:pt x="420687" y="222250"/>
                    </a:cubicBezTo>
                    <a:cubicBezTo>
                      <a:pt x="408516" y="225954"/>
                      <a:pt x="399256" y="240507"/>
                      <a:pt x="358775" y="261938"/>
                    </a:cubicBezTo>
                    <a:cubicBezTo>
                      <a:pt x="318294" y="283369"/>
                      <a:pt x="210608" y="341578"/>
                      <a:pt x="177800" y="350838"/>
                    </a:cubicBezTo>
                    <a:cubicBezTo>
                      <a:pt x="144992" y="360098"/>
                      <a:pt x="161925" y="317500"/>
                      <a:pt x="161925" y="3175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C140864-3625-48BD-9856-79E875377867}"/>
                  </a:ext>
                </a:extLst>
              </p:cNvPr>
              <p:cNvSpPr/>
              <p:nvPr/>
            </p:nvSpPr>
            <p:spPr>
              <a:xfrm>
                <a:off x="8116744" y="1619658"/>
                <a:ext cx="200200" cy="204056"/>
              </a:xfrm>
              <a:custGeom>
                <a:avLst/>
                <a:gdLst>
                  <a:gd name="connsiteX0" fmla="*/ 144 w 200200"/>
                  <a:gd name="connsiteY0" fmla="*/ 82142 h 204056"/>
                  <a:gd name="connsiteX1" fmla="*/ 122381 w 200200"/>
                  <a:gd name="connsiteY1" fmla="*/ 20230 h 204056"/>
                  <a:gd name="connsiteX2" fmla="*/ 150956 w 200200"/>
                  <a:gd name="connsiteY2" fmla="*/ 1180 h 204056"/>
                  <a:gd name="connsiteX3" fmla="*/ 166831 w 200200"/>
                  <a:gd name="connsiteY3" fmla="*/ 48805 h 204056"/>
                  <a:gd name="connsiteX4" fmla="*/ 200169 w 200200"/>
                  <a:gd name="connsiteY4" fmla="*/ 202792 h 204056"/>
                  <a:gd name="connsiteX5" fmla="*/ 160481 w 200200"/>
                  <a:gd name="connsiteY5" fmla="*/ 118655 h 204056"/>
                  <a:gd name="connsiteX6" fmla="*/ 149369 w 200200"/>
                  <a:gd name="connsiteY6" fmla="*/ 59917 h 204056"/>
                  <a:gd name="connsiteX7" fmla="*/ 144 w 200200"/>
                  <a:gd name="connsiteY7" fmla="*/ 82142 h 2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00" h="204056">
                    <a:moveTo>
                      <a:pt x="144" y="82142"/>
                    </a:moveTo>
                    <a:cubicBezTo>
                      <a:pt x="-4354" y="75528"/>
                      <a:pt x="97246" y="33724"/>
                      <a:pt x="122381" y="20230"/>
                    </a:cubicBezTo>
                    <a:cubicBezTo>
                      <a:pt x="147516" y="6736"/>
                      <a:pt x="143548" y="-3583"/>
                      <a:pt x="150956" y="1180"/>
                    </a:cubicBezTo>
                    <a:cubicBezTo>
                      <a:pt x="158364" y="5942"/>
                      <a:pt x="158629" y="15203"/>
                      <a:pt x="166831" y="48805"/>
                    </a:cubicBezTo>
                    <a:cubicBezTo>
                      <a:pt x="175033" y="82407"/>
                      <a:pt x="201227" y="191150"/>
                      <a:pt x="200169" y="202792"/>
                    </a:cubicBezTo>
                    <a:cubicBezTo>
                      <a:pt x="199111" y="214434"/>
                      <a:pt x="168948" y="142467"/>
                      <a:pt x="160481" y="118655"/>
                    </a:cubicBezTo>
                    <a:cubicBezTo>
                      <a:pt x="152014" y="94843"/>
                      <a:pt x="172917" y="61504"/>
                      <a:pt x="149369" y="59917"/>
                    </a:cubicBezTo>
                    <a:cubicBezTo>
                      <a:pt x="125821" y="58329"/>
                      <a:pt x="4642" y="88756"/>
                      <a:pt x="144" y="82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6825992-BA6F-47CB-9F13-AA2D154B7298}"/>
                  </a:ext>
                </a:extLst>
              </p:cNvPr>
              <p:cNvSpPr/>
              <p:nvPr/>
            </p:nvSpPr>
            <p:spPr>
              <a:xfrm>
                <a:off x="8200933" y="1941201"/>
                <a:ext cx="366819" cy="453110"/>
              </a:xfrm>
              <a:custGeom>
                <a:avLst/>
                <a:gdLst>
                  <a:gd name="connsiteX0" fmla="*/ 92 w 366819"/>
                  <a:gd name="connsiteY0" fmla="*/ 163824 h 453110"/>
                  <a:gd name="connsiteX1" fmla="*/ 142967 w 366819"/>
                  <a:gd name="connsiteY1" fmla="*/ 95562 h 453110"/>
                  <a:gd name="connsiteX2" fmla="*/ 266792 w 366819"/>
                  <a:gd name="connsiteY2" fmla="*/ 3487 h 453110"/>
                  <a:gd name="connsiteX3" fmla="*/ 274730 w 366819"/>
                  <a:gd name="connsiteY3" fmla="*/ 44762 h 453110"/>
                  <a:gd name="connsiteX4" fmla="*/ 338230 w 366819"/>
                  <a:gd name="connsiteY4" fmla="*/ 274949 h 453110"/>
                  <a:gd name="connsiteX5" fmla="*/ 366805 w 366819"/>
                  <a:gd name="connsiteY5" fmla="*/ 451162 h 453110"/>
                  <a:gd name="connsiteX6" fmla="*/ 335055 w 366819"/>
                  <a:gd name="connsiteY6" fmla="*/ 360674 h 453110"/>
                  <a:gd name="connsiteX7" fmla="*/ 298542 w 366819"/>
                  <a:gd name="connsiteY7" fmla="*/ 228912 h 453110"/>
                  <a:gd name="connsiteX8" fmla="*/ 257267 w 366819"/>
                  <a:gd name="connsiteY8" fmla="*/ 60637 h 453110"/>
                  <a:gd name="connsiteX9" fmla="*/ 220755 w 366819"/>
                  <a:gd name="connsiteY9" fmla="*/ 76512 h 453110"/>
                  <a:gd name="connsiteX10" fmla="*/ 122330 w 366819"/>
                  <a:gd name="connsiteY10" fmla="*/ 135249 h 453110"/>
                  <a:gd name="connsiteX11" fmla="*/ 92 w 366819"/>
                  <a:gd name="connsiteY11" fmla="*/ 163824 h 4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819" h="453110">
                    <a:moveTo>
                      <a:pt x="92" y="163824"/>
                    </a:moveTo>
                    <a:cubicBezTo>
                      <a:pt x="3531" y="157210"/>
                      <a:pt x="98517" y="122285"/>
                      <a:pt x="142967" y="95562"/>
                    </a:cubicBezTo>
                    <a:cubicBezTo>
                      <a:pt x="187417" y="68839"/>
                      <a:pt x="244832" y="11954"/>
                      <a:pt x="266792" y="3487"/>
                    </a:cubicBezTo>
                    <a:cubicBezTo>
                      <a:pt x="288752" y="-4980"/>
                      <a:pt x="262824" y="-482"/>
                      <a:pt x="274730" y="44762"/>
                    </a:cubicBezTo>
                    <a:cubicBezTo>
                      <a:pt x="286636" y="90006"/>
                      <a:pt x="322884" y="207216"/>
                      <a:pt x="338230" y="274949"/>
                    </a:cubicBezTo>
                    <a:cubicBezTo>
                      <a:pt x="353576" y="342682"/>
                      <a:pt x="367334" y="436875"/>
                      <a:pt x="366805" y="451162"/>
                    </a:cubicBezTo>
                    <a:cubicBezTo>
                      <a:pt x="366276" y="465450"/>
                      <a:pt x="346432" y="397716"/>
                      <a:pt x="335055" y="360674"/>
                    </a:cubicBezTo>
                    <a:cubicBezTo>
                      <a:pt x="323678" y="323632"/>
                      <a:pt x="311507" y="278918"/>
                      <a:pt x="298542" y="228912"/>
                    </a:cubicBezTo>
                    <a:cubicBezTo>
                      <a:pt x="285577" y="178906"/>
                      <a:pt x="270232" y="86037"/>
                      <a:pt x="257267" y="60637"/>
                    </a:cubicBezTo>
                    <a:cubicBezTo>
                      <a:pt x="244302" y="35237"/>
                      <a:pt x="243245" y="64077"/>
                      <a:pt x="220755" y="76512"/>
                    </a:cubicBezTo>
                    <a:cubicBezTo>
                      <a:pt x="198266" y="88947"/>
                      <a:pt x="154344" y="117787"/>
                      <a:pt x="122330" y="135249"/>
                    </a:cubicBezTo>
                    <a:cubicBezTo>
                      <a:pt x="90316" y="152711"/>
                      <a:pt x="-3347" y="170438"/>
                      <a:pt x="92" y="163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51780CC-6437-43EF-88A5-4DDC16FB225E}"/>
                  </a:ext>
                </a:extLst>
              </p:cNvPr>
              <p:cNvSpPr/>
              <p:nvPr/>
            </p:nvSpPr>
            <p:spPr>
              <a:xfrm>
                <a:off x="8358159" y="2042443"/>
                <a:ext cx="160366" cy="208715"/>
              </a:xfrm>
              <a:custGeom>
                <a:avLst/>
                <a:gdLst>
                  <a:gd name="connsiteX0" fmla="*/ 29 w 160366"/>
                  <a:gd name="connsiteY0" fmla="*/ 670 h 208715"/>
                  <a:gd name="connsiteX1" fmla="*/ 34954 w 160366"/>
                  <a:gd name="connsiteY1" fmla="*/ 149895 h 208715"/>
                  <a:gd name="connsiteX2" fmla="*/ 50829 w 160366"/>
                  <a:gd name="connsiteY2" fmla="*/ 207045 h 208715"/>
                  <a:gd name="connsiteX3" fmla="*/ 79404 w 160366"/>
                  <a:gd name="connsiteY3" fmla="*/ 186407 h 208715"/>
                  <a:gd name="connsiteX4" fmla="*/ 160366 w 160366"/>
                  <a:gd name="connsiteY4" fmla="*/ 114970 h 208715"/>
                  <a:gd name="connsiteX5" fmla="*/ 80991 w 160366"/>
                  <a:gd name="connsiteY5" fmla="*/ 154657 h 208715"/>
                  <a:gd name="connsiteX6" fmla="*/ 60354 w 160366"/>
                  <a:gd name="connsiteY6" fmla="*/ 141957 h 208715"/>
                  <a:gd name="connsiteX7" fmla="*/ 41304 w 160366"/>
                  <a:gd name="connsiteY7" fmla="*/ 95920 h 208715"/>
                  <a:gd name="connsiteX8" fmla="*/ 29 w 160366"/>
                  <a:gd name="connsiteY8" fmla="*/ 670 h 20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66" h="208715">
                    <a:moveTo>
                      <a:pt x="29" y="670"/>
                    </a:moveTo>
                    <a:cubicBezTo>
                      <a:pt x="-1029" y="9666"/>
                      <a:pt x="26487" y="115499"/>
                      <a:pt x="34954" y="149895"/>
                    </a:cubicBezTo>
                    <a:cubicBezTo>
                      <a:pt x="43421" y="184291"/>
                      <a:pt x="43421" y="200960"/>
                      <a:pt x="50829" y="207045"/>
                    </a:cubicBezTo>
                    <a:cubicBezTo>
                      <a:pt x="58237" y="213130"/>
                      <a:pt x="61148" y="201753"/>
                      <a:pt x="79404" y="186407"/>
                    </a:cubicBezTo>
                    <a:cubicBezTo>
                      <a:pt x="97660" y="171061"/>
                      <a:pt x="160102" y="120262"/>
                      <a:pt x="160366" y="114970"/>
                    </a:cubicBezTo>
                    <a:cubicBezTo>
                      <a:pt x="160630" y="109678"/>
                      <a:pt x="97660" y="150159"/>
                      <a:pt x="80991" y="154657"/>
                    </a:cubicBezTo>
                    <a:cubicBezTo>
                      <a:pt x="64322" y="159155"/>
                      <a:pt x="66968" y="151746"/>
                      <a:pt x="60354" y="141957"/>
                    </a:cubicBezTo>
                    <a:cubicBezTo>
                      <a:pt x="53740" y="132168"/>
                      <a:pt x="48712" y="116028"/>
                      <a:pt x="41304" y="95920"/>
                    </a:cubicBezTo>
                    <a:cubicBezTo>
                      <a:pt x="33896" y="75812"/>
                      <a:pt x="1087" y="-8326"/>
                      <a:pt x="29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06449F1-A913-4C86-99AF-CB8E47B1FC5B}"/>
                  </a:ext>
                </a:extLst>
              </p:cNvPr>
              <p:cNvSpPr/>
              <p:nvPr/>
            </p:nvSpPr>
            <p:spPr>
              <a:xfrm>
                <a:off x="8467802" y="2365086"/>
                <a:ext cx="495651" cy="827493"/>
              </a:xfrm>
              <a:custGeom>
                <a:avLst/>
                <a:gdLst>
                  <a:gd name="connsiteX0" fmla="*/ 3098 w 495651"/>
                  <a:gd name="connsiteY0" fmla="*/ 289 h 827493"/>
                  <a:gd name="connsiteX1" fmla="*/ 152323 w 495651"/>
                  <a:gd name="connsiteY1" fmla="*/ 130464 h 827493"/>
                  <a:gd name="connsiteX2" fmla="*/ 392036 w 495651"/>
                  <a:gd name="connsiteY2" fmla="*/ 455902 h 827493"/>
                  <a:gd name="connsiteX3" fmla="*/ 474586 w 495651"/>
                  <a:gd name="connsiteY3" fmla="*/ 730539 h 827493"/>
                  <a:gd name="connsiteX4" fmla="*/ 495223 w 495651"/>
                  <a:gd name="connsiteY4" fmla="*/ 827377 h 827493"/>
                  <a:gd name="connsiteX5" fmla="*/ 461886 w 495651"/>
                  <a:gd name="connsiteY5" fmla="*/ 744827 h 827493"/>
                  <a:gd name="connsiteX6" fmla="*/ 371398 w 495651"/>
                  <a:gd name="connsiteY6" fmla="*/ 524164 h 827493"/>
                  <a:gd name="connsiteX7" fmla="*/ 260273 w 495651"/>
                  <a:gd name="connsiteY7" fmla="*/ 314614 h 827493"/>
                  <a:gd name="connsiteX8" fmla="*/ 71361 w 495651"/>
                  <a:gd name="connsiteY8" fmla="*/ 101889 h 827493"/>
                  <a:gd name="connsiteX9" fmla="*/ 3098 w 495651"/>
                  <a:gd name="connsiteY9" fmla="*/ 289 h 82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51" h="827493">
                    <a:moveTo>
                      <a:pt x="3098" y="289"/>
                    </a:moveTo>
                    <a:cubicBezTo>
                      <a:pt x="16592" y="5052"/>
                      <a:pt x="87500" y="54528"/>
                      <a:pt x="152323" y="130464"/>
                    </a:cubicBezTo>
                    <a:cubicBezTo>
                      <a:pt x="217146" y="206400"/>
                      <a:pt x="338326" y="355890"/>
                      <a:pt x="392036" y="455902"/>
                    </a:cubicBezTo>
                    <a:cubicBezTo>
                      <a:pt x="445747" y="555915"/>
                      <a:pt x="457388" y="668627"/>
                      <a:pt x="474586" y="730539"/>
                    </a:cubicBezTo>
                    <a:cubicBezTo>
                      <a:pt x="491784" y="792451"/>
                      <a:pt x="497340" y="824996"/>
                      <a:pt x="495223" y="827377"/>
                    </a:cubicBezTo>
                    <a:cubicBezTo>
                      <a:pt x="493106" y="829758"/>
                      <a:pt x="482523" y="795362"/>
                      <a:pt x="461886" y="744827"/>
                    </a:cubicBezTo>
                    <a:cubicBezTo>
                      <a:pt x="441249" y="694292"/>
                      <a:pt x="405000" y="595866"/>
                      <a:pt x="371398" y="524164"/>
                    </a:cubicBezTo>
                    <a:cubicBezTo>
                      <a:pt x="337796" y="452462"/>
                      <a:pt x="310279" y="384993"/>
                      <a:pt x="260273" y="314614"/>
                    </a:cubicBezTo>
                    <a:cubicBezTo>
                      <a:pt x="210267" y="244235"/>
                      <a:pt x="121103" y="153483"/>
                      <a:pt x="71361" y="101889"/>
                    </a:cubicBezTo>
                    <a:cubicBezTo>
                      <a:pt x="21619" y="50295"/>
                      <a:pt x="-10396" y="-4474"/>
                      <a:pt x="309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54940B3D-8D05-4142-B36F-DFD3DAD4E6F4}"/>
                  </a:ext>
                </a:extLst>
              </p:cNvPr>
              <p:cNvSpPr/>
              <p:nvPr/>
            </p:nvSpPr>
            <p:spPr>
              <a:xfrm>
                <a:off x="8644558" y="2455838"/>
                <a:ext cx="310535" cy="749523"/>
              </a:xfrm>
              <a:custGeom>
                <a:avLst/>
                <a:gdLst>
                  <a:gd name="connsiteX0" fmla="*/ 967 w 310535"/>
                  <a:gd name="connsiteY0" fmla="*/ 25 h 749523"/>
                  <a:gd name="connsiteX1" fmla="*/ 113680 w 310535"/>
                  <a:gd name="connsiteY1" fmla="*/ 128612 h 749523"/>
                  <a:gd name="connsiteX2" fmla="*/ 240680 w 310535"/>
                  <a:gd name="connsiteY2" fmla="*/ 320700 h 749523"/>
                  <a:gd name="connsiteX3" fmla="*/ 297830 w 310535"/>
                  <a:gd name="connsiteY3" fmla="*/ 498500 h 749523"/>
                  <a:gd name="connsiteX4" fmla="*/ 308942 w 310535"/>
                  <a:gd name="connsiteY4" fmla="*/ 644550 h 749523"/>
                  <a:gd name="connsiteX5" fmla="*/ 308942 w 310535"/>
                  <a:gd name="connsiteY5" fmla="*/ 749325 h 749523"/>
                  <a:gd name="connsiteX6" fmla="*/ 294655 w 310535"/>
                  <a:gd name="connsiteY6" fmla="*/ 665187 h 749523"/>
                  <a:gd name="connsiteX7" fmla="*/ 251792 w 310535"/>
                  <a:gd name="connsiteY7" fmla="*/ 474687 h 749523"/>
                  <a:gd name="connsiteX8" fmla="*/ 191467 w 310535"/>
                  <a:gd name="connsiteY8" fmla="*/ 298475 h 749523"/>
                  <a:gd name="connsiteX9" fmla="*/ 66055 w 310535"/>
                  <a:gd name="connsiteY9" fmla="*/ 119087 h 749523"/>
                  <a:gd name="connsiteX10" fmla="*/ 967 w 310535"/>
                  <a:gd name="connsiteY10" fmla="*/ 25 h 7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535" h="749523">
                    <a:moveTo>
                      <a:pt x="967" y="25"/>
                    </a:moveTo>
                    <a:cubicBezTo>
                      <a:pt x="8905" y="1613"/>
                      <a:pt x="73728" y="75166"/>
                      <a:pt x="113680" y="128612"/>
                    </a:cubicBezTo>
                    <a:cubicBezTo>
                      <a:pt x="153632" y="182058"/>
                      <a:pt x="209988" y="259052"/>
                      <a:pt x="240680" y="320700"/>
                    </a:cubicBezTo>
                    <a:cubicBezTo>
                      <a:pt x="271372" y="382348"/>
                      <a:pt x="286453" y="444525"/>
                      <a:pt x="297830" y="498500"/>
                    </a:cubicBezTo>
                    <a:cubicBezTo>
                      <a:pt x="309207" y="552475"/>
                      <a:pt x="307090" y="602746"/>
                      <a:pt x="308942" y="644550"/>
                    </a:cubicBezTo>
                    <a:cubicBezTo>
                      <a:pt x="310794" y="686354"/>
                      <a:pt x="311323" y="745886"/>
                      <a:pt x="308942" y="749325"/>
                    </a:cubicBezTo>
                    <a:cubicBezTo>
                      <a:pt x="306561" y="752764"/>
                      <a:pt x="304180" y="710960"/>
                      <a:pt x="294655" y="665187"/>
                    </a:cubicBezTo>
                    <a:cubicBezTo>
                      <a:pt x="285130" y="619414"/>
                      <a:pt x="268990" y="535806"/>
                      <a:pt x="251792" y="474687"/>
                    </a:cubicBezTo>
                    <a:cubicBezTo>
                      <a:pt x="234594" y="413568"/>
                      <a:pt x="222423" y="357742"/>
                      <a:pt x="191467" y="298475"/>
                    </a:cubicBezTo>
                    <a:cubicBezTo>
                      <a:pt x="160511" y="239208"/>
                      <a:pt x="96482" y="165389"/>
                      <a:pt x="66055" y="119087"/>
                    </a:cubicBezTo>
                    <a:cubicBezTo>
                      <a:pt x="35628" y="72785"/>
                      <a:pt x="-6971" y="-1563"/>
                      <a:pt x="96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42E1313-1183-4CC1-B13A-465688EF1486}"/>
                  </a:ext>
                </a:extLst>
              </p:cNvPr>
              <p:cNvSpPr/>
              <p:nvPr/>
            </p:nvSpPr>
            <p:spPr>
              <a:xfrm>
                <a:off x="8491373" y="1855759"/>
                <a:ext cx="376342" cy="540552"/>
              </a:xfrm>
              <a:custGeom>
                <a:avLst/>
                <a:gdLst>
                  <a:gd name="connsiteX0" fmla="*/ 165 w 376342"/>
                  <a:gd name="connsiteY0" fmla="*/ 29 h 540552"/>
                  <a:gd name="connsiteX1" fmla="*/ 66840 w 376342"/>
                  <a:gd name="connsiteY1" fmla="*/ 182591 h 540552"/>
                  <a:gd name="connsiteX2" fmla="*/ 114465 w 376342"/>
                  <a:gd name="connsiteY2" fmla="*/ 430241 h 540552"/>
                  <a:gd name="connsiteX3" fmla="*/ 123990 w 376342"/>
                  <a:gd name="connsiteY3" fmla="*/ 538191 h 540552"/>
                  <a:gd name="connsiteX4" fmla="*/ 171615 w 376342"/>
                  <a:gd name="connsiteY4" fmla="*/ 500091 h 540552"/>
                  <a:gd name="connsiteX5" fmla="*/ 249402 w 376342"/>
                  <a:gd name="connsiteY5" fmla="*/ 446116 h 540552"/>
                  <a:gd name="connsiteX6" fmla="*/ 374815 w 376342"/>
                  <a:gd name="connsiteY6" fmla="*/ 341341 h 540552"/>
                  <a:gd name="connsiteX7" fmla="*/ 314490 w 376342"/>
                  <a:gd name="connsiteY7" fmla="*/ 376266 h 540552"/>
                  <a:gd name="connsiteX8" fmla="*/ 246227 w 376342"/>
                  <a:gd name="connsiteY8" fmla="*/ 428654 h 540552"/>
                  <a:gd name="connsiteX9" fmla="*/ 154152 w 376342"/>
                  <a:gd name="connsiteY9" fmla="*/ 482629 h 540552"/>
                  <a:gd name="connsiteX10" fmla="*/ 146215 w 376342"/>
                  <a:gd name="connsiteY10" fmla="*/ 428654 h 540552"/>
                  <a:gd name="connsiteX11" fmla="*/ 87477 w 376342"/>
                  <a:gd name="connsiteY11" fmla="*/ 195291 h 540552"/>
                  <a:gd name="connsiteX12" fmla="*/ 165 w 376342"/>
                  <a:gd name="connsiteY12" fmla="*/ 29 h 54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342" h="540552">
                    <a:moveTo>
                      <a:pt x="165" y="29"/>
                    </a:moveTo>
                    <a:cubicBezTo>
                      <a:pt x="-3275" y="-2088"/>
                      <a:pt x="47790" y="110889"/>
                      <a:pt x="66840" y="182591"/>
                    </a:cubicBezTo>
                    <a:cubicBezTo>
                      <a:pt x="85890" y="254293"/>
                      <a:pt x="104940" y="370974"/>
                      <a:pt x="114465" y="430241"/>
                    </a:cubicBezTo>
                    <a:cubicBezTo>
                      <a:pt x="123990" y="489508"/>
                      <a:pt x="114465" y="526549"/>
                      <a:pt x="123990" y="538191"/>
                    </a:cubicBezTo>
                    <a:cubicBezTo>
                      <a:pt x="133515" y="549833"/>
                      <a:pt x="150713" y="515437"/>
                      <a:pt x="171615" y="500091"/>
                    </a:cubicBezTo>
                    <a:cubicBezTo>
                      <a:pt x="192517" y="484745"/>
                      <a:pt x="215535" y="472574"/>
                      <a:pt x="249402" y="446116"/>
                    </a:cubicBezTo>
                    <a:cubicBezTo>
                      <a:pt x="283269" y="419658"/>
                      <a:pt x="363967" y="352983"/>
                      <a:pt x="374815" y="341341"/>
                    </a:cubicBezTo>
                    <a:cubicBezTo>
                      <a:pt x="385663" y="329699"/>
                      <a:pt x="335921" y="361714"/>
                      <a:pt x="314490" y="376266"/>
                    </a:cubicBezTo>
                    <a:cubicBezTo>
                      <a:pt x="293059" y="390818"/>
                      <a:pt x="272950" y="410927"/>
                      <a:pt x="246227" y="428654"/>
                    </a:cubicBezTo>
                    <a:cubicBezTo>
                      <a:pt x="219504" y="446381"/>
                      <a:pt x="170821" y="482629"/>
                      <a:pt x="154152" y="482629"/>
                    </a:cubicBezTo>
                    <a:cubicBezTo>
                      <a:pt x="137483" y="482629"/>
                      <a:pt x="157328" y="476544"/>
                      <a:pt x="146215" y="428654"/>
                    </a:cubicBezTo>
                    <a:cubicBezTo>
                      <a:pt x="135103" y="380764"/>
                      <a:pt x="106792" y="265141"/>
                      <a:pt x="87477" y="195291"/>
                    </a:cubicBezTo>
                    <a:cubicBezTo>
                      <a:pt x="68162" y="125441"/>
                      <a:pt x="3605" y="2146"/>
                      <a:pt x="16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98BE24BD-B113-4A2E-AB29-3131007E526A}"/>
                  </a:ext>
                </a:extLst>
              </p:cNvPr>
              <p:cNvSpPr/>
              <p:nvPr/>
            </p:nvSpPr>
            <p:spPr>
              <a:xfrm>
                <a:off x="8567458" y="1824009"/>
                <a:ext cx="290295" cy="422129"/>
              </a:xfrm>
              <a:custGeom>
                <a:avLst/>
                <a:gdLst>
                  <a:gd name="connsiteX0" fmla="*/ 280 w 290295"/>
                  <a:gd name="connsiteY0" fmla="*/ 29 h 422129"/>
                  <a:gd name="connsiteX1" fmla="*/ 46317 w 290295"/>
                  <a:gd name="connsiteY1" fmla="*/ 241329 h 422129"/>
                  <a:gd name="connsiteX2" fmla="*/ 95530 w 290295"/>
                  <a:gd name="connsiteY2" fmla="*/ 409604 h 422129"/>
                  <a:gd name="connsiteX3" fmla="*/ 100292 w 290295"/>
                  <a:gd name="connsiteY3" fmla="*/ 406429 h 422129"/>
                  <a:gd name="connsiteX4" fmla="*/ 149505 w 290295"/>
                  <a:gd name="connsiteY4" fmla="*/ 379441 h 422129"/>
                  <a:gd name="connsiteX5" fmla="*/ 287617 w 290295"/>
                  <a:gd name="connsiteY5" fmla="*/ 269904 h 422129"/>
                  <a:gd name="connsiteX6" fmla="*/ 235230 w 290295"/>
                  <a:gd name="connsiteY6" fmla="*/ 288954 h 422129"/>
                  <a:gd name="connsiteX7" fmla="*/ 166967 w 290295"/>
                  <a:gd name="connsiteY7" fmla="*/ 330229 h 422129"/>
                  <a:gd name="connsiteX8" fmla="*/ 106642 w 290295"/>
                  <a:gd name="connsiteY8" fmla="*/ 369916 h 422129"/>
                  <a:gd name="connsiteX9" fmla="*/ 89180 w 290295"/>
                  <a:gd name="connsiteY9" fmla="*/ 330229 h 422129"/>
                  <a:gd name="connsiteX10" fmla="*/ 68542 w 290295"/>
                  <a:gd name="connsiteY10" fmla="*/ 257204 h 422129"/>
                  <a:gd name="connsiteX11" fmla="*/ 280 w 290295"/>
                  <a:gd name="connsiteY11" fmla="*/ 29 h 4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295" h="422129">
                    <a:moveTo>
                      <a:pt x="280" y="29"/>
                    </a:moveTo>
                    <a:cubicBezTo>
                      <a:pt x="-3424" y="-2617"/>
                      <a:pt x="30442" y="173067"/>
                      <a:pt x="46317" y="241329"/>
                    </a:cubicBezTo>
                    <a:cubicBezTo>
                      <a:pt x="62192" y="309591"/>
                      <a:pt x="95530" y="409604"/>
                      <a:pt x="95530" y="409604"/>
                    </a:cubicBezTo>
                    <a:cubicBezTo>
                      <a:pt x="104526" y="437121"/>
                      <a:pt x="91296" y="411456"/>
                      <a:pt x="100292" y="406429"/>
                    </a:cubicBezTo>
                    <a:cubicBezTo>
                      <a:pt x="109288" y="401402"/>
                      <a:pt x="118284" y="402195"/>
                      <a:pt x="149505" y="379441"/>
                    </a:cubicBezTo>
                    <a:cubicBezTo>
                      <a:pt x="180726" y="356687"/>
                      <a:pt x="273330" y="284985"/>
                      <a:pt x="287617" y="269904"/>
                    </a:cubicBezTo>
                    <a:cubicBezTo>
                      <a:pt x="301905" y="254823"/>
                      <a:pt x="255338" y="278900"/>
                      <a:pt x="235230" y="288954"/>
                    </a:cubicBezTo>
                    <a:cubicBezTo>
                      <a:pt x="215122" y="299008"/>
                      <a:pt x="188398" y="316735"/>
                      <a:pt x="166967" y="330229"/>
                    </a:cubicBezTo>
                    <a:cubicBezTo>
                      <a:pt x="145536" y="343723"/>
                      <a:pt x="119606" y="369916"/>
                      <a:pt x="106642" y="369916"/>
                    </a:cubicBezTo>
                    <a:cubicBezTo>
                      <a:pt x="93678" y="369916"/>
                      <a:pt x="95530" y="349014"/>
                      <a:pt x="89180" y="330229"/>
                    </a:cubicBezTo>
                    <a:cubicBezTo>
                      <a:pt x="82830" y="311444"/>
                      <a:pt x="78861" y="310121"/>
                      <a:pt x="68542" y="257204"/>
                    </a:cubicBezTo>
                    <a:cubicBezTo>
                      <a:pt x="58223" y="204287"/>
                      <a:pt x="3984" y="2675"/>
                      <a:pt x="28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0D04F29-1CCA-4E5B-A91D-F8A00CF1F8DE}"/>
                  </a:ext>
                </a:extLst>
              </p:cNvPr>
              <p:cNvSpPr/>
              <p:nvPr/>
            </p:nvSpPr>
            <p:spPr>
              <a:xfrm>
                <a:off x="8623363" y="1966571"/>
                <a:ext cx="131699" cy="192919"/>
              </a:xfrm>
              <a:custGeom>
                <a:avLst/>
                <a:gdLst>
                  <a:gd name="connsiteX0" fmla="*/ 1525 w 131699"/>
                  <a:gd name="connsiteY0" fmla="*/ 74954 h 192919"/>
                  <a:gd name="connsiteX1" fmla="*/ 117412 w 131699"/>
                  <a:gd name="connsiteY1" fmla="*/ 3517 h 192919"/>
                  <a:gd name="connsiteX2" fmla="*/ 130112 w 131699"/>
                  <a:gd name="connsiteY2" fmla="*/ 19392 h 192919"/>
                  <a:gd name="connsiteX3" fmla="*/ 130112 w 131699"/>
                  <a:gd name="connsiteY3" fmla="*/ 92417 h 192919"/>
                  <a:gd name="connsiteX4" fmla="*/ 117412 w 131699"/>
                  <a:gd name="connsiteY4" fmla="*/ 190842 h 192919"/>
                  <a:gd name="connsiteX5" fmla="*/ 114237 w 131699"/>
                  <a:gd name="connsiteY5" fmla="*/ 149567 h 192919"/>
                  <a:gd name="connsiteX6" fmla="*/ 115825 w 131699"/>
                  <a:gd name="connsiteY6" fmla="*/ 35267 h 192919"/>
                  <a:gd name="connsiteX7" fmla="*/ 55500 w 131699"/>
                  <a:gd name="connsiteY7" fmla="*/ 71779 h 192919"/>
                  <a:gd name="connsiteX8" fmla="*/ 1525 w 131699"/>
                  <a:gd name="connsiteY8" fmla="*/ 74954 h 19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9" h="192919">
                    <a:moveTo>
                      <a:pt x="1525" y="74954"/>
                    </a:moveTo>
                    <a:cubicBezTo>
                      <a:pt x="11844" y="63577"/>
                      <a:pt x="95981" y="12777"/>
                      <a:pt x="117412" y="3517"/>
                    </a:cubicBezTo>
                    <a:cubicBezTo>
                      <a:pt x="138843" y="-5743"/>
                      <a:pt x="127995" y="4575"/>
                      <a:pt x="130112" y="19392"/>
                    </a:cubicBezTo>
                    <a:cubicBezTo>
                      <a:pt x="132229" y="34209"/>
                      <a:pt x="132229" y="63842"/>
                      <a:pt x="130112" y="92417"/>
                    </a:cubicBezTo>
                    <a:cubicBezTo>
                      <a:pt x="127995" y="120992"/>
                      <a:pt x="120058" y="181317"/>
                      <a:pt x="117412" y="190842"/>
                    </a:cubicBezTo>
                    <a:cubicBezTo>
                      <a:pt x="114766" y="200367"/>
                      <a:pt x="114501" y="175496"/>
                      <a:pt x="114237" y="149567"/>
                    </a:cubicBezTo>
                    <a:cubicBezTo>
                      <a:pt x="113973" y="123638"/>
                      <a:pt x="125615" y="48232"/>
                      <a:pt x="115825" y="35267"/>
                    </a:cubicBezTo>
                    <a:cubicBezTo>
                      <a:pt x="106036" y="22302"/>
                      <a:pt x="75079" y="62519"/>
                      <a:pt x="55500" y="71779"/>
                    </a:cubicBezTo>
                    <a:cubicBezTo>
                      <a:pt x="35921" y="81039"/>
                      <a:pt x="-8794" y="86331"/>
                      <a:pt x="1525" y="74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D6CB2CE-122E-4096-B1A1-124B14650E3B}"/>
                  </a:ext>
                </a:extLst>
              </p:cNvPr>
              <p:cNvSpPr/>
              <p:nvPr/>
            </p:nvSpPr>
            <p:spPr>
              <a:xfrm>
                <a:off x="8661297" y="1871122"/>
                <a:ext cx="429524" cy="689720"/>
              </a:xfrm>
              <a:custGeom>
                <a:avLst/>
                <a:gdLst>
                  <a:gd name="connsiteX0" fmla="*/ 103 w 429524"/>
                  <a:gd name="connsiteY0" fmla="*/ 541 h 689720"/>
                  <a:gd name="connsiteX1" fmla="*/ 119166 w 429524"/>
                  <a:gd name="connsiteY1" fmla="*/ 138653 h 689720"/>
                  <a:gd name="connsiteX2" fmla="*/ 235053 w 429524"/>
                  <a:gd name="connsiteY2" fmla="*/ 249778 h 689720"/>
                  <a:gd name="connsiteX3" fmla="*/ 369991 w 429524"/>
                  <a:gd name="connsiteY3" fmla="*/ 503778 h 689720"/>
                  <a:gd name="connsiteX4" fmla="*/ 428728 w 429524"/>
                  <a:gd name="connsiteY4" fmla="*/ 684753 h 689720"/>
                  <a:gd name="connsiteX5" fmla="*/ 396978 w 429524"/>
                  <a:gd name="connsiteY5" fmla="*/ 618078 h 689720"/>
                  <a:gd name="connsiteX6" fmla="*/ 301728 w 429524"/>
                  <a:gd name="connsiteY6" fmla="*/ 402178 h 689720"/>
                  <a:gd name="connsiteX7" fmla="*/ 139803 w 429524"/>
                  <a:gd name="connsiteY7" fmla="*/ 192628 h 689720"/>
                  <a:gd name="connsiteX8" fmla="*/ 103 w 429524"/>
                  <a:gd name="connsiteY8" fmla="*/ 541 h 6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24" h="689720">
                    <a:moveTo>
                      <a:pt x="103" y="541"/>
                    </a:moveTo>
                    <a:cubicBezTo>
                      <a:pt x="-3336" y="-8455"/>
                      <a:pt x="80008" y="97114"/>
                      <a:pt x="119166" y="138653"/>
                    </a:cubicBezTo>
                    <a:cubicBezTo>
                      <a:pt x="158324" y="180192"/>
                      <a:pt x="193249" y="188924"/>
                      <a:pt x="235053" y="249778"/>
                    </a:cubicBezTo>
                    <a:cubicBezTo>
                      <a:pt x="276857" y="310632"/>
                      <a:pt x="337712" y="431282"/>
                      <a:pt x="369991" y="503778"/>
                    </a:cubicBezTo>
                    <a:cubicBezTo>
                      <a:pt x="402270" y="576274"/>
                      <a:pt x="424230" y="665703"/>
                      <a:pt x="428728" y="684753"/>
                    </a:cubicBezTo>
                    <a:cubicBezTo>
                      <a:pt x="433226" y="703803"/>
                      <a:pt x="418145" y="665174"/>
                      <a:pt x="396978" y="618078"/>
                    </a:cubicBezTo>
                    <a:cubicBezTo>
                      <a:pt x="375811" y="570982"/>
                      <a:pt x="344590" y="473086"/>
                      <a:pt x="301728" y="402178"/>
                    </a:cubicBezTo>
                    <a:cubicBezTo>
                      <a:pt x="258866" y="331270"/>
                      <a:pt x="189809" y="255070"/>
                      <a:pt x="139803" y="192628"/>
                    </a:cubicBezTo>
                    <a:cubicBezTo>
                      <a:pt x="89797" y="130186"/>
                      <a:pt x="3542" y="9537"/>
                      <a:pt x="103" y="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E94B5EC-7161-44F5-AF64-A79B867E581F}"/>
                  </a:ext>
                </a:extLst>
              </p:cNvPr>
              <p:cNvSpPr/>
              <p:nvPr/>
            </p:nvSpPr>
            <p:spPr>
              <a:xfrm>
                <a:off x="8881394" y="2211690"/>
                <a:ext cx="26813" cy="583081"/>
              </a:xfrm>
              <a:custGeom>
                <a:avLst/>
                <a:gdLst>
                  <a:gd name="connsiteX0" fmla="*/ 669 w 26813"/>
                  <a:gd name="connsiteY0" fmla="*/ 1285 h 583081"/>
                  <a:gd name="connsiteX1" fmla="*/ 24481 w 26813"/>
                  <a:gd name="connsiteY1" fmla="*/ 228298 h 583081"/>
                  <a:gd name="connsiteX2" fmla="*/ 24481 w 26813"/>
                  <a:gd name="connsiteY2" fmla="*/ 566435 h 583081"/>
                  <a:gd name="connsiteX3" fmla="*/ 11781 w 26813"/>
                  <a:gd name="connsiteY3" fmla="*/ 517223 h 583081"/>
                  <a:gd name="connsiteX4" fmla="*/ 10194 w 26813"/>
                  <a:gd name="connsiteY4" fmla="*/ 394985 h 583081"/>
                  <a:gd name="connsiteX5" fmla="*/ 7019 w 26813"/>
                  <a:gd name="connsiteY5" fmla="*/ 147335 h 583081"/>
                  <a:gd name="connsiteX6" fmla="*/ 669 w 26813"/>
                  <a:gd name="connsiteY6" fmla="*/ 1285 h 5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3" h="583081">
                    <a:moveTo>
                      <a:pt x="669" y="1285"/>
                    </a:moveTo>
                    <a:cubicBezTo>
                      <a:pt x="3579" y="14779"/>
                      <a:pt x="20512" y="134106"/>
                      <a:pt x="24481" y="228298"/>
                    </a:cubicBezTo>
                    <a:cubicBezTo>
                      <a:pt x="28450" y="322490"/>
                      <a:pt x="26598" y="518281"/>
                      <a:pt x="24481" y="566435"/>
                    </a:cubicBezTo>
                    <a:cubicBezTo>
                      <a:pt x="22364" y="614589"/>
                      <a:pt x="14162" y="545798"/>
                      <a:pt x="11781" y="517223"/>
                    </a:cubicBezTo>
                    <a:cubicBezTo>
                      <a:pt x="9400" y="488648"/>
                      <a:pt x="10988" y="456633"/>
                      <a:pt x="10194" y="394985"/>
                    </a:cubicBezTo>
                    <a:cubicBezTo>
                      <a:pt x="9400" y="333337"/>
                      <a:pt x="8871" y="211099"/>
                      <a:pt x="7019" y="147335"/>
                    </a:cubicBezTo>
                    <a:cubicBezTo>
                      <a:pt x="5167" y="83571"/>
                      <a:pt x="-2241" y="-12209"/>
                      <a:pt x="669" y="1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E778EB7-89DE-4F8F-BDC9-0A5EE89A9F45}"/>
                  </a:ext>
                </a:extLst>
              </p:cNvPr>
              <p:cNvSpPr/>
              <p:nvPr/>
            </p:nvSpPr>
            <p:spPr>
              <a:xfrm>
                <a:off x="8667748" y="2287890"/>
                <a:ext cx="206377" cy="452780"/>
              </a:xfrm>
              <a:custGeom>
                <a:avLst/>
                <a:gdLst>
                  <a:gd name="connsiteX0" fmla="*/ 2 w 206377"/>
                  <a:gd name="connsiteY0" fmla="*/ 193373 h 452780"/>
                  <a:gd name="connsiteX1" fmla="*/ 111127 w 206377"/>
                  <a:gd name="connsiteY1" fmla="*/ 88598 h 452780"/>
                  <a:gd name="connsiteX2" fmla="*/ 161927 w 206377"/>
                  <a:gd name="connsiteY2" fmla="*/ 52085 h 452780"/>
                  <a:gd name="connsiteX3" fmla="*/ 165102 w 206377"/>
                  <a:gd name="connsiteY3" fmla="*/ 90185 h 452780"/>
                  <a:gd name="connsiteX4" fmla="*/ 177802 w 206377"/>
                  <a:gd name="connsiteY4" fmla="*/ 191785 h 452780"/>
                  <a:gd name="connsiteX5" fmla="*/ 185740 w 206377"/>
                  <a:gd name="connsiteY5" fmla="*/ 404510 h 452780"/>
                  <a:gd name="connsiteX6" fmla="*/ 185740 w 206377"/>
                  <a:gd name="connsiteY6" fmla="*/ 452135 h 452780"/>
                  <a:gd name="connsiteX7" fmla="*/ 206377 w 206377"/>
                  <a:gd name="connsiteY7" fmla="*/ 385460 h 452780"/>
                  <a:gd name="connsiteX8" fmla="*/ 185740 w 206377"/>
                  <a:gd name="connsiteY8" fmla="*/ 120348 h 452780"/>
                  <a:gd name="connsiteX9" fmla="*/ 174627 w 206377"/>
                  <a:gd name="connsiteY9" fmla="*/ 4460 h 452780"/>
                  <a:gd name="connsiteX10" fmla="*/ 149227 w 206377"/>
                  <a:gd name="connsiteY10" fmla="*/ 28273 h 452780"/>
                  <a:gd name="connsiteX11" fmla="*/ 114302 w 206377"/>
                  <a:gd name="connsiteY11" fmla="*/ 69548 h 452780"/>
                  <a:gd name="connsiteX12" fmla="*/ 2 w 206377"/>
                  <a:gd name="connsiteY12" fmla="*/ 193373 h 4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77" h="452780">
                    <a:moveTo>
                      <a:pt x="2" y="193373"/>
                    </a:moveTo>
                    <a:cubicBezTo>
                      <a:pt x="-527" y="196548"/>
                      <a:pt x="84140" y="112146"/>
                      <a:pt x="111127" y="88598"/>
                    </a:cubicBezTo>
                    <a:cubicBezTo>
                      <a:pt x="138115" y="65050"/>
                      <a:pt x="152931" y="51821"/>
                      <a:pt x="161927" y="52085"/>
                    </a:cubicBezTo>
                    <a:cubicBezTo>
                      <a:pt x="170923" y="52349"/>
                      <a:pt x="162456" y="66902"/>
                      <a:pt x="165102" y="90185"/>
                    </a:cubicBezTo>
                    <a:cubicBezTo>
                      <a:pt x="167748" y="113468"/>
                      <a:pt x="174362" y="139398"/>
                      <a:pt x="177802" y="191785"/>
                    </a:cubicBezTo>
                    <a:cubicBezTo>
                      <a:pt x="181242" y="244172"/>
                      <a:pt x="184417" y="361118"/>
                      <a:pt x="185740" y="404510"/>
                    </a:cubicBezTo>
                    <a:cubicBezTo>
                      <a:pt x="187063" y="447902"/>
                      <a:pt x="182300" y="455310"/>
                      <a:pt x="185740" y="452135"/>
                    </a:cubicBezTo>
                    <a:cubicBezTo>
                      <a:pt x="189180" y="448960"/>
                      <a:pt x="206377" y="440758"/>
                      <a:pt x="206377" y="385460"/>
                    </a:cubicBezTo>
                    <a:cubicBezTo>
                      <a:pt x="206377" y="330162"/>
                      <a:pt x="191032" y="183848"/>
                      <a:pt x="185740" y="120348"/>
                    </a:cubicBezTo>
                    <a:cubicBezTo>
                      <a:pt x="180448" y="56848"/>
                      <a:pt x="180712" y="19806"/>
                      <a:pt x="174627" y="4460"/>
                    </a:cubicBezTo>
                    <a:cubicBezTo>
                      <a:pt x="168542" y="-10886"/>
                      <a:pt x="159281" y="17425"/>
                      <a:pt x="149227" y="28273"/>
                    </a:cubicBezTo>
                    <a:cubicBezTo>
                      <a:pt x="139173" y="39121"/>
                      <a:pt x="138379" y="46000"/>
                      <a:pt x="114302" y="69548"/>
                    </a:cubicBezTo>
                    <a:cubicBezTo>
                      <a:pt x="90225" y="93096"/>
                      <a:pt x="531" y="190198"/>
                      <a:pt x="2" y="193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858D3A5-E066-4686-9E21-7FE836D28048}"/>
                  </a:ext>
                </a:extLst>
              </p:cNvPr>
              <p:cNvSpPr/>
              <p:nvPr/>
            </p:nvSpPr>
            <p:spPr>
              <a:xfrm>
                <a:off x="8764269" y="2385985"/>
                <a:ext cx="102450" cy="218125"/>
              </a:xfrm>
              <a:custGeom>
                <a:avLst/>
                <a:gdLst>
                  <a:gd name="connsiteX0" fmla="*/ 3494 w 102450"/>
                  <a:gd name="connsiteY0" fmla="*/ 28 h 218125"/>
                  <a:gd name="connsiteX1" fmla="*/ 319 w 102450"/>
                  <a:gd name="connsiteY1" fmla="*/ 122265 h 218125"/>
                  <a:gd name="connsiteX2" fmla="*/ 1906 w 102450"/>
                  <a:gd name="connsiteY2" fmla="*/ 214340 h 218125"/>
                  <a:gd name="connsiteX3" fmla="*/ 16194 w 102450"/>
                  <a:gd name="connsiteY3" fmla="*/ 195290 h 218125"/>
                  <a:gd name="connsiteX4" fmla="*/ 101919 w 102450"/>
                  <a:gd name="connsiteY4" fmla="*/ 147665 h 218125"/>
                  <a:gd name="connsiteX5" fmla="*/ 51119 w 102450"/>
                  <a:gd name="connsiteY5" fmla="*/ 152428 h 218125"/>
                  <a:gd name="connsiteX6" fmla="*/ 24131 w 102450"/>
                  <a:gd name="connsiteY6" fmla="*/ 158778 h 218125"/>
                  <a:gd name="connsiteX7" fmla="*/ 19369 w 102450"/>
                  <a:gd name="connsiteY7" fmla="*/ 111153 h 218125"/>
                  <a:gd name="connsiteX8" fmla="*/ 3494 w 102450"/>
                  <a:gd name="connsiteY8" fmla="*/ 28 h 2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50" h="218125">
                    <a:moveTo>
                      <a:pt x="3494" y="28"/>
                    </a:moveTo>
                    <a:cubicBezTo>
                      <a:pt x="319" y="1880"/>
                      <a:pt x="584" y="86546"/>
                      <a:pt x="319" y="122265"/>
                    </a:cubicBezTo>
                    <a:cubicBezTo>
                      <a:pt x="54" y="157984"/>
                      <a:pt x="-740" y="202169"/>
                      <a:pt x="1906" y="214340"/>
                    </a:cubicBezTo>
                    <a:cubicBezTo>
                      <a:pt x="4552" y="226511"/>
                      <a:pt x="-475" y="206402"/>
                      <a:pt x="16194" y="195290"/>
                    </a:cubicBezTo>
                    <a:cubicBezTo>
                      <a:pt x="32863" y="184178"/>
                      <a:pt x="96098" y="154809"/>
                      <a:pt x="101919" y="147665"/>
                    </a:cubicBezTo>
                    <a:cubicBezTo>
                      <a:pt x="107740" y="140521"/>
                      <a:pt x="64084" y="150576"/>
                      <a:pt x="51119" y="152428"/>
                    </a:cubicBezTo>
                    <a:cubicBezTo>
                      <a:pt x="38154" y="154280"/>
                      <a:pt x="29423" y="165657"/>
                      <a:pt x="24131" y="158778"/>
                    </a:cubicBezTo>
                    <a:cubicBezTo>
                      <a:pt x="18839" y="151899"/>
                      <a:pt x="23073" y="136024"/>
                      <a:pt x="19369" y="111153"/>
                    </a:cubicBezTo>
                    <a:cubicBezTo>
                      <a:pt x="15665" y="86282"/>
                      <a:pt x="6669" y="-1824"/>
                      <a:pt x="349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ED997BB-F34E-4014-BFC5-6837F60237AC}"/>
                  </a:ext>
                </a:extLst>
              </p:cNvPr>
              <p:cNvSpPr/>
              <p:nvPr/>
            </p:nvSpPr>
            <p:spPr>
              <a:xfrm>
                <a:off x="8922881" y="2215686"/>
                <a:ext cx="174811" cy="464347"/>
              </a:xfrm>
              <a:custGeom>
                <a:avLst/>
                <a:gdLst>
                  <a:gd name="connsiteX0" fmla="*/ 457 w 174811"/>
                  <a:gd name="connsiteY0" fmla="*/ 464 h 464347"/>
                  <a:gd name="connsiteX1" fmla="*/ 6807 w 174811"/>
                  <a:gd name="connsiteY1" fmla="*/ 213189 h 464347"/>
                  <a:gd name="connsiteX2" fmla="*/ 32207 w 174811"/>
                  <a:gd name="connsiteY2" fmla="*/ 451314 h 464347"/>
                  <a:gd name="connsiteX3" fmla="*/ 48082 w 174811"/>
                  <a:gd name="connsiteY3" fmla="*/ 429089 h 464347"/>
                  <a:gd name="connsiteX4" fmla="*/ 94119 w 174811"/>
                  <a:gd name="connsiteY4" fmla="*/ 395752 h 464347"/>
                  <a:gd name="connsiteX5" fmla="*/ 173494 w 174811"/>
                  <a:gd name="connsiteY5" fmla="*/ 332252 h 464347"/>
                  <a:gd name="connsiteX6" fmla="*/ 140157 w 174811"/>
                  <a:gd name="connsiteY6" fmla="*/ 343364 h 464347"/>
                  <a:gd name="connsiteX7" fmla="*/ 94119 w 174811"/>
                  <a:gd name="connsiteY7" fmla="*/ 368764 h 464347"/>
                  <a:gd name="connsiteX8" fmla="*/ 41732 w 174811"/>
                  <a:gd name="connsiteY8" fmla="*/ 414802 h 464347"/>
                  <a:gd name="connsiteX9" fmla="*/ 33794 w 174811"/>
                  <a:gd name="connsiteY9" fmla="*/ 357652 h 464347"/>
                  <a:gd name="connsiteX10" fmla="*/ 22682 w 174811"/>
                  <a:gd name="connsiteY10" fmla="*/ 229064 h 464347"/>
                  <a:gd name="connsiteX11" fmla="*/ 16332 w 174811"/>
                  <a:gd name="connsiteY11" fmla="*/ 157627 h 464347"/>
                  <a:gd name="connsiteX12" fmla="*/ 457 w 174811"/>
                  <a:gd name="connsiteY12" fmla="*/ 464 h 46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811" h="464347">
                    <a:moveTo>
                      <a:pt x="457" y="464"/>
                    </a:moveTo>
                    <a:cubicBezTo>
                      <a:pt x="-1131" y="9724"/>
                      <a:pt x="1515" y="138047"/>
                      <a:pt x="6807" y="213189"/>
                    </a:cubicBezTo>
                    <a:cubicBezTo>
                      <a:pt x="12099" y="288331"/>
                      <a:pt x="25328" y="415331"/>
                      <a:pt x="32207" y="451314"/>
                    </a:cubicBezTo>
                    <a:cubicBezTo>
                      <a:pt x="39086" y="487297"/>
                      <a:pt x="37763" y="438349"/>
                      <a:pt x="48082" y="429089"/>
                    </a:cubicBezTo>
                    <a:cubicBezTo>
                      <a:pt x="58401" y="419829"/>
                      <a:pt x="73217" y="411892"/>
                      <a:pt x="94119" y="395752"/>
                    </a:cubicBezTo>
                    <a:cubicBezTo>
                      <a:pt x="115021" y="379613"/>
                      <a:pt x="165821" y="340983"/>
                      <a:pt x="173494" y="332252"/>
                    </a:cubicBezTo>
                    <a:cubicBezTo>
                      <a:pt x="181167" y="323521"/>
                      <a:pt x="153386" y="337279"/>
                      <a:pt x="140157" y="343364"/>
                    </a:cubicBezTo>
                    <a:cubicBezTo>
                      <a:pt x="126928" y="349449"/>
                      <a:pt x="110523" y="356858"/>
                      <a:pt x="94119" y="368764"/>
                    </a:cubicBezTo>
                    <a:cubicBezTo>
                      <a:pt x="77715" y="380670"/>
                      <a:pt x="51786" y="416654"/>
                      <a:pt x="41732" y="414802"/>
                    </a:cubicBezTo>
                    <a:cubicBezTo>
                      <a:pt x="31678" y="412950"/>
                      <a:pt x="36969" y="388608"/>
                      <a:pt x="33794" y="357652"/>
                    </a:cubicBezTo>
                    <a:cubicBezTo>
                      <a:pt x="30619" y="326696"/>
                      <a:pt x="25592" y="262401"/>
                      <a:pt x="22682" y="229064"/>
                    </a:cubicBezTo>
                    <a:cubicBezTo>
                      <a:pt x="19772" y="195727"/>
                      <a:pt x="17920" y="192287"/>
                      <a:pt x="16332" y="157627"/>
                    </a:cubicBezTo>
                    <a:cubicBezTo>
                      <a:pt x="14745" y="122967"/>
                      <a:pt x="2045" y="-8796"/>
                      <a:pt x="457" y="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058B92A-F0ED-4561-90EA-E69EE43A5A02}"/>
                  </a:ext>
                </a:extLst>
              </p:cNvPr>
              <p:cNvSpPr/>
              <p:nvPr/>
            </p:nvSpPr>
            <p:spPr>
              <a:xfrm>
                <a:off x="8940675" y="2364898"/>
                <a:ext cx="88215" cy="228545"/>
              </a:xfrm>
              <a:custGeom>
                <a:avLst/>
                <a:gdLst>
                  <a:gd name="connsiteX0" fmla="*/ 77913 w 88215"/>
                  <a:gd name="connsiteY0" fmla="*/ 224315 h 228545"/>
                  <a:gd name="connsiteX1" fmla="*/ 87438 w 88215"/>
                  <a:gd name="connsiteY1" fmla="*/ 13177 h 228545"/>
                  <a:gd name="connsiteX2" fmla="*/ 55688 w 88215"/>
                  <a:gd name="connsiteY2" fmla="*/ 29052 h 228545"/>
                  <a:gd name="connsiteX3" fmla="*/ 125 w 88215"/>
                  <a:gd name="connsiteY3" fmla="*/ 84615 h 228545"/>
                  <a:gd name="connsiteX4" fmla="*/ 41400 w 88215"/>
                  <a:gd name="connsiteY4" fmla="*/ 60802 h 228545"/>
                  <a:gd name="connsiteX5" fmla="*/ 69975 w 88215"/>
                  <a:gd name="connsiteY5" fmla="*/ 51277 h 228545"/>
                  <a:gd name="connsiteX6" fmla="*/ 71563 w 88215"/>
                  <a:gd name="connsiteY6" fmla="*/ 148115 h 228545"/>
                  <a:gd name="connsiteX7" fmla="*/ 77913 w 88215"/>
                  <a:gd name="connsiteY7" fmla="*/ 224315 h 2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15" h="228545">
                    <a:moveTo>
                      <a:pt x="77913" y="224315"/>
                    </a:moveTo>
                    <a:cubicBezTo>
                      <a:pt x="80559" y="201825"/>
                      <a:pt x="91142" y="45721"/>
                      <a:pt x="87438" y="13177"/>
                    </a:cubicBezTo>
                    <a:cubicBezTo>
                      <a:pt x="83734" y="-19367"/>
                      <a:pt x="70240" y="17146"/>
                      <a:pt x="55688" y="29052"/>
                    </a:cubicBezTo>
                    <a:cubicBezTo>
                      <a:pt x="41136" y="40958"/>
                      <a:pt x="2506" y="79323"/>
                      <a:pt x="125" y="84615"/>
                    </a:cubicBezTo>
                    <a:cubicBezTo>
                      <a:pt x="-2256" y="89907"/>
                      <a:pt x="29758" y="66358"/>
                      <a:pt x="41400" y="60802"/>
                    </a:cubicBezTo>
                    <a:cubicBezTo>
                      <a:pt x="53042" y="55246"/>
                      <a:pt x="64948" y="36725"/>
                      <a:pt x="69975" y="51277"/>
                    </a:cubicBezTo>
                    <a:cubicBezTo>
                      <a:pt x="75002" y="65829"/>
                      <a:pt x="72886" y="122715"/>
                      <a:pt x="71563" y="148115"/>
                    </a:cubicBezTo>
                    <a:cubicBezTo>
                      <a:pt x="70240" y="173515"/>
                      <a:pt x="75267" y="246805"/>
                      <a:pt x="77913" y="224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124ADCDA-F059-44B6-9F0D-B79DBF676B1F}"/>
                  </a:ext>
                </a:extLst>
              </p:cNvPr>
              <p:cNvSpPr/>
              <p:nvPr/>
            </p:nvSpPr>
            <p:spPr>
              <a:xfrm>
                <a:off x="8884780" y="2612794"/>
                <a:ext cx="211736" cy="200271"/>
              </a:xfrm>
              <a:custGeom>
                <a:avLst/>
                <a:gdLst>
                  <a:gd name="connsiteX0" fmla="*/ 458 w 211736"/>
                  <a:gd name="connsiteY0" fmla="*/ 200256 h 200271"/>
                  <a:gd name="connsiteX1" fmla="*/ 109995 w 211736"/>
                  <a:gd name="connsiteY1" fmla="*/ 127231 h 200271"/>
                  <a:gd name="connsiteX2" fmla="*/ 168733 w 211736"/>
                  <a:gd name="connsiteY2" fmla="*/ 73256 h 200271"/>
                  <a:gd name="connsiteX3" fmla="*/ 211595 w 211736"/>
                  <a:gd name="connsiteY3" fmla="*/ 231 h 200271"/>
                  <a:gd name="connsiteX4" fmla="*/ 154445 w 211736"/>
                  <a:gd name="connsiteY4" fmla="*/ 52619 h 200271"/>
                  <a:gd name="connsiteX5" fmla="*/ 73483 w 211736"/>
                  <a:gd name="connsiteY5" fmla="*/ 120881 h 200271"/>
                  <a:gd name="connsiteX6" fmla="*/ 458 w 211736"/>
                  <a:gd name="connsiteY6" fmla="*/ 200256 h 2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36" h="200271">
                    <a:moveTo>
                      <a:pt x="458" y="200256"/>
                    </a:moveTo>
                    <a:cubicBezTo>
                      <a:pt x="6543" y="201314"/>
                      <a:pt x="81949" y="148398"/>
                      <a:pt x="109995" y="127231"/>
                    </a:cubicBezTo>
                    <a:cubicBezTo>
                      <a:pt x="138041" y="106064"/>
                      <a:pt x="151800" y="94423"/>
                      <a:pt x="168733" y="73256"/>
                    </a:cubicBezTo>
                    <a:cubicBezTo>
                      <a:pt x="185666" y="52089"/>
                      <a:pt x="213976" y="3670"/>
                      <a:pt x="211595" y="231"/>
                    </a:cubicBezTo>
                    <a:cubicBezTo>
                      <a:pt x="209214" y="-3209"/>
                      <a:pt x="177464" y="32511"/>
                      <a:pt x="154445" y="52619"/>
                    </a:cubicBezTo>
                    <a:cubicBezTo>
                      <a:pt x="131426" y="72727"/>
                      <a:pt x="96502" y="100508"/>
                      <a:pt x="73483" y="120881"/>
                    </a:cubicBezTo>
                    <a:cubicBezTo>
                      <a:pt x="50464" y="141254"/>
                      <a:pt x="-5627" y="199198"/>
                      <a:pt x="458" y="20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56738E00-7F94-452D-A833-A84AFC405531}"/>
                  </a:ext>
                </a:extLst>
              </p:cNvPr>
              <p:cNvSpPr/>
              <p:nvPr/>
            </p:nvSpPr>
            <p:spPr>
              <a:xfrm>
                <a:off x="8908829" y="2747415"/>
                <a:ext cx="143567" cy="296850"/>
              </a:xfrm>
              <a:custGeom>
                <a:avLst/>
                <a:gdLst>
                  <a:gd name="connsiteX0" fmla="*/ 221 w 143567"/>
                  <a:gd name="connsiteY0" fmla="*/ 138660 h 296850"/>
                  <a:gd name="connsiteX1" fmla="*/ 133571 w 143567"/>
                  <a:gd name="connsiteY1" fmla="*/ 8485 h 296850"/>
                  <a:gd name="connsiteX2" fmla="*/ 133571 w 143567"/>
                  <a:gd name="connsiteY2" fmla="*/ 25948 h 296850"/>
                  <a:gd name="connsiteX3" fmla="*/ 130396 w 143567"/>
                  <a:gd name="connsiteY3" fmla="*/ 133898 h 296850"/>
                  <a:gd name="connsiteX4" fmla="*/ 131984 w 143567"/>
                  <a:gd name="connsiteY4" fmla="*/ 198985 h 296850"/>
                  <a:gd name="connsiteX5" fmla="*/ 119284 w 143567"/>
                  <a:gd name="connsiteY5" fmla="*/ 238673 h 296850"/>
                  <a:gd name="connsiteX6" fmla="*/ 73246 w 143567"/>
                  <a:gd name="connsiteY6" fmla="*/ 276773 h 296850"/>
                  <a:gd name="connsiteX7" fmla="*/ 41496 w 143567"/>
                  <a:gd name="connsiteY7" fmla="*/ 295823 h 296850"/>
                  <a:gd name="connsiteX8" fmla="*/ 79596 w 143567"/>
                  <a:gd name="connsiteY8" fmla="*/ 246610 h 296850"/>
                  <a:gd name="connsiteX9" fmla="*/ 108171 w 143567"/>
                  <a:gd name="connsiteY9" fmla="*/ 183110 h 296850"/>
                  <a:gd name="connsiteX10" fmla="*/ 101821 w 143567"/>
                  <a:gd name="connsiteY10" fmla="*/ 62460 h 296850"/>
                  <a:gd name="connsiteX11" fmla="*/ 221 w 143567"/>
                  <a:gd name="connsiteY11" fmla="*/ 138660 h 2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67" h="296850">
                    <a:moveTo>
                      <a:pt x="221" y="138660"/>
                    </a:moveTo>
                    <a:cubicBezTo>
                      <a:pt x="5513" y="129664"/>
                      <a:pt x="111346" y="27270"/>
                      <a:pt x="133571" y="8485"/>
                    </a:cubicBezTo>
                    <a:cubicBezTo>
                      <a:pt x="155796" y="-10300"/>
                      <a:pt x="134100" y="5046"/>
                      <a:pt x="133571" y="25948"/>
                    </a:cubicBezTo>
                    <a:cubicBezTo>
                      <a:pt x="133042" y="46850"/>
                      <a:pt x="130660" y="105059"/>
                      <a:pt x="130396" y="133898"/>
                    </a:cubicBezTo>
                    <a:cubicBezTo>
                      <a:pt x="130132" y="162737"/>
                      <a:pt x="133836" y="181523"/>
                      <a:pt x="131984" y="198985"/>
                    </a:cubicBezTo>
                    <a:cubicBezTo>
                      <a:pt x="130132" y="216447"/>
                      <a:pt x="129074" y="225708"/>
                      <a:pt x="119284" y="238673"/>
                    </a:cubicBezTo>
                    <a:cubicBezTo>
                      <a:pt x="109494" y="251638"/>
                      <a:pt x="86211" y="267248"/>
                      <a:pt x="73246" y="276773"/>
                    </a:cubicBezTo>
                    <a:cubicBezTo>
                      <a:pt x="60281" y="286298"/>
                      <a:pt x="40438" y="300850"/>
                      <a:pt x="41496" y="295823"/>
                    </a:cubicBezTo>
                    <a:cubicBezTo>
                      <a:pt x="42554" y="290796"/>
                      <a:pt x="68484" y="265396"/>
                      <a:pt x="79596" y="246610"/>
                    </a:cubicBezTo>
                    <a:cubicBezTo>
                      <a:pt x="90709" y="227825"/>
                      <a:pt x="104467" y="213802"/>
                      <a:pt x="108171" y="183110"/>
                    </a:cubicBezTo>
                    <a:cubicBezTo>
                      <a:pt x="111875" y="152418"/>
                      <a:pt x="117696" y="70927"/>
                      <a:pt x="101821" y="62460"/>
                    </a:cubicBezTo>
                    <a:cubicBezTo>
                      <a:pt x="85946" y="53993"/>
                      <a:pt x="-5071" y="147656"/>
                      <a:pt x="221" y="138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E41E4A-3BFF-4F32-B5E0-DF1E42277C91}"/>
                  </a:ext>
                </a:extLst>
              </p:cNvPr>
              <p:cNvSpPr/>
              <p:nvPr/>
            </p:nvSpPr>
            <p:spPr>
              <a:xfrm>
                <a:off x="8970843" y="2550003"/>
                <a:ext cx="146709" cy="660772"/>
              </a:xfrm>
              <a:custGeom>
                <a:avLst/>
                <a:gdLst>
                  <a:gd name="connsiteX0" fmla="*/ 130295 w 146709"/>
                  <a:gd name="connsiteY0" fmla="*/ 4285 h 660772"/>
                  <a:gd name="connsiteX1" fmla="*/ 146170 w 146709"/>
                  <a:gd name="connsiteY1" fmla="*/ 140810 h 660772"/>
                  <a:gd name="connsiteX2" fmla="*/ 142995 w 146709"/>
                  <a:gd name="connsiteY2" fmla="*/ 205897 h 660772"/>
                  <a:gd name="connsiteX3" fmla="*/ 142995 w 146709"/>
                  <a:gd name="connsiteY3" fmla="*/ 313847 h 660772"/>
                  <a:gd name="connsiteX4" fmla="*/ 114420 w 146709"/>
                  <a:gd name="connsiteY4" fmla="*/ 437672 h 660772"/>
                  <a:gd name="connsiteX5" fmla="*/ 76320 w 146709"/>
                  <a:gd name="connsiteY5" fmla="*/ 523397 h 660772"/>
                  <a:gd name="connsiteX6" fmla="*/ 120 w 146709"/>
                  <a:gd name="connsiteY6" fmla="*/ 659922 h 660772"/>
                  <a:gd name="connsiteX7" fmla="*/ 95370 w 146709"/>
                  <a:gd name="connsiteY7" fmla="*/ 453547 h 660772"/>
                  <a:gd name="connsiteX8" fmla="*/ 123945 w 146709"/>
                  <a:gd name="connsiteY8" fmla="*/ 318610 h 660772"/>
                  <a:gd name="connsiteX9" fmla="*/ 130295 w 146709"/>
                  <a:gd name="connsiteY9" fmla="*/ 4285 h 6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709" h="660772">
                    <a:moveTo>
                      <a:pt x="130295" y="4285"/>
                    </a:moveTo>
                    <a:cubicBezTo>
                      <a:pt x="133999" y="-25348"/>
                      <a:pt x="144053" y="107208"/>
                      <a:pt x="146170" y="140810"/>
                    </a:cubicBezTo>
                    <a:cubicBezTo>
                      <a:pt x="148287" y="174412"/>
                      <a:pt x="143524" y="177058"/>
                      <a:pt x="142995" y="205897"/>
                    </a:cubicBezTo>
                    <a:cubicBezTo>
                      <a:pt x="142466" y="234736"/>
                      <a:pt x="147757" y="275218"/>
                      <a:pt x="142995" y="313847"/>
                    </a:cubicBezTo>
                    <a:cubicBezTo>
                      <a:pt x="138233" y="352476"/>
                      <a:pt x="125532" y="402747"/>
                      <a:pt x="114420" y="437672"/>
                    </a:cubicBezTo>
                    <a:cubicBezTo>
                      <a:pt x="103307" y="472597"/>
                      <a:pt x="95370" y="486355"/>
                      <a:pt x="76320" y="523397"/>
                    </a:cubicBezTo>
                    <a:cubicBezTo>
                      <a:pt x="57270" y="560439"/>
                      <a:pt x="-3055" y="671564"/>
                      <a:pt x="120" y="659922"/>
                    </a:cubicBezTo>
                    <a:cubicBezTo>
                      <a:pt x="3295" y="648280"/>
                      <a:pt x="74733" y="510432"/>
                      <a:pt x="95370" y="453547"/>
                    </a:cubicBezTo>
                    <a:cubicBezTo>
                      <a:pt x="116007" y="396662"/>
                      <a:pt x="119447" y="391635"/>
                      <a:pt x="123945" y="318610"/>
                    </a:cubicBezTo>
                    <a:cubicBezTo>
                      <a:pt x="128443" y="245585"/>
                      <a:pt x="126591" y="33918"/>
                      <a:pt x="130295" y="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194D577-8AD2-4818-BCA9-6C0246EC6486}"/>
                  </a:ext>
                </a:extLst>
              </p:cNvPr>
              <p:cNvSpPr/>
              <p:nvPr/>
            </p:nvSpPr>
            <p:spPr>
              <a:xfrm>
                <a:off x="6078118" y="975080"/>
                <a:ext cx="1957042" cy="292806"/>
              </a:xfrm>
              <a:custGeom>
                <a:avLst/>
                <a:gdLst>
                  <a:gd name="connsiteX0" fmla="*/ 22115 w 1957042"/>
                  <a:gd name="connsiteY0" fmla="*/ 4937 h 292806"/>
                  <a:gd name="connsiteX1" fmla="*/ 102549 w 1957042"/>
                  <a:gd name="connsiteY1" fmla="*/ 2820 h 292806"/>
                  <a:gd name="connsiteX2" fmla="*/ 877249 w 1957042"/>
                  <a:gd name="connsiteY2" fmla="*/ 57853 h 292806"/>
                  <a:gd name="connsiteX3" fmla="*/ 1711215 w 1957042"/>
                  <a:gd name="connsiteY3" fmla="*/ 244120 h 292806"/>
                  <a:gd name="connsiteX4" fmla="*/ 1954632 w 1957042"/>
                  <a:gd name="connsiteY4" fmla="*/ 292803 h 292806"/>
                  <a:gd name="connsiteX5" fmla="*/ 1817049 w 1957042"/>
                  <a:gd name="connsiteY5" fmla="*/ 246237 h 292806"/>
                  <a:gd name="connsiteX6" fmla="*/ 1518599 w 1957042"/>
                  <a:gd name="connsiteY6" fmla="*/ 163687 h 292806"/>
                  <a:gd name="connsiteX7" fmla="*/ 1055049 w 1957042"/>
                  <a:gd name="connsiteY7" fmla="*/ 53620 h 292806"/>
                  <a:gd name="connsiteX8" fmla="*/ 578799 w 1957042"/>
                  <a:gd name="connsiteY8" fmla="*/ 2820 h 292806"/>
                  <a:gd name="connsiteX9" fmla="*/ 22115 w 1957042"/>
                  <a:gd name="connsiteY9" fmla="*/ 4937 h 29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7042" h="292806">
                    <a:moveTo>
                      <a:pt x="22115" y="4937"/>
                    </a:moveTo>
                    <a:cubicBezTo>
                      <a:pt x="-57260" y="4937"/>
                      <a:pt x="102549" y="2820"/>
                      <a:pt x="102549" y="2820"/>
                    </a:cubicBezTo>
                    <a:cubicBezTo>
                      <a:pt x="245071" y="11639"/>
                      <a:pt x="609138" y="17636"/>
                      <a:pt x="877249" y="57853"/>
                    </a:cubicBezTo>
                    <a:cubicBezTo>
                      <a:pt x="1145360" y="98070"/>
                      <a:pt x="1531651" y="204962"/>
                      <a:pt x="1711215" y="244120"/>
                    </a:cubicBezTo>
                    <a:cubicBezTo>
                      <a:pt x="1890779" y="283278"/>
                      <a:pt x="1936993" y="292450"/>
                      <a:pt x="1954632" y="292803"/>
                    </a:cubicBezTo>
                    <a:cubicBezTo>
                      <a:pt x="1972271" y="293156"/>
                      <a:pt x="1889721" y="267756"/>
                      <a:pt x="1817049" y="246237"/>
                    </a:cubicBezTo>
                    <a:cubicBezTo>
                      <a:pt x="1744377" y="224718"/>
                      <a:pt x="1645599" y="195790"/>
                      <a:pt x="1518599" y="163687"/>
                    </a:cubicBezTo>
                    <a:cubicBezTo>
                      <a:pt x="1391599" y="131584"/>
                      <a:pt x="1211682" y="80431"/>
                      <a:pt x="1055049" y="53620"/>
                    </a:cubicBezTo>
                    <a:cubicBezTo>
                      <a:pt x="898416" y="26809"/>
                      <a:pt x="756599" y="10228"/>
                      <a:pt x="578799" y="2820"/>
                    </a:cubicBezTo>
                    <a:cubicBezTo>
                      <a:pt x="400999" y="-4588"/>
                      <a:pt x="101490" y="4937"/>
                      <a:pt x="22115" y="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4F29790-BB4A-4F2A-82D1-2C7DCC9E0BEB}"/>
                  </a:ext>
                </a:extLst>
              </p:cNvPr>
              <p:cNvSpPr/>
              <p:nvPr/>
            </p:nvSpPr>
            <p:spPr>
              <a:xfrm>
                <a:off x="6062461" y="909678"/>
                <a:ext cx="1925519" cy="344138"/>
              </a:xfrm>
              <a:custGeom>
                <a:avLst/>
                <a:gdLst>
                  <a:gd name="connsiteX0" fmla="*/ 22956 w 1925519"/>
                  <a:gd name="connsiteY0" fmla="*/ 489 h 344138"/>
                  <a:gd name="connsiteX1" fmla="*/ 797656 w 1925519"/>
                  <a:gd name="connsiteY1" fmla="*/ 61872 h 344138"/>
                  <a:gd name="connsiteX2" fmla="*/ 1563889 w 1925519"/>
                  <a:gd name="connsiteY2" fmla="*/ 214272 h 344138"/>
                  <a:gd name="connsiteX3" fmla="*/ 1917372 w 1925519"/>
                  <a:gd name="connsiteY3" fmla="*/ 341272 h 344138"/>
                  <a:gd name="connsiteX4" fmla="*/ 1779789 w 1925519"/>
                  <a:gd name="connsiteY4" fmla="*/ 294705 h 344138"/>
                  <a:gd name="connsiteX5" fmla="*/ 1415722 w 1925519"/>
                  <a:gd name="connsiteY5" fmla="*/ 201572 h 344138"/>
                  <a:gd name="connsiteX6" fmla="*/ 960639 w 1925519"/>
                  <a:gd name="connsiteY6" fmla="*/ 97855 h 344138"/>
                  <a:gd name="connsiteX7" fmla="*/ 621972 w 1925519"/>
                  <a:gd name="connsiteY7" fmla="*/ 68222 h 344138"/>
                  <a:gd name="connsiteX8" fmla="*/ 238856 w 1925519"/>
                  <a:gd name="connsiteY8" fmla="*/ 34355 h 344138"/>
                  <a:gd name="connsiteX9" fmla="*/ 22956 w 1925519"/>
                  <a:gd name="connsiteY9" fmla="*/ 489 h 34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19" h="344138">
                    <a:moveTo>
                      <a:pt x="22956" y="489"/>
                    </a:moveTo>
                    <a:cubicBezTo>
                      <a:pt x="116089" y="5075"/>
                      <a:pt x="540834" y="26242"/>
                      <a:pt x="797656" y="61872"/>
                    </a:cubicBezTo>
                    <a:cubicBezTo>
                      <a:pt x="1054478" y="97502"/>
                      <a:pt x="1377270" y="167705"/>
                      <a:pt x="1563889" y="214272"/>
                    </a:cubicBezTo>
                    <a:cubicBezTo>
                      <a:pt x="1750508" y="260839"/>
                      <a:pt x="1881389" y="327866"/>
                      <a:pt x="1917372" y="341272"/>
                    </a:cubicBezTo>
                    <a:cubicBezTo>
                      <a:pt x="1953355" y="354678"/>
                      <a:pt x="1863397" y="317988"/>
                      <a:pt x="1779789" y="294705"/>
                    </a:cubicBezTo>
                    <a:cubicBezTo>
                      <a:pt x="1696181" y="271422"/>
                      <a:pt x="1552247" y="234380"/>
                      <a:pt x="1415722" y="201572"/>
                    </a:cubicBezTo>
                    <a:cubicBezTo>
                      <a:pt x="1279197" y="168764"/>
                      <a:pt x="1092931" y="120080"/>
                      <a:pt x="960639" y="97855"/>
                    </a:cubicBezTo>
                    <a:cubicBezTo>
                      <a:pt x="828347" y="75630"/>
                      <a:pt x="621972" y="68222"/>
                      <a:pt x="621972" y="68222"/>
                    </a:cubicBezTo>
                    <a:lnTo>
                      <a:pt x="238856" y="34355"/>
                    </a:lnTo>
                    <a:cubicBezTo>
                      <a:pt x="143959" y="24830"/>
                      <a:pt x="-70177" y="-4097"/>
                      <a:pt x="22956" y="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858364C-2480-4F39-A4A0-B852102275DB}"/>
                  </a:ext>
                </a:extLst>
              </p:cNvPr>
              <p:cNvSpPr/>
              <p:nvPr/>
            </p:nvSpPr>
            <p:spPr>
              <a:xfrm>
                <a:off x="8021134" y="1271477"/>
                <a:ext cx="925478" cy="615184"/>
              </a:xfrm>
              <a:custGeom>
                <a:avLst/>
                <a:gdLst>
                  <a:gd name="connsiteX0" fmla="*/ 504 w 925478"/>
                  <a:gd name="connsiteY0" fmla="*/ 111 h 615184"/>
                  <a:gd name="connsiteX1" fmla="*/ 394204 w 925478"/>
                  <a:gd name="connsiteY1" fmla="*/ 222361 h 615184"/>
                  <a:gd name="connsiteX2" fmla="*/ 887916 w 925478"/>
                  <a:gd name="connsiteY2" fmla="*/ 589073 h 615184"/>
                  <a:gd name="connsiteX3" fmla="*/ 870454 w 925478"/>
                  <a:gd name="connsiteY3" fmla="*/ 573198 h 615184"/>
                  <a:gd name="connsiteX4" fmla="*/ 705354 w 925478"/>
                  <a:gd name="connsiteY4" fmla="*/ 474773 h 615184"/>
                  <a:gd name="connsiteX5" fmla="*/ 481516 w 925478"/>
                  <a:gd name="connsiteY5" fmla="*/ 312848 h 615184"/>
                  <a:gd name="connsiteX6" fmla="*/ 314829 w 925478"/>
                  <a:gd name="connsiteY6" fmla="*/ 193786 h 615184"/>
                  <a:gd name="connsiteX7" fmla="*/ 504 w 925478"/>
                  <a:gd name="connsiteY7" fmla="*/ 111 h 61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478" h="615184">
                    <a:moveTo>
                      <a:pt x="504" y="111"/>
                    </a:moveTo>
                    <a:cubicBezTo>
                      <a:pt x="13733" y="4873"/>
                      <a:pt x="246302" y="124201"/>
                      <a:pt x="394204" y="222361"/>
                    </a:cubicBezTo>
                    <a:cubicBezTo>
                      <a:pt x="542106" y="320521"/>
                      <a:pt x="808541" y="530600"/>
                      <a:pt x="887916" y="589073"/>
                    </a:cubicBezTo>
                    <a:cubicBezTo>
                      <a:pt x="967291" y="647546"/>
                      <a:pt x="900881" y="592248"/>
                      <a:pt x="870454" y="573198"/>
                    </a:cubicBezTo>
                    <a:cubicBezTo>
                      <a:pt x="840027" y="554148"/>
                      <a:pt x="770177" y="518165"/>
                      <a:pt x="705354" y="474773"/>
                    </a:cubicBezTo>
                    <a:cubicBezTo>
                      <a:pt x="640531" y="431381"/>
                      <a:pt x="481516" y="312848"/>
                      <a:pt x="481516" y="312848"/>
                    </a:cubicBezTo>
                    <a:cubicBezTo>
                      <a:pt x="416429" y="266017"/>
                      <a:pt x="391558" y="243792"/>
                      <a:pt x="314829" y="193786"/>
                    </a:cubicBezTo>
                    <a:cubicBezTo>
                      <a:pt x="238100" y="143780"/>
                      <a:pt x="-12725" y="-4651"/>
                      <a:pt x="504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8A09532E-C622-4027-A34D-4AF6381E326B}"/>
                  </a:ext>
                </a:extLst>
              </p:cNvPr>
              <p:cNvSpPr/>
              <p:nvPr/>
            </p:nvSpPr>
            <p:spPr>
              <a:xfrm>
                <a:off x="8072393" y="1271417"/>
                <a:ext cx="1014886" cy="767959"/>
              </a:xfrm>
              <a:custGeom>
                <a:avLst/>
                <a:gdLst>
                  <a:gd name="connsiteX0" fmla="*/ 45 w 1014886"/>
                  <a:gd name="connsiteY0" fmla="*/ 171 h 767959"/>
                  <a:gd name="connsiteX1" fmla="*/ 325482 w 1014886"/>
                  <a:gd name="connsiteY1" fmla="*/ 165271 h 767959"/>
                  <a:gd name="connsiteX2" fmla="*/ 812845 w 1014886"/>
                  <a:gd name="connsiteY2" fmla="*/ 509758 h 767959"/>
                  <a:gd name="connsiteX3" fmla="*/ 1004932 w 1014886"/>
                  <a:gd name="connsiteY3" fmla="*/ 757408 h 767959"/>
                  <a:gd name="connsiteX4" fmla="*/ 963657 w 1014886"/>
                  <a:gd name="connsiteY4" fmla="*/ 698671 h 767959"/>
                  <a:gd name="connsiteX5" fmla="*/ 760457 w 1014886"/>
                  <a:gd name="connsiteY5" fmla="*/ 484358 h 767959"/>
                  <a:gd name="connsiteX6" fmla="*/ 474707 w 1014886"/>
                  <a:gd name="connsiteY6" fmla="*/ 285921 h 767959"/>
                  <a:gd name="connsiteX7" fmla="*/ 346120 w 1014886"/>
                  <a:gd name="connsiteY7" fmla="*/ 192258 h 767959"/>
                  <a:gd name="connsiteX8" fmla="*/ 45 w 1014886"/>
                  <a:gd name="connsiteY8" fmla="*/ 171 h 76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86" h="767959">
                    <a:moveTo>
                      <a:pt x="45" y="171"/>
                    </a:moveTo>
                    <a:cubicBezTo>
                      <a:pt x="-3395" y="-4327"/>
                      <a:pt x="190015" y="80340"/>
                      <a:pt x="325482" y="165271"/>
                    </a:cubicBezTo>
                    <a:cubicBezTo>
                      <a:pt x="460949" y="250202"/>
                      <a:pt x="699603" y="411069"/>
                      <a:pt x="812845" y="509758"/>
                    </a:cubicBezTo>
                    <a:cubicBezTo>
                      <a:pt x="926087" y="608448"/>
                      <a:pt x="979797" y="725923"/>
                      <a:pt x="1004932" y="757408"/>
                    </a:cubicBezTo>
                    <a:cubicBezTo>
                      <a:pt x="1030067" y="788893"/>
                      <a:pt x="1004403" y="744179"/>
                      <a:pt x="963657" y="698671"/>
                    </a:cubicBezTo>
                    <a:cubicBezTo>
                      <a:pt x="922911" y="653163"/>
                      <a:pt x="841949" y="553150"/>
                      <a:pt x="760457" y="484358"/>
                    </a:cubicBezTo>
                    <a:cubicBezTo>
                      <a:pt x="678965" y="415566"/>
                      <a:pt x="543763" y="334604"/>
                      <a:pt x="474707" y="285921"/>
                    </a:cubicBezTo>
                    <a:cubicBezTo>
                      <a:pt x="405651" y="237238"/>
                      <a:pt x="424966" y="237766"/>
                      <a:pt x="346120" y="192258"/>
                    </a:cubicBezTo>
                    <a:cubicBezTo>
                      <a:pt x="267274" y="146750"/>
                      <a:pt x="3485" y="4669"/>
                      <a:pt x="45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F6B278A0-6308-44B0-BA95-1BF609178FDA}"/>
                  </a:ext>
                </a:extLst>
              </p:cNvPr>
              <p:cNvSpPr/>
              <p:nvPr/>
            </p:nvSpPr>
            <p:spPr>
              <a:xfrm>
                <a:off x="9084346" y="2037409"/>
                <a:ext cx="226142" cy="980814"/>
              </a:xfrm>
              <a:custGeom>
                <a:avLst/>
                <a:gdLst>
                  <a:gd name="connsiteX0" fmla="*/ 387 w 226142"/>
                  <a:gd name="connsiteY0" fmla="*/ 941 h 980814"/>
                  <a:gd name="connsiteX1" fmla="*/ 140087 w 226142"/>
                  <a:gd name="connsiteY1" fmla="*/ 257058 h 980814"/>
                  <a:gd name="connsiteX2" fmla="*/ 218404 w 226142"/>
                  <a:gd name="connsiteY2" fmla="*/ 498358 h 980814"/>
                  <a:gd name="connsiteX3" fmla="*/ 214171 w 226142"/>
                  <a:gd name="connsiteY3" fmla="*/ 703674 h 980814"/>
                  <a:gd name="connsiteX4" fmla="*/ 137971 w 226142"/>
                  <a:gd name="connsiteY4" fmla="*/ 978841 h 980814"/>
                  <a:gd name="connsiteX5" fmla="*/ 222637 w 226142"/>
                  <a:gd name="connsiteY5" fmla="*/ 553391 h 980814"/>
                  <a:gd name="connsiteX6" fmla="*/ 186654 w 226142"/>
                  <a:gd name="connsiteY6" fmla="*/ 352308 h 980814"/>
                  <a:gd name="connsiteX7" fmla="*/ 387 w 226142"/>
                  <a:gd name="connsiteY7" fmla="*/ 941 h 98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42" h="980814">
                    <a:moveTo>
                      <a:pt x="387" y="941"/>
                    </a:moveTo>
                    <a:cubicBezTo>
                      <a:pt x="-7374" y="-14934"/>
                      <a:pt x="103751" y="174155"/>
                      <a:pt x="140087" y="257058"/>
                    </a:cubicBezTo>
                    <a:cubicBezTo>
                      <a:pt x="176423" y="339961"/>
                      <a:pt x="206057" y="423922"/>
                      <a:pt x="218404" y="498358"/>
                    </a:cubicBezTo>
                    <a:cubicBezTo>
                      <a:pt x="230751" y="572794"/>
                      <a:pt x="227576" y="623594"/>
                      <a:pt x="214171" y="703674"/>
                    </a:cubicBezTo>
                    <a:cubicBezTo>
                      <a:pt x="200766" y="783754"/>
                      <a:pt x="136560" y="1003888"/>
                      <a:pt x="137971" y="978841"/>
                    </a:cubicBezTo>
                    <a:cubicBezTo>
                      <a:pt x="139382" y="953794"/>
                      <a:pt x="214523" y="657813"/>
                      <a:pt x="222637" y="553391"/>
                    </a:cubicBezTo>
                    <a:cubicBezTo>
                      <a:pt x="230751" y="448969"/>
                      <a:pt x="220168" y="444736"/>
                      <a:pt x="186654" y="352308"/>
                    </a:cubicBezTo>
                    <a:cubicBezTo>
                      <a:pt x="153140" y="259880"/>
                      <a:pt x="8148" y="16816"/>
                      <a:pt x="387" y="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123FE208-45FA-4948-BEF6-BD62262D4CE3}"/>
                  </a:ext>
                </a:extLst>
              </p:cNvPr>
              <p:cNvSpPr/>
              <p:nvPr/>
            </p:nvSpPr>
            <p:spPr>
              <a:xfrm>
                <a:off x="9029700" y="1993814"/>
                <a:ext cx="221093" cy="950476"/>
              </a:xfrm>
              <a:custGeom>
                <a:avLst/>
                <a:gdLst>
                  <a:gd name="connsiteX0" fmla="*/ 0 w 221093"/>
                  <a:gd name="connsiteY0" fmla="*/ 86 h 950476"/>
                  <a:gd name="connsiteX1" fmla="*/ 184150 w 221093"/>
                  <a:gd name="connsiteY1" fmla="*/ 374736 h 950476"/>
                  <a:gd name="connsiteX2" fmla="*/ 192617 w 221093"/>
                  <a:gd name="connsiteY2" fmla="*/ 658369 h 950476"/>
                  <a:gd name="connsiteX3" fmla="*/ 146050 w 221093"/>
                  <a:gd name="connsiteY3" fmla="*/ 950469 h 950476"/>
                  <a:gd name="connsiteX4" fmla="*/ 213783 w 221093"/>
                  <a:gd name="connsiteY4" fmla="*/ 649903 h 950476"/>
                  <a:gd name="connsiteX5" fmla="*/ 215900 w 221093"/>
                  <a:gd name="connsiteY5" fmla="*/ 446703 h 950476"/>
                  <a:gd name="connsiteX6" fmla="*/ 184150 w 221093"/>
                  <a:gd name="connsiteY6" fmla="*/ 340869 h 950476"/>
                  <a:gd name="connsiteX7" fmla="*/ 0 w 221093"/>
                  <a:gd name="connsiteY7" fmla="*/ 86 h 9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93" h="950476">
                    <a:moveTo>
                      <a:pt x="0" y="86"/>
                    </a:moveTo>
                    <a:cubicBezTo>
                      <a:pt x="0" y="5730"/>
                      <a:pt x="152047" y="265022"/>
                      <a:pt x="184150" y="374736"/>
                    </a:cubicBezTo>
                    <a:cubicBezTo>
                      <a:pt x="216253" y="484450"/>
                      <a:pt x="198967" y="562414"/>
                      <a:pt x="192617" y="658369"/>
                    </a:cubicBezTo>
                    <a:cubicBezTo>
                      <a:pt x="186267" y="754325"/>
                      <a:pt x="142522" y="951880"/>
                      <a:pt x="146050" y="950469"/>
                    </a:cubicBezTo>
                    <a:cubicBezTo>
                      <a:pt x="149578" y="949058"/>
                      <a:pt x="202141" y="733864"/>
                      <a:pt x="213783" y="649903"/>
                    </a:cubicBezTo>
                    <a:cubicBezTo>
                      <a:pt x="225425" y="565942"/>
                      <a:pt x="220839" y="498209"/>
                      <a:pt x="215900" y="446703"/>
                    </a:cubicBezTo>
                    <a:cubicBezTo>
                      <a:pt x="210961" y="395197"/>
                      <a:pt x="217664" y="414247"/>
                      <a:pt x="184150" y="340869"/>
                    </a:cubicBezTo>
                    <a:cubicBezTo>
                      <a:pt x="150636" y="267491"/>
                      <a:pt x="0" y="-5558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E206A4C6-556A-4DF8-9330-550D00B2888A}"/>
                  </a:ext>
                </a:extLst>
              </p:cNvPr>
              <p:cNvSpPr/>
              <p:nvPr/>
            </p:nvSpPr>
            <p:spPr>
              <a:xfrm>
                <a:off x="9120684" y="2671649"/>
                <a:ext cx="212153" cy="722480"/>
              </a:xfrm>
              <a:custGeom>
                <a:avLst/>
                <a:gdLst>
                  <a:gd name="connsiteX0" fmla="*/ 211699 w 212153"/>
                  <a:gd name="connsiteY0" fmla="*/ 3818 h 722480"/>
                  <a:gd name="connsiteX1" fmla="*/ 139733 w 212153"/>
                  <a:gd name="connsiteY1" fmla="*/ 427151 h 722480"/>
                  <a:gd name="connsiteX2" fmla="*/ 120683 w 212153"/>
                  <a:gd name="connsiteY2" fmla="*/ 492768 h 722480"/>
                  <a:gd name="connsiteX3" fmla="*/ 33 w 212153"/>
                  <a:gd name="connsiteY3" fmla="*/ 721368 h 722480"/>
                  <a:gd name="connsiteX4" fmla="*/ 133383 w 212153"/>
                  <a:gd name="connsiteY4" fmla="*/ 386934 h 722480"/>
                  <a:gd name="connsiteX5" fmla="*/ 169366 w 212153"/>
                  <a:gd name="connsiteY5" fmla="*/ 226068 h 722480"/>
                  <a:gd name="connsiteX6" fmla="*/ 211699 w 212153"/>
                  <a:gd name="connsiteY6" fmla="*/ 3818 h 72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3" h="722480">
                    <a:moveTo>
                      <a:pt x="211699" y="3818"/>
                    </a:moveTo>
                    <a:cubicBezTo>
                      <a:pt x="206760" y="37332"/>
                      <a:pt x="154902" y="345659"/>
                      <a:pt x="139733" y="427151"/>
                    </a:cubicBezTo>
                    <a:cubicBezTo>
                      <a:pt x="124564" y="508643"/>
                      <a:pt x="143966" y="443732"/>
                      <a:pt x="120683" y="492768"/>
                    </a:cubicBezTo>
                    <a:cubicBezTo>
                      <a:pt x="97400" y="541804"/>
                      <a:pt x="-2084" y="739007"/>
                      <a:pt x="33" y="721368"/>
                    </a:cubicBezTo>
                    <a:cubicBezTo>
                      <a:pt x="2150" y="703729"/>
                      <a:pt x="105161" y="469484"/>
                      <a:pt x="133383" y="386934"/>
                    </a:cubicBezTo>
                    <a:cubicBezTo>
                      <a:pt x="161605" y="304384"/>
                      <a:pt x="158783" y="285335"/>
                      <a:pt x="169366" y="226068"/>
                    </a:cubicBezTo>
                    <a:cubicBezTo>
                      <a:pt x="179949" y="166801"/>
                      <a:pt x="216638" y="-29696"/>
                      <a:pt x="211699" y="3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1A11CCB6-F59B-489C-BB0C-A5E2B1C70C61}"/>
                  </a:ext>
                </a:extLst>
              </p:cNvPr>
              <p:cNvSpPr/>
              <p:nvPr/>
            </p:nvSpPr>
            <p:spPr>
              <a:xfrm>
                <a:off x="8693108" y="2986617"/>
                <a:ext cx="476393" cy="548216"/>
              </a:xfrm>
              <a:custGeom>
                <a:avLst/>
                <a:gdLst>
                  <a:gd name="connsiteX0" fmla="*/ 476292 w 476393"/>
                  <a:gd name="connsiteY0" fmla="*/ 0 h 548216"/>
                  <a:gd name="connsiteX1" fmla="*/ 311192 w 476393"/>
                  <a:gd name="connsiteY1" fmla="*/ 292100 h 548216"/>
                  <a:gd name="connsiteX2" fmla="*/ 42 w 476393"/>
                  <a:gd name="connsiteY2" fmla="*/ 548216 h 548216"/>
                  <a:gd name="connsiteX3" fmla="*/ 290025 w 476393"/>
                  <a:gd name="connsiteY3" fmla="*/ 289983 h 548216"/>
                  <a:gd name="connsiteX4" fmla="*/ 476292 w 476393"/>
                  <a:gd name="connsiteY4" fmla="*/ 0 h 54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93" h="548216">
                    <a:moveTo>
                      <a:pt x="476292" y="0"/>
                    </a:moveTo>
                    <a:cubicBezTo>
                      <a:pt x="479820" y="353"/>
                      <a:pt x="390567" y="200731"/>
                      <a:pt x="311192" y="292100"/>
                    </a:cubicBezTo>
                    <a:cubicBezTo>
                      <a:pt x="231817" y="383469"/>
                      <a:pt x="3570" y="548569"/>
                      <a:pt x="42" y="548216"/>
                    </a:cubicBezTo>
                    <a:cubicBezTo>
                      <a:pt x="-3486" y="547863"/>
                      <a:pt x="213119" y="381000"/>
                      <a:pt x="290025" y="289983"/>
                    </a:cubicBezTo>
                    <a:cubicBezTo>
                      <a:pt x="366930" y="198966"/>
                      <a:pt x="472764" y="-353"/>
                      <a:pt x="476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CFFC080-53B5-48E2-98AB-AA4DF01B007C}"/>
                  </a:ext>
                </a:extLst>
              </p:cNvPr>
              <p:cNvSpPr/>
              <p:nvPr/>
            </p:nvSpPr>
            <p:spPr>
              <a:xfrm>
                <a:off x="8667716" y="3203838"/>
                <a:ext cx="317706" cy="361080"/>
              </a:xfrm>
              <a:custGeom>
                <a:avLst/>
                <a:gdLst>
                  <a:gd name="connsiteX0" fmla="*/ 317534 w 317706"/>
                  <a:gd name="connsiteY0" fmla="*/ 795 h 361080"/>
                  <a:gd name="connsiteX1" fmla="*/ 220167 w 317706"/>
                  <a:gd name="connsiteY1" fmla="*/ 123562 h 361080"/>
                  <a:gd name="connsiteX2" fmla="*/ 34 w 317706"/>
                  <a:gd name="connsiteY2" fmla="*/ 360629 h 361080"/>
                  <a:gd name="connsiteX3" fmla="*/ 237101 w 317706"/>
                  <a:gd name="connsiteY3" fmla="*/ 178595 h 361080"/>
                  <a:gd name="connsiteX4" fmla="*/ 317534 w 317706"/>
                  <a:gd name="connsiteY4" fmla="*/ 795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06" h="361080">
                    <a:moveTo>
                      <a:pt x="317534" y="795"/>
                    </a:moveTo>
                    <a:cubicBezTo>
                      <a:pt x="314712" y="-8377"/>
                      <a:pt x="273084" y="63590"/>
                      <a:pt x="220167" y="123562"/>
                    </a:cubicBezTo>
                    <a:cubicBezTo>
                      <a:pt x="167250" y="183534"/>
                      <a:pt x="-2788" y="351457"/>
                      <a:pt x="34" y="360629"/>
                    </a:cubicBezTo>
                    <a:cubicBezTo>
                      <a:pt x="2856" y="369801"/>
                      <a:pt x="185948" y="236803"/>
                      <a:pt x="237101" y="178595"/>
                    </a:cubicBezTo>
                    <a:cubicBezTo>
                      <a:pt x="288254" y="120387"/>
                      <a:pt x="320356" y="9967"/>
                      <a:pt x="317534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0B0E228-DBA5-42EA-B3D0-2DE4AF0DDF6C}"/>
                  </a:ext>
                </a:extLst>
              </p:cNvPr>
              <p:cNvSpPr/>
              <p:nvPr/>
            </p:nvSpPr>
            <p:spPr>
              <a:xfrm>
                <a:off x="8194372" y="3398827"/>
                <a:ext cx="921488" cy="748763"/>
              </a:xfrm>
              <a:custGeom>
                <a:avLst/>
                <a:gdLst>
                  <a:gd name="connsiteX0" fmla="*/ 919995 w 921488"/>
                  <a:gd name="connsiteY0" fmla="*/ 540 h 748763"/>
                  <a:gd name="connsiteX1" fmla="*/ 678695 w 921488"/>
                  <a:gd name="connsiteY1" fmla="*/ 286290 h 748763"/>
                  <a:gd name="connsiteX2" fmla="*/ 522061 w 921488"/>
                  <a:gd name="connsiteY2" fmla="*/ 432340 h 748763"/>
                  <a:gd name="connsiteX3" fmla="*/ 7711 w 921488"/>
                  <a:gd name="connsiteY3" fmla="*/ 745606 h 748763"/>
                  <a:gd name="connsiteX4" fmla="*/ 236311 w 921488"/>
                  <a:gd name="connsiteY4" fmla="*/ 580506 h 748763"/>
                  <a:gd name="connsiteX5" fmla="*/ 555928 w 921488"/>
                  <a:gd name="connsiteY5" fmla="*/ 364606 h 748763"/>
                  <a:gd name="connsiteX6" fmla="*/ 919995 w 921488"/>
                  <a:gd name="connsiteY6" fmla="*/ 540 h 74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488" h="748763">
                    <a:moveTo>
                      <a:pt x="919995" y="540"/>
                    </a:moveTo>
                    <a:cubicBezTo>
                      <a:pt x="940456" y="-12513"/>
                      <a:pt x="745017" y="214323"/>
                      <a:pt x="678695" y="286290"/>
                    </a:cubicBezTo>
                    <a:cubicBezTo>
                      <a:pt x="612373" y="358257"/>
                      <a:pt x="633892" y="355787"/>
                      <a:pt x="522061" y="432340"/>
                    </a:cubicBezTo>
                    <a:cubicBezTo>
                      <a:pt x="410230" y="508893"/>
                      <a:pt x="55336" y="720912"/>
                      <a:pt x="7711" y="745606"/>
                    </a:cubicBezTo>
                    <a:cubicBezTo>
                      <a:pt x="-39914" y="770300"/>
                      <a:pt x="144942" y="644006"/>
                      <a:pt x="236311" y="580506"/>
                    </a:cubicBezTo>
                    <a:cubicBezTo>
                      <a:pt x="327680" y="517006"/>
                      <a:pt x="442334" y="463031"/>
                      <a:pt x="555928" y="364606"/>
                    </a:cubicBezTo>
                    <a:cubicBezTo>
                      <a:pt x="669522" y="266181"/>
                      <a:pt x="899534" y="13593"/>
                      <a:pt x="919995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A182457-B096-4FF0-86D0-1F063C1F9FEA}"/>
                  </a:ext>
                </a:extLst>
              </p:cNvPr>
              <p:cNvSpPr/>
              <p:nvPr/>
            </p:nvSpPr>
            <p:spPr>
              <a:xfrm>
                <a:off x="7825255" y="3556330"/>
                <a:ext cx="895391" cy="486779"/>
              </a:xfrm>
              <a:custGeom>
                <a:avLst/>
                <a:gdLst>
                  <a:gd name="connsiteX0" fmla="*/ 891178 w 895391"/>
                  <a:gd name="connsiteY0" fmla="*/ 3903 h 486779"/>
                  <a:gd name="connsiteX1" fmla="*/ 736662 w 895391"/>
                  <a:gd name="connsiteY1" fmla="*/ 124553 h 486779"/>
                  <a:gd name="connsiteX2" fmla="*/ 410695 w 895391"/>
                  <a:gd name="connsiteY2" fmla="*/ 351037 h 486779"/>
                  <a:gd name="connsiteX3" fmla="*/ 62 w 895391"/>
                  <a:gd name="connsiteY3" fmla="*/ 486503 h 486779"/>
                  <a:gd name="connsiteX4" fmla="*/ 381062 w 895391"/>
                  <a:gd name="connsiteY4" fmla="*/ 382787 h 486779"/>
                  <a:gd name="connsiteX5" fmla="*/ 580028 w 895391"/>
                  <a:gd name="connsiteY5" fmla="*/ 264253 h 486779"/>
                  <a:gd name="connsiteX6" fmla="*/ 891178 w 895391"/>
                  <a:gd name="connsiteY6" fmla="*/ 3903 h 4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91" h="486779">
                    <a:moveTo>
                      <a:pt x="891178" y="3903"/>
                    </a:moveTo>
                    <a:cubicBezTo>
                      <a:pt x="917284" y="-19380"/>
                      <a:pt x="816742" y="66697"/>
                      <a:pt x="736662" y="124553"/>
                    </a:cubicBezTo>
                    <a:cubicBezTo>
                      <a:pt x="656581" y="182409"/>
                      <a:pt x="533462" y="290712"/>
                      <a:pt x="410695" y="351037"/>
                    </a:cubicBezTo>
                    <a:cubicBezTo>
                      <a:pt x="287928" y="411362"/>
                      <a:pt x="5001" y="481211"/>
                      <a:pt x="62" y="486503"/>
                    </a:cubicBezTo>
                    <a:cubicBezTo>
                      <a:pt x="-4877" y="491795"/>
                      <a:pt x="284401" y="419829"/>
                      <a:pt x="381062" y="382787"/>
                    </a:cubicBezTo>
                    <a:cubicBezTo>
                      <a:pt x="477723" y="345745"/>
                      <a:pt x="492892" y="326342"/>
                      <a:pt x="580028" y="264253"/>
                    </a:cubicBezTo>
                    <a:cubicBezTo>
                      <a:pt x="667164" y="202164"/>
                      <a:pt x="865072" y="27186"/>
                      <a:pt x="891178" y="39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0EDE01A-3C1B-4595-8A26-BD1CA342231E}"/>
                  </a:ext>
                </a:extLst>
              </p:cNvPr>
              <p:cNvSpPr/>
              <p:nvPr/>
            </p:nvSpPr>
            <p:spPr>
              <a:xfrm>
                <a:off x="7753043" y="3550448"/>
                <a:ext cx="928684" cy="517790"/>
              </a:xfrm>
              <a:custGeom>
                <a:avLst/>
                <a:gdLst>
                  <a:gd name="connsiteX0" fmla="*/ 927407 w 928684"/>
                  <a:gd name="connsiteY0" fmla="*/ 1319 h 517790"/>
                  <a:gd name="connsiteX1" fmla="*/ 658590 w 928684"/>
                  <a:gd name="connsiteY1" fmla="*/ 191819 h 517790"/>
                  <a:gd name="connsiteX2" fmla="*/ 485024 w 928684"/>
                  <a:gd name="connsiteY2" fmla="*/ 304002 h 517790"/>
                  <a:gd name="connsiteX3" fmla="*/ 214090 w 928684"/>
                  <a:gd name="connsiteY3" fmla="*/ 414069 h 517790"/>
                  <a:gd name="connsiteX4" fmla="*/ 307 w 928684"/>
                  <a:gd name="connsiteY4" fmla="*/ 517785 h 517790"/>
                  <a:gd name="connsiteX5" fmla="*/ 260657 w 928684"/>
                  <a:gd name="connsiteY5" fmla="*/ 418302 h 517790"/>
                  <a:gd name="connsiteX6" fmla="*/ 540057 w 928684"/>
                  <a:gd name="connsiteY6" fmla="*/ 295535 h 517790"/>
                  <a:gd name="connsiteX7" fmla="*/ 927407 w 928684"/>
                  <a:gd name="connsiteY7" fmla="*/ 1319 h 51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4" h="517790">
                    <a:moveTo>
                      <a:pt x="927407" y="1319"/>
                    </a:moveTo>
                    <a:cubicBezTo>
                      <a:pt x="947162" y="-15967"/>
                      <a:pt x="732320" y="141372"/>
                      <a:pt x="658590" y="191819"/>
                    </a:cubicBezTo>
                    <a:cubicBezTo>
                      <a:pt x="584860" y="242266"/>
                      <a:pt x="559107" y="266960"/>
                      <a:pt x="485024" y="304002"/>
                    </a:cubicBezTo>
                    <a:cubicBezTo>
                      <a:pt x="410941" y="341044"/>
                      <a:pt x="294876" y="378439"/>
                      <a:pt x="214090" y="414069"/>
                    </a:cubicBezTo>
                    <a:cubicBezTo>
                      <a:pt x="133304" y="449699"/>
                      <a:pt x="-7454" y="517080"/>
                      <a:pt x="307" y="517785"/>
                    </a:cubicBezTo>
                    <a:cubicBezTo>
                      <a:pt x="8068" y="518490"/>
                      <a:pt x="170699" y="455344"/>
                      <a:pt x="260657" y="418302"/>
                    </a:cubicBezTo>
                    <a:cubicBezTo>
                      <a:pt x="350615" y="381260"/>
                      <a:pt x="425052" y="364679"/>
                      <a:pt x="540057" y="295535"/>
                    </a:cubicBezTo>
                    <a:cubicBezTo>
                      <a:pt x="655062" y="226391"/>
                      <a:pt x="907652" y="18605"/>
                      <a:pt x="927407" y="1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FC9F3C48-F487-4D31-96D7-D6854FF4B8A4}"/>
                  </a:ext>
                </a:extLst>
              </p:cNvPr>
              <p:cNvSpPr/>
              <p:nvPr/>
            </p:nvSpPr>
            <p:spPr>
              <a:xfrm>
                <a:off x="5975349" y="4069682"/>
                <a:ext cx="1840689" cy="286760"/>
              </a:xfrm>
              <a:custGeom>
                <a:avLst/>
                <a:gdLst>
                  <a:gd name="connsiteX0" fmla="*/ 1 w 1840689"/>
                  <a:gd name="connsiteY0" fmla="*/ 286418 h 286760"/>
                  <a:gd name="connsiteX1" fmla="*/ 929218 w 1840689"/>
                  <a:gd name="connsiteY1" fmla="*/ 229268 h 286760"/>
                  <a:gd name="connsiteX2" fmla="*/ 1206501 w 1840689"/>
                  <a:gd name="connsiteY2" fmla="*/ 172118 h 286760"/>
                  <a:gd name="connsiteX3" fmla="*/ 1839384 w 1840689"/>
                  <a:gd name="connsiteY3" fmla="*/ 668 h 286760"/>
                  <a:gd name="connsiteX4" fmla="*/ 1384301 w 1840689"/>
                  <a:gd name="connsiteY4" fmla="*/ 108618 h 286760"/>
                  <a:gd name="connsiteX5" fmla="*/ 935568 w 1840689"/>
                  <a:gd name="connsiteY5" fmla="*/ 201751 h 286760"/>
                  <a:gd name="connsiteX6" fmla="*/ 1 w 1840689"/>
                  <a:gd name="connsiteY6" fmla="*/ 286418 h 28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689" h="286760">
                    <a:moveTo>
                      <a:pt x="1" y="286418"/>
                    </a:moveTo>
                    <a:cubicBezTo>
                      <a:pt x="-1057" y="291004"/>
                      <a:pt x="728135" y="248318"/>
                      <a:pt x="929218" y="229268"/>
                    </a:cubicBezTo>
                    <a:cubicBezTo>
                      <a:pt x="1130301" y="210218"/>
                      <a:pt x="1054807" y="210218"/>
                      <a:pt x="1206501" y="172118"/>
                    </a:cubicBezTo>
                    <a:cubicBezTo>
                      <a:pt x="1358195" y="134018"/>
                      <a:pt x="1809751" y="11251"/>
                      <a:pt x="1839384" y="668"/>
                    </a:cubicBezTo>
                    <a:cubicBezTo>
                      <a:pt x="1869017" y="-9915"/>
                      <a:pt x="1384301" y="108618"/>
                      <a:pt x="1384301" y="108618"/>
                    </a:cubicBezTo>
                    <a:cubicBezTo>
                      <a:pt x="1233665" y="142132"/>
                      <a:pt x="1167696" y="171412"/>
                      <a:pt x="935568" y="201751"/>
                    </a:cubicBezTo>
                    <a:cubicBezTo>
                      <a:pt x="703440" y="232090"/>
                      <a:pt x="1059" y="281832"/>
                      <a:pt x="1" y="286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3E19BDA-D3F9-4F91-8590-4644AB07DC90}"/>
                  </a:ext>
                </a:extLst>
              </p:cNvPr>
              <p:cNvSpPr/>
              <p:nvPr/>
            </p:nvSpPr>
            <p:spPr>
              <a:xfrm>
                <a:off x="6051543" y="4127422"/>
                <a:ext cx="2196775" cy="459014"/>
              </a:xfrm>
              <a:custGeom>
                <a:avLst/>
                <a:gdLst>
                  <a:gd name="connsiteX0" fmla="*/ 4240 w 2196775"/>
                  <a:gd name="connsiteY0" fmla="*/ 450928 h 459014"/>
                  <a:gd name="connsiteX1" fmla="*/ 480490 w 2196775"/>
                  <a:gd name="connsiteY1" fmla="*/ 440345 h 459014"/>
                  <a:gd name="connsiteX2" fmla="*/ 1388540 w 2196775"/>
                  <a:gd name="connsiteY2" fmla="*/ 287945 h 459014"/>
                  <a:gd name="connsiteX3" fmla="*/ 1932524 w 2196775"/>
                  <a:gd name="connsiteY3" fmla="*/ 101678 h 459014"/>
                  <a:gd name="connsiteX4" fmla="*/ 2194990 w 2196775"/>
                  <a:gd name="connsiteY4" fmla="*/ 78 h 459014"/>
                  <a:gd name="connsiteX5" fmla="*/ 1813990 w 2196775"/>
                  <a:gd name="connsiteY5" fmla="*/ 116495 h 459014"/>
                  <a:gd name="connsiteX6" fmla="*/ 1322924 w 2196775"/>
                  <a:gd name="connsiteY6" fmla="*/ 275245 h 459014"/>
                  <a:gd name="connsiteX7" fmla="*/ 736607 w 2196775"/>
                  <a:gd name="connsiteY7" fmla="*/ 389545 h 459014"/>
                  <a:gd name="connsiteX8" fmla="*/ 4240 w 2196775"/>
                  <a:gd name="connsiteY8" fmla="*/ 450928 h 4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6775" h="459014">
                    <a:moveTo>
                      <a:pt x="4240" y="450928"/>
                    </a:moveTo>
                    <a:cubicBezTo>
                      <a:pt x="-38446" y="459395"/>
                      <a:pt x="249773" y="467509"/>
                      <a:pt x="480490" y="440345"/>
                    </a:cubicBezTo>
                    <a:cubicBezTo>
                      <a:pt x="711207" y="413181"/>
                      <a:pt x="1146534" y="344390"/>
                      <a:pt x="1388540" y="287945"/>
                    </a:cubicBezTo>
                    <a:cubicBezTo>
                      <a:pt x="1630546" y="231500"/>
                      <a:pt x="1798116" y="149656"/>
                      <a:pt x="1932524" y="101678"/>
                    </a:cubicBezTo>
                    <a:cubicBezTo>
                      <a:pt x="2066932" y="53700"/>
                      <a:pt x="2214746" y="-2391"/>
                      <a:pt x="2194990" y="78"/>
                    </a:cubicBezTo>
                    <a:cubicBezTo>
                      <a:pt x="2175234" y="2547"/>
                      <a:pt x="1959334" y="70634"/>
                      <a:pt x="1813990" y="116495"/>
                    </a:cubicBezTo>
                    <a:cubicBezTo>
                      <a:pt x="1668646" y="162356"/>
                      <a:pt x="1502488" y="229737"/>
                      <a:pt x="1322924" y="275245"/>
                    </a:cubicBezTo>
                    <a:cubicBezTo>
                      <a:pt x="1143360" y="320753"/>
                      <a:pt x="954976" y="358501"/>
                      <a:pt x="736607" y="389545"/>
                    </a:cubicBezTo>
                    <a:cubicBezTo>
                      <a:pt x="518238" y="420589"/>
                      <a:pt x="46926" y="442461"/>
                      <a:pt x="4240" y="450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627871E5-D2B1-4CE6-808F-8089E2C9AC33}"/>
                  </a:ext>
                </a:extLst>
              </p:cNvPr>
              <p:cNvSpPr/>
              <p:nvPr/>
            </p:nvSpPr>
            <p:spPr>
              <a:xfrm>
                <a:off x="7138204" y="3355940"/>
                <a:ext cx="2053728" cy="2423128"/>
              </a:xfrm>
              <a:custGeom>
                <a:avLst/>
                <a:gdLst>
                  <a:gd name="connsiteX0" fmla="*/ 2052363 w 2053728"/>
                  <a:gd name="connsiteY0" fmla="*/ 1093 h 2423128"/>
                  <a:gd name="connsiteX1" fmla="*/ 1798363 w 2053728"/>
                  <a:gd name="connsiteY1" fmla="*/ 695360 h 2423128"/>
                  <a:gd name="connsiteX2" fmla="*/ 1442763 w 2053728"/>
                  <a:gd name="connsiteY2" fmla="*/ 1338827 h 2423128"/>
                  <a:gd name="connsiteX3" fmla="*/ 659596 w 2053728"/>
                  <a:gd name="connsiteY3" fmla="*/ 2083893 h 2423128"/>
                  <a:gd name="connsiteX4" fmla="*/ 3429 w 2053728"/>
                  <a:gd name="connsiteY4" fmla="*/ 2422560 h 2423128"/>
                  <a:gd name="connsiteX5" fmla="*/ 443696 w 2053728"/>
                  <a:gd name="connsiteY5" fmla="*/ 2143160 h 2423128"/>
                  <a:gd name="connsiteX6" fmla="*/ 1336929 w 2053728"/>
                  <a:gd name="connsiteY6" fmla="*/ 1406560 h 2423128"/>
                  <a:gd name="connsiteX7" fmla="*/ 1688296 w 2053728"/>
                  <a:gd name="connsiteY7" fmla="*/ 860460 h 2423128"/>
                  <a:gd name="connsiteX8" fmla="*/ 2052363 w 2053728"/>
                  <a:gd name="connsiteY8" fmla="*/ 1093 h 242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28" h="2423128">
                    <a:moveTo>
                      <a:pt x="2052363" y="1093"/>
                    </a:moveTo>
                    <a:cubicBezTo>
                      <a:pt x="2070708" y="-26424"/>
                      <a:pt x="1899963" y="472404"/>
                      <a:pt x="1798363" y="695360"/>
                    </a:cubicBezTo>
                    <a:cubicBezTo>
                      <a:pt x="1696763" y="918316"/>
                      <a:pt x="1632557" y="1107405"/>
                      <a:pt x="1442763" y="1338827"/>
                    </a:cubicBezTo>
                    <a:cubicBezTo>
                      <a:pt x="1252969" y="1570249"/>
                      <a:pt x="899485" y="1903271"/>
                      <a:pt x="659596" y="2083893"/>
                    </a:cubicBezTo>
                    <a:cubicBezTo>
                      <a:pt x="419707" y="2264515"/>
                      <a:pt x="39412" y="2412682"/>
                      <a:pt x="3429" y="2422560"/>
                    </a:cubicBezTo>
                    <a:cubicBezTo>
                      <a:pt x="-32554" y="2432438"/>
                      <a:pt x="221446" y="2312493"/>
                      <a:pt x="443696" y="2143160"/>
                    </a:cubicBezTo>
                    <a:cubicBezTo>
                      <a:pt x="665946" y="1973827"/>
                      <a:pt x="1129496" y="1620343"/>
                      <a:pt x="1336929" y="1406560"/>
                    </a:cubicBezTo>
                    <a:cubicBezTo>
                      <a:pt x="1544362" y="1192777"/>
                      <a:pt x="1566940" y="1090471"/>
                      <a:pt x="1688296" y="860460"/>
                    </a:cubicBezTo>
                    <a:cubicBezTo>
                      <a:pt x="1809652" y="630449"/>
                      <a:pt x="2034018" y="28610"/>
                      <a:pt x="2052363" y="1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E1057FDD-733D-4EAF-AC65-3C699C0804C4}"/>
                  </a:ext>
                </a:extLst>
              </p:cNvPr>
              <p:cNvSpPr/>
              <p:nvPr/>
            </p:nvSpPr>
            <p:spPr>
              <a:xfrm>
                <a:off x="8631234" y="3455842"/>
                <a:ext cx="506435" cy="641515"/>
              </a:xfrm>
              <a:custGeom>
                <a:avLst/>
                <a:gdLst>
                  <a:gd name="connsiteX0" fmla="*/ 506416 w 506435"/>
                  <a:gd name="connsiteY0" fmla="*/ 146 h 641515"/>
                  <a:gd name="connsiteX1" fmla="*/ 373066 w 506435"/>
                  <a:gd name="connsiteY1" fmla="*/ 200171 h 641515"/>
                  <a:gd name="connsiteX2" fmla="*/ 282579 w 506435"/>
                  <a:gd name="connsiteY2" fmla="*/ 306533 h 641515"/>
                  <a:gd name="connsiteX3" fmla="*/ 174629 w 506435"/>
                  <a:gd name="connsiteY3" fmla="*/ 395433 h 641515"/>
                  <a:gd name="connsiteX4" fmla="*/ 119066 w 506435"/>
                  <a:gd name="connsiteY4" fmla="*/ 408133 h 641515"/>
                  <a:gd name="connsiteX5" fmla="*/ 12704 w 506435"/>
                  <a:gd name="connsiteY5" fmla="*/ 538308 h 641515"/>
                  <a:gd name="connsiteX6" fmla="*/ 4766 w 506435"/>
                  <a:gd name="connsiteY6" fmla="*/ 641496 h 641515"/>
                  <a:gd name="connsiteX7" fmla="*/ 38104 w 506435"/>
                  <a:gd name="connsiteY7" fmla="*/ 530371 h 641515"/>
                  <a:gd name="connsiteX8" fmla="*/ 171454 w 506435"/>
                  <a:gd name="connsiteY8" fmla="*/ 414483 h 641515"/>
                  <a:gd name="connsiteX9" fmla="*/ 227016 w 506435"/>
                  <a:gd name="connsiteY9" fmla="*/ 382733 h 641515"/>
                  <a:gd name="connsiteX10" fmla="*/ 363541 w 506435"/>
                  <a:gd name="connsiteY10" fmla="*/ 233508 h 641515"/>
                  <a:gd name="connsiteX11" fmla="*/ 506416 w 506435"/>
                  <a:gd name="connsiteY11" fmla="*/ 146 h 6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435" h="641515">
                    <a:moveTo>
                      <a:pt x="506416" y="146"/>
                    </a:moveTo>
                    <a:cubicBezTo>
                      <a:pt x="508003" y="-5410"/>
                      <a:pt x="410372" y="149107"/>
                      <a:pt x="373066" y="200171"/>
                    </a:cubicBezTo>
                    <a:cubicBezTo>
                      <a:pt x="335760" y="251236"/>
                      <a:pt x="315652" y="273989"/>
                      <a:pt x="282579" y="306533"/>
                    </a:cubicBezTo>
                    <a:cubicBezTo>
                      <a:pt x="249506" y="339077"/>
                      <a:pt x="201881" y="378500"/>
                      <a:pt x="174629" y="395433"/>
                    </a:cubicBezTo>
                    <a:cubicBezTo>
                      <a:pt x="147377" y="412366"/>
                      <a:pt x="146053" y="384321"/>
                      <a:pt x="119066" y="408133"/>
                    </a:cubicBezTo>
                    <a:cubicBezTo>
                      <a:pt x="92079" y="431945"/>
                      <a:pt x="31754" y="499414"/>
                      <a:pt x="12704" y="538308"/>
                    </a:cubicBezTo>
                    <a:cubicBezTo>
                      <a:pt x="-6346" y="577202"/>
                      <a:pt x="533" y="642819"/>
                      <a:pt x="4766" y="641496"/>
                    </a:cubicBezTo>
                    <a:cubicBezTo>
                      <a:pt x="8999" y="640173"/>
                      <a:pt x="10323" y="568207"/>
                      <a:pt x="38104" y="530371"/>
                    </a:cubicBezTo>
                    <a:cubicBezTo>
                      <a:pt x="65885" y="492536"/>
                      <a:pt x="139969" y="439089"/>
                      <a:pt x="171454" y="414483"/>
                    </a:cubicBezTo>
                    <a:cubicBezTo>
                      <a:pt x="202939" y="389877"/>
                      <a:pt x="195002" y="412895"/>
                      <a:pt x="227016" y="382733"/>
                    </a:cubicBezTo>
                    <a:cubicBezTo>
                      <a:pt x="259030" y="352571"/>
                      <a:pt x="316710" y="294098"/>
                      <a:pt x="363541" y="233508"/>
                    </a:cubicBezTo>
                    <a:cubicBezTo>
                      <a:pt x="410372" y="172919"/>
                      <a:pt x="504829" y="5702"/>
                      <a:pt x="506416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8327819F-31C7-4F78-8C00-EAC58A85BAE3}"/>
                  </a:ext>
                </a:extLst>
              </p:cNvPr>
              <p:cNvSpPr/>
              <p:nvPr/>
            </p:nvSpPr>
            <p:spPr>
              <a:xfrm>
                <a:off x="8776722" y="3789351"/>
                <a:ext cx="218237" cy="368309"/>
              </a:xfrm>
              <a:custGeom>
                <a:avLst/>
                <a:gdLst>
                  <a:gd name="connsiteX0" fmla="*/ 218053 w 218237"/>
                  <a:gd name="connsiteY0" fmla="*/ 12 h 368309"/>
                  <a:gd name="connsiteX1" fmla="*/ 145028 w 218237"/>
                  <a:gd name="connsiteY1" fmla="*/ 138124 h 368309"/>
                  <a:gd name="connsiteX2" fmla="*/ 124391 w 218237"/>
                  <a:gd name="connsiteY2" fmla="*/ 196862 h 368309"/>
                  <a:gd name="connsiteX3" fmla="*/ 86291 w 218237"/>
                  <a:gd name="connsiteY3" fmla="*/ 209562 h 368309"/>
                  <a:gd name="connsiteX4" fmla="*/ 79941 w 218237"/>
                  <a:gd name="connsiteY4" fmla="*/ 255599 h 368309"/>
                  <a:gd name="connsiteX5" fmla="*/ 27553 w 218237"/>
                  <a:gd name="connsiteY5" fmla="*/ 301637 h 368309"/>
                  <a:gd name="connsiteX6" fmla="*/ 566 w 218237"/>
                  <a:gd name="connsiteY6" fmla="*/ 366724 h 368309"/>
                  <a:gd name="connsiteX7" fmla="*/ 51366 w 218237"/>
                  <a:gd name="connsiteY7" fmla="*/ 230199 h 368309"/>
                  <a:gd name="connsiteX8" fmla="*/ 89466 w 218237"/>
                  <a:gd name="connsiteY8" fmla="*/ 179399 h 368309"/>
                  <a:gd name="connsiteX9" fmla="*/ 121216 w 218237"/>
                  <a:gd name="connsiteY9" fmla="*/ 146062 h 368309"/>
                  <a:gd name="connsiteX10" fmla="*/ 218053 w 218237"/>
                  <a:gd name="connsiteY10" fmla="*/ 12 h 36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237" h="368309">
                    <a:moveTo>
                      <a:pt x="218053" y="12"/>
                    </a:moveTo>
                    <a:cubicBezTo>
                      <a:pt x="222022" y="-1311"/>
                      <a:pt x="160638" y="105316"/>
                      <a:pt x="145028" y="138124"/>
                    </a:cubicBezTo>
                    <a:cubicBezTo>
                      <a:pt x="129418" y="170932"/>
                      <a:pt x="134180" y="184956"/>
                      <a:pt x="124391" y="196862"/>
                    </a:cubicBezTo>
                    <a:cubicBezTo>
                      <a:pt x="114602" y="208768"/>
                      <a:pt x="93699" y="199773"/>
                      <a:pt x="86291" y="209562"/>
                    </a:cubicBezTo>
                    <a:cubicBezTo>
                      <a:pt x="78883" y="219351"/>
                      <a:pt x="89731" y="240253"/>
                      <a:pt x="79941" y="255599"/>
                    </a:cubicBezTo>
                    <a:cubicBezTo>
                      <a:pt x="70151" y="270945"/>
                      <a:pt x="40782" y="283116"/>
                      <a:pt x="27553" y="301637"/>
                    </a:cubicBezTo>
                    <a:cubicBezTo>
                      <a:pt x="14324" y="320158"/>
                      <a:pt x="-3403" y="378630"/>
                      <a:pt x="566" y="366724"/>
                    </a:cubicBezTo>
                    <a:cubicBezTo>
                      <a:pt x="4535" y="354818"/>
                      <a:pt x="36549" y="261420"/>
                      <a:pt x="51366" y="230199"/>
                    </a:cubicBezTo>
                    <a:cubicBezTo>
                      <a:pt x="66183" y="198978"/>
                      <a:pt x="77824" y="193422"/>
                      <a:pt x="89466" y="179399"/>
                    </a:cubicBezTo>
                    <a:cubicBezTo>
                      <a:pt x="101108" y="165376"/>
                      <a:pt x="97933" y="177283"/>
                      <a:pt x="121216" y="146062"/>
                    </a:cubicBezTo>
                    <a:cubicBezTo>
                      <a:pt x="144499" y="114841"/>
                      <a:pt x="214084" y="1335"/>
                      <a:pt x="21805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A87998D8-465E-4AC8-A8C9-394CC5513FFC}"/>
                  </a:ext>
                </a:extLst>
              </p:cNvPr>
              <p:cNvSpPr/>
              <p:nvPr/>
            </p:nvSpPr>
            <p:spPr>
              <a:xfrm>
                <a:off x="8649418" y="3973373"/>
                <a:ext cx="125691" cy="193888"/>
              </a:xfrm>
              <a:custGeom>
                <a:avLst/>
                <a:gdLst>
                  <a:gd name="connsiteX0" fmla="*/ 116757 w 125691"/>
                  <a:gd name="connsiteY0" fmla="*/ 193815 h 193888"/>
                  <a:gd name="connsiteX1" fmla="*/ 123107 w 125691"/>
                  <a:gd name="connsiteY1" fmla="*/ 52527 h 193888"/>
                  <a:gd name="connsiteX2" fmla="*/ 85007 w 125691"/>
                  <a:gd name="connsiteY2" fmla="*/ 149365 h 193888"/>
                  <a:gd name="connsiteX3" fmla="*/ 43732 w 125691"/>
                  <a:gd name="connsiteY3" fmla="*/ 185877 h 193888"/>
                  <a:gd name="connsiteX4" fmla="*/ 45320 w 125691"/>
                  <a:gd name="connsiteY4" fmla="*/ 120790 h 193888"/>
                  <a:gd name="connsiteX5" fmla="*/ 62782 w 125691"/>
                  <a:gd name="connsiteY5" fmla="*/ 25540 h 193888"/>
                  <a:gd name="connsiteX6" fmla="*/ 27857 w 125691"/>
                  <a:gd name="connsiteY6" fmla="*/ 89040 h 193888"/>
                  <a:gd name="connsiteX7" fmla="*/ 2457 w 125691"/>
                  <a:gd name="connsiteY7" fmla="*/ 147777 h 193888"/>
                  <a:gd name="connsiteX8" fmla="*/ 4045 w 125691"/>
                  <a:gd name="connsiteY8" fmla="*/ 84277 h 193888"/>
                  <a:gd name="connsiteX9" fmla="*/ 29445 w 125691"/>
                  <a:gd name="connsiteY9" fmla="*/ 33477 h 193888"/>
                  <a:gd name="connsiteX10" fmla="*/ 80245 w 125691"/>
                  <a:gd name="connsiteY10" fmla="*/ 4902 h 193888"/>
                  <a:gd name="connsiteX11" fmla="*/ 59607 w 125691"/>
                  <a:gd name="connsiteY11" fmla="*/ 136665 h 193888"/>
                  <a:gd name="connsiteX12" fmla="*/ 96120 w 125691"/>
                  <a:gd name="connsiteY12" fmla="*/ 73165 h 193888"/>
                  <a:gd name="connsiteX13" fmla="*/ 124695 w 125691"/>
                  <a:gd name="connsiteY13" fmla="*/ 30302 h 193888"/>
                  <a:gd name="connsiteX14" fmla="*/ 116757 w 125691"/>
                  <a:gd name="connsiteY14" fmla="*/ 193815 h 1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1" h="193888">
                    <a:moveTo>
                      <a:pt x="116757" y="193815"/>
                    </a:moveTo>
                    <a:cubicBezTo>
                      <a:pt x="116492" y="197519"/>
                      <a:pt x="128399" y="59935"/>
                      <a:pt x="123107" y="52527"/>
                    </a:cubicBezTo>
                    <a:cubicBezTo>
                      <a:pt x="117815" y="45119"/>
                      <a:pt x="98236" y="127140"/>
                      <a:pt x="85007" y="149365"/>
                    </a:cubicBezTo>
                    <a:cubicBezTo>
                      <a:pt x="71778" y="171590"/>
                      <a:pt x="50346" y="190639"/>
                      <a:pt x="43732" y="185877"/>
                    </a:cubicBezTo>
                    <a:cubicBezTo>
                      <a:pt x="37118" y="181115"/>
                      <a:pt x="42145" y="147513"/>
                      <a:pt x="45320" y="120790"/>
                    </a:cubicBezTo>
                    <a:cubicBezTo>
                      <a:pt x="48495" y="94067"/>
                      <a:pt x="65692" y="30832"/>
                      <a:pt x="62782" y="25540"/>
                    </a:cubicBezTo>
                    <a:cubicBezTo>
                      <a:pt x="59872" y="20248"/>
                      <a:pt x="37911" y="68667"/>
                      <a:pt x="27857" y="89040"/>
                    </a:cubicBezTo>
                    <a:cubicBezTo>
                      <a:pt x="17803" y="109413"/>
                      <a:pt x="6426" y="148571"/>
                      <a:pt x="2457" y="147777"/>
                    </a:cubicBezTo>
                    <a:cubicBezTo>
                      <a:pt x="-1512" y="146983"/>
                      <a:pt x="-453" y="103327"/>
                      <a:pt x="4045" y="84277"/>
                    </a:cubicBezTo>
                    <a:cubicBezTo>
                      <a:pt x="8543" y="65227"/>
                      <a:pt x="16745" y="46706"/>
                      <a:pt x="29445" y="33477"/>
                    </a:cubicBezTo>
                    <a:cubicBezTo>
                      <a:pt x="42145" y="20248"/>
                      <a:pt x="75218" y="-12296"/>
                      <a:pt x="80245" y="4902"/>
                    </a:cubicBezTo>
                    <a:cubicBezTo>
                      <a:pt x="85272" y="22100"/>
                      <a:pt x="56961" y="125288"/>
                      <a:pt x="59607" y="136665"/>
                    </a:cubicBezTo>
                    <a:cubicBezTo>
                      <a:pt x="62253" y="148042"/>
                      <a:pt x="85272" y="90892"/>
                      <a:pt x="96120" y="73165"/>
                    </a:cubicBezTo>
                    <a:cubicBezTo>
                      <a:pt x="106968" y="55438"/>
                      <a:pt x="120197" y="12840"/>
                      <a:pt x="124695" y="30302"/>
                    </a:cubicBezTo>
                    <a:cubicBezTo>
                      <a:pt x="129193" y="47764"/>
                      <a:pt x="117022" y="190111"/>
                      <a:pt x="116757" y="1938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AE73A154-F829-494F-B7A0-3F5AD767B60F}"/>
                  </a:ext>
                </a:extLst>
              </p:cNvPr>
              <p:cNvSpPr/>
              <p:nvPr/>
            </p:nvSpPr>
            <p:spPr>
              <a:xfrm>
                <a:off x="8701482" y="4114412"/>
                <a:ext cx="93269" cy="329518"/>
              </a:xfrm>
              <a:custGeom>
                <a:avLst/>
                <a:gdLst>
                  <a:gd name="connsiteX0" fmla="*/ 93268 w 93269"/>
                  <a:gd name="connsiteY0" fmla="*/ 388 h 329518"/>
                  <a:gd name="connsiteX1" fmla="*/ 50406 w 93269"/>
                  <a:gd name="connsiteY1" fmla="*/ 95638 h 329518"/>
                  <a:gd name="connsiteX2" fmla="*/ 42468 w 93269"/>
                  <a:gd name="connsiteY2" fmla="*/ 159138 h 329518"/>
                  <a:gd name="connsiteX3" fmla="*/ 21831 w 93269"/>
                  <a:gd name="connsiteY3" fmla="*/ 221051 h 329518"/>
                  <a:gd name="connsiteX4" fmla="*/ 26593 w 93269"/>
                  <a:gd name="connsiteY4" fmla="*/ 329001 h 329518"/>
                  <a:gd name="connsiteX5" fmla="*/ 2781 w 93269"/>
                  <a:gd name="connsiteY5" fmla="*/ 259151 h 329518"/>
                  <a:gd name="connsiteX6" fmla="*/ 2781 w 93269"/>
                  <a:gd name="connsiteY6" fmla="*/ 194063 h 329518"/>
                  <a:gd name="connsiteX7" fmla="*/ 23418 w 93269"/>
                  <a:gd name="connsiteY7" fmla="*/ 122626 h 329518"/>
                  <a:gd name="connsiteX8" fmla="*/ 48818 w 93269"/>
                  <a:gd name="connsiteY8" fmla="*/ 63888 h 329518"/>
                  <a:gd name="connsiteX9" fmla="*/ 93268 w 93269"/>
                  <a:gd name="connsiteY9" fmla="*/ 388 h 32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69" h="329518">
                    <a:moveTo>
                      <a:pt x="93268" y="388"/>
                    </a:moveTo>
                    <a:cubicBezTo>
                      <a:pt x="93533" y="5680"/>
                      <a:pt x="58873" y="69180"/>
                      <a:pt x="50406" y="95638"/>
                    </a:cubicBezTo>
                    <a:cubicBezTo>
                      <a:pt x="41939" y="122096"/>
                      <a:pt x="47230" y="138236"/>
                      <a:pt x="42468" y="159138"/>
                    </a:cubicBezTo>
                    <a:cubicBezTo>
                      <a:pt x="37706" y="180040"/>
                      <a:pt x="24477" y="192741"/>
                      <a:pt x="21831" y="221051"/>
                    </a:cubicBezTo>
                    <a:cubicBezTo>
                      <a:pt x="19185" y="249361"/>
                      <a:pt x="29768" y="322651"/>
                      <a:pt x="26593" y="329001"/>
                    </a:cubicBezTo>
                    <a:cubicBezTo>
                      <a:pt x="23418" y="335351"/>
                      <a:pt x="6750" y="281641"/>
                      <a:pt x="2781" y="259151"/>
                    </a:cubicBezTo>
                    <a:cubicBezTo>
                      <a:pt x="-1188" y="236661"/>
                      <a:pt x="-658" y="216817"/>
                      <a:pt x="2781" y="194063"/>
                    </a:cubicBezTo>
                    <a:cubicBezTo>
                      <a:pt x="6220" y="171309"/>
                      <a:pt x="15745" y="144322"/>
                      <a:pt x="23418" y="122626"/>
                    </a:cubicBezTo>
                    <a:cubicBezTo>
                      <a:pt x="31091" y="100930"/>
                      <a:pt x="37705" y="82409"/>
                      <a:pt x="48818" y="63888"/>
                    </a:cubicBezTo>
                    <a:cubicBezTo>
                      <a:pt x="59930" y="45367"/>
                      <a:pt x="93003" y="-4904"/>
                      <a:pt x="93268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C76D01F1-4411-47A4-9BCF-C8EFA254C863}"/>
                  </a:ext>
                </a:extLst>
              </p:cNvPr>
              <p:cNvSpPr/>
              <p:nvPr/>
            </p:nvSpPr>
            <p:spPr>
              <a:xfrm>
                <a:off x="8429549" y="4379501"/>
                <a:ext cx="151285" cy="134999"/>
              </a:xfrm>
              <a:custGeom>
                <a:avLst/>
                <a:gdLst>
                  <a:gd name="connsiteX0" fmla="*/ 150889 w 151285"/>
                  <a:gd name="connsiteY0" fmla="*/ 30574 h 134999"/>
                  <a:gd name="connsiteX1" fmla="*/ 79451 w 151285"/>
                  <a:gd name="connsiteY1" fmla="*/ 1999 h 134999"/>
                  <a:gd name="connsiteX2" fmla="*/ 14364 w 151285"/>
                  <a:gd name="connsiteY2" fmla="*/ 89312 h 134999"/>
                  <a:gd name="connsiteX3" fmla="*/ 42939 w 151285"/>
                  <a:gd name="connsiteY3" fmla="*/ 78199 h 134999"/>
                  <a:gd name="connsiteX4" fmla="*/ 76 w 151285"/>
                  <a:gd name="connsiteY4" fmla="*/ 125824 h 134999"/>
                  <a:gd name="connsiteX5" fmla="*/ 55639 w 151285"/>
                  <a:gd name="connsiteY5" fmla="*/ 132174 h 134999"/>
                  <a:gd name="connsiteX6" fmla="*/ 84214 w 151285"/>
                  <a:gd name="connsiteY6" fmla="*/ 92487 h 134999"/>
                  <a:gd name="connsiteX7" fmla="*/ 36589 w 151285"/>
                  <a:gd name="connsiteY7" fmla="*/ 106774 h 134999"/>
                  <a:gd name="connsiteX8" fmla="*/ 46114 w 151285"/>
                  <a:gd name="connsiteY8" fmla="*/ 59149 h 134999"/>
                  <a:gd name="connsiteX9" fmla="*/ 150889 w 151285"/>
                  <a:gd name="connsiteY9" fmla="*/ 30574 h 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285" h="134999">
                    <a:moveTo>
                      <a:pt x="150889" y="30574"/>
                    </a:moveTo>
                    <a:cubicBezTo>
                      <a:pt x="156445" y="21049"/>
                      <a:pt x="102205" y="-7791"/>
                      <a:pt x="79451" y="1999"/>
                    </a:cubicBezTo>
                    <a:cubicBezTo>
                      <a:pt x="56697" y="11789"/>
                      <a:pt x="20449" y="76612"/>
                      <a:pt x="14364" y="89312"/>
                    </a:cubicBezTo>
                    <a:cubicBezTo>
                      <a:pt x="8279" y="102012"/>
                      <a:pt x="45320" y="72114"/>
                      <a:pt x="42939" y="78199"/>
                    </a:cubicBezTo>
                    <a:cubicBezTo>
                      <a:pt x="40558" y="84284"/>
                      <a:pt x="-2041" y="116828"/>
                      <a:pt x="76" y="125824"/>
                    </a:cubicBezTo>
                    <a:cubicBezTo>
                      <a:pt x="2193" y="134820"/>
                      <a:pt x="41616" y="137730"/>
                      <a:pt x="55639" y="132174"/>
                    </a:cubicBezTo>
                    <a:cubicBezTo>
                      <a:pt x="69662" y="126618"/>
                      <a:pt x="87389" y="96720"/>
                      <a:pt x="84214" y="92487"/>
                    </a:cubicBezTo>
                    <a:cubicBezTo>
                      <a:pt x="81039" y="88254"/>
                      <a:pt x="42939" y="112330"/>
                      <a:pt x="36589" y="106774"/>
                    </a:cubicBezTo>
                    <a:cubicBezTo>
                      <a:pt x="30239" y="101218"/>
                      <a:pt x="34208" y="73172"/>
                      <a:pt x="46114" y="59149"/>
                    </a:cubicBezTo>
                    <a:cubicBezTo>
                      <a:pt x="58020" y="45126"/>
                      <a:pt x="145333" y="40099"/>
                      <a:pt x="150889" y="30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6CA07ED1-B069-4F56-BC03-BAD6532DE076}"/>
                  </a:ext>
                </a:extLst>
              </p:cNvPr>
              <p:cNvSpPr/>
              <p:nvPr/>
            </p:nvSpPr>
            <p:spPr>
              <a:xfrm>
                <a:off x="8454995" y="4427535"/>
                <a:ext cx="108241" cy="151166"/>
              </a:xfrm>
              <a:custGeom>
                <a:avLst/>
                <a:gdLst>
                  <a:gd name="connsiteX0" fmla="*/ 107980 w 108241"/>
                  <a:gd name="connsiteY0" fmla="*/ 3 h 151166"/>
                  <a:gd name="connsiteX1" fmla="*/ 30193 w 108241"/>
                  <a:gd name="connsiteY1" fmla="*/ 79378 h 151166"/>
                  <a:gd name="connsiteX2" fmla="*/ 7968 w 108241"/>
                  <a:gd name="connsiteY2" fmla="*/ 107953 h 151166"/>
                  <a:gd name="connsiteX3" fmla="*/ 3205 w 108241"/>
                  <a:gd name="connsiteY3" fmla="*/ 150815 h 151166"/>
                  <a:gd name="connsiteX4" fmla="*/ 54005 w 108241"/>
                  <a:gd name="connsiteY4" fmla="*/ 82553 h 151166"/>
                  <a:gd name="connsiteX5" fmla="*/ 107980 w 108241"/>
                  <a:gd name="connsiteY5" fmla="*/ 3 h 15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41" h="151166">
                    <a:moveTo>
                      <a:pt x="107980" y="3"/>
                    </a:moveTo>
                    <a:cubicBezTo>
                      <a:pt x="104011" y="-526"/>
                      <a:pt x="46862" y="61386"/>
                      <a:pt x="30193" y="79378"/>
                    </a:cubicBezTo>
                    <a:cubicBezTo>
                      <a:pt x="13524" y="97370"/>
                      <a:pt x="12466" y="96047"/>
                      <a:pt x="7968" y="107953"/>
                    </a:cubicBezTo>
                    <a:cubicBezTo>
                      <a:pt x="3470" y="119859"/>
                      <a:pt x="-4468" y="155048"/>
                      <a:pt x="3205" y="150815"/>
                    </a:cubicBezTo>
                    <a:cubicBezTo>
                      <a:pt x="10878" y="146582"/>
                      <a:pt x="38395" y="104513"/>
                      <a:pt x="54005" y="82553"/>
                    </a:cubicBezTo>
                    <a:cubicBezTo>
                      <a:pt x="69615" y="60593"/>
                      <a:pt x="111949" y="532"/>
                      <a:pt x="10798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1D9CF1BA-363A-4A90-8E40-D82BE7788644}"/>
                  </a:ext>
                </a:extLst>
              </p:cNvPr>
              <p:cNvSpPr/>
              <p:nvPr/>
            </p:nvSpPr>
            <p:spPr>
              <a:xfrm>
                <a:off x="8544962" y="4247991"/>
                <a:ext cx="107002" cy="155753"/>
              </a:xfrm>
              <a:custGeom>
                <a:avLst/>
                <a:gdLst>
                  <a:gd name="connsiteX0" fmla="*/ 551 w 107002"/>
                  <a:gd name="connsiteY0" fmla="*/ 146209 h 155753"/>
                  <a:gd name="connsiteX1" fmla="*/ 38651 w 107002"/>
                  <a:gd name="connsiteY1" fmla="*/ 28734 h 155753"/>
                  <a:gd name="connsiteX2" fmla="*/ 75163 w 107002"/>
                  <a:gd name="connsiteY2" fmla="*/ 39847 h 155753"/>
                  <a:gd name="connsiteX3" fmla="*/ 92626 w 107002"/>
                  <a:gd name="connsiteY3" fmla="*/ 159 h 155753"/>
                  <a:gd name="connsiteX4" fmla="*/ 81513 w 107002"/>
                  <a:gd name="connsiteY4" fmla="*/ 57309 h 155753"/>
                  <a:gd name="connsiteX5" fmla="*/ 68813 w 107002"/>
                  <a:gd name="connsiteY5" fmla="*/ 116047 h 155753"/>
                  <a:gd name="connsiteX6" fmla="*/ 106913 w 107002"/>
                  <a:gd name="connsiteY6" fmla="*/ 155734 h 155753"/>
                  <a:gd name="connsiteX7" fmla="*/ 56113 w 107002"/>
                  <a:gd name="connsiteY7" fmla="*/ 111284 h 155753"/>
                  <a:gd name="connsiteX8" fmla="*/ 79926 w 107002"/>
                  <a:gd name="connsiteY8" fmla="*/ 47784 h 155753"/>
                  <a:gd name="connsiteX9" fmla="*/ 68813 w 107002"/>
                  <a:gd name="connsiteY9" fmla="*/ 12859 h 155753"/>
                  <a:gd name="connsiteX10" fmla="*/ 551 w 107002"/>
                  <a:gd name="connsiteY10" fmla="*/ 146209 h 1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002" h="155753">
                    <a:moveTo>
                      <a:pt x="551" y="146209"/>
                    </a:moveTo>
                    <a:cubicBezTo>
                      <a:pt x="-4476" y="148855"/>
                      <a:pt x="26216" y="46461"/>
                      <a:pt x="38651" y="28734"/>
                    </a:cubicBezTo>
                    <a:cubicBezTo>
                      <a:pt x="51086" y="11007"/>
                      <a:pt x="66167" y="44609"/>
                      <a:pt x="75163" y="39847"/>
                    </a:cubicBezTo>
                    <a:cubicBezTo>
                      <a:pt x="84159" y="35085"/>
                      <a:pt x="91568" y="-2751"/>
                      <a:pt x="92626" y="159"/>
                    </a:cubicBezTo>
                    <a:cubicBezTo>
                      <a:pt x="93684" y="3069"/>
                      <a:pt x="85482" y="37994"/>
                      <a:pt x="81513" y="57309"/>
                    </a:cubicBezTo>
                    <a:cubicBezTo>
                      <a:pt x="77544" y="76624"/>
                      <a:pt x="64580" y="99643"/>
                      <a:pt x="68813" y="116047"/>
                    </a:cubicBezTo>
                    <a:cubicBezTo>
                      <a:pt x="73046" y="132451"/>
                      <a:pt x="109030" y="156528"/>
                      <a:pt x="106913" y="155734"/>
                    </a:cubicBezTo>
                    <a:cubicBezTo>
                      <a:pt x="104796" y="154940"/>
                      <a:pt x="60611" y="129276"/>
                      <a:pt x="56113" y="111284"/>
                    </a:cubicBezTo>
                    <a:cubicBezTo>
                      <a:pt x="51615" y="93292"/>
                      <a:pt x="77809" y="64188"/>
                      <a:pt x="79926" y="47784"/>
                    </a:cubicBezTo>
                    <a:cubicBezTo>
                      <a:pt x="82043" y="31380"/>
                      <a:pt x="80719" y="1747"/>
                      <a:pt x="68813" y="12859"/>
                    </a:cubicBezTo>
                    <a:cubicBezTo>
                      <a:pt x="56907" y="23971"/>
                      <a:pt x="5578" y="143563"/>
                      <a:pt x="551" y="146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CF2376AA-9D21-4097-912F-61A12879427B}"/>
                  </a:ext>
                </a:extLst>
              </p:cNvPr>
              <p:cNvSpPr/>
              <p:nvPr/>
            </p:nvSpPr>
            <p:spPr>
              <a:xfrm>
                <a:off x="8612474" y="4276572"/>
                <a:ext cx="79184" cy="111644"/>
              </a:xfrm>
              <a:custGeom>
                <a:avLst/>
                <a:gdLst>
                  <a:gd name="connsiteX0" fmla="*/ 79089 w 79184"/>
                  <a:gd name="connsiteY0" fmla="*/ 153 h 111644"/>
                  <a:gd name="connsiteX1" fmla="*/ 18764 w 79184"/>
                  <a:gd name="connsiteY1" fmla="*/ 77941 h 111644"/>
                  <a:gd name="connsiteX2" fmla="*/ 18764 w 79184"/>
                  <a:gd name="connsiteY2" fmla="*/ 111278 h 111644"/>
                  <a:gd name="connsiteX3" fmla="*/ 2889 w 79184"/>
                  <a:gd name="connsiteY3" fmla="*/ 58891 h 111644"/>
                  <a:gd name="connsiteX4" fmla="*/ 79089 w 79184"/>
                  <a:gd name="connsiteY4" fmla="*/ 153 h 1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4" h="111644">
                    <a:moveTo>
                      <a:pt x="79089" y="153"/>
                    </a:moveTo>
                    <a:cubicBezTo>
                      <a:pt x="81735" y="3328"/>
                      <a:pt x="28818" y="59420"/>
                      <a:pt x="18764" y="77941"/>
                    </a:cubicBezTo>
                    <a:cubicBezTo>
                      <a:pt x="8710" y="96462"/>
                      <a:pt x="21410" y="114453"/>
                      <a:pt x="18764" y="111278"/>
                    </a:cubicBezTo>
                    <a:cubicBezTo>
                      <a:pt x="16118" y="108103"/>
                      <a:pt x="-8224" y="73972"/>
                      <a:pt x="2889" y="58891"/>
                    </a:cubicBezTo>
                    <a:cubicBezTo>
                      <a:pt x="14002" y="43810"/>
                      <a:pt x="76443" y="-3022"/>
                      <a:pt x="79089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801C71CC-6E04-4968-9451-9D0060DACFA9}"/>
                  </a:ext>
                </a:extLst>
              </p:cNvPr>
              <p:cNvSpPr/>
              <p:nvPr/>
            </p:nvSpPr>
            <p:spPr>
              <a:xfrm>
                <a:off x="8470789" y="4414838"/>
                <a:ext cx="112962" cy="174625"/>
              </a:xfrm>
              <a:custGeom>
                <a:avLst/>
                <a:gdLst>
                  <a:gd name="connsiteX0" fmla="*/ 111 w 112962"/>
                  <a:gd name="connsiteY0" fmla="*/ 174625 h 174625"/>
                  <a:gd name="connsiteX1" fmla="*/ 89011 w 112962"/>
                  <a:gd name="connsiteY1" fmla="*/ 52387 h 174625"/>
                  <a:gd name="connsiteX2" fmla="*/ 89011 w 112962"/>
                  <a:gd name="connsiteY2" fmla="*/ 0 h 174625"/>
                  <a:gd name="connsiteX3" fmla="*/ 109649 w 112962"/>
                  <a:gd name="connsiteY3" fmla="*/ 52387 h 174625"/>
                  <a:gd name="connsiteX4" fmla="*/ 111 w 112962"/>
                  <a:gd name="connsiteY4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2" h="174625">
                    <a:moveTo>
                      <a:pt x="111" y="174625"/>
                    </a:moveTo>
                    <a:cubicBezTo>
                      <a:pt x="-3329" y="174625"/>
                      <a:pt x="74194" y="81491"/>
                      <a:pt x="89011" y="52387"/>
                    </a:cubicBezTo>
                    <a:cubicBezTo>
                      <a:pt x="103828" y="23283"/>
                      <a:pt x="85571" y="0"/>
                      <a:pt x="89011" y="0"/>
                    </a:cubicBezTo>
                    <a:cubicBezTo>
                      <a:pt x="92451" y="0"/>
                      <a:pt x="122878" y="28310"/>
                      <a:pt x="109649" y="52387"/>
                    </a:cubicBezTo>
                    <a:cubicBezTo>
                      <a:pt x="96420" y="76464"/>
                      <a:pt x="3551" y="174625"/>
                      <a:pt x="111" y="174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3AFC8760-5155-48B2-A1F3-5EA844FA4C69}"/>
                  </a:ext>
                </a:extLst>
              </p:cNvPr>
              <p:cNvSpPr/>
              <p:nvPr/>
            </p:nvSpPr>
            <p:spPr>
              <a:xfrm>
                <a:off x="8549427" y="4372966"/>
                <a:ext cx="116811" cy="105378"/>
              </a:xfrm>
              <a:custGeom>
                <a:avLst/>
                <a:gdLst>
                  <a:gd name="connsiteX0" fmla="*/ 848 w 116811"/>
                  <a:gd name="connsiteY0" fmla="*/ 597 h 105378"/>
                  <a:gd name="connsiteX1" fmla="*/ 113561 w 116811"/>
                  <a:gd name="connsiteY1" fmla="*/ 3772 h 105378"/>
                  <a:gd name="connsiteX2" fmla="*/ 84986 w 116811"/>
                  <a:gd name="connsiteY2" fmla="*/ 22822 h 105378"/>
                  <a:gd name="connsiteX3" fmla="*/ 70698 w 116811"/>
                  <a:gd name="connsiteY3" fmla="*/ 67272 h 105378"/>
                  <a:gd name="connsiteX4" fmla="*/ 34186 w 116811"/>
                  <a:gd name="connsiteY4" fmla="*/ 100609 h 105378"/>
                  <a:gd name="connsiteX5" fmla="*/ 19898 w 116811"/>
                  <a:gd name="connsiteY5" fmla="*/ 99022 h 105378"/>
                  <a:gd name="connsiteX6" fmla="*/ 67523 w 116811"/>
                  <a:gd name="connsiteY6" fmla="*/ 43459 h 105378"/>
                  <a:gd name="connsiteX7" fmla="*/ 61173 w 116811"/>
                  <a:gd name="connsiteY7" fmla="*/ 11709 h 105378"/>
                  <a:gd name="connsiteX8" fmla="*/ 848 w 116811"/>
                  <a:gd name="connsiteY8" fmla="*/ 597 h 1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11" h="105378">
                    <a:moveTo>
                      <a:pt x="848" y="597"/>
                    </a:moveTo>
                    <a:cubicBezTo>
                      <a:pt x="9579" y="-726"/>
                      <a:pt x="99538" y="68"/>
                      <a:pt x="113561" y="3772"/>
                    </a:cubicBezTo>
                    <a:cubicBezTo>
                      <a:pt x="127584" y="7476"/>
                      <a:pt x="92130" y="12239"/>
                      <a:pt x="84986" y="22822"/>
                    </a:cubicBezTo>
                    <a:cubicBezTo>
                      <a:pt x="77842" y="33405"/>
                      <a:pt x="79165" y="54308"/>
                      <a:pt x="70698" y="67272"/>
                    </a:cubicBezTo>
                    <a:cubicBezTo>
                      <a:pt x="62231" y="80236"/>
                      <a:pt x="42653" y="95317"/>
                      <a:pt x="34186" y="100609"/>
                    </a:cubicBezTo>
                    <a:cubicBezTo>
                      <a:pt x="25719" y="105901"/>
                      <a:pt x="14342" y="108547"/>
                      <a:pt x="19898" y="99022"/>
                    </a:cubicBezTo>
                    <a:cubicBezTo>
                      <a:pt x="25454" y="89497"/>
                      <a:pt x="60644" y="58011"/>
                      <a:pt x="67523" y="43459"/>
                    </a:cubicBezTo>
                    <a:cubicBezTo>
                      <a:pt x="74402" y="28907"/>
                      <a:pt x="68846" y="18059"/>
                      <a:pt x="61173" y="11709"/>
                    </a:cubicBezTo>
                    <a:cubicBezTo>
                      <a:pt x="53500" y="5359"/>
                      <a:pt x="-7883" y="1920"/>
                      <a:pt x="848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BC7BCBCE-CA31-44B7-9B40-903F271D5670}"/>
                  </a:ext>
                </a:extLst>
              </p:cNvPr>
              <p:cNvSpPr/>
              <p:nvPr/>
            </p:nvSpPr>
            <p:spPr>
              <a:xfrm>
                <a:off x="8427816" y="4493902"/>
                <a:ext cx="235799" cy="273362"/>
              </a:xfrm>
              <a:custGeom>
                <a:avLst/>
                <a:gdLst>
                  <a:gd name="connsiteX0" fmla="*/ 235172 w 235799"/>
                  <a:gd name="connsiteY0" fmla="*/ 311 h 273362"/>
                  <a:gd name="connsiteX1" fmla="*/ 114522 w 235799"/>
                  <a:gd name="connsiteY1" fmla="*/ 87623 h 273362"/>
                  <a:gd name="connsiteX2" fmla="*/ 133572 w 235799"/>
                  <a:gd name="connsiteY2" fmla="*/ 135248 h 273362"/>
                  <a:gd name="connsiteX3" fmla="*/ 63722 w 235799"/>
                  <a:gd name="connsiteY3" fmla="*/ 141598 h 273362"/>
                  <a:gd name="connsiteX4" fmla="*/ 44672 w 235799"/>
                  <a:gd name="connsiteY4" fmla="*/ 176523 h 273362"/>
                  <a:gd name="connsiteX5" fmla="*/ 84359 w 235799"/>
                  <a:gd name="connsiteY5" fmla="*/ 168586 h 273362"/>
                  <a:gd name="connsiteX6" fmla="*/ 46259 w 235799"/>
                  <a:gd name="connsiteY6" fmla="*/ 193986 h 273362"/>
                  <a:gd name="connsiteX7" fmla="*/ 19272 w 235799"/>
                  <a:gd name="connsiteY7" fmla="*/ 224148 h 273362"/>
                  <a:gd name="connsiteX8" fmla="*/ 222 w 235799"/>
                  <a:gd name="connsiteY8" fmla="*/ 271773 h 273362"/>
                  <a:gd name="connsiteX9" fmla="*/ 31972 w 235799"/>
                  <a:gd name="connsiteY9" fmla="*/ 160648 h 273362"/>
                  <a:gd name="connsiteX10" fmla="*/ 54197 w 235799"/>
                  <a:gd name="connsiteY10" fmla="*/ 120961 h 273362"/>
                  <a:gd name="connsiteX11" fmla="*/ 235172 w 235799"/>
                  <a:gd name="connsiteY11" fmla="*/ 311 h 2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799" h="273362">
                    <a:moveTo>
                      <a:pt x="235172" y="311"/>
                    </a:moveTo>
                    <a:cubicBezTo>
                      <a:pt x="245226" y="-5245"/>
                      <a:pt x="131455" y="65134"/>
                      <a:pt x="114522" y="87623"/>
                    </a:cubicBezTo>
                    <a:cubicBezTo>
                      <a:pt x="97589" y="110113"/>
                      <a:pt x="142039" y="126252"/>
                      <a:pt x="133572" y="135248"/>
                    </a:cubicBezTo>
                    <a:cubicBezTo>
                      <a:pt x="125105" y="144244"/>
                      <a:pt x="78539" y="134719"/>
                      <a:pt x="63722" y="141598"/>
                    </a:cubicBezTo>
                    <a:cubicBezTo>
                      <a:pt x="48905" y="148477"/>
                      <a:pt x="41233" y="172025"/>
                      <a:pt x="44672" y="176523"/>
                    </a:cubicBezTo>
                    <a:cubicBezTo>
                      <a:pt x="48111" y="181021"/>
                      <a:pt x="84095" y="165676"/>
                      <a:pt x="84359" y="168586"/>
                    </a:cubicBezTo>
                    <a:cubicBezTo>
                      <a:pt x="84623" y="171496"/>
                      <a:pt x="57107" y="184726"/>
                      <a:pt x="46259" y="193986"/>
                    </a:cubicBezTo>
                    <a:cubicBezTo>
                      <a:pt x="35411" y="203246"/>
                      <a:pt x="26945" y="211184"/>
                      <a:pt x="19272" y="224148"/>
                    </a:cubicBezTo>
                    <a:cubicBezTo>
                      <a:pt x="11599" y="237112"/>
                      <a:pt x="-1895" y="282356"/>
                      <a:pt x="222" y="271773"/>
                    </a:cubicBezTo>
                    <a:cubicBezTo>
                      <a:pt x="2339" y="261190"/>
                      <a:pt x="22976" y="185783"/>
                      <a:pt x="31972" y="160648"/>
                    </a:cubicBezTo>
                    <a:cubicBezTo>
                      <a:pt x="40968" y="135513"/>
                      <a:pt x="21124" y="146361"/>
                      <a:pt x="54197" y="120961"/>
                    </a:cubicBezTo>
                    <a:cubicBezTo>
                      <a:pt x="87270" y="95561"/>
                      <a:pt x="225118" y="5867"/>
                      <a:pt x="235172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F47FE17B-2C89-4F9A-B1AF-2A06F420F385}"/>
                  </a:ext>
                </a:extLst>
              </p:cNvPr>
              <p:cNvSpPr/>
              <p:nvPr/>
            </p:nvSpPr>
            <p:spPr>
              <a:xfrm>
                <a:off x="8059735" y="4671601"/>
                <a:ext cx="209606" cy="180130"/>
              </a:xfrm>
              <a:custGeom>
                <a:avLst/>
                <a:gdLst>
                  <a:gd name="connsiteX0" fmla="*/ 3 w 209606"/>
                  <a:gd name="connsiteY0" fmla="*/ 179799 h 180130"/>
                  <a:gd name="connsiteX1" fmla="*/ 152403 w 209606"/>
                  <a:gd name="connsiteY1" fmla="*/ 63912 h 180130"/>
                  <a:gd name="connsiteX2" fmla="*/ 209553 w 209606"/>
                  <a:gd name="connsiteY2" fmla="*/ 9937 h 180130"/>
                  <a:gd name="connsiteX3" fmla="*/ 144465 w 209606"/>
                  <a:gd name="connsiteY3" fmla="*/ 1999 h 180130"/>
                  <a:gd name="connsiteX4" fmla="*/ 106365 w 209606"/>
                  <a:gd name="connsiteY4" fmla="*/ 33749 h 180130"/>
                  <a:gd name="connsiteX5" fmla="*/ 157165 w 209606"/>
                  <a:gd name="connsiteY5" fmla="*/ 24224 h 180130"/>
                  <a:gd name="connsiteX6" fmla="*/ 3 w 209606"/>
                  <a:gd name="connsiteY6" fmla="*/ 179799 h 18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06" h="180130">
                    <a:moveTo>
                      <a:pt x="3" y="179799"/>
                    </a:moveTo>
                    <a:cubicBezTo>
                      <a:pt x="-791" y="186414"/>
                      <a:pt x="117478" y="92222"/>
                      <a:pt x="152403" y="63912"/>
                    </a:cubicBezTo>
                    <a:cubicBezTo>
                      <a:pt x="187328" y="35602"/>
                      <a:pt x="210876" y="20256"/>
                      <a:pt x="209553" y="9937"/>
                    </a:cubicBezTo>
                    <a:cubicBezTo>
                      <a:pt x="208230" y="-382"/>
                      <a:pt x="161663" y="-1970"/>
                      <a:pt x="144465" y="1999"/>
                    </a:cubicBezTo>
                    <a:cubicBezTo>
                      <a:pt x="127267" y="5968"/>
                      <a:pt x="104248" y="30045"/>
                      <a:pt x="106365" y="33749"/>
                    </a:cubicBezTo>
                    <a:cubicBezTo>
                      <a:pt x="108482" y="37453"/>
                      <a:pt x="171452" y="2793"/>
                      <a:pt x="157165" y="24224"/>
                    </a:cubicBezTo>
                    <a:cubicBezTo>
                      <a:pt x="142878" y="45655"/>
                      <a:pt x="797" y="173184"/>
                      <a:pt x="3" y="179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4D0FAFDC-25A2-4876-A25F-712E4FC8E465}"/>
                  </a:ext>
                </a:extLst>
              </p:cNvPr>
              <p:cNvSpPr/>
              <p:nvPr/>
            </p:nvSpPr>
            <p:spPr>
              <a:xfrm>
                <a:off x="7899353" y="4691679"/>
                <a:ext cx="300919" cy="207484"/>
              </a:xfrm>
              <a:custGeom>
                <a:avLst/>
                <a:gdLst>
                  <a:gd name="connsiteX0" fmla="*/ 300085 w 300919"/>
                  <a:gd name="connsiteY0" fmla="*/ 4146 h 207484"/>
                  <a:gd name="connsiteX1" fmla="*/ 188960 w 300919"/>
                  <a:gd name="connsiteY1" fmla="*/ 145434 h 207484"/>
                  <a:gd name="connsiteX2" fmla="*/ 149272 w 300919"/>
                  <a:gd name="connsiteY2" fmla="*/ 193059 h 207484"/>
                  <a:gd name="connsiteX3" fmla="*/ 61960 w 300919"/>
                  <a:gd name="connsiteY3" fmla="*/ 207346 h 207484"/>
                  <a:gd name="connsiteX4" fmla="*/ 47 w 300919"/>
                  <a:gd name="connsiteY4" fmla="*/ 186709 h 207484"/>
                  <a:gd name="connsiteX5" fmla="*/ 52435 w 300919"/>
                  <a:gd name="connsiteY5" fmla="*/ 167659 h 207484"/>
                  <a:gd name="connsiteX6" fmla="*/ 92122 w 300919"/>
                  <a:gd name="connsiteY6" fmla="*/ 124796 h 207484"/>
                  <a:gd name="connsiteX7" fmla="*/ 193722 w 300919"/>
                  <a:gd name="connsiteY7" fmla="*/ 116859 h 207484"/>
                  <a:gd name="connsiteX8" fmla="*/ 104822 w 300919"/>
                  <a:gd name="connsiteY8" fmla="*/ 132734 h 207484"/>
                  <a:gd name="connsiteX9" fmla="*/ 54022 w 300919"/>
                  <a:gd name="connsiteY9" fmla="*/ 177184 h 207484"/>
                  <a:gd name="connsiteX10" fmla="*/ 138160 w 300919"/>
                  <a:gd name="connsiteY10" fmla="*/ 178771 h 207484"/>
                  <a:gd name="connsiteX11" fmla="*/ 236585 w 300919"/>
                  <a:gd name="connsiteY11" fmla="*/ 48596 h 207484"/>
                  <a:gd name="connsiteX12" fmla="*/ 300085 w 300919"/>
                  <a:gd name="connsiteY12" fmla="*/ 4146 h 2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919" h="207484">
                    <a:moveTo>
                      <a:pt x="300085" y="4146"/>
                    </a:moveTo>
                    <a:cubicBezTo>
                      <a:pt x="292148" y="20286"/>
                      <a:pt x="214095" y="113949"/>
                      <a:pt x="188960" y="145434"/>
                    </a:cubicBezTo>
                    <a:cubicBezTo>
                      <a:pt x="163824" y="176920"/>
                      <a:pt x="170439" y="182740"/>
                      <a:pt x="149272" y="193059"/>
                    </a:cubicBezTo>
                    <a:cubicBezTo>
                      <a:pt x="128105" y="203378"/>
                      <a:pt x="86831" y="208404"/>
                      <a:pt x="61960" y="207346"/>
                    </a:cubicBezTo>
                    <a:cubicBezTo>
                      <a:pt x="37089" y="206288"/>
                      <a:pt x="1634" y="193323"/>
                      <a:pt x="47" y="186709"/>
                    </a:cubicBezTo>
                    <a:cubicBezTo>
                      <a:pt x="-1540" y="180095"/>
                      <a:pt x="37089" y="177978"/>
                      <a:pt x="52435" y="167659"/>
                    </a:cubicBezTo>
                    <a:cubicBezTo>
                      <a:pt x="67781" y="157340"/>
                      <a:pt x="68574" y="133263"/>
                      <a:pt x="92122" y="124796"/>
                    </a:cubicBezTo>
                    <a:cubicBezTo>
                      <a:pt x="115670" y="116329"/>
                      <a:pt x="191605" y="115536"/>
                      <a:pt x="193722" y="116859"/>
                    </a:cubicBezTo>
                    <a:cubicBezTo>
                      <a:pt x="195839" y="118182"/>
                      <a:pt x="128105" y="122680"/>
                      <a:pt x="104822" y="132734"/>
                    </a:cubicBezTo>
                    <a:cubicBezTo>
                      <a:pt x="81539" y="142788"/>
                      <a:pt x="48466" y="169511"/>
                      <a:pt x="54022" y="177184"/>
                    </a:cubicBezTo>
                    <a:cubicBezTo>
                      <a:pt x="59578" y="184857"/>
                      <a:pt x="107733" y="200202"/>
                      <a:pt x="138160" y="178771"/>
                    </a:cubicBezTo>
                    <a:cubicBezTo>
                      <a:pt x="168587" y="157340"/>
                      <a:pt x="215947" y="74790"/>
                      <a:pt x="236585" y="48596"/>
                    </a:cubicBezTo>
                    <a:cubicBezTo>
                      <a:pt x="257222" y="22402"/>
                      <a:pt x="308022" y="-11994"/>
                      <a:pt x="300085" y="4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78C4EB51-070C-481A-92BF-EF554C37ACA2}"/>
                  </a:ext>
                </a:extLst>
              </p:cNvPr>
              <p:cNvSpPr/>
              <p:nvPr/>
            </p:nvSpPr>
            <p:spPr>
              <a:xfrm>
                <a:off x="8050022" y="4748187"/>
                <a:ext cx="235172" cy="219101"/>
              </a:xfrm>
              <a:custGeom>
                <a:avLst/>
                <a:gdLst>
                  <a:gd name="connsiteX0" fmla="*/ 191 w 235172"/>
                  <a:gd name="connsiteY0" fmla="*/ 219101 h 219101"/>
                  <a:gd name="connsiteX1" fmla="*/ 128778 w 235172"/>
                  <a:gd name="connsiteY1" fmla="*/ 122263 h 219101"/>
                  <a:gd name="connsiteX2" fmla="*/ 138303 w 235172"/>
                  <a:gd name="connsiteY2" fmla="*/ 57176 h 219101"/>
                  <a:gd name="connsiteX3" fmla="*/ 235141 w 235172"/>
                  <a:gd name="connsiteY3" fmla="*/ 26 h 219101"/>
                  <a:gd name="connsiteX4" fmla="*/ 127191 w 235172"/>
                  <a:gd name="connsiteY4" fmla="*/ 50826 h 219101"/>
                  <a:gd name="connsiteX5" fmla="*/ 100203 w 235172"/>
                  <a:gd name="connsiteY5" fmla="*/ 123851 h 219101"/>
                  <a:gd name="connsiteX6" fmla="*/ 191 w 235172"/>
                  <a:gd name="connsiteY6" fmla="*/ 219101 h 2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172" h="219101">
                    <a:moveTo>
                      <a:pt x="191" y="219101"/>
                    </a:moveTo>
                    <a:cubicBezTo>
                      <a:pt x="4953" y="218836"/>
                      <a:pt x="105759" y="149250"/>
                      <a:pt x="128778" y="122263"/>
                    </a:cubicBezTo>
                    <a:cubicBezTo>
                      <a:pt x="151797" y="95275"/>
                      <a:pt x="120576" y="77549"/>
                      <a:pt x="138303" y="57176"/>
                    </a:cubicBezTo>
                    <a:cubicBezTo>
                      <a:pt x="156030" y="36803"/>
                      <a:pt x="236993" y="1084"/>
                      <a:pt x="235141" y="26"/>
                    </a:cubicBezTo>
                    <a:cubicBezTo>
                      <a:pt x="233289" y="-1032"/>
                      <a:pt x="149681" y="30189"/>
                      <a:pt x="127191" y="50826"/>
                    </a:cubicBezTo>
                    <a:cubicBezTo>
                      <a:pt x="104701" y="71463"/>
                      <a:pt x="119518" y="97657"/>
                      <a:pt x="100203" y="123851"/>
                    </a:cubicBezTo>
                    <a:cubicBezTo>
                      <a:pt x="80888" y="150045"/>
                      <a:pt x="-4571" y="219366"/>
                      <a:pt x="191" y="219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B4F1410A-B92B-4F15-9FD3-3D23F07F0F9D}"/>
                  </a:ext>
                </a:extLst>
              </p:cNvPr>
              <p:cNvSpPr/>
              <p:nvPr/>
            </p:nvSpPr>
            <p:spPr>
              <a:xfrm>
                <a:off x="8081318" y="4921631"/>
                <a:ext cx="91434" cy="98328"/>
              </a:xfrm>
              <a:custGeom>
                <a:avLst/>
                <a:gdLst>
                  <a:gd name="connsiteX0" fmla="*/ 2232 w 91434"/>
                  <a:gd name="connsiteY0" fmla="*/ 98044 h 98328"/>
                  <a:gd name="connsiteX1" fmla="*/ 91132 w 91434"/>
                  <a:gd name="connsiteY1" fmla="*/ 2794 h 98328"/>
                  <a:gd name="connsiteX2" fmla="*/ 30807 w 91434"/>
                  <a:gd name="connsiteY2" fmla="*/ 31369 h 98328"/>
                  <a:gd name="connsiteX3" fmla="*/ 2232 w 91434"/>
                  <a:gd name="connsiteY3" fmla="*/ 98044 h 9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4" h="98328">
                    <a:moveTo>
                      <a:pt x="2232" y="98044"/>
                    </a:moveTo>
                    <a:cubicBezTo>
                      <a:pt x="12286" y="93281"/>
                      <a:pt x="86370" y="13906"/>
                      <a:pt x="91132" y="2794"/>
                    </a:cubicBezTo>
                    <a:cubicBezTo>
                      <a:pt x="95894" y="-8318"/>
                      <a:pt x="42978" y="16288"/>
                      <a:pt x="30807" y="31369"/>
                    </a:cubicBezTo>
                    <a:cubicBezTo>
                      <a:pt x="18636" y="46450"/>
                      <a:pt x="-7822" y="102807"/>
                      <a:pt x="2232" y="98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3B58BB7E-EA0D-45CF-B2B5-E768ED2D7174}"/>
                  </a:ext>
                </a:extLst>
              </p:cNvPr>
              <p:cNvSpPr/>
              <p:nvPr/>
            </p:nvSpPr>
            <p:spPr>
              <a:xfrm>
                <a:off x="7691421" y="5012335"/>
                <a:ext cx="165615" cy="148211"/>
              </a:xfrm>
              <a:custGeom>
                <a:avLst/>
                <a:gdLst>
                  <a:gd name="connsiteX0" fmla="*/ 17 w 165615"/>
                  <a:gd name="connsiteY0" fmla="*/ 101003 h 148211"/>
                  <a:gd name="connsiteX1" fmla="*/ 92092 w 165615"/>
                  <a:gd name="connsiteY1" fmla="*/ 127990 h 148211"/>
                  <a:gd name="connsiteX2" fmla="*/ 103204 w 165615"/>
                  <a:gd name="connsiteY2" fmla="*/ 145453 h 148211"/>
                  <a:gd name="connsiteX3" fmla="*/ 125429 w 165615"/>
                  <a:gd name="connsiteY3" fmla="*/ 67665 h 148211"/>
                  <a:gd name="connsiteX4" fmla="*/ 165117 w 165615"/>
                  <a:gd name="connsiteY4" fmla="*/ 2578 h 148211"/>
                  <a:gd name="connsiteX5" fmla="*/ 95267 w 165615"/>
                  <a:gd name="connsiteY5" fmla="*/ 13690 h 148211"/>
                  <a:gd name="connsiteX6" fmla="*/ 134954 w 165615"/>
                  <a:gd name="connsiteY6" fmla="*/ 20040 h 148211"/>
                  <a:gd name="connsiteX7" fmla="*/ 103204 w 165615"/>
                  <a:gd name="connsiteY7" fmla="*/ 77190 h 148211"/>
                  <a:gd name="connsiteX8" fmla="*/ 100029 w 165615"/>
                  <a:gd name="connsiteY8" fmla="*/ 120053 h 148211"/>
                  <a:gd name="connsiteX9" fmla="*/ 17 w 165615"/>
                  <a:gd name="connsiteY9" fmla="*/ 101003 h 14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5" h="148211">
                    <a:moveTo>
                      <a:pt x="17" y="101003"/>
                    </a:moveTo>
                    <a:cubicBezTo>
                      <a:pt x="-1306" y="102326"/>
                      <a:pt x="74894" y="120582"/>
                      <a:pt x="92092" y="127990"/>
                    </a:cubicBezTo>
                    <a:cubicBezTo>
                      <a:pt x="109290" y="135398"/>
                      <a:pt x="97648" y="155507"/>
                      <a:pt x="103204" y="145453"/>
                    </a:cubicBezTo>
                    <a:cubicBezTo>
                      <a:pt x="108760" y="135399"/>
                      <a:pt x="115110" y="91477"/>
                      <a:pt x="125429" y="67665"/>
                    </a:cubicBezTo>
                    <a:cubicBezTo>
                      <a:pt x="135748" y="43853"/>
                      <a:pt x="170144" y="11574"/>
                      <a:pt x="165117" y="2578"/>
                    </a:cubicBezTo>
                    <a:cubicBezTo>
                      <a:pt x="160090" y="-6418"/>
                      <a:pt x="100294" y="10780"/>
                      <a:pt x="95267" y="13690"/>
                    </a:cubicBezTo>
                    <a:cubicBezTo>
                      <a:pt x="90240" y="16600"/>
                      <a:pt x="133631" y="9457"/>
                      <a:pt x="134954" y="20040"/>
                    </a:cubicBezTo>
                    <a:cubicBezTo>
                      <a:pt x="136277" y="30623"/>
                      <a:pt x="109025" y="60521"/>
                      <a:pt x="103204" y="77190"/>
                    </a:cubicBezTo>
                    <a:cubicBezTo>
                      <a:pt x="97383" y="93859"/>
                      <a:pt x="115639" y="117407"/>
                      <a:pt x="100029" y="120053"/>
                    </a:cubicBezTo>
                    <a:cubicBezTo>
                      <a:pt x="84419" y="122699"/>
                      <a:pt x="1340" y="99680"/>
                      <a:pt x="17" y="10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C8A27B61-A2C4-4BCA-AF34-EA9D08829BC0}"/>
                  </a:ext>
                </a:extLst>
              </p:cNvPr>
              <p:cNvSpPr/>
              <p:nvPr/>
            </p:nvSpPr>
            <p:spPr>
              <a:xfrm>
                <a:off x="7718832" y="5025977"/>
                <a:ext cx="90228" cy="82647"/>
              </a:xfrm>
              <a:custGeom>
                <a:avLst/>
                <a:gdLst>
                  <a:gd name="connsiteX0" fmla="*/ 90081 w 90228"/>
                  <a:gd name="connsiteY0" fmla="*/ 48 h 82647"/>
                  <a:gd name="connsiteX1" fmla="*/ 23406 w 90228"/>
                  <a:gd name="connsiteY1" fmla="*/ 44498 h 82647"/>
                  <a:gd name="connsiteX2" fmla="*/ 15468 w 90228"/>
                  <a:gd name="connsiteY2" fmla="*/ 82598 h 82647"/>
                  <a:gd name="connsiteX3" fmla="*/ 2768 w 90228"/>
                  <a:gd name="connsiteY3" fmla="*/ 36561 h 82647"/>
                  <a:gd name="connsiteX4" fmla="*/ 90081 w 90228"/>
                  <a:gd name="connsiteY4" fmla="*/ 48 h 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28" h="82647">
                    <a:moveTo>
                      <a:pt x="90081" y="48"/>
                    </a:moveTo>
                    <a:cubicBezTo>
                      <a:pt x="93521" y="1371"/>
                      <a:pt x="35841" y="30740"/>
                      <a:pt x="23406" y="44498"/>
                    </a:cubicBezTo>
                    <a:cubicBezTo>
                      <a:pt x="10971" y="58256"/>
                      <a:pt x="18908" y="83921"/>
                      <a:pt x="15468" y="82598"/>
                    </a:cubicBezTo>
                    <a:cubicBezTo>
                      <a:pt x="12028" y="81275"/>
                      <a:pt x="-7022" y="48467"/>
                      <a:pt x="2768" y="36561"/>
                    </a:cubicBezTo>
                    <a:cubicBezTo>
                      <a:pt x="12558" y="24655"/>
                      <a:pt x="86641" y="-1275"/>
                      <a:pt x="9008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AEB187AD-0E6B-4219-B190-4BEC0869A01B}"/>
                  </a:ext>
                </a:extLst>
              </p:cNvPr>
              <p:cNvSpPr/>
              <p:nvPr/>
            </p:nvSpPr>
            <p:spPr>
              <a:xfrm>
                <a:off x="7804150" y="4993583"/>
                <a:ext cx="162236" cy="177356"/>
              </a:xfrm>
              <a:custGeom>
                <a:avLst/>
                <a:gdLst>
                  <a:gd name="connsiteX0" fmla="*/ 0 w 162236"/>
                  <a:gd name="connsiteY0" fmla="*/ 176905 h 177356"/>
                  <a:gd name="connsiteX1" fmla="*/ 80963 w 162236"/>
                  <a:gd name="connsiteY1" fmla="*/ 156267 h 177356"/>
                  <a:gd name="connsiteX2" fmla="*/ 103188 w 162236"/>
                  <a:gd name="connsiteY2" fmla="*/ 119755 h 177356"/>
                  <a:gd name="connsiteX3" fmla="*/ 112713 w 162236"/>
                  <a:gd name="connsiteY3" fmla="*/ 80067 h 177356"/>
                  <a:gd name="connsiteX4" fmla="*/ 127000 w 162236"/>
                  <a:gd name="connsiteY4" fmla="*/ 61017 h 177356"/>
                  <a:gd name="connsiteX5" fmla="*/ 161925 w 162236"/>
                  <a:gd name="connsiteY5" fmla="*/ 2280 h 177356"/>
                  <a:gd name="connsiteX6" fmla="*/ 104775 w 162236"/>
                  <a:gd name="connsiteY6" fmla="*/ 18155 h 177356"/>
                  <a:gd name="connsiteX7" fmla="*/ 20638 w 162236"/>
                  <a:gd name="connsiteY7" fmla="*/ 75305 h 177356"/>
                  <a:gd name="connsiteX8" fmla="*/ 136525 w 162236"/>
                  <a:gd name="connsiteY8" fmla="*/ 37205 h 177356"/>
                  <a:gd name="connsiteX9" fmla="*/ 61913 w 162236"/>
                  <a:gd name="connsiteY9" fmla="*/ 94355 h 177356"/>
                  <a:gd name="connsiteX10" fmla="*/ 100013 w 162236"/>
                  <a:gd name="connsiteY10" fmla="*/ 99117 h 177356"/>
                  <a:gd name="connsiteX11" fmla="*/ 79375 w 162236"/>
                  <a:gd name="connsiteY11" fmla="*/ 137217 h 177356"/>
                  <a:gd name="connsiteX12" fmla="*/ 0 w 162236"/>
                  <a:gd name="connsiteY12" fmla="*/ 176905 h 1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236" h="177356">
                    <a:moveTo>
                      <a:pt x="0" y="176905"/>
                    </a:moveTo>
                    <a:cubicBezTo>
                      <a:pt x="265" y="180080"/>
                      <a:pt x="63765" y="165792"/>
                      <a:pt x="80963" y="156267"/>
                    </a:cubicBezTo>
                    <a:cubicBezTo>
                      <a:pt x="98161" y="146742"/>
                      <a:pt x="97896" y="132455"/>
                      <a:pt x="103188" y="119755"/>
                    </a:cubicBezTo>
                    <a:cubicBezTo>
                      <a:pt x="108480" y="107055"/>
                      <a:pt x="108744" y="89857"/>
                      <a:pt x="112713" y="80067"/>
                    </a:cubicBezTo>
                    <a:cubicBezTo>
                      <a:pt x="116682" y="70277"/>
                      <a:pt x="118798" y="73981"/>
                      <a:pt x="127000" y="61017"/>
                    </a:cubicBezTo>
                    <a:cubicBezTo>
                      <a:pt x="135202" y="48053"/>
                      <a:pt x="165629" y="9424"/>
                      <a:pt x="161925" y="2280"/>
                    </a:cubicBezTo>
                    <a:cubicBezTo>
                      <a:pt x="158221" y="-4864"/>
                      <a:pt x="128323" y="5984"/>
                      <a:pt x="104775" y="18155"/>
                    </a:cubicBezTo>
                    <a:cubicBezTo>
                      <a:pt x="81227" y="30326"/>
                      <a:pt x="15346" y="72130"/>
                      <a:pt x="20638" y="75305"/>
                    </a:cubicBezTo>
                    <a:cubicBezTo>
                      <a:pt x="25930" y="78480"/>
                      <a:pt x="129646" y="34030"/>
                      <a:pt x="136525" y="37205"/>
                    </a:cubicBezTo>
                    <a:cubicBezTo>
                      <a:pt x="143404" y="40380"/>
                      <a:pt x="67998" y="84036"/>
                      <a:pt x="61913" y="94355"/>
                    </a:cubicBezTo>
                    <a:cubicBezTo>
                      <a:pt x="55828" y="104674"/>
                      <a:pt x="97103" y="91973"/>
                      <a:pt x="100013" y="99117"/>
                    </a:cubicBezTo>
                    <a:cubicBezTo>
                      <a:pt x="102923" y="106261"/>
                      <a:pt x="95250" y="126898"/>
                      <a:pt x="79375" y="137217"/>
                    </a:cubicBezTo>
                    <a:cubicBezTo>
                      <a:pt x="63500" y="147536"/>
                      <a:pt x="-265" y="173730"/>
                      <a:pt x="0" y="1769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5CF7792D-D42E-4EE0-ABEA-C2B832B1309D}"/>
                  </a:ext>
                </a:extLst>
              </p:cNvPr>
              <p:cNvSpPr/>
              <p:nvPr/>
            </p:nvSpPr>
            <p:spPr>
              <a:xfrm>
                <a:off x="7595114" y="5110162"/>
                <a:ext cx="197926" cy="163699"/>
              </a:xfrm>
              <a:custGeom>
                <a:avLst/>
                <a:gdLst>
                  <a:gd name="connsiteX0" fmla="*/ 155061 w 197926"/>
                  <a:gd name="connsiteY0" fmla="*/ 1 h 163699"/>
                  <a:gd name="connsiteX1" fmla="*/ 4249 w 197926"/>
                  <a:gd name="connsiteY1" fmla="*/ 66676 h 163699"/>
                  <a:gd name="connsiteX2" fmla="*/ 43936 w 197926"/>
                  <a:gd name="connsiteY2" fmla="*/ 106363 h 163699"/>
                  <a:gd name="connsiteX3" fmla="*/ 69336 w 197926"/>
                  <a:gd name="connsiteY3" fmla="*/ 115888 h 163699"/>
                  <a:gd name="connsiteX4" fmla="*/ 37586 w 197926"/>
                  <a:gd name="connsiteY4" fmla="*/ 163513 h 163699"/>
                  <a:gd name="connsiteX5" fmla="*/ 113786 w 197926"/>
                  <a:gd name="connsiteY5" fmla="*/ 131763 h 163699"/>
                  <a:gd name="connsiteX6" fmla="*/ 166174 w 197926"/>
                  <a:gd name="connsiteY6" fmla="*/ 114301 h 163699"/>
                  <a:gd name="connsiteX7" fmla="*/ 197924 w 197926"/>
                  <a:gd name="connsiteY7" fmla="*/ 36513 h 163699"/>
                  <a:gd name="connsiteX8" fmla="*/ 164586 w 197926"/>
                  <a:gd name="connsiteY8" fmla="*/ 100013 h 163699"/>
                  <a:gd name="connsiteX9" fmla="*/ 88386 w 197926"/>
                  <a:gd name="connsiteY9" fmla="*/ 123826 h 163699"/>
                  <a:gd name="connsiteX10" fmla="*/ 66161 w 197926"/>
                  <a:gd name="connsiteY10" fmla="*/ 133351 h 163699"/>
                  <a:gd name="connsiteX11" fmla="*/ 47111 w 197926"/>
                  <a:gd name="connsiteY11" fmla="*/ 84138 h 163699"/>
                  <a:gd name="connsiteX12" fmla="*/ 28061 w 197926"/>
                  <a:gd name="connsiteY12" fmla="*/ 68263 h 163699"/>
                  <a:gd name="connsiteX13" fmla="*/ 155061 w 197926"/>
                  <a:gd name="connsiteY13" fmla="*/ 1 h 16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26" h="163699">
                    <a:moveTo>
                      <a:pt x="155061" y="1"/>
                    </a:moveTo>
                    <a:cubicBezTo>
                      <a:pt x="151092" y="-263"/>
                      <a:pt x="22770" y="48949"/>
                      <a:pt x="4249" y="66676"/>
                    </a:cubicBezTo>
                    <a:cubicBezTo>
                      <a:pt x="-14272" y="84403"/>
                      <a:pt x="33088" y="98161"/>
                      <a:pt x="43936" y="106363"/>
                    </a:cubicBezTo>
                    <a:cubicBezTo>
                      <a:pt x="54784" y="114565"/>
                      <a:pt x="70394" y="106363"/>
                      <a:pt x="69336" y="115888"/>
                    </a:cubicBezTo>
                    <a:cubicBezTo>
                      <a:pt x="68278" y="125413"/>
                      <a:pt x="30178" y="160867"/>
                      <a:pt x="37586" y="163513"/>
                    </a:cubicBezTo>
                    <a:cubicBezTo>
                      <a:pt x="44994" y="166159"/>
                      <a:pt x="92355" y="139965"/>
                      <a:pt x="113786" y="131763"/>
                    </a:cubicBezTo>
                    <a:cubicBezTo>
                      <a:pt x="135217" y="123561"/>
                      <a:pt x="152151" y="130176"/>
                      <a:pt x="166174" y="114301"/>
                    </a:cubicBezTo>
                    <a:cubicBezTo>
                      <a:pt x="180197" y="98426"/>
                      <a:pt x="198189" y="38894"/>
                      <a:pt x="197924" y="36513"/>
                    </a:cubicBezTo>
                    <a:cubicBezTo>
                      <a:pt x="197659" y="34132"/>
                      <a:pt x="182842" y="85461"/>
                      <a:pt x="164586" y="100013"/>
                    </a:cubicBezTo>
                    <a:cubicBezTo>
                      <a:pt x="146330" y="114565"/>
                      <a:pt x="104790" y="118270"/>
                      <a:pt x="88386" y="123826"/>
                    </a:cubicBezTo>
                    <a:cubicBezTo>
                      <a:pt x="71982" y="129382"/>
                      <a:pt x="73040" y="139966"/>
                      <a:pt x="66161" y="133351"/>
                    </a:cubicBezTo>
                    <a:cubicBezTo>
                      <a:pt x="59282" y="126736"/>
                      <a:pt x="53461" y="94986"/>
                      <a:pt x="47111" y="84138"/>
                    </a:cubicBezTo>
                    <a:cubicBezTo>
                      <a:pt x="40761" y="73290"/>
                      <a:pt x="10598" y="79640"/>
                      <a:pt x="28061" y="68263"/>
                    </a:cubicBezTo>
                    <a:cubicBezTo>
                      <a:pt x="45524" y="56886"/>
                      <a:pt x="159030" y="265"/>
                      <a:pt x="1550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9BD1C89E-A3FD-4A48-9DBF-73BEF5536F25}"/>
                  </a:ext>
                </a:extLst>
              </p:cNvPr>
              <p:cNvSpPr/>
              <p:nvPr/>
            </p:nvSpPr>
            <p:spPr>
              <a:xfrm>
                <a:off x="7649192" y="5132384"/>
                <a:ext cx="152269" cy="104788"/>
              </a:xfrm>
              <a:custGeom>
                <a:avLst/>
                <a:gdLst>
                  <a:gd name="connsiteX0" fmla="*/ 151783 w 152269"/>
                  <a:gd name="connsiteY0" fmla="*/ 4 h 104788"/>
                  <a:gd name="connsiteX1" fmla="*/ 56533 w 152269"/>
                  <a:gd name="connsiteY1" fmla="*/ 66679 h 104788"/>
                  <a:gd name="connsiteX2" fmla="*/ 12083 w 152269"/>
                  <a:gd name="connsiteY2" fmla="*/ 104779 h 104788"/>
                  <a:gd name="connsiteX3" fmla="*/ 12083 w 152269"/>
                  <a:gd name="connsiteY3" fmla="*/ 63504 h 104788"/>
                  <a:gd name="connsiteX4" fmla="*/ 151783 w 152269"/>
                  <a:gd name="connsiteY4" fmla="*/ 4 h 1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69" h="104788">
                    <a:moveTo>
                      <a:pt x="151783" y="4"/>
                    </a:moveTo>
                    <a:cubicBezTo>
                      <a:pt x="159191" y="533"/>
                      <a:pt x="79816" y="49217"/>
                      <a:pt x="56533" y="66679"/>
                    </a:cubicBezTo>
                    <a:cubicBezTo>
                      <a:pt x="33250" y="84142"/>
                      <a:pt x="19491" y="105308"/>
                      <a:pt x="12083" y="104779"/>
                    </a:cubicBezTo>
                    <a:cubicBezTo>
                      <a:pt x="4675" y="104250"/>
                      <a:pt x="-10936" y="79379"/>
                      <a:pt x="12083" y="63504"/>
                    </a:cubicBezTo>
                    <a:cubicBezTo>
                      <a:pt x="35102" y="47629"/>
                      <a:pt x="144375" y="-525"/>
                      <a:pt x="15178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97ACF68A-216C-49D8-81F2-9BEC3CA0BC9D}"/>
                  </a:ext>
                </a:extLst>
              </p:cNvPr>
              <p:cNvSpPr/>
              <p:nvPr/>
            </p:nvSpPr>
            <p:spPr>
              <a:xfrm>
                <a:off x="7427726" y="5426774"/>
                <a:ext cx="253035" cy="116106"/>
              </a:xfrm>
              <a:custGeom>
                <a:avLst/>
                <a:gdLst>
                  <a:gd name="connsiteX0" fmla="*/ 244662 w 253035"/>
                  <a:gd name="connsiteY0" fmla="*/ 38989 h 116106"/>
                  <a:gd name="connsiteX1" fmla="*/ 195449 w 253035"/>
                  <a:gd name="connsiteY1" fmla="*/ 2476 h 116106"/>
                  <a:gd name="connsiteX2" fmla="*/ 3362 w 253035"/>
                  <a:gd name="connsiteY2" fmla="*/ 110426 h 116106"/>
                  <a:gd name="connsiteX3" fmla="*/ 79562 w 253035"/>
                  <a:gd name="connsiteY3" fmla="*/ 102489 h 116106"/>
                  <a:gd name="connsiteX4" fmla="*/ 162112 w 253035"/>
                  <a:gd name="connsiteY4" fmla="*/ 115189 h 116106"/>
                  <a:gd name="connsiteX5" fmla="*/ 47812 w 253035"/>
                  <a:gd name="connsiteY5" fmla="*/ 88201 h 116106"/>
                  <a:gd name="connsiteX6" fmla="*/ 244662 w 253035"/>
                  <a:gd name="connsiteY6" fmla="*/ 38989 h 1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35" h="116106">
                    <a:moveTo>
                      <a:pt x="244662" y="38989"/>
                    </a:moveTo>
                    <a:cubicBezTo>
                      <a:pt x="269268" y="24701"/>
                      <a:pt x="235666" y="-9430"/>
                      <a:pt x="195449" y="2476"/>
                    </a:cubicBezTo>
                    <a:cubicBezTo>
                      <a:pt x="155232" y="14382"/>
                      <a:pt x="22676" y="93757"/>
                      <a:pt x="3362" y="110426"/>
                    </a:cubicBezTo>
                    <a:cubicBezTo>
                      <a:pt x="-15953" y="127095"/>
                      <a:pt x="53104" y="101695"/>
                      <a:pt x="79562" y="102489"/>
                    </a:cubicBezTo>
                    <a:cubicBezTo>
                      <a:pt x="106020" y="103283"/>
                      <a:pt x="167404" y="117570"/>
                      <a:pt x="162112" y="115189"/>
                    </a:cubicBezTo>
                    <a:cubicBezTo>
                      <a:pt x="156820" y="112808"/>
                      <a:pt x="40404" y="104341"/>
                      <a:pt x="47812" y="88201"/>
                    </a:cubicBezTo>
                    <a:cubicBezTo>
                      <a:pt x="55220" y="72061"/>
                      <a:pt x="220056" y="53277"/>
                      <a:pt x="244662" y="3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215BAB6C-40C8-4B86-A9BC-070B0154D316}"/>
                  </a:ext>
                </a:extLst>
              </p:cNvPr>
              <p:cNvSpPr/>
              <p:nvPr/>
            </p:nvSpPr>
            <p:spPr>
              <a:xfrm>
                <a:off x="7553288" y="5207747"/>
                <a:ext cx="320876" cy="186870"/>
              </a:xfrm>
              <a:custGeom>
                <a:avLst/>
                <a:gdLst>
                  <a:gd name="connsiteX0" fmla="*/ 37 w 320876"/>
                  <a:gd name="connsiteY0" fmla="*/ 186578 h 186870"/>
                  <a:gd name="connsiteX1" fmla="*/ 169900 w 320876"/>
                  <a:gd name="connsiteY1" fmla="*/ 134191 h 186870"/>
                  <a:gd name="connsiteX2" fmla="*/ 209587 w 320876"/>
                  <a:gd name="connsiteY2" fmla="*/ 104028 h 186870"/>
                  <a:gd name="connsiteX3" fmla="*/ 320712 w 320876"/>
                  <a:gd name="connsiteY3" fmla="*/ 841 h 186870"/>
                  <a:gd name="connsiteX4" fmla="*/ 233400 w 320876"/>
                  <a:gd name="connsiteY4" fmla="*/ 57991 h 186870"/>
                  <a:gd name="connsiteX5" fmla="*/ 185775 w 320876"/>
                  <a:gd name="connsiteY5" fmla="*/ 108791 h 186870"/>
                  <a:gd name="connsiteX6" fmla="*/ 37 w 320876"/>
                  <a:gd name="connsiteY6" fmla="*/ 186578 h 18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76" h="186870">
                    <a:moveTo>
                      <a:pt x="37" y="186578"/>
                    </a:moveTo>
                    <a:cubicBezTo>
                      <a:pt x="-2609" y="190811"/>
                      <a:pt x="134975" y="147949"/>
                      <a:pt x="169900" y="134191"/>
                    </a:cubicBezTo>
                    <a:cubicBezTo>
                      <a:pt x="204825" y="120433"/>
                      <a:pt x="184452" y="126253"/>
                      <a:pt x="209587" y="104028"/>
                    </a:cubicBezTo>
                    <a:cubicBezTo>
                      <a:pt x="234722" y="81803"/>
                      <a:pt x="316743" y="8514"/>
                      <a:pt x="320712" y="841"/>
                    </a:cubicBezTo>
                    <a:cubicBezTo>
                      <a:pt x="324681" y="-6832"/>
                      <a:pt x="255889" y="39999"/>
                      <a:pt x="233400" y="57991"/>
                    </a:cubicBezTo>
                    <a:cubicBezTo>
                      <a:pt x="210911" y="75983"/>
                      <a:pt x="223610" y="87889"/>
                      <a:pt x="185775" y="108791"/>
                    </a:cubicBezTo>
                    <a:cubicBezTo>
                      <a:pt x="147940" y="129693"/>
                      <a:pt x="2683" y="182345"/>
                      <a:pt x="37" y="1865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9FED640-E0E7-40A6-A255-1E6BA85993EF}"/>
                  </a:ext>
                </a:extLst>
              </p:cNvPr>
              <p:cNvSpPr/>
              <p:nvPr/>
            </p:nvSpPr>
            <p:spPr>
              <a:xfrm>
                <a:off x="7528961" y="5202143"/>
                <a:ext cx="369765" cy="204937"/>
              </a:xfrm>
              <a:custGeom>
                <a:avLst/>
                <a:gdLst>
                  <a:gd name="connsiteX0" fmla="*/ 2139 w 369765"/>
                  <a:gd name="connsiteY0" fmla="*/ 204882 h 204937"/>
                  <a:gd name="connsiteX1" fmla="*/ 143427 w 369765"/>
                  <a:gd name="connsiteY1" fmla="*/ 109632 h 204937"/>
                  <a:gd name="connsiteX2" fmla="*/ 225977 w 369765"/>
                  <a:gd name="connsiteY2" fmla="*/ 106457 h 204937"/>
                  <a:gd name="connsiteX3" fmla="*/ 359327 w 369765"/>
                  <a:gd name="connsiteY3" fmla="*/ 41370 h 204937"/>
                  <a:gd name="connsiteX4" fmla="*/ 356152 w 369765"/>
                  <a:gd name="connsiteY4" fmla="*/ 95 h 204937"/>
                  <a:gd name="connsiteX5" fmla="*/ 316464 w 369765"/>
                  <a:gd name="connsiteY5" fmla="*/ 52482 h 204937"/>
                  <a:gd name="connsiteX6" fmla="*/ 143427 w 369765"/>
                  <a:gd name="connsiteY6" fmla="*/ 130270 h 204937"/>
                  <a:gd name="connsiteX7" fmla="*/ 62464 w 369765"/>
                  <a:gd name="connsiteY7" fmla="*/ 123920 h 204937"/>
                  <a:gd name="connsiteX8" fmla="*/ 2139 w 369765"/>
                  <a:gd name="connsiteY8" fmla="*/ 204882 h 2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65" h="204937">
                    <a:moveTo>
                      <a:pt x="2139" y="204882"/>
                    </a:moveTo>
                    <a:cubicBezTo>
                      <a:pt x="15633" y="202501"/>
                      <a:pt x="106121" y="126036"/>
                      <a:pt x="143427" y="109632"/>
                    </a:cubicBezTo>
                    <a:cubicBezTo>
                      <a:pt x="180733" y="93228"/>
                      <a:pt x="189994" y="117834"/>
                      <a:pt x="225977" y="106457"/>
                    </a:cubicBezTo>
                    <a:cubicBezTo>
                      <a:pt x="261960" y="95080"/>
                      <a:pt x="337631" y="59097"/>
                      <a:pt x="359327" y="41370"/>
                    </a:cubicBezTo>
                    <a:cubicBezTo>
                      <a:pt x="381023" y="23643"/>
                      <a:pt x="363296" y="-1757"/>
                      <a:pt x="356152" y="95"/>
                    </a:cubicBezTo>
                    <a:cubicBezTo>
                      <a:pt x="349008" y="1947"/>
                      <a:pt x="351918" y="30786"/>
                      <a:pt x="316464" y="52482"/>
                    </a:cubicBezTo>
                    <a:cubicBezTo>
                      <a:pt x="281010" y="74178"/>
                      <a:pt x="185760" y="118364"/>
                      <a:pt x="143427" y="130270"/>
                    </a:cubicBezTo>
                    <a:cubicBezTo>
                      <a:pt x="101094" y="142176"/>
                      <a:pt x="82308" y="116247"/>
                      <a:pt x="62464" y="123920"/>
                    </a:cubicBezTo>
                    <a:cubicBezTo>
                      <a:pt x="42620" y="131593"/>
                      <a:pt x="-11355" y="207263"/>
                      <a:pt x="2139" y="204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0887AA5-EE08-4471-B478-99E0CFCCB419}"/>
                  </a:ext>
                </a:extLst>
              </p:cNvPr>
              <p:cNvSpPr/>
              <p:nvPr/>
            </p:nvSpPr>
            <p:spPr>
              <a:xfrm>
                <a:off x="8169736" y="3676354"/>
                <a:ext cx="710878" cy="879247"/>
              </a:xfrm>
              <a:custGeom>
                <a:avLst/>
                <a:gdLst>
                  <a:gd name="connsiteX0" fmla="*/ 705447 w 710878"/>
                  <a:gd name="connsiteY0" fmla="*/ 4529 h 879247"/>
                  <a:gd name="connsiteX1" fmla="*/ 576331 w 710878"/>
                  <a:gd name="connsiteY1" fmla="*/ 188679 h 879247"/>
                  <a:gd name="connsiteX2" fmla="*/ 451447 w 710878"/>
                  <a:gd name="connsiteY2" fmla="*/ 319913 h 879247"/>
                  <a:gd name="connsiteX3" fmla="*/ 411231 w 710878"/>
                  <a:gd name="connsiteY3" fmla="*/ 391879 h 879247"/>
                  <a:gd name="connsiteX4" fmla="*/ 150881 w 710878"/>
                  <a:gd name="connsiteY4" fmla="*/ 743246 h 879247"/>
                  <a:gd name="connsiteX5" fmla="*/ 597 w 710878"/>
                  <a:gd name="connsiteY5" fmla="*/ 876596 h 879247"/>
                  <a:gd name="connsiteX6" fmla="*/ 203797 w 710878"/>
                  <a:gd name="connsiteY6" fmla="*/ 639529 h 879247"/>
                  <a:gd name="connsiteX7" fmla="*/ 383714 w 710878"/>
                  <a:gd name="connsiteY7" fmla="*/ 391879 h 879247"/>
                  <a:gd name="connsiteX8" fmla="*/ 705447 w 710878"/>
                  <a:gd name="connsiteY8" fmla="*/ 4529 h 8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878" h="879247">
                    <a:moveTo>
                      <a:pt x="705447" y="4529"/>
                    </a:moveTo>
                    <a:cubicBezTo>
                      <a:pt x="737550" y="-29338"/>
                      <a:pt x="618664" y="136115"/>
                      <a:pt x="576331" y="188679"/>
                    </a:cubicBezTo>
                    <a:cubicBezTo>
                      <a:pt x="533998" y="241243"/>
                      <a:pt x="478964" y="286046"/>
                      <a:pt x="451447" y="319913"/>
                    </a:cubicBezTo>
                    <a:cubicBezTo>
                      <a:pt x="423930" y="353780"/>
                      <a:pt x="461325" y="321324"/>
                      <a:pt x="411231" y="391879"/>
                    </a:cubicBezTo>
                    <a:cubicBezTo>
                      <a:pt x="361137" y="462434"/>
                      <a:pt x="219320" y="662460"/>
                      <a:pt x="150881" y="743246"/>
                    </a:cubicBezTo>
                    <a:cubicBezTo>
                      <a:pt x="82442" y="824032"/>
                      <a:pt x="-8222" y="893882"/>
                      <a:pt x="597" y="876596"/>
                    </a:cubicBezTo>
                    <a:cubicBezTo>
                      <a:pt x="9416" y="859310"/>
                      <a:pt x="139944" y="720315"/>
                      <a:pt x="203797" y="639529"/>
                    </a:cubicBezTo>
                    <a:cubicBezTo>
                      <a:pt x="267650" y="558743"/>
                      <a:pt x="302928" y="495948"/>
                      <a:pt x="383714" y="391879"/>
                    </a:cubicBezTo>
                    <a:cubicBezTo>
                      <a:pt x="464500" y="287810"/>
                      <a:pt x="673344" y="38396"/>
                      <a:pt x="705447" y="4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B9FF83A3-3721-4554-BE70-28618F061DA9}"/>
                  </a:ext>
                </a:extLst>
              </p:cNvPr>
              <p:cNvSpPr/>
              <p:nvPr/>
            </p:nvSpPr>
            <p:spPr>
              <a:xfrm>
                <a:off x="7671095" y="3941678"/>
                <a:ext cx="928928" cy="467488"/>
              </a:xfrm>
              <a:custGeom>
                <a:avLst/>
                <a:gdLst>
                  <a:gd name="connsiteX0" fmla="*/ 39393 w 928928"/>
                  <a:gd name="connsiteY0" fmla="*/ 454110 h 467488"/>
                  <a:gd name="connsiteX1" fmla="*/ 602955 w 928928"/>
                  <a:gd name="connsiteY1" fmla="*/ 206460 h 467488"/>
                  <a:gd name="connsiteX2" fmla="*/ 928393 w 928928"/>
                  <a:gd name="connsiteY2" fmla="*/ 85 h 467488"/>
                  <a:gd name="connsiteX3" fmla="*/ 531518 w 928928"/>
                  <a:gd name="connsiteY3" fmla="*/ 230272 h 467488"/>
                  <a:gd name="connsiteX4" fmla="*/ 98130 w 928928"/>
                  <a:gd name="connsiteY4" fmla="*/ 414422 h 467488"/>
                  <a:gd name="connsiteX5" fmla="*/ 39393 w 928928"/>
                  <a:gd name="connsiteY5" fmla="*/ 454110 h 4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928" h="467488">
                    <a:moveTo>
                      <a:pt x="39393" y="454110"/>
                    </a:moveTo>
                    <a:cubicBezTo>
                      <a:pt x="123530" y="419450"/>
                      <a:pt x="454788" y="282131"/>
                      <a:pt x="602955" y="206460"/>
                    </a:cubicBezTo>
                    <a:cubicBezTo>
                      <a:pt x="751122" y="130789"/>
                      <a:pt x="940299" y="-3884"/>
                      <a:pt x="928393" y="85"/>
                    </a:cubicBezTo>
                    <a:cubicBezTo>
                      <a:pt x="916487" y="4054"/>
                      <a:pt x="669895" y="161216"/>
                      <a:pt x="531518" y="230272"/>
                    </a:cubicBezTo>
                    <a:cubicBezTo>
                      <a:pt x="393141" y="299328"/>
                      <a:pt x="175653" y="379762"/>
                      <a:pt x="98130" y="414422"/>
                    </a:cubicBezTo>
                    <a:cubicBezTo>
                      <a:pt x="20607" y="449082"/>
                      <a:pt x="-44744" y="488770"/>
                      <a:pt x="39393" y="454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CDFA7B3E-AC23-4E59-8453-6ADDF1C11064}"/>
                  </a:ext>
                </a:extLst>
              </p:cNvPr>
              <p:cNvSpPr/>
              <p:nvPr/>
            </p:nvSpPr>
            <p:spPr>
              <a:xfrm>
                <a:off x="7588904" y="4384322"/>
                <a:ext cx="168790" cy="702437"/>
              </a:xfrm>
              <a:custGeom>
                <a:avLst/>
                <a:gdLst>
                  <a:gd name="connsiteX0" fmla="*/ 167621 w 168790"/>
                  <a:gd name="connsiteY0" fmla="*/ 353 h 702437"/>
                  <a:gd name="connsiteX1" fmla="*/ 99359 w 168790"/>
                  <a:gd name="connsiteY1" fmla="*/ 311503 h 702437"/>
                  <a:gd name="connsiteX2" fmla="*/ 2521 w 168790"/>
                  <a:gd name="connsiteY2" fmla="*/ 686153 h 702437"/>
                  <a:gd name="connsiteX3" fmla="*/ 37446 w 168790"/>
                  <a:gd name="connsiteY3" fmla="*/ 597253 h 702437"/>
                  <a:gd name="connsiteX4" fmla="*/ 134284 w 168790"/>
                  <a:gd name="connsiteY4" fmla="*/ 257528 h 702437"/>
                  <a:gd name="connsiteX5" fmla="*/ 167621 w 168790"/>
                  <a:gd name="connsiteY5" fmla="*/ 353 h 7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790" h="702437">
                    <a:moveTo>
                      <a:pt x="167621" y="353"/>
                    </a:moveTo>
                    <a:cubicBezTo>
                      <a:pt x="161800" y="9349"/>
                      <a:pt x="126876" y="197203"/>
                      <a:pt x="99359" y="311503"/>
                    </a:cubicBezTo>
                    <a:cubicBezTo>
                      <a:pt x="71842" y="425803"/>
                      <a:pt x="12840" y="638528"/>
                      <a:pt x="2521" y="686153"/>
                    </a:cubicBezTo>
                    <a:cubicBezTo>
                      <a:pt x="-7798" y="733778"/>
                      <a:pt x="15485" y="668691"/>
                      <a:pt x="37446" y="597253"/>
                    </a:cubicBezTo>
                    <a:cubicBezTo>
                      <a:pt x="59407" y="525815"/>
                      <a:pt x="111794" y="359128"/>
                      <a:pt x="134284" y="257528"/>
                    </a:cubicBezTo>
                    <a:cubicBezTo>
                      <a:pt x="156774" y="155928"/>
                      <a:pt x="173442" y="-8643"/>
                      <a:pt x="167621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1486214D-8855-4751-BEF5-F053240ABD03}"/>
                  </a:ext>
                </a:extLst>
              </p:cNvPr>
              <p:cNvSpPr/>
              <p:nvPr/>
            </p:nvSpPr>
            <p:spPr>
              <a:xfrm>
                <a:off x="7577138" y="4516977"/>
                <a:ext cx="639750" cy="561436"/>
              </a:xfrm>
              <a:custGeom>
                <a:avLst/>
                <a:gdLst>
                  <a:gd name="connsiteX0" fmla="*/ 0 w 639750"/>
                  <a:gd name="connsiteY0" fmla="*/ 561436 h 561436"/>
                  <a:gd name="connsiteX1" fmla="*/ 200025 w 639750"/>
                  <a:gd name="connsiteY1" fmla="*/ 407448 h 561436"/>
                  <a:gd name="connsiteX2" fmla="*/ 623887 w 639750"/>
                  <a:gd name="connsiteY2" fmla="*/ 18511 h 561436"/>
                  <a:gd name="connsiteX3" fmla="*/ 539750 w 639750"/>
                  <a:gd name="connsiteY3" fmla="*/ 72486 h 561436"/>
                  <a:gd name="connsiteX4" fmla="*/ 444500 w 639750"/>
                  <a:gd name="connsiteY4" fmla="*/ 161386 h 561436"/>
                  <a:gd name="connsiteX5" fmla="*/ 207962 w 639750"/>
                  <a:gd name="connsiteY5" fmla="*/ 374111 h 561436"/>
                  <a:gd name="connsiteX6" fmla="*/ 0 w 639750"/>
                  <a:gd name="connsiteY6" fmla="*/ 561436 h 56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750" h="561436">
                    <a:moveTo>
                      <a:pt x="0" y="561436"/>
                    </a:moveTo>
                    <a:cubicBezTo>
                      <a:pt x="48022" y="529685"/>
                      <a:pt x="96044" y="497935"/>
                      <a:pt x="200025" y="407448"/>
                    </a:cubicBezTo>
                    <a:cubicBezTo>
                      <a:pt x="304006" y="316960"/>
                      <a:pt x="567266" y="74338"/>
                      <a:pt x="623887" y="18511"/>
                    </a:cubicBezTo>
                    <a:cubicBezTo>
                      <a:pt x="680508" y="-37316"/>
                      <a:pt x="569648" y="48674"/>
                      <a:pt x="539750" y="72486"/>
                    </a:cubicBezTo>
                    <a:cubicBezTo>
                      <a:pt x="509852" y="96298"/>
                      <a:pt x="444500" y="161386"/>
                      <a:pt x="444500" y="161386"/>
                    </a:cubicBezTo>
                    <a:lnTo>
                      <a:pt x="207962" y="374111"/>
                    </a:lnTo>
                    <a:lnTo>
                      <a:pt x="0" y="5614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A0CB0607-0981-4B12-9667-D3F49EB79AA8}"/>
                  </a:ext>
                </a:extLst>
              </p:cNvPr>
              <p:cNvSpPr/>
              <p:nvPr/>
            </p:nvSpPr>
            <p:spPr>
              <a:xfrm>
                <a:off x="7823814" y="4147158"/>
                <a:ext cx="620712" cy="529445"/>
              </a:xfrm>
              <a:custGeom>
                <a:avLst/>
                <a:gdLst>
                  <a:gd name="connsiteX0" fmla="*/ 620099 w 620712"/>
                  <a:gd name="connsiteY0" fmla="*/ 980 h 529445"/>
                  <a:gd name="connsiteX1" fmla="*/ 451824 w 620712"/>
                  <a:gd name="connsiteY1" fmla="*/ 161317 h 529445"/>
                  <a:gd name="connsiteX2" fmla="*/ 386736 w 620712"/>
                  <a:gd name="connsiteY2" fmla="*/ 224817 h 529445"/>
                  <a:gd name="connsiteX3" fmla="*/ 377211 w 620712"/>
                  <a:gd name="connsiteY3" fmla="*/ 262917 h 529445"/>
                  <a:gd name="connsiteX4" fmla="*/ 329586 w 620712"/>
                  <a:gd name="connsiteY4" fmla="*/ 370867 h 529445"/>
                  <a:gd name="connsiteX5" fmla="*/ 251799 w 620712"/>
                  <a:gd name="connsiteY5" fmla="*/ 435955 h 529445"/>
                  <a:gd name="connsiteX6" fmla="*/ 145436 w 620712"/>
                  <a:gd name="connsiteY6" fmla="*/ 504217 h 529445"/>
                  <a:gd name="connsiteX7" fmla="*/ 62886 w 620712"/>
                  <a:gd name="connsiteY7" fmla="*/ 528030 h 529445"/>
                  <a:gd name="connsiteX8" fmla="*/ 4149 w 620712"/>
                  <a:gd name="connsiteY8" fmla="*/ 521680 h 529445"/>
                  <a:gd name="connsiteX9" fmla="*/ 180361 w 620712"/>
                  <a:gd name="connsiteY9" fmla="*/ 480405 h 529445"/>
                  <a:gd name="connsiteX10" fmla="*/ 377211 w 620712"/>
                  <a:gd name="connsiteY10" fmla="*/ 254980 h 529445"/>
                  <a:gd name="connsiteX11" fmla="*/ 620099 w 620712"/>
                  <a:gd name="connsiteY11" fmla="*/ 980 h 5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712" h="529445">
                    <a:moveTo>
                      <a:pt x="620099" y="980"/>
                    </a:moveTo>
                    <a:cubicBezTo>
                      <a:pt x="632534" y="-14630"/>
                      <a:pt x="451824" y="161317"/>
                      <a:pt x="451824" y="161317"/>
                    </a:cubicBezTo>
                    <a:cubicBezTo>
                      <a:pt x="412930" y="198623"/>
                      <a:pt x="399171" y="207884"/>
                      <a:pt x="386736" y="224817"/>
                    </a:cubicBezTo>
                    <a:cubicBezTo>
                      <a:pt x="374301" y="241750"/>
                      <a:pt x="386736" y="238575"/>
                      <a:pt x="377211" y="262917"/>
                    </a:cubicBezTo>
                    <a:cubicBezTo>
                      <a:pt x="367686" y="287259"/>
                      <a:pt x="350488" y="342027"/>
                      <a:pt x="329586" y="370867"/>
                    </a:cubicBezTo>
                    <a:cubicBezTo>
                      <a:pt x="308684" y="399707"/>
                      <a:pt x="282491" y="413730"/>
                      <a:pt x="251799" y="435955"/>
                    </a:cubicBezTo>
                    <a:cubicBezTo>
                      <a:pt x="221107" y="458180"/>
                      <a:pt x="176922" y="488871"/>
                      <a:pt x="145436" y="504217"/>
                    </a:cubicBezTo>
                    <a:cubicBezTo>
                      <a:pt x="113950" y="519563"/>
                      <a:pt x="86434" y="525120"/>
                      <a:pt x="62886" y="528030"/>
                    </a:cubicBezTo>
                    <a:cubicBezTo>
                      <a:pt x="39338" y="530940"/>
                      <a:pt x="-15430" y="529618"/>
                      <a:pt x="4149" y="521680"/>
                    </a:cubicBezTo>
                    <a:cubicBezTo>
                      <a:pt x="23728" y="513742"/>
                      <a:pt x="118184" y="524855"/>
                      <a:pt x="180361" y="480405"/>
                    </a:cubicBezTo>
                    <a:cubicBezTo>
                      <a:pt x="242538" y="435955"/>
                      <a:pt x="306303" y="331974"/>
                      <a:pt x="377211" y="254980"/>
                    </a:cubicBezTo>
                    <a:cubicBezTo>
                      <a:pt x="448119" y="177986"/>
                      <a:pt x="607664" y="16590"/>
                      <a:pt x="620099" y="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FEEE9A28-1727-4F90-886F-65F6620AD3DB}"/>
                  </a:ext>
                </a:extLst>
              </p:cNvPr>
              <p:cNvSpPr/>
              <p:nvPr/>
            </p:nvSpPr>
            <p:spPr>
              <a:xfrm>
                <a:off x="7737376" y="4133965"/>
                <a:ext cx="692888" cy="388262"/>
              </a:xfrm>
              <a:custGeom>
                <a:avLst/>
                <a:gdLst>
                  <a:gd name="connsiteX0" fmla="*/ 99 w 692888"/>
                  <a:gd name="connsiteY0" fmla="*/ 387235 h 388262"/>
                  <a:gd name="connsiteX1" fmla="*/ 77887 w 692888"/>
                  <a:gd name="connsiteY1" fmla="*/ 352310 h 388262"/>
                  <a:gd name="connsiteX2" fmla="*/ 236637 w 692888"/>
                  <a:gd name="connsiteY2" fmla="*/ 250710 h 388262"/>
                  <a:gd name="connsiteX3" fmla="*/ 387449 w 692888"/>
                  <a:gd name="connsiteY3" fmla="*/ 211023 h 388262"/>
                  <a:gd name="connsiteX4" fmla="*/ 444599 w 692888"/>
                  <a:gd name="connsiteY4" fmla="*/ 211023 h 388262"/>
                  <a:gd name="connsiteX5" fmla="*/ 468412 w 692888"/>
                  <a:gd name="connsiteY5" fmla="*/ 191973 h 388262"/>
                  <a:gd name="connsiteX6" fmla="*/ 492224 w 692888"/>
                  <a:gd name="connsiteY6" fmla="*/ 163398 h 388262"/>
                  <a:gd name="connsiteX7" fmla="*/ 689074 w 692888"/>
                  <a:gd name="connsiteY7" fmla="*/ 9410 h 388262"/>
                  <a:gd name="connsiteX8" fmla="*/ 608112 w 692888"/>
                  <a:gd name="connsiteY8" fmla="*/ 36398 h 388262"/>
                  <a:gd name="connsiteX9" fmla="*/ 436662 w 692888"/>
                  <a:gd name="connsiteY9" fmla="*/ 196735 h 388262"/>
                  <a:gd name="connsiteX10" fmla="*/ 360462 w 692888"/>
                  <a:gd name="connsiteY10" fmla="*/ 209435 h 388262"/>
                  <a:gd name="connsiteX11" fmla="*/ 92174 w 692888"/>
                  <a:gd name="connsiteY11" fmla="*/ 318973 h 388262"/>
                  <a:gd name="connsiteX12" fmla="*/ 99 w 692888"/>
                  <a:gd name="connsiteY12" fmla="*/ 387235 h 3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888" h="388262">
                    <a:moveTo>
                      <a:pt x="99" y="387235"/>
                    </a:moveTo>
                    <a:cubicBezTo>
                      <a:pt x="-2282" y="392791"/>
                      <a:pt x="38464" y="375064"/>
                      <a:pt x="77887" y="352310"/>
                    </a:cubicBezTo>
                    <a:cubicBezTo>
                      <a:pt x="117310" y="329556"/>
                      <a:pt x="185043" y="274258"/>
                      <a:pt x="236637" y="250710"/>
                    </a:cubicBezTo>
                    <a:cubicBezTo>
                      <a:pt x="288231" y="227162"/>
                      <a:pt x="352789" y="217637"/>
                      <a:pt x="387449" y="211023"/>
                    </a:cubicBezTo>
                    <a:cubicBezTo>
                      <a:pt x="422109" y="204409"/>
                      <a:pt x="431105" y="214198"/>
                      <a:pt x="444599" y="211023"/>
                    </a:cubicBezTo>
                    <a:cubicBezTo>
                      <a:pt x="458093" y="207848"/>
                      <a:pt x="460475" y="199910"/>
                      <a:pt x="468412" y="191973"/>
                    </a:cubicBezTo>
                    <a:cubicBezTo>
                      <a:pt x="476349" y="184036"/>
                      <a:pt x="455447" y="193825"/>
                      <a:pt x="492224" y="163398"/>
                    </a:cubicBezTo>
                    <a:cubicBezTo>
                      <a:pt x="529001" y="132971"/>
                      <a:pt x="669759" y="30577"/>
                      <a:pt x="689074" y="9410"/>
                    </a:cubicBezTo>
                    <a:cubicBezTo>
                      <a:pt x="708389" y="-11757"/>
                      <a:pt x="650181" y="5177"/>
                      <a:pt x="608112" y="36398"/>
                    </a:cubicBezTo>
                    <a:cubicBezTo>
                      <a:pt x="566043" y="67619"/>
                      <a:pt x="477937" y="167896"/>
                      <a:pt x="436662" y="196735"/>
                    </a:cubicBezTo>
                    <a:cubicBezTo>
                      <a:pt x="395387" y="225574"/>
                      <a:pt x="417877" y="189062"/>
                      <a:pt x="360462" y="209435"/>
                    </a:cubicBezTo>
                    <a:cubicBezTo>
                      <a:pt x="303047" y="229808"/>
                      <a:pt x="149853" y="290663"/>
                      <a:pt x="92174" y="318973"/>
                    </a:cubicBezTo>
                    <a:cubicBezTo>
                      <a:pt x="34495" y="347283"/>
                      <a:pt x="2480" y="381679"/>
                      <a:pt x="99" y="3872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49CEB713-EA3C-427A-9FDC-AD054A079483}"/>
                  </a:ext>
                </a:extLst>
              </p:cNvPr>
              <p:cNvSpPr/>
              <p:nvPr/>
            </p:nvSpPr>
            <p:spPr>
              <a:xfrm>
                <a:off x="7736173" y="4393662"/>
                <a:ext cx="408023" cy="165888"/>
              </a:xfrm>
              <a:custGeom>
                <a:avLst/>
                <a:gdLst>
                  <a:gd name="connsiteX0" fmla="*/ 1302 w 408023"/>
                  <a:gd name="connsiteY0" fmla="*/ 165638 h 165888"/>
                  <a:gd name="connsiteX1" fmla="*/ 214027 w 408023"/>
                  <a:gd name="connsiteY1" fmla="*/ 51338 h 165888"/>
                  <a:gd name="connsiteX2" fmla="*/ 375952 w 408023"/>
                  <a:gd name="connsiteY2" fmla="*/ 29113 h 165888"/>
                  <a:gd name="connsiteX3" fmla="*/ 390240 w 408023"/>
                  <a:gd name="connsiteY3" fmla="*/ 40226 h 165888"/>
                  <a:gd name="connsiteX4" fmla="*/ 380715 w 408023"/>
                  <a:gd name="connsiteY4" fmla="*/ 95788 h 165888"/>
                  <a:gd name="connsiteX5" fmla="*/ 406115 w 408023"/>
                  <a:gd name="connsiteY5" fmla="*/ 10063 h 165888"/>
                  <a:gd name="connsiteX6" fmla="*/ 320390 w 408023"/>
                  <a:gd name="connsiteY6" fmla="*/ 16413 h 165888"/>
                  <a:gd name="connsiteX7" fmla="*/ 1302 w 408023"/>
                  <a:gd name="connsiteY7" fmla="*/ 165638 h 16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23" h="165888">
                    <a:moveTo>
                      <a:pt x="1302" y="165638"/>
                    </a:moveTo>
                    <a:cubicBezTo>
                      <a:pt x="-16425" y="171459"/>
                      <a:pt x="151585" y="74092"/>
                      <a:pt x="214027" y="51338"/>
                    </a:cubicBezTo>
                    <a:cubicBezTo>
                      <a:pt x="276469" y="28584"/>
                      <a:pt x="346583" y="30965"/>
                      <a:pt x="375952" y="29113"/>
                    </a:cubicBezTo>
                    <a:cubicBezTo>
                      <a:pt x="405321" y="27261"/>
                      <a:pt x="389446" y="29114"/>
                      <a:pt x="390240" y="40226"/>
                    </a:cubicBezTo>
                    <a:cubicBezTo>
                      <a:pt x="391034" y="51338"/>
                      <a:pt x="378069" y="100815"/>
                      <a:pt x="380715" y="95788"/>
                    </a:cubicBezTo>
                    <a:cubicBezTo>
                      <a:pt x="383361" y="90761"/>
                      <a:pt x="416169" y="23292"/>
                      <a:pt x="406115" y="10063"/>
                    </a:cubicBezTo>
                    <a:cubicBezTo>
                      <a:pt x="396061" y="-3166"/>
                      <a:pt x="390505" y="-5548"/>
                      <a:pt x="320390" y="16413"/>
                    </a:cubicBezTo>
                    <a:cubicBezTo>
                      <a:pt x="250275" y="38374"/>
                      <a:pt x="19029" y="159817"/>
                      <a:pt x="1302" y="165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6FD7AF41-9620-4969-978D-F2F39C2F4566}"/>
                  </a:ext>
                </a:extLst>
              </p:cNvPr>
              <p:cNvSpPr/>
              <p:nvPr/>
            </p:nvSpPr>
            <p:spPr>
              <a:xfrm>
                <a:off x="7811786" y="4496908"/>
                <a:ext cx="206684" cy="144958"/>
              </a:xfrm>
              <a:custGeom>
                <a:avLst/>
                <a:gdLst>
                  <a:gd name="connsiteX0" fmla="*/ 206677 w 206684"/>
                  <a:gd name="connsiteY0" fmla="*/ 480 h 144958"/>
                  <a:gd name="connsiteX1" fmla="*/ 65389 w 206684"/>
                  <a:gd name="connsiteY1" fmla="*/ 29055 h 144958"/>
                  <a:gd name="connsiteX2" fmla="*/ 6652 w 206684"/>
                  <a:gd name="connsiteY2" fmla="*/ 98905 h 144958"/>
                  <a:gd name="connsiteX3" fmla="*/ 3477 w 206684"/>
                  <a:gd name="connsiteY3" fmla="*/ 144942 h 144958"/>
                  <a:gd name="connsiteX4" fmla="*/ 25702 w 206684"/>
                  <a:gd name="connsiteY4" fmla="*/ 94142 h 144958"/>
                  <a:gd name="connsiteX5" fmla="*/ 59039 w 206684"/>
                  <a:gd name="connsiteY5" fmla="*/ 49692 h 144958"/>
                  <a:gd name="connsiteX6" fmla="*/ 206677 w 206684"/>
                  <a:gd name="connsiteY6" fmla="*/ 48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684" h="144958">
                    <a:moveTo>
                      <a:pt x="206677" y="480"/>
                    </a:moveTo>
                    <a:cubicBezTo>
                      <a:pt x="207735" y="-2959"/>
                      <a:pt x="98727" y="12651"/>
                      <a:pt x="65389" y="29055"/>
                    </a:cubicBezTo>
                    <a:cubicBezTo>
                      <a:pt x="32051" y="45459"/>
                      <a:pt x="16971" y="79591"/>
                      <a:pt x="6652" y="98905"/>
                    </a:cubicBezTo>
                    <a:cubicBezTo>
                      <a:pt x="-3667" y="118220"/>
                      <a:pt x="302" y="145736"/>
                      <a:pt x="3477" y="144942"/>
                    </a:cubicBezTo>
                    <a:cubicBezTo>
                      <a:pt x="6652" y="144148"/>
                      <a:pt x="16442" y="110017"/>
                      <a:pt x="25702" y="94142"/>
                    </a:cubicBezTo>
                    <a:cubicBezTo>
                      <a:pt x="34962" y="78267"/>
                      <a:pt x="32052" y="63715"/>
                      <a:pt x="59039" y="49692"/>
                    </a:cubicBezTo>
                    <a:cubicBezTo>
                      <a:pt x="86026" y="35669"/>
                      <a:pt x="205619" y="3919"/>
                      <a:pt x="20667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35080890-FD10-4565-A9F1-614F3D203745}"/>
                  </a:ext>
                </a:extLst>
              </p:cNvPr>
              <p:cNvSpPr/>
              <p:nvPr/>
            </p:nvSpPr>
            <p:spPr>
              <a:xfrm>
                <a:off x="7855609" y="4517969"/>
                <a:ext cx="214097" cy="118387"/>
              </a:xfrm>
              <a:custGeom>
                <a:avLst/>
                <a:gdLst>
                  <a:gd name="connsiteX0" fmla="*/ 164441 w 214097"/>
                  <a:gd name="connsiteY0" fmla="*/ 56 h 118387"/>
                  <a:gd name="connsiteX1" fmla="*/ 37441 w 214097"/>
                  <a:gd name="connsiteY1" fmla="*/ 60381 h 118387"/>
                  <a:gd name="connsiteX2" fmla="*/ 26329 w 214097"/>
                  <a:gd name="connsiteY2" fmla="*/ 106419 h 118387"/>
                  <a:gd name="connsiteX3" fmla="*/ 96179 w 214097"/>
                  <a:gd name="connsiteY3" fmla="*/ 101656 h 118387"/>
                  <a:gd name="connsiteX4" fmla="*/ 212066 w 214097"/>
                  <a:gd name="connsiteY4" fmla="*/ 27044 h 118387"/>
                  <a:gd name="connsiteX5" fmla="*/ 162854 w 214097"/>
                  <a:gd name="connsiteY5" fmla="*/ 76256 h 118387"/>
                  <a:gd name="connsiteX6" fmla="*/ 72366 w 214097"/>
                  <a:gd name="connsiteY6" fmla="*/ 117531 h 118387"/>
                  <a:gd name="connsiteX7" fmla="*/ 5691 w 214097"/>
                  <a:gd name="connsiteY7" fmla="*/ 101656 h 118387"/>
                  <a:gd name="connsiteX8" fmla="*/ 21566 w 214097"/>
                  <a:gd name="connsiteY8" fmla="*/ 71494 h 118387"/>
                  <a:gd name="connsiteX9" fmla="*/ 164441 w 214097"/>
                  <a:gd name="connsiteY9" fmla="*/ 56 h 11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097" h="118387">
                    <a:moveTo>
                      <a:pt x="164441" y="56"/>
                    </a:moveTo>
                    <a:cubicBezTo>
                      <a:pt x="167087" y="-1796"/>
                      <a:pt x="60460" y="42654"/>
                      <a:pt x="37441" y="60381"/>
                    </a:cubicBezTo>
                    <a:cubicBezTo>
                      <a:pt x="14422" y="78108"/>
                      <a:pt x="16539" y="99540"/>
                      <a:pt x="26329" y="106419"/>
                    </a:cubicBezTo>
                    <a:cubicBezTo>
                      <a:pt x="36119" y="113298"/>
                      <a:pt x="65223" y="114885"/>
                      <a:pt x="96179" y="101656"/>
                    </a:cubicBezTo>
                    <a:cubicBezTo>
                      <a:pt x="127135" y="88427"/>
                      <a:pt x="200954" y="31277"/>
                      <a:pt x="212066" y="27044"/>
                    </a:cubicBezTo>
                    <a:cubicBezTo>
                      <a:pt x="223179" y="22811"/>
                      <a:pt x="186137" y="61175"/>
                      <a:pt x="162854" y="76256"/>
                    </a:cubicBezTo>
                    <a:cubicBezTo>
                      <a:pt x="139571" y="91337"/>
                      <a:pt x="98560" y="113298"/>
                      <a:pt x="72366" y="117531"/>
                    </a:cubicBezTo>
                    <a:cubicBezTo>
                      <a:pt x="46172" y="121764"/>
                      <a:pt x="14158" y="109329"/>
                      <a:pt x="5691" y="101656"/>
                    </a:cubicBezTo>
                    <a:cubicBezTo>
                      <a:pt x="-2776" y="93983"/>
                      <a:pt x="-4892" y="87898"/>
                      <a:pt x="21566" y="71494"/>
                    </a:cubicBezTo>
                    <a:cubicBezTo>
                      <a:pt x="48024" y="55090"/>
                      <a:pt x="161795" y="1908"/>
                      <a:pt x="16444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752ADE10-0051-449A-B941-360396EB9094}"/>
                  </a:ext>
                </a:extLst>
              </p:cNvPr>
              <p:cNvSpPr/>
              <p:nvPr/>
            </p:nvSpPr>
            <p:spPr>
              <a:xfrm>
                <a:off x="7153133" y="5074897"/>
                <a:ext cx="444033" cy="719551"/>
              </a:xfrm>
              <a:custGeom>
                <a:avLst/>
                <a:gdLst>
                  <a:gd name="connsiteX0" fmla="*/ 443584 w 444033"/>
                  <a:gd name="connsiteY0" fmla="*/ 870 h 719551"/>
                  <a:gd name="connsiteX1" fmla="*/ 341984 w 444033"/>
                  <a:gd name="connsiteY1" fmla="*/ 276036 h 719551"/>
                  <a:gd name="connsiteX2" fmla="*/ 259434 w 444033"/>
                  <a:gd name="connsiteY2" fmla="*/ 400920 h 719551"/>
                  <a:gd name="connsiteX3" fmla="*/ 9667 w 444033"/>
                  <a:gd name="connsiteY3" fmla="*/ 705720 h 719551"/>
                  <a:gd name="connsiteX4" fmla="*/ 75284 w 444033"/>
                  <a:gd name="connsiteY4" fmla="*/ 637986 h 719551"/>
                  <a:gd name="connsiteX5" fmla="*/ 299650 w 444033"/>
                  <a:gd name="connsiteY5" fmla="*/ 375520 h 719551"/>
                  <a:gd name="connsiteX6" fmla="*/ 443584 w 444033"/>
                  <a:gd name="connsiteY6" fmla="*/ 870 h 71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33" h="719551">
                    <a:moveTo>
                      <a:pt x="443584" y="870"/>
                    </a:moveTo>
                    <a:cubicBezTo>
                      <a:pt x="450640" y="-15710"/>
                      <a:pt x="372676" y="209361"/>
                      <a:pt x="341984" y="276036"/>
                    </a:cubicBezTo>
                    <a:cubicBezTo>
                      <a:pt x="311292" y="342711"/>
                      <a:pt x="314820" y="329306"/>
                      <a:pt x="259434" y="400920"/>
                    </a:cubicBezTo>
                    <a:cubicBezTo>
                      <a:pt x="204048" y="472534"/>
                      <a:pt x="40359" y="666209"/>
                      <a:pt x="9667" y="705720"/>
                    </a:cubicBezTo>
                    <a:cubicBezTo>
                      <a:pt x="-21025" y="745231"/>
                      <a:pt x="26953" y="693019"/>
                      <a:pt x="75284" y="637986"/>
                    </a:cubicBezTo>
                    <a:cubicBezTo>
                      <a:pt x="123614" y="582953"/>
                      <a:pt x="238620" y="478178"/>
                      <a:pt x="299650" y="375520"/>
                    </a:cubicBezTo>
                    <a:cubicBezTo>
                      <a:pt x="360680" y="272862"/>
                      <a:pt x="436528" y="17450"/>
                      <a:pt x="443584" y="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A97B1239-F55B-43F5-95F2-6E4B2D39876C}"/>
                  </a:ext>
                </a:extLst>
              </p:cNvPr>
              <p:cNvSpPr/>
              <p:nvPr/>
            </p:nvSpPr>
            <p:spPr>
              <a:xfrm>
                <a:off x="6093642" y="5742170"/>
                <a:ext cx="1104643" cy="217839"/>
              </a:xfrm>
              <a:custGeom>
                <a:avLst/>
                <a:gdLst>
                  <a:gd name="connsiteX0" fmla="*/ 241 w 1104643"/>
                  <a:gd name="connsiteY0" fmla="*/ 209897 h 217839"/>
                  <a:gd name="connsiteX1" fmla="*/ 368541 w 1104643"/>
                  <a:gd name="connsiteY1" fmla="*/ 190847 h 217839"/>
                  <a:gd name="connsiteX2" fmla="*/ 688158 w 1104643"/>
                  <a:gd name="connsiteY2" fmla="*/ 110413 h 217839"/>
                  <a:gd name="connsiteX3" fmla="*/ 1100908 w 1104643"/>
                  <a:gd name="connsiteY3" fmla="*/ 347 h 217839"/>
                  <a:gd name="connsiteX4" fmla="*/ 872308 w 1104643"/>
                  <a:gd name="connsiteY4" fmla="*/ 78663 h 217839"/>
                  <a:gd name="connsiteX5" fmla="*/ 539991 w 1104643"/>
                  <a:gd name="connsiteY5" fmla="*/ 163330 h 217839"/>
                  <a:gd name="connsiteX6" fmla="*/ 315625 w 1104643"/>
                  <a:gd name="connsiteY6" fmla="*/ 214130 h 217839"/>
                  <a:gd name="connsiteX7" fmla="*/ 241 w 1104643"/>
                  <a:gd name="connsiteY7" fmla="*/ 209897 h 2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643" h="217839">
                    <a:moveTo>
                      <a:pt x="241" y="209897"/>
                    </a:moveTo>
                    <a:cubicBezTo>
                      <a:pt x="9060" y="206016"/>
                      <a:pt x="253888" y="207428"/>
                      <a:pt x="368541" y="190847"/>
                    </a:cubicBezTo>
                    <a:cubicBezTo>
                      <a:pt x="483194" y="174266"/>
                      <a:pt x="688158" y="110413"/>
                      <a:pt x="688158" y="110413"/>
                    </a:cubicBezTo>
                    <a:lnTo>
                      <a:pt x="1100908" y="347"/>
                    </a:lnTo>
                    <a:cubicBezTo>
                      <a:pt x="1131600" y="-4945"/>
                      <a:pt x="965794" y="51499"/>
                      <a:pt x="872308" y="78663"/>
                    </a:cubicBezTo>
                    <a:cubicBezTo>
                      <a:pt x="778822" y="105827"/>
                      <a:pt x="539991" y="163330"/>
                      <a:pt x="539991" y="163330"/>
                    </a:cubicBezTo>
                    <a:cubicBezTo>
                      <a:pt x="447210" y="185908"/>
                      <a:pt x="404878" y="205310"/>
                      <a:pt x="315625" y="214130"/>
                    </a:cubicBezTo>
                    <a:cubicBezTo>
                      <a:pt x="226372" y="222950"/>
                      <a:pt x="-8578" y="213778"/>
                      <a:pt x="241" y="209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C7F577E1-DE69-4A55-9BB8-176900F36F0A}"/>
                  </a:ext>
                </a:extLst>
              </p:cNvPr>
              <p:cNvSpPr/>
              <p:nvPr/>
            </p:nvSpPr>
            <p:spPr>
              <a:xfrm>
                <a:off x="6002867" y="4941942"/>
                <a:ext cx="1099612" cy="976673"/>
              </a:xfrm>
              <a:custGeom>
                <a:avLst/>
                <a:gdLst>
                  <a:gd name="connsiteX0" fmla="*/ 80433 w 1099612"/>
                  <a:gd name="connsiteY0" fmla="*/ 2591 h 976673"/>
                  <a:gd name="connsiteX1" fmla="*/ 378883 w 1099612"/>
                  <a:gd name="connsiteY1" fmla="*/ 25875 h 976673"/>
                  <a:gd name="connsiteX2" fmla="*/ 711200 w 1099612"/>
                  <a:gd name="connsiteY2" fmla="*/ 95725 h 976673"/>
                  <a:gd name="connsiteX3" fmla="*/ 935566 w 1099612"/>
                  <a:gd name="connsiteY3" fmla="*/ 218491 h 976673"/>
                  <a:gd name="connsiteX4" fmla="*/ 1073150 w 1099612"/>
                  <a:gd name="connsiteY4" fmla="*/ 358191 h 976673"/>
                  <a:gd name="connsiteX5" fmla="*/ 1098550 w 1099612"/>
                  <a:gd name="connsiteY5" fmla="*/ 474608 h 976673"/>
                  <a:gd name="connsiteX6" fmla="*/ 1056216 w 1099612"/>
                  <a:gd name="connsiteY6" fmla="*/ 614308 h 976673"/>
                  <a:gd name="connsiteX7" fmla="*/ 996950 w 1099612"/>
                  <a:gd name="connsiteY7" fmla="*/ 696858 h 976673"/>
                  <a:gd name="connsiteX8" fmla="*/ 802216 w 1099612"/>
                  <a:gd name="connsiteY8" fmla="*/ 832325 h 976673"/>
                  <a:gd name="connsiteX9" fmla="*/ 533400 w 1099612"/>
                  <a:gd name="connsiteY9" fmla="*/ 927575 h 976673"/>
                  <a:gd name="connsiteX10" fmla="*/ 0 w 1099612"/>
                  <a:gd name="connsiteY10" fmla="*/ 976258 h 976673"/>
                  <a:gd name="connsiteX11" fmla="*/ 535516 w 1099612"/>
                  <a:gd name="connsiteY11" fmla="*/ 902175 h 976673"/>
                  <a:gd name="connsiteX12" fmla="*/ 965200 w 1099612"/>
                  <a:gd name="connsiteY12" fmla="*/ 711675 h 976673"/>
                  <a:gd name="connsiteX13" fmla="*/ 1096433 w 1099612"/>
                  <a:gd name="connsiteY13" fmla="*/ 396291 h 976673"/>
                  <a:gd name="connsiteX14" fmla="*/ 980016 w 1099612"/>
                  <a:gd name="connsiteY14" fmla="*/ 256591 h 976673"/>
                  <a:gd name="connsiteX15" fmla="*/ 702733 w 1099612"/>
                  <a:gd name="connsiteY15" fmla="*/ 80908 h 976673"/>
                  <a:gd name="connsiteX16" fmla="*/ 80433 w 1099612"/>
                  <a:gd name="connsiteY16" fmla="*/ 2591 h 9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612" h="976673">
                    <a:moveTo>
                      <a:pt x="80433" y="2591"/>
                    </a:moveTo>
                    <a:cubicBezTo>
                      <a:pt x="26458" y="-6581"/>
                      <a:pt x="273755" y="10353"/>
                      <a:pt x="378883" y="25875"/>
                    </a:cubicBezTo>
                    <a:cubicBezTo>
                      <a:pt x="484011" y="41397"/>
                      <a:pt x="618420" y="63622"/>
                      <a:pt x="711200" y="95725"/>
                    </a:cubicBezTo>
                    <a:cubicBezTo>
                      <a:pt x="803980" y="127828"/>
                      <a:pt x="875241" y="174747"/>
                      <a:pt x="935566" y="218491"/>
                    </a:cubicBezTo>
                    <a:cubicBezTo>
                      <a:pt x="995891" y="262235"/>
                      <a:pt x="1045986" y="315505"/>
                      <a:pt x="1073150" y="358191"/>
                    </a:cubicBezTo>
                    <a:cubicBezTo>
                      <a:pt x="1100314" y="400877"/>
                      <a:pt x="1101372" y="431922"/>
                      <a:pt x="1098550" y="474608"/>
                    </a:cubicBezTo>
                    <a:cubicBezTo>
                      <a:pt x="1095728" y="517294"/>
                      <a:pt x="1073149" y="577266"/>
                      <a:pt x="1056216" y="614308"/>
                    </a:cubicBezTo>
                    <a:cubicBezTo>
                      <a:pt x="1039283" y="651350"/>
                      <a:pt x="1039283" y="660522"/>
                      <a:pt x="996950" y="696858"/>
                    </a:cubicBezTo>
                    <a:cubicBezTo>
                      <a:pt x="954617" y="733194"/>
                      <a:pt x="879474" y="793872"/>
                      <a:pt x="802216" y="832325"/>
                    </a:cubicBezTo>
                    <a:cubicBezTo>
                      <a:pt x="724958" y="870778"/>
                      <a:pt x="667103" y="903586"/>
                      <a:pt x="533400" y="927575"/>
                    </a:cubicBezTo>
                    <a:cubicBezTo>
                      <a:pt x="399697" y="951564"/>
                      <a:pt x="-353" y="980491"/>
                      <a:pt x="0" y="976258"/>
                    </a:cubicBezTo>
                    <a:cubicBezTo>
                      <a:pt x="353" y="972025"/>
                      <a:pt x="374649" y="946272"/>
                      <a:pt x="535516" y="902175"/>
                    </a:cubicBezTo>
                    <a:cubicBezTo>
                      <a:pt x="696383" y="858078"/>
                      <a:pt x="871714" y="795989"/>
                      <a:pt x="965200" y="711675"/>
                    </a:cubicBezTo>
                    <a:cubicBezTo>
                      <a:pt x="1058686" y="627361"/>
                      <a:pt x="1093964" y="472138"/>
                      <a:pt x="1096433" y="396291"/>
                    </a:cubicBezTo>
                    <a:cubicBezTo>
                      <a:pt x="1098902" y="320444"/>
                      <a:pt x="1045633" y="309155"/>
                      <a:pt x="980016" y="256591"/>
                    </a:cubicBezTo>
                    <a:cubicBezTo>
                      <a:pt x="914399" y="204027"/>
                      <a:pt x="853722" y="122889"/>
                      <a:pt x="702733" y="80908"/>
                    </a:cubicBezTo>
                    <a:cubicBezTo>
                      <a:pt x="551744" y="38928"/>
                      <a:pt x="134408" y="11763"/>
                      <a:pt x="80433" y="2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57F8C64D-239D-4AF5-A794-E0A0C9957778}"/>
                  </a:ext>
                </a:extLst>
              </p:cNvPr>
              <p:cNvSpPr/>
              <p:nvPr/>
            </p:nvSpPr>
            <p:spPr>
              <a:xfrm>
                <a:off x="6084781" y="5847835"/>
                <a:ext cx="764756" cy="155043"/>
              </a:xfrm>
              <a:custGeom>
                <a:avLst/>
                <a:gdLst>
                  <a:gd name="connsiteX0" fmla="*/ 636 w 764756"/>
                  <a:gd name="connsiteY0" fmla="*/ 155032 h 155043"/>
                  <a:gd name="connsiteX1" fmla="*/ 402802 w 764756"/>
                  <a:gd name="connsiteY1" fmla="*/ 110582 h 155043"/>
                  <a:gd name="connsiteX2" fmla="*/ 561552 w 764756"/>
                  <a:gd name="connsiteY2" fmla="*/ 74598 h 155043"/>
                  <a:gd name="connsiteX3" fmla="*/ 758402 w 764756"/>
                  <a:gd name="connsiteY3" fmla="*/ 515 h 155043"/>
                  <a:gd name="connsiteX4" fmla="*/ 697019 w 764756"/>
                  <a:gd name="connsiteY4" fmla="*/ 44965 h 155043"/>
                  <a:gd name="connsiteX5" fmla="*/ 504402 w 764756"/>
                  <a:gd name="connsiteY5" fmla="*/ 106348 h 155043"/>
                  <a:gd name="connsiteX6" fmla="*/ 636 w 764756"/>
                  <a:gd name="connsiteY6" fmla="*/ 155032 h 15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756" h="155043">
                    <a:moveTo>
                      <a:pt x="636" y="155032"/>
                    </a:moveTo>
                    <a:cubicBezTo>
                      <a:pt x="-16297" y="155738"/>
                      <a:pt x="309316" y="123988"/>
                      <a:pt x="402802" y="110582"/>
                    </a:cubicBezTo>
                    <a:cubicBezTo>
                      <a:pt x="496288" y="97176"/>
                      <a:pt x="502285" y="92942"/>
                      <a:pt x="561552" y="74598"/>
                    </a:cubicBezTo>
                    <a:cubicBezTo>
                      <a:pt x="620819" y="56254"/>
                      <a:pt x="735824" y="5454"/>
                      <a:pt x="758402" y="515"/>
                    </a:cubicBezTo>
                    <a:cubicBezTo>
                      <a:pt x="780980" y="-4424"/>
                      <a:pt x="739352" y="27326"/>
                      <a:pt x="697019" y="44965"/>
                    </a:cubicBezTo>
                    <a:cubicBezTo>
                      <a:pt x="654686" y="62604"/>
                      <a:pt x="617291" y="87298"/>
                      <a:pt x="504402" y="106348"/>
                    </a:cubicBezTo>
                    <a:cubicBezTo>
                      <a:pt x="391513" y="125398"/>
                      <a:pt x="17569" y="154326"/>
                      <a:pt x="636" y="155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49145CF8-F302-426B-B565-071A78CF01FC}"/>
                  </a:ext>
                </a:extLst>
              </p:cNvPr>
              <p:cNvSpPr/>
              <p:nvPr/>
            </p:nvSpPr>
            <p:spPr>
              <a:xfrm>
                <a:off x="6036646" y="5786919"/>
                <a:ext cx="1024554" cy="282823"/>
              </a:xfrm>
              <a:custGeom>
                <a:avLst/>
                <a:gdLst>
                  <a:gd name="connsiteX0" fmla="*/ 6437 w 1024554"/>
                  <a:gd name="connsiteY0" fmla="*/ 275214 h 282823"/>
                  <a:gd name="connsiteX1" fmla="*/ 256204 w 1024554"/>
                  <a:gd name="connsiteY1" fmla="*/ 275214 h 282823"/>
                  <a:gd name="connsiteX2" fmla="*/ 512321 w 1024554"/>
                  <a:gd name="connsiteY2" fmla="*/ 226531 h 282823"/>
                  <a:gd name="connsiteX3" fmla="*/ 783254 w 1024554"/>
                  <a:gd name="connsiteY3" fmla="*/ 135514 h 282823"/>
                  <a:gd name="connsiteX4" fmla="*/ 927187 w 1024554"/>
                  <a:gd name="connsiteY4" fmla="*/ 67781 h 282823"/>
                  <a:gd name="connsiteX5" fmla="*/ 1024554 w 1024554"/>
                  <a:gd name="connsiteY5" fmla="*/ 48 h 282823"/>
                  <a:gd name="connsiteX6" fmla="*/ 927187 w 1024554"/>
                  <a:gd name="connsiteY6" fmla="*/ 78364 h 282823"/>
                  <a:gd name="connsiteX7" fmla="*/ 736687 w 1024554"/>
                  <a:gd name="connsiteY7" fmla="*/ 143981 h 282823"/>
                  <a:gd name="connsiteX8" fmla="*/ 643554 w 1024554"/>
                  <a:gd name="connsiteY8" fmla="*/ 160914 h 282823"/>
                  <a:gd name="connsiteX9" fmla="*/ 531371 w 1024554"/>
                  <a:gd name="connsiteY9" fmla="*/ 203248 h 282823"/>
                  <a:gd name="connsiteX10" fmla="*/ 6437 w 1024554"/>
                  <a:gd name="connsiteY10" fmla="*/ 275214 h 28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554" h="282823">
                    <a:moveTo>
                      <a:pt x="6437" y="275214"/>
                    </a:moveTo>
                    <a:cubicBezTo>
                      <a:pt x="-39424" y="287208"/>
                      <a:pt x="171890" y="283328"/>
                      <a:pt x="256204" y="275214"/>
                    </a:cubicBezTo>
                    <a:cubicBezTo>
                      <a:pt x="340518" y="267100"/>
                      <a:pt x="424479" y="249814"/>
                      <a:pt x="512321" y="226531"/>
                    </a:cubicBezTo>
                    <a:cubicBezTo>
                      <a:pt x="600163" y="203248"/>
                      <a:pt x="714110" y="161972"/>
                      <a:pt x="783254" y="135514"/>
                    </a:cubicBezTo>
                    <a:cubicBezTo>
                      <a:pt x="852398" y="109056"/>
                      <a:pt x="886970" y="90359"/>
                      <a:pt x="927187" y="67781"/>
                    </a:cubicBezTo>
                    <a:cubicBezTo>
                      <a:pt x="967404" y="45203"/>
                      <a:pt x="1024554" y="-1716"/>
                      <a:pt x="1024554" y="48"/>
                    </a:cubicBezTo>
                    <a:cubicBezTo>
                      <a:pt x="1024554" y="1812"/>
                      <a:pt x="975165" y="54375"/>
                      <a:pt x="927187" y="78364"/>
                    </a:cubicBezTo>
                    <a:cubicBezTo>
                      <a:pt x="879209" y="102353"/>
                      <a:pt x="783959" y="130223"/>
                      <a:pt x="736687" y="143981"/>
                    </a:cubicBezTo>
                    <a:cubicBezTo>
                      <a:pt x="689415" y="157739"/>
                      <a:pt x="677773" y="151036"/>
                      <a:pt x="643554" y="160914"/>
                    </a:cubicBezTo>
                    <a:cubicBezTo>
                      <a:pt x="609335" y="170792"/>
                      <a:pt x="630854" y="183845"/>
                      <a:pt x="531371" y="203248"/>
                    </a:cubicBezTo>
                    <a:cubicBezTo>
                      <a:pt x="431888" y="222651"/>
                      <a:pt x="52298" y="263220"/>
                      <a:pt x="6437" y="275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59085137-33E1-4ADE-A29A-A9E30FC9C42C}"/>
                  </a:ext>
                </a:extLst>
              </p:cNvPr>
              <p:cNvSpPr/>
              <p:nvPr/>
            </p:nvSpPr>
            <p:spPr>
              <a:xfrm>
                <a:off x="6002664" y="5742910"/>
                <a:ext cx="1187581" cy="384874"/>
              </a:xfrm>
              <a:custGeom>
                <a:avLst/>
                <a:gdLst>
                  <a:gd name="connsiteX0" fmla="*/ 203 w 1187581"/>
                  <a:gd name="connsiteY0" fmla="*/ 372140 h 384874"/>
                  <a:gd name="connsiteX1" fmla="*/ 277486 w 1187581"/>
                  <a:gd name="connsiteY1" fmla="*/ 357323 h 384874"/>
                  <a:gd name="connsiteX2" fmla="*/ 467986 w 1187581"/>
                  <a:gd name="connsiteY2" fmla="*/ 319223 h 384874"/>
                  <a:gd name="connsiteX3" fmla="*/ 679653 w 1187581"/>
                  <a:gd name="connsiteY3" fmla="*/ 266307 h 384874"/>
                  <a:gd name="connsiteX4" fmla="*/ 904019 w 1187581"/>
                  <a:gd name="connsiteY4" fmla="*/ 179523 h 384874"/>
                  <a:gd name="connsiteX5" fmla="*/ 1177069 w 1187581"/>
                  <a:gd name="connsiteY5" fmla="*/ 3840 h 384874"/>
                  <a:gd name="connsiteX6" fmla="*/ 1117803 w 1187581"/>
                  <a:gd name="connsiteY6" fmla="*/ 65223 h 384874"/>
                  <a:gd name="connsiteX7" fmla="*/ 990803 w 1187581"/>
                  <a:gd name="connsiteY7" fmla="*/ 145657 h 384874"/>
                  <a:gd name="connsiteX8" fmla="*/ 787603 w 1187581"/>
                  <a:gd name="connsiteY8" fmla="*/ 251490 h 384874"/>
                  <a:gd name="connsiteX9" fmla="*/ 499736 w 1187581"/>
                  <a:gd name="connsiteY9" fmla="*/ 338273 h 384874"/>
                  <a:gd name="connsiteX10" fmla="*/ 237269 w 1187581"/>
                  <a:gd name="connsiteY10" fmla="*/ 382723 h 384874"/>
                  <a:gd name="connsiteX11" fmla="*/ 203 w 1187581"/>
                  <a:gd name="connsiteY11" fmla="*/ 372140 h 38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581" h="384874">
                    <a:moveTo>
                      <a:pt x="203" y="372140"/>
                    </a:moveTo>
                    <a:cubicBezTo>
                      <a:pt x="6906" y="367907"/>
                      <a:pt x="199522" y="366142"/>
                      <a:pt x="277486" y="357323"/>
                    </a:cubicBezTo>
                    <a:cubicBezTo>
                      <a:pt x="355450" y="348504"/>
                      <a:pt x="400958" y="334392"/>
                      <a:pt x="467986" y="319223"/>
                    </a:cubicBezTo>
                    <a:cubicBezTo>
                      <a:pt x="535014" y="304054"/>
                      <a:pt x="606981" y="289590"/>
                      <a:pt x="679653" y="266307"/>
                    </a:cubicBezTo>
                    <a:cubicBezTo>
                      <a:pt x="752325" y="243024"/>
                      <a:pt x="821116" y="223267"/>
                      <a:pt x="904019" y="179523"/>
                    </a:cubicBezTo>
                    <a:cubicBezTo>
                      <a:pt x="986922" y="135779"/>
                      <a:pt x="1141438" y="22890"/>
                      <a:pt x="1177069" y="3840"/>
                    </a:cubicBezTo>
                    <a:cubicBezTo>
                      <a:pt x="1212700" y="-15210"/>
                      <a:pt x="1148847" y="41587"/>
                      <a:pt x="1117803" y="65223"/>
                    </a:cubicBezTo>
                    <a:cubicBezTo>
                      <a:pt x="1086759" y="88859"/>
                      <a:pt x="1045836" y="114613"/>
                      <a:pt x="990803" y="145657"/>
                    </a:cubicBezTo>
                    <a:cubicBezTo>
                      <a:pt x="935770" y="176701"/>
                      <a:pt x="869447" y="219387"/>
                      <a:pt x="787603" y="251490"/>
                    </a:cubicBezTo>
                    <a:cubicBezTo>
                      <a:pt x="705759" y="283593"/>
                      <a:pt x="591458" y="316401"/>
                      <a:pt x="499736" y="338273"/>
                    </a:cubicBezTo>
                    <a:cubicBezTo>
                      <a:pt x="408014" y="360145"/>
                      <a:pt x="320525" y="375315"/>
                      <a:pt x="237269" y="382723"/>
                    </a:cubicBezTo>
                    <a:cubicBezTo>
                      <a:pt x="154014" y="390131"/>
                      <a:pt x="-6500" y="376373"/>
                      <a:pt x="203" y="37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514725C-35D8-4E69-A6E0-D24AE79AB33E}"/>
                  </a:ext>
                </a:extLst>
              </p:cNvPr>
              <p:cNvSpPr/>
              <p:nvPr/>
            </p:nvSpPr>
            <p:spPr>
              <a:xfrm>
                <a:off x="5945708" y="5741092"/>
                <a:ext cx="1276629" cy="441729"/>
              </a:xfrm>
              <a:custGeom>
                <a:avLst/>
                <a:gdLst>
                  <a:gd name="connsiteX0" fmla="*/ 1272125 w 1276629"/>
                  <a:gd name="connsiteY0" fmla="*/ 1425 h 441729"/>
                  <a:gd name="connsiteX1" fmla="*/ 1121842 w 1276629"/>
                  <a:gd name="connsiteY1" fmla="*/ 149591 h 441729"/>
                  <a:gd name="connsiteX2" fmla="*/ 937692 w 1276629"/>
                  <a:gd name="connsiteY2" fmla="*/ 259658 h 441729"/>
                  <a:gd name="connsiteX3" fmla="*/ 757775 w 1276629"/>
                  <a:gd name="connsiteY3" fmla="*/ 331625 h 441729"/>
                  <a:gd name="connsiteX4" fmla="*/ 482609 w 1276629"/>
                  <a:gd name="connsiteY4" fmla="*/ 414175 h 441729"/>
                  <a:gd name="connsiteX5" fmla="*/ 330209 w 1276629"/>
                  <a:gd name="connsiteY5" fmla="*/ 441691 h 441729"/>
                  <a:gd name="connsiteX6" fmla="*/ 9 w 1276629"/>
                  <a:gd name="connsiteY6" fmla="*/ 420525 h 441729"/>
                  <a:gd name="connsiteX7" fmla="*/ 319625 w 1276629"/>
                  <a:gd name="connsiteY7" fmla="*/ 433225 h 441729"/>
                  <a:gd name="connsiteX8" fmla="*/ 535525 w 1276629"/>
                  <a:gd name="connsiteY8" fmla="*/ 382425 h 441729"/>
                  <a:gd name="connsiteX9" fmla="*/ 944042 w 1276629"/>
                  <a:gd name="connsiteY9" fmla="*/ 244841 h 441729"/>
                  <a:gd name="connsiteX10" fmla="*/ 1272125 w 1276629"/>
                  <a:gd name="connsiteY10" fmla="*/ 1425 h 44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629" h="441729">
                    <a:moveTo>
                      <a:pt x="1272125" y="1425"/>
                    </a:moveTo>
                    <a:cubicBezTo>
                      <a:pt x="1301758" y="-14450"/>
                      <a:pt x="1177581" y="106552"/>
                      <a:pt x="1121842" y="149591"/>
                    </a:cubicBezTo>
                    <a:cubicBezTo>
                      <a:pt x="1066103" y="192630"/>
                      <a:pt x="998370" y="229319"/>
                      <a:pt x="937692" y="259658"/>
                    </a:cubicBezTo>
                    <a:cubicBezTo>
                      <a:pt x="877014" y="289997"/>
                      <a:pt x="833622" y="305872"/>
                      <a:pt x="757775" y="331625"/>
                    </a:cubicBezTo>
                    <a:cubicBezTo>
                      <a:pt x="681928" y="357378"/>
                      <a:pt x="553870" y="395831"/>
                      <a:pt x="482609" y="414175"/>
                    </a:cubicBezTo>
                    <a:cubicBezTo>
                      <a:pt x="411348" y="432519"/>
                      <a:pt x="410642" y="440633"/>
                      <a:pt x="330209" y="441691"/>
                    </a:cubicBezTo>
                    <a:cubicBezTo>
                      <a:pt x="249776" y="442749"/>
                      <a:pt x="1773" y="421936"/>
                      <a:pt x="9" y="420525"/>
                    </a:cubicBezTo>
                    <a:cubicBezTo>
                      <a:pt x="-1755" y="419114"/>
                      <a:pt x="230372" y="439575"/>
                      <a:pt x="319625" y="433225"/>
                    </a:cubicBezTo>
                    <a:cubicBezTo>
                      <a:pt x="408878" y="426875"/>
                      <a:pt x="431456" y="413822"/>
                      <a:pt x="535525" y="382425"/>
                    </a:cubicBezTo>
                    <a:cubicBezTo>
                      <a:pt x="639594" y="351028"/>
                      <a:pt x="821981" y="305519"/>
                      <a:pt x="944042" y="244841"/>
                    </a:cubicBezTo>
                    <a:cubicBezTo>
                      <a:pt x="1066103" y="184163"/>
                      <a:pt x="1242492" y="17300"/>
                      <a:pt x="1272125" y="1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513CF6C-7853-422C-AE54-56399C54B50B}"/>
                  </a:ext>
                </a:extLst>
              </p:cNvPr>
              <p:cNvSpPr/>
              <p:nvPr/>
            </p:nvSpPr>
            <p:spPr>
              <a:xfrm>
                <a:off x="5809672" y="5714921"/>
                <a:ext cx="1480579" cy="546187"/>
              </a:xfrm>
              <a:custGeom>
                <a:avLst/>
                <a:gdLst>
                  <a:gd name="connsiteX0" fmla="*/ 1480128 w 1480579"/>
                  <a:gd name="connsiteY0" fmla="*/ 2196 h 546187"/>
                  <a:gd name="connsiteX1" fmla="*/ 1361595 w 1480579"/>
                  <a:gd name="connsiteY1" fmla="*/ 148246 h 546187"/>
                  <a:gd name="connsiteX2" fmla="*/ 1111828 w 1480579"/>
                  <a:gd name="connsiteY2" fmla="*/ 330279 h 546187"/>
                  <a:gd name="connsiteX3" fmla="*/ 777395 w 1480579"/>
                  <a:gd name="connsiteY3" fmla="*/ 465746 h 546187"/>
                  <a:gd name="connsiteX4" fmla="*/ 508578 w 1480579"/>
                  <a:gd name="connsiteY4" fmla="*/ 522896 h 546187"/>
                  <a:gd name="connsiteX5" fmla="*/ 208011 w 1480579"/>
                  <a:gd name="connsiteY5" fmla="*/ 546179 h 546187"/>
                  <a:gd name="connsiteX6" fmla="*/ 4811 w 1480579"/>
                  <a:gd name="connsiteY6" fmla="*/ 520779 h 546187"/>
                  <a:gd name="connsiteX7" fmla="*/ 411211 w 1480579"/>
                  <a:gd name="connsiteY7" fmla="*/ 512312 h 546187"/>
                  <a:gd name="connsiteX8" fmla="*/ 1080078 w 1480579"/>
                  <a:gd name="connsiteY8" fmla="*/ 340862 h 546187"/>
                  <a:gd name="connsiteX9" fmla="*/ 1389111 w 1480579"/>
                  <a:gd name="connsiteY9" fmla="*/ 78396 h 546187"/>
                  <a:gd name="connsiteX10" fmla="*/ 1480128 w 1480579"/>
                  <a:gd name="connsiteY10" fmla="*/ 2196 h 54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0579" h="546187">
                    <a:moveTo>
                      <a:pt x="1480128" y="2196"/>
                    </a:moveTo>
                    <a:cubicBezTo>
                      <a:pt x="1475542" y="13838"/>
                      <a:pt x="1422978" y="93566"/>
                      <a:pt x="1361595" y="148246"/>
                    </a:cubicBezTo>
                    <a:cubicBezTo>
                      <a:pt x="1300212" y="202926"/>
                      <a:pt x="1209195" y="277362"/>
                      <a:pt x="1111828" y="330279"/>
                    </a:cubicBezTo>
                    <a:cubicBezTo>
                      <a:pt x="1014461" y="383196"/>
                      <a:pt x="877937" y="433643"/>
                      <a:pt x="777395" y="465746"/>
                    </a:cubicBezTo>
                    <a:cubicBezTo>
                      <a:pt x="676853" y="497849"/>
                      <a:pt x="603475" y="509491"/>
                      <a:pt x="508578" y="522896"/>
                    </a:cubicBezTo>
                    <a:cubicBezTo>
                      <a:pt x="413681" y="536301"/>
                      <a:pt x="291972" y="546532"/>
                      <a:pt x="208011" y="546179"/>
                    </a:cubicBezTo>
                    <a:cubicBezTo>
                      <a:pt x="124050" y="545826"/>
                      <a:pt x="-29056" y="526423"/>
                      <a:pt x="4811" y="520779"/>
                    </a:cubicBezTo>
                    <a:cubicBezTo>
                      <a:pt x="38678" y="515135"/>
                      <a:pt x="232000" y="542298"/>
                      <a:pt x="411211" y="512312"/>
                    </a:cubicBezTo>
                    <a:cubicBezTo>
                      <a:pt x="590422" y="482326"/>
                      <a:pt x="917095" y="413181"/>
                      <a:pt x="1080078" y="340862"/>
                    </a:cubicBezTo>
                    <a:cubicBezTo>
                      <a:pt x="1243061" y="268543"/>
                      <a:pt x="1323847" y="130254"/>
                      <a:pt x="1389111" y="78396"/>
                    </a:cubicBezTo>
                    <a:cubicBezTo>
                      <a:pt x="1454375" y="26538"/>
                      <a:pt x="1484714" y="-9446"/>
                      <a:pt x="1480128" y="2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8A13D7C9-3B31-41E9-8DA5-D8FF7E42A02E}"/>
                  </a:ext>
                </a:extLst>
              </p:cNvPr>
              <p:cNvSpPr/>
              <p:nvPr/>
            </p:nvSpPr>
            <p:spPr>
              <a:xfrm>
                <a:off x="5747915" y="5085791"/>
                <a:ext cx="1102032" cy="732864"/>
              </a:xfrm>
              <a:custGeom>
                <a:avLst/>
                <a:gdLst>
                  <a:gd name="connsiteX0" fmla="*/ 189335 w 1102032"/>
                  <a:gd name="connsiteY0" fmla="*/ 6909 h 732864"/>
                  <a:gd name="connsiteX1" fmla="*/ 610552 w 1102032"/>
                  <a:gd name="connsiteY1" fmla="*/ 9026 h 732864"/>
                  <a:gd name="connsiteX2" fmla="*/ 915352 w 1102032"/>
                  <a:gd name="connsiteY2" fmla="*/ 110626 h 732864"/>
                  <a:gd name="connsiteX3" fmla="*/ 1044468 w 1102032"/>
                  <a:gd name="connsiteY3" fmla="*/ 216459 h 732864"/>
                  <a:gd name="connsiteX4" fmla="*/ 1099502 w 1102032"/>
                  <a:gd name="connsiteY4" fmla="*/ 318059 h 732864"/>
                  <a:gd name="connsiteX5" fmla="*/ 1086802 w 1102032"/>
                  <a:gd name="connsiteY5" fmla="*/ 432359 h 732864"/>
                  <a:gd name="connsiteX6" fmla="*/ 1033885 w 1102032"/>
                  <a:gd name="connsiteY6" fmla="*/ 525492 h 732864"/>
                  <a:gd name="connsiteX7" fmla="*/ 932285 w 1102032"/>
                  <a:gd name="connsiteY7" fmla="*/ 603809 h 732864"/>
                  <a:gd name="connsiteX8" fmla="*/ 767185 w 1102032"/>
                  <a:gd name="connsiteY8" fmla="*/ 663076 h 732864"/>
                  <a:gd name="connsiteX9" fmla="*/ 676168 w 1102032"/>
                  <a:gd name="connsiteY9" fmla="*/ 680009 h 732864"/>
                  <a:gd name="connsiteX10" fmla="*/ 952 w 1102032"/>
                  <a:gd name="connsiteY10" fmla="*/ 730809 h 732864"/>
                  <a:gd name="connsiteX11" fmla="*/ 538585 w 1102032"/>
                  <a:gd name="connsiteY11" fmla="*/ 709642 h 732864"/>
                  <a:gd name="connsiteX12" fmla="*/ 980968 w 1102032"/>
                  <a:gd name="connsiteY12" fmla="*/ 591109 h 732864"/>
                  <a:gd name="connsiteX13" fmla="*/ 1086802 w 1102032"/>
                  <a:gd name="connsiteY13" fmla="*/ 294776 h 732864"/>
                  <a:gd name="connsiteX14" fmla="*/ 877252 w 1102032"/>
                  <a:gd name="connsiteY14" fmla="*/ 112742 h 732864"/>
                  <a:gd name="connsiteX15" fmla="*/ 608435 w 1102032"/>
                  <a:gd name="connsiteY15" fmla="*/ 25959 h 732864"/>
                  <a:gd name="connsiteX16" fmla="*/ 189335 w 1102032"/>
                  <a:gd name="connsiteY16" fmla="*/ 6909 h 73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2032" h="732864">
                    <a:moveTo>
                      <a:pt x="189335" y="6909"/>
                    </a:moveTo>
                    <a:cubicBezTo>
                      <a:pt x="189688" y="4087"/>
                      <a:pt x="489549" y="-8260"/>
                      <a:pt x="610552" y="9026"/>
                    </a:cubicBezTo>
                    <a:cubicBezTo>
                      <a:pt x="731555" y="26312"/>
                      <a:pt x="843033" y="76054"/>
                      <a:pt x="915352" y="110626"/>
                    </a:cubicBezTo>
                    <a:cubicBezTo>
                      <a:pt x="987671" y="145198"/>
                      <a:pt x="1013776" y="181887"/>
                      <a:pt x="1044468" y="216459"/>
                    </a:cubicBezTo>
                    <a:cubicBezTo>
                      <a:pt x="1075160" y="251031"/>
                      <a:pt x="1092446" y="282076"/>
                      <a:pt x="1099502" y="318059"/>
                    </a:cubicBezTo>
                    <a:cubicBezTo>
                      <a:pt x="1106558" y="354042"/>
                      <a:pt x="1097738" y="397787"/>
                      <a:pt x="1086802" y="432359"/>
                    </a:cubicBezTo>
                    <a:cubicBezTo>
                      <a:pt x="1075866" y="466931"/>
                      <a:pt x="1059638" y="496917"/>
                      <a:pt x="1033885" y="525492"/>
                    </a:cubicBezTo>
                    <a:cubicBezTo>
                      <a:pt x="1008132" y="554067"/>
                      <a:pt x="976735" y="580878"/>
                      <a:pt x="932285" y="603809"/>
                    </a:cubicBezTo>
                    <a:cubicBezTo>
                      <a:pt x="887835" y="626740"/>
                      <a:pt x="809871" y="650376"/>
                      <a:pt x="767185" y="663076"/>
                    </a:cubicBezTo>
                    <a:cubicBezTo>
                      <a:pt x="724499" y="675776"/>
                      <a:pt x="803873" y="668720"/>
                      <a:pt x="676168" y="680009"/>
                    </a:cubicBezTo>
                    <a:cubicBezTo>
                      <a:pt x="548463" y="691298"/>
                      <a:pt x="23882" y="725870"/>
                      <a:pt x="952" y="730809"/>
                    </a:cubicBezTo>
                    <a:cubicBezTo>
                      <a:pt x="-21978" y="735748"/>
                      <a:pt x="375249" y="732925"/>
                      <a:pt x="538585" y="709642"/>
                    </a:cubicBezTo>
                    <a:cubicBezTo>
                      <a:pt x="701921" y="686359"/>
                      <a:pt x="889599" y="660253"/>
                      <a:pt x="980968" y="591109"/>
                    </a:cubicBezTo>
                    <a:cubicBezTo>
                      <a:pt x="1072337" y="521965"/>
                      <a:pt x="1104088" y="374504"/>
                      <a:pt x="1086802" y="294776"/>
                    </a:cubicBezTo>
                    <a:cubicBezTo>
                      <a:pt x="1069516" y="215048"/>
                      <a:pt x="956980" y="157545"/>
                      <a:pt x="877252" y="112742"/>
                    </a:cubicBezTo>
                    <a:cubicBezTo>
                      <a:pt x="797524" y="67939"/>
                      <a:pt x="717443" y="43951"/>
                      <a:pt x="608435" y="25959"/>
                    </a:cubicBezTo>
                    <a:cubicBezTo>
                      <a:pt x="499427" y="7967"/>
                      <a:pt x="188982" y="9731"/>
                      <a:pt x="189335" y="6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89B23C7D-0AAE-4D09-B235-F4E01E9249D5}"/>
                  </a:ext>
                </a:extLst>
              </p:cNvPr>
              <p:cNvSpPr/>
              <p:nvPr/>
            </p:nvSpPr>
            <p:spPr>
              <a:xfrm>
                <a:off x="5844116" y="5024356"/>
                <a:ext cx="1164966" cy="845818"/>
              </a:xfrm>
              <a:custGeom>
                <a:avLst/>
                <a:gdLst>
                  <a:gd name="connsiteX0" fmla="*/ 175684 w 1164966"/>
                  <a:gd name="connsiteY0" fmla="*/ 2727 h 845818"/>
                  <a:gd name="connsiteX1" fmla="*/ 258234 w 1164966"/>
                  <a:gd name="connsiteY1" fmla="*/ 15427 h 845818"/>
                  <a:gd name="connsiteX2" fmla="*/ 624417 w 1164966"/>
                  <a:gd name="connsiteY2" fmla="*/ 42944 h 845818"/>
                  <a:gd name="connsiteX3" fmla="*/ 1001184 w 1164966"/>
                  <a:gd name="connsiteY3" fmla="*/ 182644 h 845818"/>
                  <a:gd name="connsiteX4" fmla="*/ 1147234 w 1164966"/>
                  <a:gd name="connsiteY4" fmla="*/ 332927 h 845818"/>
                  <a:gd name="connsiteX5" fmla="*/ 1155701 w 1164966"/>
                  <a:gd name="connsiteY5" fmla="*/ 462044 h 845818"/>
                  <a:gd name="connsiteX6" fmla="*/ 1085851 w 1164966"/>
                  <a:gd name="connsiteY6" fmla="*/ 580577 h 845818"/>
                  <a:gd name="connsiteX7" fmla="*/ 1018117 w 1164966"/>
                  <a:gd name="connsiteY7" fmla="*/ 648311 h 845818"/>
                  <a:gd name="connsiteX8" fmla="*/ 797984 w 1164966"/>
                  <a:gd name="connsiteY8" fmla="*/ 762611 h 845818"/>
                  <a:gd name="connsiteX9" fmla="*/ 601134 w 1164966"/>
                  <a:gd name="connsiteY9" fmla="*/ 798594 h 845818"/>
                  <a:gd name="connsiteX10" fmla="*/ 332317 w 1164966"/>
                  <a:gd name="connsiteY10" fmla="*/ 845161 h 845818"/>
                  <a:gd name="connsiteX11" fmla="*/ 1 w 1164966"/>
                  <a:gd name="connsiteY11" fmla="*/ 826111 h 845818"/>
                  <a:gd name="connsiteX12" fmla="*/ 336551 w 1164966"/>
                  <a:gd name="connsiteY12" fmla="*/ 828227 h 845818"/>
                  <a:gd name="connsiteX13" fmla="*/ 867834 w 1164966"/>
                  <a:gd name="connsiteY13" fmla="*/ 718161 h 845818"/>
                  <a:gd name="connsiteX14" fmla="*/ 1115484 w 1164966"/>
                  <a:gd name="connsiteY14" fmla="*/ 491677 h 845818"/>
                  <a:gd name="connsiteX15" fmla="*/ 1085851 w 1164966"/>
                  <a:gd name="connsiteY15" fmla="*/ 286361 h 845818"/>
                  <a:gd name="connsiteX16" fmla="*/ 973667 w 1164966"/>
                  <a:gd name="connsiteY16" fmla="*/ 165711 h 845818"/>
                  <a:gd name="connsiteX17" fmla="*/ 924984 w 1164966"/>
                  <a:gd name="connsiteY17" fmla="*/ 125494 h 845818"/>
                  <a:gd name="connsiteX18" fmla="*/ 793751 w 1164966"/>
                  <a:gd name="connsiteY18" fmla="*/ 68344 h 845818"/>
                  <a:gd name="connsiteX19" fmla="*/ 175684 w 1164966"/>
                  <a:gd name="connsiteY19" fmla="*/ 2727 h 8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4966" h="845818">
                    <a:moveTo>
                      <a:pt x="175684" y="2727"/>
                    </a:moveTo>
                    <a:cubicBezTo>
                      <a:pt x="86431" y="-6093"/>
                      <a:pt x="183445" y="8724"/>
                      <a:pt x="258234" y="15427"/>
                    </a:cubicBezTo>
                    <a:cubicBezTo>
                      <a:pt x="333023" y="22130"/>
                      <a:pt x="500592" y="15075"/>
                      <a:pt x="624417" y="42944"/>
                    </a:cubicBezTo>
                    <a:cubicBezTo>
                      <a:pt x="748242" y="70813"/>
                      <a:pt x="914048" y="134314"/>
                      <a:pt x="1001184" y="182644"/>
                    </a:cubicBezTo>
                    <a:cubicBezTo>
                      <a:pt x="1088320" y="230974"/>
                      <a:pt x="1121481" y="286360"/>
                      <a:pt x="1147234" y="332927"/>
                    </a:cubicBezTo>
                    <a:cubicBezTo>
                      <a:pt x="1172987" y="379494"/>
                      <a:pt x="1165931" y="420769"/>
                      <a:pt x="1155701" y="462044"/>
                    </a:cubicBezTo>
                    <a:cubicBezTo>
                      <a:pt x="1145471" y="503319"/>
                      <a:pt x="1108782" y="549533"/>
                      <a:pt x="1085851" y="580577"/>
                    </a:cubicBezTo>
                    <a:cubicBezTo>
                      <a:pt x="1062920" y="611622"/>
                      <a:pt x="1066095" y="617972"/>
                      <a:pt x="1018117" y="648311"/>
                    </a:cubicBezTo>
                    <a:cubicBezTo>
                      <a:pt x="970139" y="678650"/>
                      <a:pt x="867481" y="737564"/>
                      <a:pt x="797984" y="762611"/>
                    </a:cubicBezTo>
                    <a:cubicBezTo>
                      <a:pt x="728487" y="787658"/>
                      <a:pt x="601134" y="798594"/>
                      <a:pt x="601134" y="798594"/>
                    </a:cubicBezTo>
                    <a:cubicBezTo>
                      <a:pt x="523523" y="812352"/>
                      <a:pt x="432506" y="840575"/>
                      <a:pt x="332317" y="845161"/>
                    </a:cubicBezTo>
                    <a:cubicBezTo>
                      <a:pt x="232128" y="849747"/>
                      <a:pt x="-705" y="828933"/>
                      <a:pt x="1" y="826111"/>
                    </a:cubicBezTo>
                    <a:cubicBezTo>
                      <a:pt x="707" y="823289"/>
                      <a:pt x="191912" y="846219"/>
                      <a:pt x="336551" y="828227"/>
                    </a:cubicBezTo>
                    <a:cubicBezTo>
                      <a:pt x="481190" y="810235"/>
                      <a:pt x="738012" y="774253"/>
                      <a:pt x="867834" y="718161"/>
                    </a:cubicBezTo>
                    <a:cubicBezTo>
                      <a:pt x="997656" y="662069"/>
                      <a:pt x="1079148" y="563644"/>
                      <a:pt x="1115484" y="491677"/>
                    </a:cubicBezTo>
                    <a:cubicBezTo>
                      <a:pt x="1151820" y="419710"/>
                      <a:pt x="1109487" y="340689"/>
                      <a:pt x="1085851" y="286361"/>
                    </a:cubicBezTo>
                    <a:cubicBezTo>
                      <a:pt x="1062215" y="232033"/>
                      <a:pt x="1000478" y="192522"/>
                      <a:pt x="973667" y="165711"/>
                    </a:cubicBezTo>
                    <a:cubicBezTo>
                      <a:pt x="946856" y="138900"/>
                      <a:pt x="954970" y="141722"/>
                      <a:pt x="924984" y="125494"/>
                    </a:cubicBezTo>
                    <a:cubicBezTo>
                      <a:pt x="894998" y="109266"/>
                      <a:pt x="916165" y="90569"/>
                      <a:pt x="793751" y="68344"/>
                    </a:cubicBezTo>
                    <a:cubicBezTo>
                      <a:pt x="671337" y="46119"/>
                      <a:pt x="264937" y="11547"/>
                      <a:pt x="175684" y="2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76DBECF-945E-4D68-8652-988D34362552}"/>
                  </a:ext>
                </a:extLst>
              </p:cNvPr>
              <p:cNvSpPr/>
              <p:nvPr/>
            </p:nvSpPr>
            <p:spPr>
              <a:xfrm>
                <a:off x="6051541" y="5481588"/>
                <a:ext cx="277852" cy="32153"/>
              </a:xfrm>
              <a:custGeom>
                <a:avLst/>
                <a:gdLst>
                  <a:gd name="connsiteX0" fmla="*/ 9 w 277852"/>
                  <a:gd name="connsiteY0" fmla="*/ 7987 h 32153"/>
                  <a:gd name="connsiteX1" fmla="*/ 185747 w 277852"/>
                  <a:gd name="connsiteY1" fmla="*/ 17512 h 32153"/>
                  <a:gd name="connsiteX2" fmla="*/ 277822 w 277852"/>
                  <a:gd name="connsiteY2" fmla="*/ 31800 h 32153"/>
                  <a:gd name="connsiteX3" fmla="*/ 193684 w 277852"/>
                  <a:gd name="connsiteY3" fmla="*/ 1637 h 32153"/>
                  <a:gd name="connsiteX4" fmla="*/ 9 w 277852"/>
                  <a:gd name="connsiteY4" fmla="*/ 7987 h 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52" h="32153">
                    <a:moveTo>
                      <a:pt x="9" y="7987"/>
                    </a:moveTo>
                    <a:cubicBezTo>
                      <a:pt x="-1314" y="10633"/>
                      <a:pt x="139445" y="13543"/>
                      <a:pt x="185747" y="17512"/>
                    </a:cubicBezTo>
                    <a:cubicBezTo>
                      <a:pt x="232049" y="21481"/>
                      <a:pt x="276499" y="34446"/>
                      <a:pt x="277822" y="31800"/>
                    </a:cubicBezTo>
                    <a:cubicBezTo>
                      <a:pt x="279145" y="29154"/>
                      <a:pt x="237076" y="6929"/>
                      <a:pt x="193684" y="1637"/>
                    </a:cubicBezTo>
                    <a:cubicBezTo>
                      <a:pt x="150292" y="-3655"/>
                      <a:pt x="1332" y="5341"/>
                      <a:pt x="9" y="7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198CF90-75B2-44CE-B1CA-9C0D515E9912}"/>
                  </a:ext>
                </a:extLst>
              </p:cNvPr>
              <p:cNvSpPr/>
              <p:nvPr/>
            </p:nvSpPr>
            <p:spPr>
              <a:xfrm>
                <a:off x="6076141" y="5453045"/>
                <a:ext cx="302835" cy="42928"/>
              </a:xfrm>
              <a:custGeom>
                <a:avLst/>
                <a:gdLst>
                  <a:gd name="connsiteX0" fmla="*/ 809 w 302835"/>
                  <a:gd name="connsiteY0" fmla="*/ 18 h 42928"/>
                  <a:gd name="connsiteX1" fmla="*/ 213534 w 302835"/>
                  <a:gd name="connsiteY1" fmla="*/ 15893 h 42928"/>
                  <a:gd name="connsiteX2" fmla="*/ 302434 w 302835"/>
                  <a:gd name="connsiteY2" fmla="*/ 42880 h 42928"/>
                  <a:gd name="connsiteX3" fmla="*/ 242109 w 302835"/>
                  <a:gd name="connsiteY3" fmla="*/ 22243 h 42928"/>
                  <a:gd name="connsiteX4" fmla="*/ 143684 w 302835"/>
                  <a:gd name="connsiteY4" fmla="*/ 12718 h 42928"/>
                  <a:gd name="connsiteX5" fmla="*/ 809 w 302835"/>
                  <a:gd name="connsiteY5" fmla="*/ 18 h 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35" h="42928">
                    <a:moveTo>
                      <a:pt x="809" y="18"/>
                    </a:moveTo>
                    <a:cubicBezTo>
                      <a:pt x="12451" y="547"/>
                      <a:pt x="163263" y="8749"/>
                      <a:pt x="213534" y="15893"/>
                    </a:cubicBezTo>
                    <a:cubicBezTo>
                      <a:pt x="263805" y="23037"/>
                      <a:pt x="297672" y="41822"/>
                      <a:pt x="302434" y="42880"/>
                    </a:cubicBezTo>
                    <a:cubicBezTo>
                      <a:pt x="307196" y="43938"/>
                      <a:pt x="268567" y="27270"/>
                      <a:pt x="242109" y="22243"/>
                    </a:cubicBezTo>
                    <a:cubicBezTo>
                      <a:pt x="215651" y="17216"/>
                      <a:pt x="180990" y="15099"/>
                      <a:pt x="143684" y="12718"/>
                    </a:cubicBezTo>
                    <a:cubicBezTo>
                      <a:pt x="106378" y="10337"/>
                      <a:pt x="-10833" y="-511"/>
                      <a:pt x="8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4C4DC452-1726-4EBE-999F-F3ABFAF40C95}"/>
                  </a:ext>
                </a:extLst>
              </p:cNvPr>
              <p:cNvSpPr/>
              <p:nvPr/>
            </p:nvSpPr>
            <p:spPr>
              <a:xfrm>
                <a:off x="6188388" y="5581450"/>
                <a:ext cx="216417" cy="172225"/>
              </a:xfrm>
              <a:custGeom>
                <a:avLst/>
                <a:gdLst>
                  <a:gd name="connsiteX0" fmla="*/ 2862 w 216417"/>
                  <a:gd name="connsiteY0" fmla="*/ 170063 h 172225"/>
                  <a:gd name="connsiteX1" fmla="*/ 90175 w 216417"/>
                  <a:gd name="connsiteY1" fmla="*/ 144663 h 172225"/>
                  <a:gd name="connsiteX2" fmla="*/ 193362 w 216417"/>
                  <a:gd name="connsiteY2" fmla="*/ 82750 h 172225"/>
                  <a:gd name="connsiteX3" fmla="*/ 199712 w 216417"/>
                  <a:gd name="connsiteY3" fmla="*/ 46238 h 172225"/>
                  <a:gd name="connsiteX4" fmla="*/ 206062 w 216417"/>
                  <a:gd name="connsiteY4" fmla="*/ 200 h 172225"/>
                  <a:gd name="connsiteX5" fmla="*/ 210825 w 216417"/>
                  <a:gd name="connsiteY5" fmla="*/ 65288 h 172225"/>
                  <a:gd name="connsiteX6" fmla="*/ 199712 w 216417"/>
                  <a:gd name="connsiteY6" fmla="*/ 92275 h 172225"/>
                  <a:gd name="connsiteX7" fmla="*/ 2862 w 216417"/>
                  <a:gd name="connsiteY7" fmla="*/ 170063 h 1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17" h="172225">
                    <a:moveTo>
                      <a:pt x="2862" y="170063"/>
                    </a:moveTo>
                    <a:cubicBezTo>
                      <a:pt x="-15394" y="178794"/>
                      <a:pt x="58425" y="159215"/>
                      <a:pt x="90175" y="144663"/>
                    </a:cubicBezTo>
                    <a:cubicBezTo>
                      <a:pt x="121925" y="130111"/>
                      <a:pt x="175106" y="99154"/>
                      <a:pt x="193362" y="82750"/>
                    </a:cubicBezTo>
                    <a:cubicBezTo>
                      <a:pt x="211618" y="66346"/>
                      <a:pt x="197595" y="59996"/>
                      <a:pt x="199712" y="46238"/>
                    </a:cubicBezTo>
                    <a:cubicBezTo>
                      <a:pt x="201829" y="32480"/>
                      <a:pt x="204210" y="-2975"/>
                      <a:pt x="206062" y="200"/>
                    </a:cubicBezTo>
                    <a:cubicBezTo>
                      <a:pt x="207914" y="3375"/>
                      <a:pt x="211883" y="49942"/>
                      <a:pt x="210825" y="65288"/>
                    </a:cubicBezTo>
                    <a:cubicBezTo>
                      <a:pt x="209767" y="80634"/>
                      <a:pt x="229875" y="76929"/>
                      <a:pt x="199712" y="92275"/>
                    </a:cubicBezTo>
                    <a:cubicBezTo>
                      <a:pt x="169550" y="107621"/>
                      <a:pt x="21118" y="161332"/>
                      <a:pt x="2862" y="170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C0DEB1C2-8AFE-40D9-9001-254C1401F311}"/>
                  </a:ext>
                </a:extLst>
              </p:cNvPr>
              <p:cNvSpPr/>
              <p:nvPr/>
            </p:nvSpPr>
            <p:spPr>
              <a:xfrm>
                <a:off x="6224420" y="5595859"/>
                <a:ext cx="145156" cy="110046"/>
              </a:xfrm>
              <a:custGeom>
                <a:avLst/>
                <a:gdLst>
                  <a:gd name="connsiteX0" fmla="*/ 135105 w 145156"/>
                  <a:gd name="connsiteY0" fmla="*/ 79 h 110046"/>
                  <a:gd name="connsiteX1" fmla="*/ 120818 w 145156"/>
                  <a:gd name="connsiteY1" fmla="*/ 49291 h 110046"/>
                  <a:gd name="connsiteX2" fmla="*/ 90655 w 145156"/>
                  <a:gd name="connsiteY2" fmla="*/ 61991 h 110046"/>
                  <a:gd name="connsiteX3" fmla="*/ 168 w 145156"/>
                  <a:gd name="connsiteY3" fmla="*/ 109616 h 110046"/>
                  <a:gd name="connsiteX4" fmla="*/ 70018 w 145156"/>
                  <a:gd name="connsiteY4" fmla="*/ 84216 h 110046"/>
                  <a:gd name="connsiteX5" fmla="*/ 139868 w 145156"/>
                  <a:gd name="connsiteY5" fmla="*/ 61991 h 110046"/>
                  <a:gd name="connsiteX6" fmla="*/ 135105 w 145156"/>
                  <a:gd name="connsiteY6" fmla="*/ 79 h 1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56" h="110046">
                    <a:moveTo>
                      <a:pt x="135105" y="79"/>
                    </a:moveTo>
                    <a:cubicBezTo>
                      <a:pt x="131930" y="-2038"/>
                      <a:pt x="128226" y="38972"/>
                      <a:pt x="120818" y="49291"/>
                    </a:cubicBezTo>
                    <a:cubicBezTo>
                      <a:pt x="113410" y="59610"/>
                      <a:pt x="110763" y="51937"/>
                      <a:pt x="90655" y="61991"/>
                    </a:cubicBezTo>
                    <a:cubicBezTo>
                      <a:pt x="70547" y="72045"/>
                      <a:pt x="3607" y="105912"/>
                      <a:pt x="168" y="109616"/>
                    </a:cubicBezTo>
                    <a:cubicBezTo>
                      <a:pt x="-3271" y="113320"/>
                      <a:pt x="46735" y="92154"/>
                      <a:pt x="70018" y="84216"/>
                    </a:cubicBezTo>
                    <a:cubicBezTo>
                      <a:pt x="93301" y="76279"/>
                      <a:pt x="126904" y="73368"/>
                      <a:pt x="139868" y="61991"/>
                    </a:cubicBezTo>
                    <a:cubicBezTo>
                      <a:pt x="152832" y="50614"/>
                      <a:pt x="138280" y="2196"/>
                      <a:pt x="135105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B7CF43EE-0E32-4E40-9575-69D41722FEDB}"/>
                  </a:ext>
                </a:extLst>
              </p:cNvPr>
              <p:cNvSpPr/>
              <p:nvPr/>
            </p:nvSpPr>
            <p:spPr>
              <a:xfrm>
                <a:off x="6057467" y="5645079"/>
                <a:ext cx="210605" cy="111853"/>
              </a:xfrm>
              <a:custGeom>
                <a:avLst/>
                <a:gdLst>
                  <a:gd name="connsiteX0" fmla="*/ 2021 w 210605"/>
                  <a:gd name="connsiteY0" fmla="*/ 109609 h 111853"/>
                  <a:gd name="connsiteX1" fmla="*/ 205221 w 210605"/>
                  <a:gd name="connsiteY1" fmla="*/ 108021 h 111853"/>
                  <a:gd name="connsiteX2" fmla="*/ 151246 w 210605"/>
                  <a:gd name="connsiteY2" fmla="*/ 92146 h 111853"/>
                  <a:gd name="connsiteX3" fmla="*/ 144896 w 210605"/>
                  <a:gd name="connsiteY3" fmla="*/ 58809 h 111853"/>
                  <a:gd name="connsiteX4" fmla="*/ 141721 w 210605"/>
                  <a:gd name="connsiteY4" fmla="*/ 71 h 111853"/>
                  <a:gd name="connsiteX5" fmla="*/ 129021 w 210605"/>
                  <a:gd name="connsiteY5" fmla="*/ 71509 h 111853"/>
                  <a:gd name="connsiteX6" fmla="*/ 102033 w 210605"/>
                  <a:gd name="connsiteY6" fmla="*/ 81034 h 111853"/>
                  <a:gd name="connsiteX7" fmla="*/ 2021 w 210605"/>
                  <a:gd name="connsiteY7" fmla="*/ 109609 h 1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05" h="111853">
                    <a:moveTo>
                      <a:pt x="2021" y="109609"/>
                    </a:moveTo>
                    <a:cubicBezTo>
                      <a:pt x="19219" y="114107"/>
                      <a:pt x="180350" y="110932"/>
                      <a:pt x="205221" y="108021"/>
                    </a:cubicBezTo>
                    <a:cubicBezTo>
                      <a:pt x="230092" y="105110"/>
                      <a:pt x="161300" y="100348"/>
                      <a:pt x="151246" y="92146"/>
                    </a:cubicBezTo>
                    <a:cubicBezTo>
                      <a:pt x="141192" y="83944"/>
                      <a:pt x="146484" y="74155"/>
                      <a:pt x="144896" y="58809"/>
                    </a:cubicBezTo>
                    <a:cubicBezTo>
                      <a:pt x="143309" y="43463"/>
                      <a:pt x="144367" y="-2046"/>
                      <a:pt x="141721" y="71"/>
                    </a:cubicBezTo>
                    <a:cubicBezTo>
                      <a:pt x="139075" y="2188"/>
                      <a:pt x="135636" y="58015"/>
                      <a:pt x="129021" y="71509"/>
                    </a:cubicBezTo>
                    <a:cubicBezTo>
                      <a:pt x="122406" y="85003"/>
                      <a:pt x="121612" y="76536"/>
                      <a:pt x="102033" y="81034"/>
                    </a:cubicBezTo>
                    <a:cubicBezTo>
                      <a:pt x="82454" y="85532"/>
                      <a:pt x="-15177" y="105111"/>
                      <a:pt x="2021" y="109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FD4CF69D-505D-4A0D-B347-2128DF754EF7}"/>
                  </a:ext>
                </a:extLst>
              </p:cNvPr>
              <p:cNvSpPr/>
              <p:nvPr/>
            </p:nvSpPr>
            <p:spPr>
              <a:xfrm>
                <a:off x="6200615" y="5189835"/>
                <a:ext cx="452799" cy="474365"/>
              </a:xfrm>
              <a:custGeom>
                <a:avLst/>
                <a:gdLst>
                  <a:gd name="connsiteX0" fmla="*/ 225585 w 452799"/>
                  <a:gd name="connsiteY0" fmla="*/ 1290 h 474365"/>
                  <a:gd name="connsiteX1" fmla="*/ 347823 w 452799"/>
                  <a:gd name="connsiteY1" fmla="*/ 36215 h 474365"/>
                  <a:gd name="connsiteX2" fmla="*/ 433548 w 452799"/>
                  <a:gd name="connsiteY2" fmla="*/ 98128 h 474365"/>
                  <a:gd name="connsiteX3" fmla="*/ 452598 w 452799"/>
                  <a:gd name="connsiteY3" fmla="*/ 158453 h 474365"/>
                  <a:gd name="connsiteX4" fmla="*/ 427198 w 452799"/>
                  <a:gd name="connsiteY4" fmla="*/ 233065 h 474365"/>
                  <a:gd name="connsiteX5" fmla="*/ 322423 w 452799"/>
                  <a:gd name="connsiteY5" fmla="*/ 337840 h 474365"/>
                  <a:gd name="connsiteX6" fmla="*/ 231935 w 452799"/>
                  <a:gd name="connsiteY6" fmla="*/ 382290 h 474365"/>
                  <a:gd name="connsiteX7" fmla="*/ 168435 w 452799"/>
                  <a:gd name="connsiteY7" fmla="*/ 402928 h 474365"/>
                  <a:gd name="connsiteX8" fmla="*/ 160 w 452799"/>
                  <a:gd name="connsiteY8" fmla="*/ 474365 h 474365"/>
                  <a:gd name="connsiteX9" fmla="*/ 141448 w 452799"/>
                  <a:gd name="connsiteY9" fmla="*/ 402928 h 474365"/>
                  <a:gd name="connsiteX10" fmla="*/ 328773 w 452799"/>
                  <a:gd name="connsiteY10" fmla="*/ 315615 h 474365"/>
                  <a:gd name="connsiteX11" fmla="*/ 431960 w 452799"/>
                  <a:gd name="connsiteY11" fmla="*/ 185440 h 474365"/>
                  <a:gd name="connsiteX12" fmla="*/ 435135 w 452799"/>
                  <a:gd name="connsiteY12" fmla="*/ 131465 h 474365"/>
                  <a:gd name="connsiteX13" fmla="*/ 390685 w 452799"/>
                  <a:gd name="connsiteY13" fmla="*/ 80665 h 474365"/>
                  <a:gd name="connsiteX14" fmla="*/ 225585 w 452799"/>
                  <a:gd name="connsiteY14" fmla="*/ 1290 h 47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799" h="474365">
                    <a:moveTo>
                      <a:pt x="225585" y="1290"/>
                    </a:moveTo>
                    <a:cubicBezTo>
                      <a:pt x="218441" y="-6118"/>
                      <a:pt x="313163" y="20075"/>
                      <a:pt x="347823" y="36215"/>
                    </a:cubicBezTo>
                    <a:cubicBezTo>
                      <a:pt x="382483" y="52355"/>
                      <a:pt x="416086" y="77755"/>
                      <a:pt x="433548" y="98128"/>
                    </a:cubicBezTo>
                    <a:cubicBezTo>
                      <a:pt x="451011" y="118501"/>
                      <a:pt x="453656" y="135964"/>
                      <a:pt x="452598" y="158453"/>
                    </a:cubicBezTo>
                    <a:cubicBezTo>
                      <a:pt x="451540" y="180942"/>
                      <a:pt x="448894" y="203167"/>
                      <a:pt x="427198" y="233065"/>
                    </a:cubicBezTo>
                    <a:cubicBezTo>
                      <a:pt x="405502" y="262963"/>
                      <a:pt x="354967" y="312969"/>
                      <a:pt x="322423" y="337840"/>
                    </a:cubicBezTo>
                    <a:cubicBezTo>
                      <a:pt x="289879" y="362711"/>
                      <a:pt x="257600" y="371442"/>
                      <a:pt x="231935" y="382290"/>
                    </a:cubicBezTo>
                    <a:cubicBezTo>
                      <a:pt x="206270" y="393138"/>
                      <a:pt x="207064" y="387582"/>
                      <a:pt x="168435" y="402928"/>
                    </a:cubicBezTo>
                    <a:cubicBezTo>
                      <a:pt x="129806" y="418274"/>
                      <a:pt x="4658" y="474365"/>
                      <a:pt x="160" y="474365"/>
                    </a:cubicBezTo>
                    <a:cubicBezTo>
                      <a:pt x="-4338" y="474365"/>
                      <a:pt x="86679" y="429386"/>
                      <a:pt x="141448" y="402928"/>
                    </a:cubicBezTo>
                    <a:cubicBezTo>
                      <a:pt x="196217" y="376470"/>
                      <a:pt x="280354" y="351863"/>
                      <a:pt x="328773" y="315615"/>
                    </a:cubicBezTo>
                    <a:cubicBezTo>
                      <a:pt x="377192" y="279367"/>
                      <a:pt x="414233" y="216132"/>
                      <a:pt x="431960" y="185440"/>
                    </a:cubicBezTo>
                    <a:cubicBezTo>
                      <a:pt x="449687" y="154748"/>
                      <a:pt x="442014" y="148927"/>
                      <a:pt x="435135" y="131465"/>
                    </a:cubicBezTo>
                    <a:cubicBezTo>
                      <a:pt x="428256" y="114003"/>
                      <a:pt x="424552" y="101832"/>
                      <a:pt x="390685" y="80665"/>
                    </a:cubicBezTo>
                    <a:cubicBezTo>
                      <a:pt x="356818" y="59498"/>
                      <a:pt x="232729" y="8698"/>
                      <a:pt x="225585" y="1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49FE262-E8CB-4770-B786-A7651CBFED90}"/>
                  </a:ext>
                </a:extLst>
              </p:cNvPr>
              <p:cNvSpPr/>
              <p:nvPr/>
            </p:nvSpPr>
            <p:spPr>
              <a:xfrm>
                <a:off x="6090299" y="5192698"/>
                <a:ext cx="480123" cy="454216"/>
              </a:xfrm>
              <a:custGeom>
                <a:avLst/>
                <a:gdLst>
                  <a:gd name="connsiteX0" fmla="*/ 939 w 480123"/>
                  <a:gd name="connsiteY0" fmla="*/ 454040 h 454216"/>
                  <a:gd name="connsiteX1" fmla="*/ 197789 w 480123"/>
                  <a:gd name="connsiteY1" fmla="*/ 349265 h 454216"/>
                  <a:gd name="connsiteX2" fmla="*/ 318439 w 480123"/>
                  <a:gd name="connsiteY2" fmla="*/ 293702 h 454216"/>
                  <a:gd name="connsiteX3" fmla="*/ 427976 w 480123"/>
                  <a:gd name="connsiteY3" fmla="*/ 223852 h 454216"/>
                  <a:gd name="connsiteX4" fmla="*/ 459726 w 480123"/>
                  <a:gd name="connsiteY4" fmla="*/ 146065 h 454216"/>
                  <a:gd name="connsiteX5" fmla="*/ 454964 w 480123"/>
                  <a:gd name="connsiteY5" fmla="*/ 85740 h 454216"/>
                  <a:gd name="connsiteX6" fmla="*/ 343839 w 480123"/>
                  <a:gd name="connsiteY6" fmla="*/ 15 h 454216"/>
                  <a:gd name="connsiteX7" fmla="*/ 464489 w 480123"/>
                  <a:gd name="connsiteY7" fmla="*/ 79390 h 454216"/>
                  <a:gd name="connsiteX8" fmla="*/ 478776 w 480123"/>
                  <a:gd name="connsiteY8" fmla="*/ 161940 h 454216"/>
                  <a:gd name="connsiteX9" fmla="*/ 466076 w 480123"/>
                  <a:gd name="connsiteY9" fmla="*/ 198452 h 454216"/>
                  <a:gd name="connsiteX10" fmla="*/ 400989 w 480123"/>
                  <a:gd name="connsiteY10" fmla="*/ 255602 h 454216"/>
                  <a:gd name="connsiteX11" fmla="*/ 285101 w 480123"/>
                  <a:gd name="connsiteY11" fmla="*/ 322277 h 454216"/>
                  <a:gd name="connsiteX12" fmla="*/ 939 w 480123"/>
                  <a:gd name="connsiteY12" fmla="*/ 454040 h 4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123" h="454216">
                    <a:moveTo>
                      <a:pt x="939" y="454040"/>
                    </a:moveTo>
                    <a:cubicBezTo>
                      <a:pt x="-13613" y="458538"/>
                      <a:pt x="144872" y="375988"/>
                      <a:pt x="197789" y="349265"/>
                    </a:cubicBezTo>
                    <a:cubicBezTo>
                      <a:pt x="250706" y="322542"/>
                      <a:pt x="280075" y="314604"/>
                      <a:pt x="318439" y="293702"/>
                    </a:cubicBezTo>
                    <a:cubicBezTo>
                      <a:pt x="356803" y="272800"/>
                      <a:pt x="404428" y="248458"/>
                      <a:pt x="427976" y="223852"/>
                    </a:cubicBezTo>
                    <a:cubicBezTo>
                      <a:pt x="451524" y="199246"/>
                      <a:pt x="455228" y="169084"/>
                      <a:pt x="459726" y="146065"/>
                    </a:cubicBezTo>
                    <a:cubicBezTo>
                      <a:pt x="464224" y="123046"/>
                      <a:pt x="474279" y="110082"/>
                      <a:pt x="454964" y="85740"/>
                    </a:cubicBezTo>
                    <a:cubicBezTo>
                      <a:pt x="435650" y="61398"/>
                      <a:pt x="342251" y="1073"/>
                      <a:pt x="343839" y="15"/>
                    </a:cubicBezTo>
                    <a:cubicBezTo>
                      <a:pt x="345427" y="-1043"/>
                      <a:pt x="442000" y="52403"/>
                      <a:pt x="464489" y="79390"/>
                    </a:cubicBezTo>
                    <a:cubicBezTo>
                      <a:pt x="486978" y="106377"/>
                      <a:pt x="478512" y="142096"/>
                      <a:pt x="478776" y="161940"/>
                    </a:cubicBezTo>
                    <a:cubicBezTo>
                      <a:pt x="479041" y="181784"/>
                      <a:pt x="479040" y="182842"/>
                      <a:pt x="466076" y="198452"/>
                    </a:cubicBezTo>
                    <a:cubicBezTo>
                      <a:pt x="453112" y="214062"/>
                      <a:pt x="431151" y="234965"/>
                      <a:pt x="400989" y="255602"/>
                    </a:cubicBezTo>
                    <a:cubicBezTo>
                      <a:pt x="370827" y="276239"/>
                      <a:pt x="347807" y="291585"/>
                      <a:pt x="285101" y="322277"/>
                    </a:cubicBezTo>
                    <a:cubicBezTo>
                      <a:pt x="222395" y="352969"/>
                      <a:pt x="15491" y="449542"/>
                      <a:pt x="939" y="4540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284087D5-A07A-4ECD-8463-3E0BCD11841E}"/>
                </a:ext>
              </a:extLst>
            </p:cNvPr>
            <p:cNvSpPr/>
            <p:nvPr/>
          </p:nvSpPr>
          <p:spPr>
            <a:xfrm>
              <a:off x="6003773" y="4308454"/>
              <a:ext cx="1846421" cy="1642576"/>
            </a:xfrm>
            <a:custGeom>
              <a:avLst/>
              <a:gdLst>
                <a:gd name="connsiteX0" fmla="*/ 9677 w 1846421"/>
                <a:gd name="connsiteY0" fmla="*/ 304821 h 1642576"/>
                <a:gd name="connsiteX1" fmla="*/ 416077 w 1846421"/>
                <a:gd name="connsiteY1" fmla="*/ 276246 h 1642576"/>
                <a:gd name="connsiteX2" fmla="*/ 1038377 w 1846421"/>
                <a:gd name="connsiteY2" fmla="*/ 203221 h 1642576"/>
                <a:gd name="connsiteX3" fmla="*/ 1638452 w 1846421"/>
                <a:gd name="connsiteY3" fmla="*/ 69871 h 1642576"/>
                <a:gd name="connsiteX4" fmla="*/ 1844827 w 1846421"/>
                <a:gd name="connsiteY4" fmla="*/ 21 h 1642576"/>
                <a:gd name="connsiteX5" fmla="*/ 1733702 w 1846421"/>
                <a:gd name="connsiteY5" fmla="*/ 63521 h 1642576"/>
                <a:gd name="connsiteX6" fmla="*/ 1727352 w 1846421"/>
                <a:gd name="connsiteY6" fmla="*/ 155596 h 1642576"/>
                <a:gd name="connsiteX7" fmla="*/ 1587652 w 1846421"/>
                <a:gd name="connsiteY7" fmla="*/ 755671 h 1642576"/>
                <a:gd name="connsiteX8" fmla="*/ 1444777 w 1846421"/>
                <a:gd name="connsiteY8" fmla="*/ 1111271 h 1642576"/>
                <a:gd name="connsiteX9" fmla="*/ 1301902 w 1846421"/>
                <a:gd name="connsiteY9" fmla="*/ 1317646 h 1642576"/>
                <a:gd name="connsiteX10" fmla="*/ 1209827 w 1846421"/>
                <a:gd name="connsiteY10" fmla="*/ 1403371 h 1642576"/>
                <a:gd name="connsiteX11" fmla="*/ 1114577 w 1846421"/>
                <a:gd name="connsiteY11" fmla="*/ 1438296 h 1642576"/>
                <a:gd name="connsiteX12" fmla="*/ 863752 w 1846421"/>
                <a:gd name="connsiteY12" fmla="*/ 1492271 h 1642576"/>
                <a:gd name="connsiteX13" fmla="*/ 524027 w 1846421"/>
                <a:gd name="connsiteY13" fmla="*/ 1612921 h 1642576"/>
                <a:gd name="connsiteX14" fmla="*/ 54127 w 1846421"/>
                <a:gd name="connsiteY14" fmla="*/ 1641496 h 1642576"/>
                <a:gd name="connsiteX15" fmla="*/ 324002 w 1846421"/>
                <a:gd name="connsiteY15" fmla="*/ 1587521 h 1642576"/>
                <a:gd name="connsiteX16" fmla="*/ 847877 w 1846421"/>
                <a:gd name="connsiteY16" fmla="*/ 1473221 h 1642576"/>
                <a:gd name="connsiteX17" fmla="*/ 1032027 w 1846421"/>
                <a:gd name="connsiteY17" fmla="*/ 1320821 h 1642576"/>
                <a:gd name="connsiteX18" fmla="*/ 1095527 w 1846421"/>
                <a:gd name="connsiteY18" fmla="*/ 1060471 h 1642576"/>
                <a:gd name="connsiteX19" fmla="*/ 1032027 w 1846421"/>
                <a:gd name="connsiteY19" fmla="*/ 930296 h 1642576"/>
                <a:gd name="connsiteX20" fmla="*/ 841527 w 1846421"/>
                <a:gd name="connsiteY20" fmla="*/ 762021 h 1642576"/>
                <a:gd name="connsiteX21" fmla="*/ 514502 w 1846421"/>
                <a:gd name="connsiteY21" fmla="*/ 679471 h 1642576"/>
                <a:gd name="connsiteX22" fmla="*/ 276377 w 1846421"/>
                <a:gd name="connsiteY22" fmla="*/ 638196 h 1642576"/>
                <a:gd name="connsiteX23" fmla="*/ 31902 w 1846421"/>
                <a:gd name="connsiteY23" fmla="*/ 638196 h 1642576"/>
                <a:gd name="connsiteX24" fmla="*/ 117627 w 1846421"/>
                <a:gd name="connsiteY24" fmla="*/ 603271 h 1642576"/>
                <a:gd name="connsiteX25" fmla="*/ 9677 w 1846421"/>
                <a:gd name="connsiteY25" fmla="*/ 304821 h 1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421" h="1642576">
                  <a:moveTo>
                    <a:pt x="9677" y="304821"/>
                  </a:moveTo>
                  <a:cubicBezTo>
                    <a:pt x="59419" y="250317"/>
                    <a:pt x="244627" y="293179"/>
                    <a:pt x="416077" y="276246"/>
                  </a:cubicBezTo>
                  <a:cubicBezTo>
                    <a:pt x="587527" y="259313"/>
                    <a:pt x="834648" y="237617"/>
                    <a:pt x="1038377" y="203221"/>
                  </a:cubicBezTo>
                  <a:cubicBezTo>
                    <a:pt x="1242106" y="168825"/>
                    <a:pt x="1504044" y="103738"/>
                    <a:pt x="1638452" y="69871"/>
                  </a:cubicBezTo>
                  <a:cubicBezTo>
                    <a:pt x="1772860" y="36004"/>
                    <a:pt x="1828952" y="1079"/>
                    <a:pt x="1844827" y="21"/>
                  </a:cubicBezTo>
                  <a:cubicBezTo>
                    <a:pt x="1860702" y="-1037"/>
                    <a:pt x="1753281" y="37592"/>
                    <a:pt x="1733702" y="63521"/>
                  </a:cubicBezTo>
                  <a:cubicBezTo>
                    <a:pt x="1714123" y="89450"/>
                    <a:pt x="1751694" y="40238"/>
                    <a:pt x="1727352" y="155596"/>
                  </a:cubicBezTo>
                  <a:cubicBezTo>
                    <a:pt x="1703010" y="270954"/>
                    <a:pt x="1634748" y="596392"/>
                    <a:pt x="1587652" y="755671"/>
                  </a:cubicBezTo>
                  <a:cubicBezTo>
                    <a:pt x="1540556" y="914950"/>
                    <a:pt x="1492402" y="1017609"/>
                    <a:pt x="1444777" y="1111271"/>
                  </a:cubicBezTo>
                  <a:cubicBezTo>
                    <a:pt x="1397152" y="1204934"/>
                    <a:pt x="1341060" y="1268963"/>
                    <a:pt x="1301902" y="1317646"/>
                  </a:cubicBezTo>
                  <a:cubicBezTo>
                    <a:pt x="1262744" y="1366329"/>
                    <a:pt x="1241048" y="1383263"/>
                    <a:pt x="1209827" y="1403371"/>
                  </a:cubicBezTo>
                  <a:cubicBezTo>
                    <a:pt x="1178606" y="1423479"/>
                    <a:pt x="1172256" y="1423479"/>
                    <a:pt x="1114577" y="1438296"/>
                  </a:cubicBezTo>
                  <a:cubicBezTo>
                    <a:pt x="1056898" y="1453113"/>
                    <a:pt x="962177" y="1463167"/>
                    <a:pt x="863752" y="1492271"/>
                  </a:cubicBezTo>
                  <a:cubicBezTo>
                    <a:pt x="765327" y="1521375"/>
                    <a:pt x="658965" y="1588050"/>
                    <a:pt x="524027" y="1612921"/>
                  </a:cubicBezTo>
                  <a:cubicBezTo>
                    <a:pt x="389090" y="1637792"/>
                    <a:pt x="87465" y="1645729"/>
                    <a:pt x="54127" y="1641496"/>
                  </a:cubicBezTo>
                  <a:cubicBezTo>
                    <a:pt x="20789" y="1637263"/>
                    <a:pt x="324002" y="1587521"/>
                    <a:pt x="324002" y="1587521"/>
                  </a:cubicBezTo>
                  <a:cubicBezTo>
                    <a:pt x="456294" y="1559475"/>
                    <a:pt x="729873" y="1517671"/>
                    <a:pt x="847877" y="1473221"/>
                  </a:cubicBezTo>
                  <a:cubicBezTo>
                    <a:pt x="965881" y="1428771"/>
                    <a:pt x="990752" y="1389613"/>
                    <a:pt x="1032027" y="1320821"/>
                  </a:cubicBezTo>
                  <a:cubicBezTo>
                    <a:pt x="1073302" y="1252029"/>
                    <a:pt x="1095527" y="1125558"/>
                    <a:pt x="1095527" y="1060471"/>
                  </a:cubicBezTo>
                  <a:cubicBezTo>
                    <a:pt x="1095527" y="995384"/>
                    <a:pt x="1074360" y="980037"/>
                    <a:pt x="1032027" y="930296"/>
                  </a:cubicBezTo>
                  <a:cubicBezTo>
                    <a:pt x="989694" y="880555"/>
                    <a:pt x="927781" y="803825"/>
                    <a:pt x="841527" y="762021"/>
                  </a:cubicBezTo>
                  <a:cubicBezTo>
                    <a:pt x="755273" y="720217"/>
                    <a:pt x="608694" y="700108"/>
                    <a:pt x="514502" y="679471"/>
                  </a:cubicBezTo>
                  <a:cubicBezTo>
                    <a:pt x="420310" y="658834"/>
                    <a:pt x="356810" y="645075"/>
                    <a:pt x="276377" y="638196"/>
                  </a:cubicBezTo>
                  <a:cubicBezTo>
                    <a:pt x="195944" y="631317"/>
                    <a:pt x="58360" y="644017"/>
                    <a:pt x="31902" y="638196"/>
                  </a:cubicBezTo>
                  <a:cubicBezTo>
                    <a:pt x="5444" y="632375"/>
                    <a:pt x="117098" y="655129"/>
                    <a:pt x="117627" y="603271"/>
                  </a:cubicBezTo>
                  <a:cubicBezTo>
                    <a:pt x="118156" y="551413"/>
                    <a:pt x="-40065" y="359325"/>
                    <a:pt x="9677" y="304821"/>
                  </a:cubicBezTo>
                  <a:close/>
                </a:path>
              </a:pathLst>
            </a:custGeom>
            <a:solidFill>
              <a:srgbClr val="00206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E053AD08-9436-4FEB-B7DE-3B8015F99346}"/>
                </a:ext>
              </a:extLst>
            </p:cNvPr>
            <p:cNvSpPr/>
            <p:nvPr/>
          </p:nvSpPr>
          <p:spPr>
            <a:xfrm>
              <a:off x="7572024" y="3803593"/>
              <a:ext cx="1203732" cy="1321104"/>
            </a:xfrm>
            <a:custGeom>
              <a:avLst/>
              <a:gdLst>
                <a:gd name="connsiteX0" fmla="*/ 1203676 w 1203732"/>
                <a:gd name="connsiteY0" fmla="*/ 6407 h 1321104"/>
                <a:gd name="connsiteX1" fmla="*/ 803626 w 1203732"/>
                <a:gd name="connsiteY1" fmla="*/ 523932 h 1321104"/>
                <a:gd name="connsiteX2" fmla="*/ 428976 w 1203732"/>
                <a:gd name="connsiteY2" fmla="*/ 873182 h 1321104"/>
                <a:gd name="connsiteX3" fmla="*/ 67026 w 1203732"/>
                <a:gd name="connsiteY3" fmla="*/ 1212907 h 1321104"/>
                <a:gd name="connsiteX4" fmla="*/ 351 w 1203732"/>
                <a:gd name="connsiteY4" fmla="*/ 1317682 h 1321104"/>
                <a:gd name="connsiteX5" fmla="*/ 47976 w 1203732"/>
                <a:gd name="connsiteY5" fmla="*/ 1111307 h 1321104"/>
                <a:gd name="connsiteX6" fmla="*/ 194026 w 1203732"/>
                <a:gd name="connsiteY6" fmla="*/ 546157 h 1321104"/>
                <a:gd name="connsiteX7" fmla="*/ 352776 w 1203732"/>
                <a:gd name="connsiteY7" fmla="*/ 479482 h 1321104"/>
                <a:gd name="connsiteX8" fmla="*/ 829026 w 1203732"/>
                <a:gd name="connsiteY8" fmla="*/ 250882 h 1321104"/>
                <a:gd name="connsiteX9" fmla="*/ 1203676 w 1203732"/>
                <a:gd name="connsiteY9" fmla="*/ 6407 h 13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732" h="1321104">
                  <a:moveTo>
                    <a:pt x="1203676" y="6407"/>
                  </a:moveTo>
                  <a:cubicBezTo>
                    <a:pt x="1199443" y="51915"/>
                    <a:pt x="932743" y="379470"/>
                    <a:pt x="803626" y="523932"/>
                  </a:cubicBezTo>
                  <a:cubicBezTo>
                    <a:pt x="674509" y="668394"/>
                    <a:pt x="428976" y="873182"/>
                    <a:pt x="428976" y="873182"/>
                  </a:cubicBezTo>
                  <a:cubicBezTo>
                    <a:pt x="306209" y="988011"/>
                    <a:pt x="138463" y="1138824"/>
                    <a:pt x="67026" y="1212907"/>
                  </a:cubicBezTo>
                  <a:cubicBezTo>
                    <a:pt x="-4411" y="1286990"/>
                    <a:pt x="3526" y="1334615"/>
                    <a:pt x="351" y="1317682"/>
                  </a:cubicBezTo>
                  <a:cubicBezTo>
                    <a:pt x="-2824" y="1300749"/>
                    <a:pt x="15697" y="1239894"/>
                    <a:pt x="47976" y="1111307"/>
                  </a:cubicBezTo>
                  <a:cubicBezTo>
                    <a:pt x="80255" y="982720"/>
                    <a:pt x="143226" y="651461"/>
                    <a:pt x="194026" y="546157"/>
                  </a:cubicBezTo>
                  <a:cubicBezTo>
                    <a:pt x="244826" y="440853"/>
                    <a:pt x="246943" y="528694"/>
                    <a:pt x="352776" y="479482"/>
                  </a:cubicBezTo>
                  <a:cubicBezTo>
                    <a:pt x="458609" y="430270"/>
                    <a:pt x="686151" y="331844"/>
                    <a:pt x="829026" y="250882"/>
                  </a:cubicBezTo>
                  <a:cubicBezTo>
                    <a:pt x="971901" y="169920"/>
                    <a:pt x="1207909" y="-39101"/>
                    <a:pt x="1203676" y="6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6A978BE1-8ACC-42EC-B12B-7D85CAE08E31}"/>
                </a:ext>
              </a:extLst>
            </p:cNvPr>
            <p:cNvSpPr/>
            <p:nvPr/>
          </p:nvSpPr>
          <p:spPr>
            <a:xfrm>
              <a:off x="8620519" y="3397241"/>
              <a:ext cx="560477" cy="727106"/>
            </a:xfrm>
            <a:custGeom>
              <a:avLst/>
              <a:gdLst>
                <a:gd name="connsiteX0" fmla="*/ 558406 w 560477"/>
                <a:gd name="connsiteY0" fmla="*/ 9 h 727106"/>
                <a:gd name="connsiteX1" fmla="*/ 393306 w 560477"/>
                <a:gd name="connsiteY1" fmla="*/ 431809 h 727106"/>
                <a:gd name="connsiteX2" fmla="*/ 323456 w 560477"/>
                <a:gd name="connsiteY2" fmla="*/ 511184 h 727106"/>
                <a:gd name="connsiteX3" fmla="*/ 240906 w 560477"/>
                <a:gd name="connsiteY3" fmla="*/ 565159 h 727106"/>
                <a:gd name="connsiteX4" fmla="*/ 136131 w 560477"/>
                <a:gd name="connsiteY4" fmla="*/ 727084 h 727106"/>
                <a:gd name="connsiteX5" fmla="*/ 158356 w 560477"/>
                <a:gd name="connsiteY5" fmla="*/ 577859 h 727106"/>
                <a:gd name="connsiteX6" fmla="*/ 88506 w 560477"/>
                <a:gd name="connsiteY6" fmla="*/ 698509 h 727106"/>
                <a:gd name="connsiteX7" fmla="*/ 82156 w 560477"/>
                <a:gd name="connsiteY7" fmla="*/ 577859 h 727106"/>
                <a:gd name="connsiteX8" fmla="*/ 9131 w 560477"/>
                <a:gd name="connsiteY8" fmla="*/ 717559 h 727106"/>
                <a:gd name="connsiteX9" fmla="*/ 12306 w 560477"/>
                <a:gd name="connsiteY9" fmla="*/ 609609 h 727106"/>
                <a:gd name="connsiteX10" fmla="*/ 110731 w 560477"/>
                <a:gd name="connsiteY10" fmla="*/ 511184 h 727106"/>
                <a:gd name="connsiteX11" fmla="*/ 266306 w 560477"/>
                <a:gd name="connsiteY11" fmla="*/ 419109 h 727106"/>
                <a:gd name="connsiteX12" fmla="*/ 558406 w 560477"/>
                <a:gd name="connsiteY12" fmla="*/ 9 h 7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477" h="727106">
                  <a:moveTo>
                    <a:pt x="558406" y="9"/>
                  </a:moveTo>
                  <a:cubicBezTo>
                    <a:pt x="579573" y="2126"/>
                    <a:pt x="432464" y="346613"/>
                    <a:pt x="393306" y="431809"/>
                  </a:cubicBezTo>
                  <a:cubicBezTo>
                    <a:pt x="354148" y="517005"/>
                    <a:pt x="348856" y="488959"/>
                    <a:pt x="323456" y="511184"/>
                  </a:cubicBezTo>
                  <a:cubicBezTo>
                    <a:pt x="298056" y="533409"/>
                    <a:pt x="272127" y="529176"/>
                    <a:pt x="240906" y="565159"/>
                  </a:cubicBezTo>
                  <a:cubicBezTo>
                    <a:pt x="209685" y="601142"/>
                    <a:pt x="149889" y="724967"/>
                    <a:pt x="136131" y="727084"/>
                  </a:cubicBezTo>
                  <a:cubicBezTo>
                    <a:pt x="122373" y="729201"/>
                    <a:pt x="166293" y="582622"/>
                    <a:pt x="158356" y="577859"/>
                  </a:cubicBezTo>
                  <a:cubicBezTo>
                    <a:pt x="150418" y="573097"/>
                    <a:pt x="101206" y="698509"/>
                    <a:pt x="88506" y="698509"/>
                  </a:cubicBezTo>
                  <a:cubicBezTo>
                    <a:pt x="75806" y="698509"/>
                    <a:pt x="95385" y="574684"/>
                    <a:pt x="82156" y="577859"/>
                  </a:cubicBezTo>
                  <a:cubicBezTo>
                    <a:pt x="68927" y="581034"/>
                    <a:pt x="20773" y="712267"/>
                    <a:pt x="9131" y="717559"/>
                  </a:cubicBezTo>
                  <a:cubicBezTo>
                    <a:pt x="-2511" y="722851"/>
                    <a:pt x="-4627" y="644005"/>
                    <a:pt x="12306" y="609609"/>
                  </a:cubicBezTo>
                  <a:cubicBezTo>
                    <a:pt x="29239" y="575213"/>
                    <a:pt x="68398" y="542934"/>
                    <a:pt x="110731" y="511184"/>
                  </a:cubicBezTo>
                  <a:cubicBezTo>
                    <a:pt x="153064" y="479434"/>
                    <a:pt x="193281" y="499013"/>
                    <a:pt x="266306" y="419109"/>
                  </a:cubicBezTo>
                  <a:cubicBezTo>
                    <a:pt x="339331" y="339205"/>
                    <a:pt x="537239" y="-2108"/>
                    <a:pt x="558406" y="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6E36753D-5CEE-4063-9F50-B2C1CD43E346}"/>
                </a:ext>
              </a:extLst>
            </p:cNvPr>
            <p:cNvSpPr/>
            <p:nvPr/>
          </p:nvSpPr>
          <p:spPr>
            <a:xfrm>
              <a:off x="7757943" y="4143207"/>
              <a:ext cx="672927" cy="520023"/>
            </a:xfrm>
            <a:custGeom>
              <a:avLst/>
              <a:gdLst>
                <a:gd name="connsiteX0" fmla="*/ 170 w 672927"/>
                <a:gd name="connsiteY0" fmla="*/ 374818 h 520023"/>
                <a:gd name="connsiteX1" fmla="*/ 162095 w 672927"/>
                <a:gd name="connsiteY1" fmla="*/ 276393 h 520023"/>
                <a:gd name="connsiteX2" fmla="*/ 376407 w 672927"/>
                <a:gd name="connsiteY2" fmla="*/ 198606 h 520023"/>
                <a:gd name="connsiteX3" fmla="*/ 455782 w 672927"/>
                <a:gd name="connsiteY3" fmla="*/ 165268 h 520023"/>
                <a:gd name="connsiteX4" fmla="*/ 536745 w 672927"/>
                <a:gd name="connsiteY4" fmla="*/ 97006 h 520023"/>
                <a:gd name="connsiteX5" fmla="*/ 671682 w 672927"/>
                <a:gd name="connsiteY5" fmla="*/ 168 h 520023"/>
                <a:gd name="connsiteX6" fmla="*/ 595482 w 672927"/>
                <a:gd name="connsiteY6" fmla="*/ 77956 h 520023"/>
                <a:gd name="connsiteX7" fmla="*/ 455782 w 672927"/>
                <a:gd name="connsiteY7" fmla="*/ 231943 h 520023"/>
                <a:gd name="connsiteX8" fmla="*/ 395457 w 672927"/>
                <a:gd name="connsiteY8" fmla="*/ 339893 h 520023"/>
                <a:gd name="connsiteX9" fmla="*/ 289095 w 672927"/>
                <a:gd name="connsiteY9" fmla="*/ 449431 h 520023"/>
                <a:gd name="connsiteX10" fmla="*/ 158920 w 672927"/>
                <a:gd name="connsiteY10" fmla="*/ 514518 h 520023"/>
                <a:gd name="connsiteX11" fmla="*/ 57320 w 672927"/>
                <a:gd name="connsiteY11" fmla="*/ 508168 h 520023"/>
                <a:gd name="connsiteX12" fmla="*/ 82720 w 672927"/>
                <a:gd name="connsiteY12" fmla="*/ 441493 h 520023"/>
                <a:gd name="connsiteX13" fmla="*/ 139870 w 672927"/>
                <a:gd name="connsiteY13" fmla="*/ 387518 h 520023"/>
                <a:gd name="connsiteX14" fmla="*/ 244645 w 672927"/>
                <a:gd name="connsiteY14" fmla="*/ 374818 h 520023"/>
                <a:gd name="connsiteX15" fmla="*/ 112882 w 672927"/>
                <a:gd name="connsiteY15" fmla="*/ 444668 h 520023"/>
                <a:gd name="connsiteX16" fmla="*/ 131932 w 672927"/>
                <a:gd name="connsiteY16" fmla="*/ 495468 h 520023"/>
                <a:gd name="connsiteX17" fmla="*/ 225595 w 672927"/>
                <a:gd name="connsiteY17" fmla="*/ 470068 h 520023"/>
                <a:gd name="connsiteX18" fmla="*/ 339895 w 672927"/>
                <a:gd name="connsiteY18" fmla="*/ 390693 h 520023"/>
                <a:gd name="connsiteX19" fmla="*/ 389107 w 672927"/>
                <a:gd name="connsiteY19" fmla="*/ 252581 h 520023"/>
                <a:gd name="connsiteX20" fmla="*/ 298620 w 672927"/>
                <a:gd name="connsiteY20" fmla="*/ 265281 h 520023"/>
                <a:gd name="connsiteX21" fmla="*/ 173207 w 672927"/>
                <a:gd name="connsiteY21" fmla="*/ 325606 h 520023"/>
                <a:gd name="connsiteX22" fmla="*/ 131932 w 672927"/>
                <a:gd name="connsiteY22" fmla="*/ 347831 h 520023"/>
                <a:gd name="connsiteX23" fmla="*/ 170 w 672927"/>
                <a:gd name="connsiteY23" fmla="*/ 374818 h 5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2927" h="520023">
                  <a:moveTo>
                    <a:pt x="170" y="374818"/>
                  </a:moveTo>
                  <a:cubicBezTo>
                    <a:pt x="5197" y="362912"/>
                    <a:pt x="99389" y="305762"/>
                    <a:pt x="162095" y="276393"/>
                  </a:cubicBezTo>
                  <a:cubicBezTo>
                    <a:pt x="224801" y="247024"/>
                    <a:pt x="327459" y="217127"/>
                    <a:pt x="376407" y="198606"/>
                  </a:cubicBezTo>
                  <a:cubicBezTo>
                    <a:pt x="425355" y="180085"/>
                    <a:pt x="429059" y="182201"/>
                    <a:pt x="455782" y="165268"/>
                  </a:cubicBezTo>
                  <a:cubicBezTo>
                    <a:pt x="482505" y="148335"/>
                    <a:pt x="500762" y="124523"/>
                    <a:pt x="536745" y="97006"/>
                  </a:cubicBezTo>
                  <a:cubicBezTo>
                    <a:pt x="572728" y="69489"/>
                    <a:pt x="661893" y="3343"/>
                    <a:pt x="671682" y="168"/>
                  </a:cubicBezTo>
                  <a:cubicBezTo>
                    <a:pt x="681471" y="-3007"/>
                    <a:pt x="631465" y="39327"/>
                    <a:pt x="595482" y="77956"/>
                  </a:cubicBezTo>
                  <a:cubicBezTo>
                    <a:pt x="559499" y="116585"/>
                    <a:pt x="489119" y="188287"/>
                    <a:pt x="455782" y="231943"/>
                  </a:cubicBezTo>
                  <a:cubicBezTo>
                    <a:pt x="422445" y="275599"/>
                    <a:pt x="423238" y="303645"/>
                    <a:pt x="395457" y="339893"/>
                  </a:cubicBezTo>
                  <a:cubicBezTo>
                    <a:pt x="367676" y="376141"/>
                    <a:pt x="328518" y="420327"/>
                    <a:pt x="289095" y="449431"/>
                  </a:cubicBezTo>
                  <a:cubicBezTo>
                    <a:pt x="249672" y="478535"/>
                    <a:pt x="197549" y="504729"/>
                    <a:pt x="158920" y="514518"/>
                  </a:cubicBezTo>
                  <a:cubicBezTo>
                    <a:pt x="120291" y="524307"/>
                    <a:pt x="70020" y="520339"/>
                    <a:pt x="57320" y="508168"/>
                  </a:cubicBezTo>
                  <a:cubicBezTo>
                    <a:pt x="44620" y="495997"/>
                    <a:pt x="68962" y="461601"/>
                    <a:pt x="82720" y="441493"/>
                  </a:cubicBezTo>
                  <a:cubicBezTo>
                    <a:pt x="96478" y="421385"/>
                    <a:pt x="112883" y="398630"/>
                    <a:pt x="139870" y="387518"/>
                  </a:cubicBezTo>
                  <a:cubicBezTo>
                    <a:pt x="166857" y="376406"/>
                    <a:pt x="249143" y="365293"/>
                    <a:pt x="244645" y="374818"/>
                  </a:cubicBezTo>
                  <a:cubicBezTo>
                    <a:pt x="240147" y="384343"/>
                    <a:pt x="131667" y="424560"/>
                    <a:pt x="112882" y="444668"/>
                  </a:cubicBezTo>
                  <a:cubicBezTo>
                    <a:pt x="94097" y="464776"/>
                    <a:pt x="113147" y="491235"/>
                    <a:pt x="131932" y="495468"/>
                  </a:cubicBezTo>
                  <a:cubicBezTo>
                    <a:pt x="150717" y="499701"/>
                    <a:pt x="190935" y="487530"/>
                    <a:pt x="225595" y="470068"/>
                  </a:cubicBezTo>
                  <a:cubicBezTo>
                    <a:pt x="260255" y="452606"/>
                    <a:pt x="312643" y="426941"/>
                    <a:pt x="339895" y="390693"/>
                  </a:cubicBezTo>
                  <a:cubicBezTo>
                    <a:pt x="367147" y="354445"/>
                    <a:pt x="395986" y="273483"/>
                    <a:pt x="389107" y="252581"/>
                  </a:cubicBezTo>
                  <a:cubicBezTo>
                    <a:pt x="382228" y="231679"/>
                    <a:pt x="334603" y="253110"/>
                    <a:pt x="298620" y="265281"/>
                  </a:cubicBezTo>
                  <a:cubicBezTo>
                    <a:pt x="262637" y="277452"/>
                    <a:pt x="200988" y="311848"/>
                    <a:pt x="173207" y="325606"/>
                  </a:cubicBezTo>
                  <a:cubicBezTo>
                    <a:pt x="145426" y="339364"/>
                    <a:pt x="161036" y="336189"/>
                    <a:pt x="131932" y="347831"/>
                  </a:cubicBezTo>
                  <a:cubicBezTo>
                    <a:pt x="102828" y="359473"/>
                    <a:pt x="-4857" y="386724"/>
                    <a:pt x="170" y="374818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C8CDB9-440B-4B58-B0E6-3BD9E2D599CD}"/>
                </a:ext>
              </a:extLst>
            </p:cNvPr>
            <p:cNvSpPr/>
            <p:nvPr/>
          </p:nvSpPr>
          <p:spPr>
            <a:xfrm>
              <a:off x="5732874" y="5028474"/>
              <a:ext cx="1280665" cy="836024"/>
            </a:xfrm>
            <a:custGeom>
              <a:avLst/>
              <a:gdLst>
                <a:gd name="connsiteX0" fmla="*/ 246709 w 1280665"/>
                <a:gd name="connsiteY0" fmla="*/ 726 h 836024"/>
                <a:gd name="connsiteX1" fmla="*/ 780109 w 1280665"/>
                <a:gd name="connsiteY1" fmla="*/ 55759 h 836024"/>
                <a:gd name="connsiteX2" fmla="*/ 1080676 w 1280665"/>
                <a:gd name="connsiteY2" fmla="*/ 148893 h 836024"/>
                <a:gd name="connsiteX3" fmla="*/ 1277526 w 1280665"/>
                <a:gd name="connsiteY3" fmla="*/ 411359 h 836024"/>
                <a:gd name="connsiteX4" fmla="*/ 1192859 w 1280665"/>
                <a:gd name="connsiteY4" fmla="*/ 576459 h 836024"/>
                <a:gd name="connsiteX5" fmla="*/ 1074326 w 1280665"/>
                <a:gd name="connsiteY5" fmla="*/ 678059 h 836024"/>
                <a:gd name="connsiteX6" fmla="*/ 858426 w 1280665"/>
                <a:gd name="connsiteY6" fmla="*/ 764843 h 836024"/>
                <a:gd name="connsiteX7" fmla="*/ 555743 w 1280665"/>
                <a:gd name="connsiteY7" fmla="*/ 824109 h 836024"/>
                <a:gd name="connsiteX8" fmla="*/ 344076 w 1280665"/>
                <a:gd name="connsiteY8" fmla="*/ 834693 h 836024"/>
                <a:gd name="connsiteX9" fmla="*/ 3293 w 1280665"/>
                <a:gd name="connsiteY9" fmla="*/ 805059 h 836024"/>
                <a:gd name="connsiteX10" fmla="*/ 566326 w 1280665"/>
                <a:gd name="connsiteY10" fmla="*/ 752143 h 836024"/>
                <a:gd name="connsiteX11" fmla="*/ 1072209 w 1280665"/>
                <a:gd name="connsiteY11" fmla="*/ 597626 h 836024"/>
                <a:gd name="connsiteX12" fmla="*/ 1078559 w 1280665"/>
                <a:gd name="connsiteY12" fmla="*/ 369026 h 836024"/>
                <a:gd name="connsiteX13" fmla="*/ 991776 w 1280665"/>
                <a:gd name="connsiteY13" fmla="*/ 195459 h 836024"/>
                <a:gd name="connsiteX14" fmla="*/ 714493 w 1280665"/>
                <a:gd name="connsiteY14" fmla="*/ 93859 h 836024"/>
                <a:gd name="connsiteX15" fmla="*/ 246709 w 1280665"/>
                <a:gd name="connsiteY15" fmla="*/ 726 h 8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665" h="836024">
                  <a:moveTo>
                    <a:pt x="246709" y="726"/>
                  </a:moveTo>
                  <a:cubicBezTo>
                    <a:pt x="257645" y="-5624"/>
                    <a:pt x="641115" y="31065"/>
                    <a:pt x="780109" y="55759"/>
                  </a:cubicBezTo>
                  <a:cubicBezTo>
                    <a:pt x="919103" y="80453"/>
                    <a:pt x="997773" y="89626"/>
                    <a:pt x="1080676" y="148893"/>
                  </a:cubicBezTo>
                  <a:cubicBezTo>
                    <a:pt x="1163579" y="208160"/>
                    <a:pt x="1258829" y="340098"/>
                    <a:pt x="1277526" y="411359"/>
                  </a:cubicBezTo>
                  <a:cubicBezTo>
                    <a:pt x="1296223" y="482620"/>
                    <a:pt x="1226726" y="532009"/>
                    <a:pt x="1192859" y="576459"/>
                  </a:cubicBezTo>
                  <a:cubicBezTo>
                    <a:pt x="1158992" y="620909"/>
                    <a:pt x="1130065" y="646662"/>
                    <a:pt x="1074326" y="678059"/>
                  </a:cubicBezTo>
                  <a:cubicBezTo>
                    <a:pt x="1018587" y="709456"/>
                    <a:pt x="944857" y="740501"/>
                    <a:pt x="858426" y="764843"/>
                  </a:cubicBezTo>
                  <a:cubicBezTo>
                    <a:pt x="771995" y="789185"/>
                    <a:pt x="641468" y="812467"/>
                    <a:pt x="555743" y="824109"/>
                  </a:cubicBezTo>
                  <a:cubicBezTo>
                    <a:pt x="470018" y="835751"/>
                    <a:pt x="436151" y="837868"/>
                    <a:pt x="344076" y="834693"/>
                  </a:cubicBezTo>
                  <a:cubicBezTo>
                    <a:pt x="252001" y="831518"/>
                    <a:pt x="-33749" y="818817"/>
                    <a:pt x="3293" y="805059"/>
                  </a:cubicBezTo>
                  <a:cubicBezTo>
                    <a:pt x="40335" y="791301"/>
                    <a:pt x="388173" y="786715"/>
                    <a:pt x="566326" y="752143"/>
                  </a:cubicBezTo>
                  <a:cubicBezTo>
                    <a:pt x="744479" y="717571"/>
                    <a:pt x="986837" y="661479"/>
                    <a:pt x="1072209" y="597626"/>
                  </a:cubicBezTo>
                  <a:cubicBezTo>
                    <a:pt x="1157581" y="533773"/>
                    <a:pt x="1091964" y="436054"/>
                    <a:pt x="1078559" y="369026"/>
                  </a:cubicBezTo>
                  <a:cubicBezTo>
                    <a:pt x="1065154" y="301998"/>
                    <a:pt x="1052454" y="241320"/>
                    <a:pt x="991776" y="195459"/>
                  </a:cubicBezTo>
                  <a:cubicBezTo>
                    <a:pt x="931098" y="149598"/>
                    <a:pt x="840787" y="122787"/>
                    <a:pt x="714493" y="93859"/>
                  </a:cubicBezTo>
                  <a:cubicBezTo>
                    <a:pt x="588199" y="64931"/>
                    <a:pt x="235773" y="7076"/>
                    <a:pt x="246709" y="7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53EA6B66-3317-4929-A586-D17933F97FF4}"/>
                </a:ext>
              </a:extLst>
            </p:cNvPr>
            <p:cNvSpPr/>
            <p:nvPr/>
          </p:nvSpPr>
          <p:spPr>
            <a:xfrm>
              <a:off x="6065566" y="5455354"/>
              <a:ext cx="304567" cy="55528"/>
            </a:xfrm>
            <a:custGeom>
              <a:avLst/>
              <a:gdLst>
                <a:gd name="connsiteX0" fmla="*/ 801 w 304567"/>
                <a:gd name="connsiteY0" fmla="*/ 1413 h 55528"/>
                <a:gd name="connsiteX1" fmla="*/ 229401 w 304567"/>
                <a:gd name="connsiteY1" fmla="*/ 7763 h 55528"/>
                <a:gd name="connsiteX2" fmla="*/ 303484 w 304567"/>
                <a:gd name="connsiteY2" fmla="*/ 50096 h 55528"/>
                <a:gd name="connsiteX3" fmla="*/ 265384 w 304567"/>
                <a:gd name="connsiteY3" fmla="*/ 52213 h 55528"/>
                <a:gd name="connsiteX4" fmla="*/ 157434 w 304567"/>
                <a:gd name="connsiteY4" fmla="*/ 24696 h 55528"/>
                <a:gd name="connsiteX5" fmla="*/ 801 w 304567"/>
                <a:gd name="connsiteY5" fmla="*/ 1413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67" h="55528">
                  <a:moveTo>
                    <a:pt x="801" y="1413"/>
                  </a:moveTo>
                  <a:cubicBezTo>
                    <a:pt x="12796" y="-1409"/>
                    <a:pt x="178954" y="-351"/>
                    <a:pt x="229401" y="7763"/>
                  </a:cubicBezTo>
                  <a:cubicBezTo>
                    <a:pt x="279848" y="15877"/>
                    <a:pt x="297487" y="42688"/>
                    <a:pt x="303484" y="50096"/>
                  </a:cubicBezTo>
                  <a:cubicBezTo>
                    <a:pt x="309481" y="57504"/>
                    <a:pt x="289726" y="56446"/>
                    <a:pt x="265384" y="52213"/>
                  </a:cubicBezTo>
                  <a:cubicBezTo>
                    <a:pt x="241042" y="47980"/>
                    <a:pt x="200120" y="29635"/>
                    <a:pt x="157434" y="24696"/>
                  </a:cubicBezTo>
                  <a:cubicBezTo>
                    <a:pt x="114748" y="19757"/>
                    <a:pt x="-11194" y="4235"/>
                    <a:pt x="801" y="141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23EB24B8-D230-4517-AF35-7718F8F545D0}"/>
                </a:ext>
              </a:extLst>
            </p:cNvPr>
            <p:cNvSpPr/>
            <p:nvPr/>
          </p:nvSpPr>
          <p:spPr>
            <a:xfrm>
              <a:off x="6230938" y="5576880"/>
              <a:ext cx="171852" cy="155903"/>
            </a:xfrm>
            <a:custGeom>
              <a:avLst/>
              <a:gdLst>
                <a:gd name="connsiteX0" fmla="*/ 161925 w 171852"/>
                <a:gd name="connsiteY0" fmla="*/ 8 h 155903"/>
                <a:gd name="connsiteX1" fmla="*/ 169862 w 171852"/>
                <a:gd name="connsiteY1" fmla="*/ 73033 h 155903"/>
                <a:gd name="connsiteX2" fmla="*/ 133350 w 171852"/>
                <a:gd name="connsiteY2" fmla="*/ 95258 h 155903"/>
                <a:gd name="connsiteX3" fmla="*/ 79375 w 171852"/>
                <a:gd name="connsiteY3" fmla="*/ 123833 h 155903"/>
                <a:gd name="connsiteX4" fmla="*/ 0 w 171852"/>
                <a:gd name="connsiteY4" fmla="*/ 155583 h 155903"/>
                <a:gd name="connsiteX5" fmla="*/ 79375 w 171852"/>
                <a:gd name="connsiteY5" fmla="*/ 103195 h 155903"/>
                <a:gd name="connsiteX6" fmla="*/ 119062 w 171852"/>
                <a:gd name="connsiteY6" fmla="*/ 68270 h 155903"/>
                <a:gd name="connsiteX7" fmla="*/ 161925 w 171852"/>
                <a:gd name="connsiteY7" fmla="*/ 8 h 1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52" h="155903">
                  <a:moveTo>
                    <a:pt x="161925" y="8"/>
                  </a:moveTo>
                  <a:cubicBezTo>
                    <a:pt x="170392" y="802"/>
                    <a:pt x="174624" y="57158"/>
                    <a:pt x="169862" y="73033"/>
                  </a:cubicBezTo>
                  <a:cubicBezTo>
                    <a:pt x="165100" y="88908"/>
                    <a:pt x="148431" y="86791"/>
                    <a:pt x="133350" y="95258"/>
                  </a:cubicBezTo>
                  <a:cubicBezTo>
                    <a:pt x="118269" y="103725"/>
                    <a:pt x="101600" y="113779"/>
                    <a:pt x="79375" y="123833"/>
                  </a:cubicBezTo>
                  <a:cubicBezTo>
                    <a:pt x="57150" y="133887"/>
                    <a:pt x="0" y="159023"/>
                    <a:pt x="0" y="155583"/>
                  </a:cubicBezTo>
                  <a:cubicBezTo>
                    <a:pt x="0" y="152143"/>
                    <a:pt x="59532" y="117747"/>
                    <a:pt x="79375" y="103195"/>
                  </a:cubicBezTo>
                  <a:cubicBezTo>
                    <a:pt x="99218" y="88643"/>
                    <a:pt x="106891" y="82028"/>
                    <a:pt x="119062" y="68270"/>
                  </a:cubicBezTo>
                  <a:cubicBezTo>
                    <a:pt x="131233" y="54512"/>
                    <a:pt x="153458" y="-786"/>
                    <a:pt x="161925" y="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0FFD34E0-6591-47E9-955F-A4A392AA696C}"/>
                </a:ext>
              </a:extLst>
            </p:cNvPr>
            <p:cNvSpPr/>
            <p:nvPr/>
          </p:nvSpPr>
          <p:spPr>
            <a:xfrm>
              <a:off x="6055442" y="5211719"/>
              <a:ext cx="596491" cy="543470"/>
            </a:xfrm>
            <a:custGeom>
              <a:avLst/>
              <a:gdLst>
                <a:gd name="connsiteX0" fmla="*/ 432671 w 596491"/>
                <a:gd name="connsiteY0" fmla="*/ 44 h 543470"/>
                <a:gd name="connsiteX1" fmla="*/ 585071 w 596491"/>
                <a:gd name="connsiteY1" fmla="*/ 95294 h 543470"/>
                <a:gd name="connsiteX2" fmla="*/ 575546 w 596491"/>
                <a:gd name="connsiteY2" fmla="*/ 190544 h 543470"/>
                <a:gd name="connsiteX3" fmla="*/ 496171 w 596491"/>
                <a:gd name="connsiteY3" fmla="*/ 284206 h 543470"/>
                <a:gd name="connsiteX4" fmla="*/ 364408 w 596491"/>
                <a:gd name="connsiteY4" fmla="*/ 363581 h 543470"/>
                <a:gd name="connsiteX5" fmla="*/ 143746 w 596491"/>
                <a:gd name="connsiteY5" fmla="*/ 454069 h 543470"/>
                <a:gd name="connsiteX6" fmla="*/ 140571 w 596491"/>
                <a:gd name="connsiteY6" fmla="*/ 517569 h 543470"/>
                <a:gd name="connsiteX7" fmla="*/ 181846 w 596491"/>
                <a:gd name="connsiteY7" fmla="*/ 538206 h 543470"/>
                <a:gd name="connsiteX8" fmla="*/ 126283 w 596491"/>
                <a:gd name="connsiteY8" fmla="*/ 530269 h 543470"/>
                <a:gd name="connsiteX9" fmla="*/ 2458 w 596491"/>
                <a:gd name="connsiteY9" fmla="*/ 542969 h 543470"/>
                <a:gd name="connsiteX10" fmla="*/ 43733 w 596491"/>
                <a:gd name="connsiteY10" fmla="*/ 509631 h 543470"/>
                <a:gd name="connsiteX11" fmla="*/ 43733 w 596491"/>
                <a:gd name="connsiteY11" fmla="*/ 442956 h 543470"/>
                <a:gd name="connsiteX12" fmla="*/ 113583 w 596491"/>
                <a:gd name="connsiteY12" fmla="*/ 398506 h 543470"/>
                <a:gd name="connsiteX13" fmla="*/ 331071 w 596491"/>
                <a:gd name="connsiteY13" fmla="*/ 288969 h 543470"/>
                <a:gd name="connsiteX14" fmla="*/ 494583 w 596491"/>
                <a:gd name="connsiteY14" fmla="*/ 163556 h 543470"/>
                <a:gd name="connsiteX15" fmla="*/ 486646 w 596491"/>
                <a:gd name="connsiteY15" fmla="*/ 84181 h 543470"/>
                <a:gd name="connsiteX16" fmla="*/ 432671 w 596491"/>
                <a:gd name="connsiteY16" fmla="*/ 44 h 5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491" h="543470">
                  <a:moveTo>
                    <a:pt x="432671" y="44"/>
                  </a:moveTo>
                  <a:cubicBezTo>
                    <a:pt x="449075" y="1896"/>
                    <a:pt x="561259" y="63544"/>
                    <a:pt x="585071" y="95294"/>
                  </a:cubicBezTo>
                  <a:cubicBezTo>
                    <a:pt x="608883" y="127044"/>
                    <a:pt x="590363" y="159059"/>
                    <a:pt x="575546" y="190544"/>
                  </a:cubicBezTo>
                  <a:cubicBezTo>
                    <a:pt x="560729" y="222029"/>
                    <a:pt x="531361" y="255366"/>
                    <a:pt x="496171" y="284206"/>
                  </a:cubicBezTo>
                  <a:cubicBezTo>
                    <a:pt x="460981" y="313046"/>
                    <a:pt x="423145" y="335271"/>
                    <a:pt x="364408" y="363581"/>
                  </a:cubicBezTo>
                  <a:cubicBezTo>
                    <a:pt x="305671" y="391891"/>
                    <a:pt x="181052" y="428404"/>
                    <a:pt x="143746" y="454069"/>
                  </a:cubicBezTo>
                  <a:cubicBezTo>
                    <a:pt x="106440" y="479734"/>
                    <a:pt x="134221" y="503546"/>
                    <a:pt x="140571" y="517569"/>
                  </a:cubicBezTo>
                  <a:cubicBezTo>
                    <a:pt x="146921" y="531592"/>
                    <a:pt x="184227" y="536089"/>
                    <a:pt x="181846" y="538206"/>
                  </a:cubicBezTo>
                  <a:cubicBezTo>
                    <a:pt x="179465" y="540323"/>
                    <a:pt x="156181" y="529475"/>
                    <a:pt x="126283" y="530269"/>
                  </a:cubicBezTo>
                  <a:cubicBezTo>
                    <a:pt x="96385" y="531063"/>
                    <a:pt x="16216" y="546409"/>
                    <a:pt x="2458" y="542969"/>
                  </a:cubicBezTo>
                  <a:cubicBezTo>
                    <a:pt x="-11300" y="539529"/>
                    <a:pt x="36854" y="526300"/>
                    <a:pt x="43733" y="509631"/>
                  </a:cubicBezTo>
                  <a:cubicBezTo>
                    <a:pt x="50612" y="492962"/>
                    <a:pt x="32091" y="461477"/>
                    <a:pt x="43733" y="442956"/>
                  </a:cubicBezTo>
                  <a:cubicBezTo>
                    <a:pt x="55375" y="424435"/>
                    <a:pt x="65693" y="424170"/>
                    <a:pt x="113583" y="398506"/>
                  </a:cubicBezTo>
                  <a:cubicBezTo>
                    <a:pt x="161473" y="372842"/>
                    <a:pt x="267571" y="328127"/>
                    <a:pt x="331071" y="288969"/>
                  </a:cubicBezTo>
                  <a:cubicBezTo>
                    <a:pt x="394571" y="249811"/>
                    <a:pt x="468654" y="197687"/>
                    <a:pt x="494583" y="163556"/>
                  </a:cubicBezTo>
                  <a:cubicBezTo>
                    <a:pt x="520512" y="129425"/>
                    <a:pt x="498288" y="114079"/>
                    <a:pt x="486646" y="84181"/>
                  </a:cubicBezTo>
                  <a:cubicBezTo>
                    <a:pt x="475004" y="54283"/>
                    <a:pt x="416267" y="-1808"/>
                    <a:pt x="432671" y="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1" name="黄色縞">
              <a:extLst>
                <a:ext uri="{FF2B5EF4-FFF2-40B4-BE49-F238E27FC236}">
                  <a16:creationId xmlns:a16="http://schemas.microsoft.com/office/drawing/2014/main" id="{0DADE547-1004-422E-9D51-E9E5370480A7}"/>
                </a:ext>
              </a:extLst>
            </p:cNvPr>
            <p:cNvGrpSpPr/>
            <p:nvPr/>
          </p:nvGrpSpPr>
          <p:grpSpPr>
            <a:xfrm>
              <a:off x="5711380" y="4425447"/>
              <a:ext cx="1997502" cy="1354331"/>
              <a:chOff x="5711380" y="4425447"/>
              <a:chExt cx="1997502" cy="1354331"/>
            </a:xfrm>
          </p:grpSpPr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6F8FFE1-CF45-441A-9BAD-DEF0348D78A1}"/>
                  </a:ext>
                </a:extLst>
              </p:cNvPr>
              <p:cNvSpPr/>
              <p:nvPr/>
            </p:nvSpPr>
            <p:spPr>
              <a:xfrm>
                <a:off x="6963930" y="5618275"/>
                <a:ext cx="348888" cy="44402"/>
              </a:xfrm>
              <a:custGeom>
                <a:avLst/>
                <a:gdLst>
                  <a:gd name="connsiteX0" fmla="*/ 2020 w 348888"/>
                  <a:gd name="connsiteY0" fmla="*/ 44338 h 44402"/>
                  <a:gd name="connsiteX1" fmla="*/ 332220 w 348888"/>
                  <a:gd name="connsiteY1" fmla="*/ 11000 h 44402"/>
                  <a:gd name="connsiteX2" fmla="*/ 289358 w 348888"/>
                  <a:gd name="connsiteY2" fmla="*/ 3063 h 44402"/>
                  <a:gd name="connsiteX3" fmla="*/ 197283 w 348888"/>
                  <a:gd name="connsiteY3" fmla="*/ 1475 h 44402"/>
                  <a:gd name="connsiteX4" fmla="*/ 2020 w 348888"/>
                  <a:gd name="connsiteY4" fmla="*/ 44338 h 4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888" h="44402">
                    <a:moveTo>
                      <a:pt x="2020" y="44338"/>
                    </a:moveTo>
                    <a:cubicBezTo>
                      <a:pt x="24509" y="45925"/>
                      <a:pt x="284330" y="17879"/>
                      <a:pt x="332220" y="11000"/>
                    </a:cubicBezTo>
                    <a:cubicBezTo>
                      <a:pt x="380110" y="4121"/>
                      <a:pt x="311847" y="4650"/>
                      <a:pt x="289358" y="3063"/>
                    </a:cubicBezTo>
                    <a:cubicBezTo>
                      <a:pt x="266869" y="1476"/>
                      <a:pt x="243320" y="-1964"/>
                      <a:pt x="197283" y="1475"/>
                    </a:cubicBezTo>
                    <a:cubicBezTo>
                      <a:pt x="151246" y="4914"/>
                      <a:pt x="-20469" y="42751"/>
                      <a:pt x="2020" y="443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3E685204-61FB-4652-A5BA-A353C3BC765C}"/>
                  </a:ext>
                </a:extLst>
              </p:cNvPr>
              <p:cNvSpPr/>
              <p:nvPr/>
            </p:nvSpPr>
            <p:spPr>
              <a:xfrm>
                <a:off x="7030006" y="5593773"/>
                <a:ext cx="293268" cy="16890"/>
              </a:xfrm>
              <a:custGeom>
                <a:avLst/>
                <a:gdLst>
                  <a:gd name="connsiteX0" fmla="*/ 1032 w 293268"/>
                  <a:gd name="connsiteY0" fmla="*/ 2165 h 16890"/>
                  <a:gd name="connsiteX1" fmla="*/ 207407 w 293268"/>
                  <a:gd name="connsiteY1" fmla="*/ 2165 h 16890"/>
                  <a:gd name="connsiteX2" fmla="*/ 293132 w 293268"/>
                  <a:gd name="connsiteY2" fmla="*/ 577 h 16890"/>
                  <a:gd name="connsiteX3" fmla="*/ 224869 w 293268"/>
                  <a:gd name="connsiteY3" fmla="*/ 13277 h 16890"/>
                  <a:gd name="connsiteX4" fmla="*/ 131207 w 293268"/>
                  <a:gd name="connsiteY4" fmla="*/ 16452 h 16890"/>
                  <a:gd name="connsiteX5" fmla="*/ 1032 w 293268"/>
                  <a:gd name="connsiteY5" fmla="*/ 2165 h 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68" h="16890">
                    <a:moveTo>
                      <a:pt x="1032" y="2165"/>
                    </a:moveTo>
                    <a:cubicBezTo>
                      <a:pt x="13732" y="-216"/>
                      <a:pt x="158724" y="2430"/>
                      <a:pt x="207407" y="2165"/>
                    </a:cubicBezTo>
                    <a:cubicBezTo>
                      <a:pt x="256090" y="1900"/>
                      <a:pt x="290222" y="-1275"/>
                      <a:pt x="293132" y="577"/>
                    </a:cubicBezTo>
                    <a:cubicBezTo>
                      <a:pt x="296042" y="2429"/>
                      <a:pt x="251857" y="10631"/>
                      <a:pt x="224869" y="13277"/>
                    </a:cubicBezTo>
                    <a:cubicBezTo>
                      <a:pt x="197882" y="15923"/>
                      <a:pt x="166132" y="17775"/>
                      <a:pt x="131207" y="16452"/>
                    </a:cubicBezTo>
                    <a:cubicBezTo>
                      <a:pt x="96282" y="15129"/>
                      <a:pt x="-11668" y="4546"/>
                      <a:pt x="1032" y="21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74F1A1B-5116-48B8-BE56-7FA60E8734AD}"/>
                  </a:ext>
                </a:extLst>
              </p:cNvPr>
              <p:cNvSpPr/>
              <p:nvPr/>
            </p:nvSpPr>
            <p:spPr>
              <a:xfrm>
                <a:off x="7067688" y="5539937"/>
                <a:ext cx="289014" cy="43981"/>
              </a:xfrm>
              <a:custGeom>
                <a:avLst/>
                <a:gdLst>
                  <a:gd name="connsiteX0" fmla="*/ 1450 w 289014"/>
                  <a:gd name="connsiteY0" fmla="*/ 438 h 43981"/>
                  <a:gd name="connsiteX1" fmla="*/ 260212 w 289014"/>
                  <a:gd name="connsiteY1" fmla="*/ 21076 h 43981"/>
                  <a:gd name="connsiteX2" fmla="*/ 276087 w 289014"/>
                  <a:gd name="connsiteY2" fmla="*/ 21076 h 43981"/>
                  <a:gd name="connsiteX3" fmla="*/ 201475 w 289014"/>
                  <a:gd name="connsiteY3" fmla="*/ 35363 h 43981"/>
                  <a:gd name="connsiteX4" fmla="*/ 157025 w 289014"/>
                  <a:gd name="connsiteY4" fmla="*/ 43301 h 43981"/>
                  <a:gd name="connsiteX5" fmla="*/ 1450 w 289014"/>
                  <a:gd name="connsiteY5" fmla="*/ 438 h 4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014" h="43981">
                    <a:moveTo>
                      <a:pt x="1450" y="438"/>
                    </a:moveTo>
                    <a:cubicBezTo>
                      <a:pt x="18648" y="-3266"/>
                      <a:pt x="214439" y="17636"/>
                      <a:pt x="260212" y="21076"/>
                    </a:cubicBezTo>
                    <a:cubicBezTo>
                      <a:pt x="305985" y="24516"/>
                      <a:pt x="285876" y="18695"/>
                      <a:pt x="276087" y="21076"/>
                    </a:cubicBezTo>
                    <a:cubicBezTo>
                      <a:pt x="266298" y="23457"/>
                      <a:pt x="221319" y="31659"/>
                      <a:pt x="201475" y="35363"/>
                    </a:cubicBezTo>
                    <a:cubicBezTo>
                      <a:pt x="181631" y="39067"/>
                      <a:pt x="189040" y="46211"/>
                      <a:pt x="157025" y="43301"/>
                    </a:cubicBezTo>
                    <a:cubicBezTo>
                      <a:pt x="125010" y="40391"/>
                      <a:pt x="-15748" y="4142"/>
                      <a:pt x="1450" y="4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34A151-C689-4E96-B874-6B0E450AB4BB}"/>
                  </a:ext>
                </a:extLst>
              </p:cNvPr>
              <p:cNvSpPr/>
              <p:nvPr/>
            </p:nvSpPr>
            <p:spPr>
              <a:xfrm>
                <a:off x="7208837" y="5392621"/>
                <a:ext cx="261103" cy="249584"/>
              </a:xfrm>
              <a:custGeom>
                <a:avLst/>
                <a:gdLst>
                  <a:gd name="connsiteX0" fmla="*/ 260351 w 261103"/>
                  <a:gd name="connsiteY0" fmla="*/ 117 h 249584"/>
                  <a:gd name="connsiteX1" fmla="*/ 112713 w 261103"/>
                  <a:gd name="connsiteY1" fmla="*/ 128704 h 249584"/>
                  <a:gd name="connsiteX2" fmla="*/ 61913 w 261103"/>
                  <a:gd name="connsiteY2" fmla="*/ 165217 h 249584"/>
                  <a:gd name="connsiteX3" fmla="*/ 1 w 261103"/>
                  <a:gd name="connsiteY3" fmla="*/ 249354 h 249584"/>
                  <a:gd name="connsiteX4" fmla="*/ 60326 w 261103"/>
                  <a:gd name="connsiteY4" fmla="*/ 187442 h 249584"/>
                  <a:gd name="connsiteX5" fmla="*/ 166688 w 261103"/>
                  <a:gd name="connsiteY5" fmla="*/ 106479 h 249584"/>
                  <a:gd name="connsiteX6" fmla="*/ 260351 w 261103"/>
                  <a:gd name="connsiteY6" fmla="*/ 117 h 2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103" h="249584">
                    <a:moveTo>
                      <a:pt x="260351" y="117"/>
                    </a:moveTo>
                    <a:cubicBezTo>
                      <a:pt x="251355" y="3821"/>
                      <a:pt x="145786" y="101187"/>
                      <a:pt x="112713" y="128704"/>
                    </a:cubicBezTo>
                    <a:cubicBezTo>
                      <a:pt x="79640" y="156221"/>
                      <a:pt x="80698" y="145109"/>
                      <a:pt x="61913" y="165217"/>
                    </a:cubicBezTo>
                    <a:cubicBezTo>
                      <a:pt x="43128" y="185325"/>
                      <a:pt x="265" y="245650"/>
                      <a:pt x="1" y="249354"/>
                    </a:cubicBezTo>
                    <a:cubicBezTo>
                      <a:pt x="-263" y="253058"/>
                      <a:pt x="32545" y="211255"/>
                      <a:pt x="60326" y="187442"/>
                    </a:cubicBezTo>
                    <a:cubicBezTo>
                      <a:pt x="88107" y="163629"/>
                      <a:pt x="138113" y="131350"/>
                      <a:pt x="166688" y="106479"/>
                    </a:cubicBezTo>
                    <a:cubicBezTo>
                      <a:pt x="195263" y="81608"/>
                      <a:pt x="269347" y="-3587"/>
                      <a:pt x="260351" y="11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275B3EAC-D9AC-43D8-B31C-CD93BCE322BE}"/>
                  </a:ext>
                </a:extLst>
              </p:cNvPr>
              <p:cNvSpPr/>
              <p:nvPr/>
            </p:nvSpPr>
            <p:spPr>
              <a:xfrm>
                <a:off x="6908533" y="5408492"/>
                <a:ext cx="517810" cy="371286"/>
              </a:xfrm>
              <a:custGeom>
                <a:avLst/>
                <a:gdLst>
                  <a:gd name="connsiteX0" fmla="*/ 517792 w 517810"/>
                  <a:gd name="connsiteY0" fmla="*/ 121 h 371286"/>
                  <a:gd name="connsiteX1" fmla="*/ 344755 w 517810"/>
                  <a:gd name="connsiteY1" fmla="*/ 136646 h 371286"/>
                  <a:gd name="connsiteX2" fmla="*/ 279667 w 517810"/>
                  <a:gd name="connsiteY2" fmla="*/ 203321 h 371286"/>
                  <a:gd name="connsiteX3" fmla="*/ 251092 w 517810"/>
                  <a:gd name="connsiteY3" fmla="*/ 238246 h 371286"/>
                  <a:gd name="connsiteX4" fmla="*/ 155842 w 517810"/>
                  <a:gd name="connsiteY4" fmla="*/ 301746 h 371286"/>
                  <a:gd name="connsiteX5" fmla="*/ 95517 w 517810"/>
                  <a:gd name="connsiteY5" fmla="*/ 346196 h 371286"/>
                  <a:gd name="connsiteX6" fmla="*/ 267 w 517810"/>
                  <a:gd name="connsiteY6" fmla="*/ 370008 h 371286"/>
                  <a:gd name="connsiteX7" fmla="*/ 127267 w 517810"/>
                  <a:gd name="connsiteY7" fmla="*/ 308096 h 371286"/>
                  <a:gd name="connsiteX8" fmla="*/ 239980 w 517810"/>
                  <a:gd name="connsiteY8" fmla="*/ 222371 h 371286"/>
                  <a:gd name="connsiteX9" fmla="*/ 333642 w 517810"/>
                  <a:gd name="connsiteY9" fmla="*/ 114421 h 371286"/>
                  <a:gd name="connsiteX10" fmla="*/ 517792 w 517810"/>
                  <a:gd name="connsiteY10" fmla="*/ 121 h 37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810" h="371286">
                    <a:moveTo>
                      <a:pt x="517792" y="121"/>
                    </a:moveTo>
                    <a:cubicBezTo>
                      <a:pt x="519644" y="3825"/>
                      <a:pt x="384442" y="102779"/>
                      <a:pt x="344755" y="136646"/>
                    </a:cubicBezTo>
                    <a:cubicBezTo>
                      <a:pt x="305067" y="170513"/>
                      <a:pt x="295277" y="186388"/>
                      <a:pt x="279667" y="203321"/>
                    </a:cubicBezTo>
                    <a:cubicBezTo>
                      <a:pt x="264056" y="220254"/>
                      <a:pt x="271729" y="221842"/>
                      <a:pt x="251092" y="238246"/>
                    </a:cubicBezTo>
                    <a:cubicBezTo>
                      <a:pt x="230455" y="254650"/>
                      <a:pt x="181771" y="283754"/>
                      <a:pt x="155842" y="301746"/>
                    </a:cubicBezTo>
                    <a:cubicBezTo>
                      <a:pt x="129913" y="319738"/>
                      <a:pt x="121446" y="334819"/>
                      <a:pt x="95517" y="346196"/>
                    </a:cubicBezTo>
                    <a:cubicBezTo>
                      <a:pt x="69588" y="357573"/>
                      <a:pt x="-5025" y="376358"/>
                      <a:pt x="267" y="370008"/>
                    </a:cubicBezTo>
                    <a:cubicBezTo>
                      <a:pt x="5559" y="363658"/>
                      <a:pt x="87315" y="332702"/>
                      <a:pt x="127267" y="308096"/>
                    </a:cubicBezTo>
                    <a:cubicBezTo>
                      <a:pt x="167219" y="283490"/>
                      <a:pt x="205584" y="254650"/>
                      <a:pt x="239980" y="222371"/>
                    </a:cubicBezTo>
                    <a:cubicBezTo>
                      <a:pt x="274376" y="190092"/>
                      <a:pt x="291044" y="150669"/>
                      <a:pt x="333642" y="114421"/>
                    </a:cubicBezTo>
                    <a:cubicBezTo>
                      <a:pt x="376240" y="78173"/>
                      <a:pt x="515940" y="-3583"/>
                      <a:pt x="517792" y="1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4225634C-9577-484D-8440-19C413A34942}"/>
                  </a:ext>
                </a:extLst>
              </p:cNvPr>
              <p:cNvSpPr/>
              <p:nvPr/>
            </p:nvSpPr>
            <p:spPr>
              <a:xfrm>
                <a:off x="6867778" y="5403218"/>
                <a:ext cx="468369" cy="362796"/>
              </a:xfrm>
              <a:custGeom>
                <a:avLst/>
                <a:gdLst>
                  <a:gd name="connsiteX0" fmla="*/ 468060 w 468369"/>
                  <a:gd name="connsiteY0" fmla="*/ 632 h 362796"/>
                  <a:gd name="connsiteX1" fmla="*/ 347410 w 468369"/>
                  <a:gd name="connsiteY1" fmla="*/ 110170 h 362796"/>
                  <a:gd name="connsiteX2" fmla="*/ 264860 w 468369"/>
                  <a:gd name="connsiteY2" fmla="*/ 175257 h 362796"/>
                  <a:gd name="connsiteX3" fmla="*/ 220410 w 468369"/>
                  <a:gd name="connsiteY3" fmla="*/ 210182 h 362796"/>
                  <a:gd name="connsiteX4" fmla="*/ 161672 w 468369"/>
                  <a:gd name="connsiteY4" fmla="*/ 264157 h 362796"/>
                  <a:gd name="connsiteX5" fmla="*/ 87060 w 468369"/>
                  <a:gd name="connsiteY5" fmla="*/ 316545 h 362796"/>
                  <a:gd name="connsiteX6" fmla="*/ 1335 w 468369"/>
                  <a:gd name="connsiteY6" fmla="*/ 362582 h 362796"/>
                  <a:gd name="connsiteX7" fmla="*/ 158497 w 468369"/>
                  <a:gd name="connsiteY7" fmla="*/ 297495 h 362796"/>
                  <a:gd name="connsiteX8" fmla="*/ 309310 w 468369"/>
                  <a:gd name="connsiteY8" fmla="*/ 164145 h 362796"/>
                  <a:gd name="connsiteX9" fmla="*/ 468060 w 468369"/>
                  <a:gd name="connsiteY9" fmla="*/ 632 h 3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369" h="362796">
                    <a:moveTo>
                      <a:pt x="468060" y="632"/>
                    </a:moveTo>
                    <a:cubicBezTo>
                      <a:pt x="474410" y="-8364"/>
                      <a:pt x="381277" y="81066"/>
                      <a:pt x="347410" y="110170"/>
                    </a:cubicBezTo>
                    <a:cubicBezTo>
                      <a:pt x="313543" y="139274"/>
                      <a:pt x="286027" y="158588"/>
                      <a:pt x="264860" y="175257"/>
                    </a:cubicBezTo>
                    <a:cubicBezTo>
                      <a:pt x="243693" y="191926"/>
                      <a:pt x="237608" y="195365"/>
                      <a:pt x="220410" y="210182"/>
                    </a:cubicBezTo>
                    <a:cubicBezTo>
                      <a:pt x="203212" y="224999"/>
                      <a:pt x="183897" y="246430"/>
                      <a:pt x="161672" y="264157"/>
                    </a:cubicBezTo>
                    <a:cubicBezTo>
                      <a:pt x="139447" y="281884"/>
                      <a:pt x="113783" y="300141"/>
                      <a:pt x="87060" y="316545"/>
                    </a:cubicBezTo>
                    <a:cubicBezTo>
                      <a:pt x="60337" y="332949"/>
                      <a:pt x="-10571" y="365757"/>
                      <a:pt x="1335" y="362582"/>
                    </a:cubicBezTo>
                    <a:cubicBezTo>
                      <a:pt x="13241" y="359407"/>
                      <a:pt x="107168" y="330568"/>
                      <a:pt x="158497" y="297495"/>
                    </a:cubicBezTo>
                    <a:cubicBezTo>
                      <a:pt x="209826" y="264422"/>
                      <a:pt x="259568" y="212299"/>
                      <a:pt x="309310" y="164145"/>
                    </a:cubicBezTo>
                    <a:cubicBezTo>
                      <a:pt x="359052" y="115991"/>
                      <a:pt x="461710" y="9628"/>
                      <a:pt x="468060" y="6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400936F4-94B7-40FE-93A2-3DBD044D3D27}"/>
                  </a:ext>
                </a:extLst>
              </p:cNvPr>
              <p:cNvSpPr/>
              <p:nvPr/>
            </p:nvSpPr>
            <p:spPr>
              <a:xfrm>
                <a:off x="7126231" y="5344791"/>
                <a:ext cx="344742" cy="72346"/>
              </a:xfrm>
              <a:custGeom>
                <a:avLst/>
                <a:gdLst>
                  <a:gd name="connsiteX0" fmla="*/ 57 w 344742"/>
                  <a:gd name="connsiteY0" fmla="*/ 322 h 72346"/>
                  <a:gd name="connsiteX1" fmla="*/ 211194 w 344742"/>
                  <a:gd name="connsiteY1" fmla="*/ 38422 h 72346"/>
                  <a:gd name="connsiteX2" fmla="*/ 342957 w 344742"/>
                  <a:gd name="connsiteY2" fmla="*/ 49534 h 72346"/>
                  <a:gd name="connsiteX3" fmla="*/ 281044 w 344742"/>
                  <a:gd name="connsiteY3" fmla="*/ 71759 h 72346"/>
                  <a:gd name="connsiteX4" fmla="*/ 190557 w 344742"/>
                  <a:gd name="connsiteY4" fmla="*/ 62234 h 72346"/>
                  <a:gd name="connsiteX5" fmla="*/ 57 w 344742"/>
                  <a:gd name="connsiteY5" fmla="*/ 322 h 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742" h="72346">
                    <a:moveTo>
                      <a:pt x="57" y="322"/>
                    </a:moveTo>
                    <a:cubicBezTo>
                      <a:pt x="3496" y="-3647"/>
                      <a:pt x="154044" y="30220"/>
                      <a:pt x="211194" y="38422"/>
                    </a:cubicBezTo>
                    <a:cubicBezTo>
                      <a:pt x="268344" y="46624"/>
                      <a:pt x="331315" y="43978"/>
                      <a:pt x="342957" y="49534"/>
                    </a:cubicBezTo>
                    <a:cubicBezTo>
                      <a:pt x="354599" y="55090"/>
                      <a:pt x="306444" y="69642"/>
                      <a:pt x="281044" y="71759"/>
                    </a:cubicBezTo>
                    <a:cubicBezTo>
                      <a:pt x="255644" y="73876"/>
                      <a:pt x="233155" y="70171"/>
                      <a:pt x="190557" y="62234"/>
                    </a:cubicBezTo>
                    <a:cubicBezTo>
                      <a:pt x="147959" y="54297"/>
                      <a:pt x="-3382" y="4291"/>
                      <a:pt x="57" y="3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F6469754-5252-4A99-90B1-9577B6378E3B}"/>
                  </a:ext>
                </a:extLst>
              </p:cNvPr>
              <p:cNvSpPr/>
              <p:nvPr/>
            </p:nvSpPr>
            <p:spPr>
              <a:xfrm>
                <a:off x="7117479" y="5313289"/>
                <a:ext cx="378745" cy="57520"/>
              </a:xfrm>
              <a:custGeom>
                <a:avLst/>
                <a:gdLst>
                  <a:gd name="connsiteX0" fmla="*/ 871 w 378745"/>
                  <a:gd name="connsiteY0" fmla="*/ 74 h 57520"/>
                  <a:gd name="connsiteX1" fmla="*/ 269159 w 378745"/>
                  <a:gd name="connsiteY1" fmla="*/ 39761 h 57520"/>
                  <a:gd name="connsiteX2" fmla="*/ 378696 w 378745"/>
                  <a:gd name="connsiteY2" fmla="*/ 50874 h 57520"/>
                  <a:gd name="connsiteX3" fmla="*/ 281859 w 378745"/>
                  <a:gd name="connsiteY3" fmla="*/ 57224 h 57520"/>
                  <a:gd name="connsiteX4" fmla="*/ 186609 w 378745"/>
                  <a:gd name="connsiteY4" fmla="*/ 50874 h 57520"/>
                  <a:gd name="connsiteX5" fmla="*/ 871 w 378745"/>
                  <a:gd name="connsiteY5" fmla="*/ 74 h 5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745" h="57520">
                    <a:moveTo>
                      <a:pt x="871" y="74"/>
                    </a:moveTo>
                    <a:cubicBezTo>
                      <a:pt x="14629" y="-1778"/>
                      <a:pt x="206188" y="31294"/>
                      <a:pt x="269159" y="39761"/>
                    </a:cubicBezTo>
                    <a:cubicBezTo>
                      <a:pt x="332130" y="48228"/>
                      <a:pt x="376579" y="47964"/>
                      <a:pt x="378696" y="50874"/>
                    </a:cubicBezTo>
                    <a:cubicBezTo>
                      <a:pt x="380813" y="53784"/>
                      <a:pt x="313873" y="57224"/>
                      <a:pt x="281859" y="57224"/>
                    </a:cubicBezTo>
                    <a:cubicBezTo>
                      <a:pt x="249845" y="57224"/>
                      <a:pt x="233176" y="59605"/>
                      <a:pt x="186609" y="50874"/>
                    </a:cubicBezTo>
                    <a:cubicBezTo>
                      <a:pt x="140042" y="42143"/>
                      <a:pt x="-12887" y="1926"/>
                      <a:pt x="871" y="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49707832-CC2C-4DF8-8CBF-4B26E03893F1}"/>
                  </a:ext>
                </a:extLst>
              </p:cNvPr>
              <p:cNvSpPr/>
              <p:nvPr/>
            </p:nvSpPr>
            <p:spPr>
              <a:xfrm>
                <a:off x="7402299" y="5224366"/>
                <a:ext cx="129024" cy="152497"/>
              </a:xfrm>
              <a:custGeom>
                <a:avLst/>
                <a:gdLst>
                  <a:gd name="connsiteX0" fmla="*/ 128801 w 129024"/>
                  <a:gd name="connsiteY0" fmla="*/ 97 h 152497"/>
                  <a:gd name="connsiteX1" fmla="*/ 52601 w 129024"/>
                  <a:gd name="connsiteY1" fmla="*/ 90584 h 152497"/>
                  <a:gd name="connsiteX2" fmla="*/ 33551 w 129024"/>
                  <a:gd name="connsiteY2" fmla="*/ 90584 h 152497"/>
                  <a:gd name="connsiteX3" fmla="*/ 14501 w 129024"/>
                  <a:gd name="connsiteY3" fmla="*/ 152497 h 152497"/>
                  <a:gd name="connsiteX4" fmla="*/ 214 w 129024"/>
                  <a:gd name="connsiteY4" fmla="*/ 90584 h 152497"/>
                  <a:gd name="connsiteX5" fmla="*/ 25614 w 129024"/>
                  <a:gd name="connsiteY5" fmla="*/ 73122 h 152497"/>
                  <a:gd name="connsiteX6" fmla="*/ 128801 w 129024"/>
                  <a:gd name="connsiteY6" fmla="*/ 97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24" h="152497">
                    <a:moveTo>
                      <a:pt x="128801" y="97"/>
                    </a:moveTo>
                    <a:cubicBezTo>
                      <a:pt x="133299" y="3007"/>
                      <a:pt x="68476" y="75503"/>
                      <a:pt x="52601" y="90584"/>
                    </a:cubicBezTo>
                    <a:cubicBezTo>
                      <a:pt x="36726" y="105665"/>
                      <a:pt x="39901" y="80265"/>
                      <a:pt x="33551" y="90584"/>
                    </a:cubicBezTo>
                    <a:cubicBezTo>
                      <a:pt x="27201" y="100903"/>
                      <a:pt x="20057" y="152497"/>
                      <a:pt x="14501" y="152497"/>
                    </a:cubicBezTo>
                    <a:cubicBezTo>
                      <a:pt x="8945" y="152497"/>
                      <a:pt x="-1638" y="103813"/>
                      <a:pt x="214" y="90584"/>
                    </a:cubicBezTo>
                    <a:cubicBezTo>
                      <a:pt x="2066" y="77355"/>
                      <a:pt x="4447" y="85822"/>
                      <a:pt x="25614" y="73122"/>
                    </a:cubicBezTo>
                    <a:cubicBezTo>
                      <a:pt x="46781" y="60422"/>
                      <a:pt x="124303" y="-2813"/>
                      <a:pt x="128801" y="9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3F8D68CE-745B-4BB3-AE88-925CDAAE68B2}"/>
                  </a:ext>
                </a:extLst>
              </p:cNvPr>
              <p:cNvSpPr/>
              <p:nvPr/>
            </p:nvSpPr>
            <p:spPr>
              <a:xfrm>
                <a:off x="7113588" y="5238750"/>
                <a:ext cx="389315" cy="72409"/>
              </a:xfrm>
              <a:custGeom>
                <a:avLst/>
                <a:gdLst>
                  <a:gd name="connsiteX0" fmla="*/ 0 w 389315"/>
                  <a:gd name="connsiteY0" fmla="*/ 0 h 72409"/>
                  <a:gd name="connsiteX1" fmla="*/ 261937 w 389315"/>
                  <a:gd name="connsiteY1" fmla="*/ 50800 h 72409"/>
                  <a:gd name="connsiteX2" fmla="*/ 388937 w 389315"/>
                  <a:gd name="connsiteY2" fmla="*/ 66675 h 72409"/>
                  <a:gd name="connsiteX3" fmla="*/ 296862 w 389315"/>
                  <a:gd name="connsiteY3" fmla="*/ 71438 h 72409"/>
                  <a:gd name="connsiteX4" fmla="*/ 177800 w 389315"/>
                  <a:gd name="connsiteY4" fmla="*/ 49213 h 72409"/>
                  <a:gd name="connsiteX5" fmla="*/ 0 w 389315"/>
                  <a:gd name="connsiteY5" fmla="*/ 0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15" h="72409">
                    <a:moveTo>
                      <a:pt x="0" y="0"/>
                    </a:moveTo>
                    <a:lnTo>
                      <a:pt x="261937" y="50800"/>
                    </a:lnTo>
                    <a:cubicBezTo>
                      <a:pt x="326760" y="61912"/>
                      <a:pt x="383116" y="63235"/>
                      <a:pt x="388937" y="66675"/>
                    </a:cubicBezTo>
                    <a:cubicBezTo>
                      <a:pt x="394758" y="70115"/>
                      <a:pt x="332051" y="74348"/>
                      <a:pt x="296862" y="71438"/>
                    </a:cubicBezTo>
                    <a:cubicBezTo>
                      <a:pt x="261673" y="68528"/>
                      <a:pt x="177800" y="49213"/>
                      <a:pt x="177800" y="49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30458B61-B5A9-46B1-89EE-1FC3866342BA}"/>
                  </a:ext>
                </a:extLst>
              </p:cNvPr>
              <p:cNvSpPr/>
              <p:nvPr/>
            </p:nvSpPr>
            <p:spPr>
              <a:xfrm>
                <a:off x="7131647" y="4906367"/>
                <a:ext cx="494786" cy="479330"/>
              </a:xfrm>
              <a:custGeom>
                <a:avLst/>
                <a:gdLst>
                  <a:gd name="connsiteX0" fmla="*/ 494703 w 494786"/>
                  <a:gd name="connsiteY0" fmla="*/ 596 h 479330"/>
                  <a:gd name="connsiteX1" fmla="*/ 304203 w 494786"/>
                  <a:gd name="connsiteY1" fmla="*/ 205383 h 479330"/>
                  <a:gd name="connsiteX2" fmla="*/ 162916 w 494786"/>
                  <a:gd name="connsiteY2" fmla="*/ 335558 h 479330"/>
                  <a:gd name="connsiteX3" fmla="*/ 15278 w 494786"/>
                  <a:gd name="connsiteY3" fmla="*/ 465733 h 479330"/>
                  <a:gd name="connsiteX4" fmla="*/ 5753 w 494786"/>
                  <a:gd name="connsiteY4" fmla="*/ 470496 h 479330"/>
                  <a:gd name="connsiteX5" fmla="*/ 24803 w 494786"/>
                  <a:gd name="connsiteY5" fmla="*/ 422871 h 479330"/>
                  <a:gd name="connsiteX6" fmla="*/ 186728 w 494786"/>
                  <a:gd name="connsiteY6" fmla="*/ 295871 h 479330"/>
                  <a:gd name="connsiteX7" fmla="*/ 326428 w 494786"/>
                  <a:gd name="connsiteY7" fmla="*/ 148233 h 479330"/>
                  <a:gd name="connsiteX8" fmla="*/ 494703 w 494786"/>
                  <a:gd name="connsiteY8" fmla="*/ 596 h 4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786" h="479330">
                    <a:moveTo>
                      <a:pt x="494703" y="596"/>
                    </a:moveTo>
                    <a:cubicBezTo>
                      <a:pt x="490999" y="10121"/>
                      <a:pt x="359501" y="149556"/>
                      <a:pt x="304203" y="205383"/>
                    </a:cubicBezTo>
                    <a:cubicBezTo>
                      <a:pt x="248905" y="261210"/>
                      <a:pt x="211070" y="292166"/>
                      <a:pt x="162916" y="335558"/>
                    </a:cubicBezTo>
                    <a:cubicBezTo>
                      <a:pt x="114762" y="378950"/>
                      <a:pt x="41472" y="443243"/>
                      <a:pt x="15278" y="465733"/>
                    </a:cubicBezTo>
                    <a:cubicBezTo>
                      <a:pt x="-10916" y="488223"/>
                      <a:pt x="4165" y="477640"/>
                      <a:pt x="5753" y="470496"/>
                    </a:cubicBezTo>
                    <a:cubicBezTo>
                      <a:pt x="7340" y="463352"/>
                      <a:pt x="-5359" y="451975"/>
                      <a:pt x="24803" y="422871"/>
                    </a:cubicBezTo>
                    <a:cubicBezTo>
                      <a:pt x="54965" y="393767"/>
                      <a:pt x="136457" y="341644"/>
                      <a:pt x="186728" y="295871"/>
                    </a:cubicBezTo>
                    <a:cubicBezTo>
                      <a:pt x="236999" y="250098"/>
                      <a:pt x="275628" y="198504"/>
                      <a:pt x="326428" y="148233"/>
                    </a:cubicBezTo>
                    <a:cubicBezTo>
                      <a:pt x="377228" y="97962"/>
                      <a:pt x="498407" y="-8929"/>
                      <a:pt x="494703" y="59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646C04F-AFE2-4A98-9C6D-F2B156C5BEEF}"/>
                  </a:ext>
                </a:extLst>
              </p:cNvPr>
              <p:cNvSpPr/>
              <p:nvPr/>
            </p:nvSpPr>
            <p:spPr>
              <a:xfrm>
                <a:off x="7095066" y="4745612"/>
                <a:ext cx="582422" cy="594989"/>
              </a:xfrm>
              <a:custGeom>
                <a:avLst/>
                <a:gdLst>
                  <a:gd name="connsiteX0" fmla="*/ 582084 w 582422"/>
                  <a:gd name="connsiteY0" fmla="*/ 1013 h 594989"/>
                  <a:gd name="connsiteX1" fmla="*/ 355072 w 582422"/>
                  <a:gd name="connsiteY1" fmla="*/ 270888 h 594989"/>
                  <a:gd name="connsiteX2" fmla="*/ 120122 w 582422"/>
                  <a:gd name="connsiteY2" fmla="*/ 483613 h 594989"/>
                  <a:gd name="connsiteX3" fmla="*/ 7409 w 582422"/>
                  <a:gd name="connsiteY3" fmla="*/ 591563 h 594989"/>
                  <a:gd name="connsiteX4" fmla="*/ 35984 w 582422"/>
                  <a:gd name="connsiteY4" fmla="*/ 548701 h 594989"/>
                  <a:gd name="connsiteX5" fmla="*/ 239184 w 582422"/>
                  <a:gd name="connsiteY5" fmla="*/ 359788 h 594989"/>
                  <a:gd name="connsiteX6" fmla="*/ 402697 w 582422"/>
                  <a:gd name="connsiteY6" fmla="*/ 185163 h 594989"/>
                  <a:gd name="connsiteX7" fmla="*/ 582084 w 582422"/>
                  <a:gd name="connsiteY7" fmla="*/ 1013 h 5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422" h="594989">
                    <a:moveTo>
                      <a:pt x="582084" y="1013"/>
                    </a:moveTo>
                    <a:cubicBezTo>
                      <a:pt x="574147" y="15300"/>
                      <a:pt x="432066" y="190455"/>
                      <a:pt x="355072" y="270888"/>
                    </a:cubicBezTo>
                    <a:cubicBezTo>
                      <a:pt x="278078" y="351321"/>
                      <a:pt x="178066" y="430167"/>
                      <a:pt x="120122" y="483613"/>
                    </a:cubicBezTo>
                    <a:cubicBezTo>
                      <a:pt x="62178" y="537059"/>
                      <a:pt x="21432" y="580715"/>
                      <a:pt x="7409" y="591563"/>
                    </a:cubicBezTo>
                    <a:cubicBezTo>
                      <a:pt x="-6614" y="602411"/>
                      <a:pt x="-2645" y="587330"/>
                      <a:pt x="35984" y="548701"/>
                    </a:cubicBezTo>
                    <a:cubicBezTo>
                      <a:pt x="74613" y="510072"/>
                      <a:pt x="178065" y="420378"/>
                      <a:pt x="239184" y="359788"/>
                    </a:cubicBezTo>
                    <a:cubicBezTo>
                      <a:pt x="300303" y="299198"/>
                      <a:pt x="402697" y="185163"/>
                      <a:pt x="402697" y="185163"/>
                    </a:cubicBezTo>
                    <a:cubicBezTo>
                      <a:pt x="456407" y="127219"/>
                      <a:pt x="590021" y="-13274"/>
                      <a:pt x="582084" y="10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646706D-661A-4913-AFE2-29A1D41534FC}"/>
                  </a:ext>
                </a:extLst>
              </p:cNvPr>
              <p:cNvSpPr/>
              <p:nvPr/>
            </p:nvSpPr>
            <p:spPr>
              <a:xfrm>
                <a:off x="7080593" y="4619422"/>
                <a:ext cx="628289" cy="664184"/>
              </a:xfrm>
              <a:custGeom>
                <a:avLst/>
                <a:gdLst>
                  <a:gd name="connsiteX0" fmla="*/ 626720 w 628289"/>
                  <a:gd name="connsiteY0" fmla="*/ 203 h 664184"/>
                  <a:gd name="connsiteX1" fmla="*/ 525120 w 628289"/>
                  <a:gd name="connsiteY1" fmla="*/ 146253 h 664184"/>
                  <a:gd name="connsiteX2" fmla="*/ 326682 w 628289"/>
                  <a:gd name="connsiteY2" fmla="*/ 371678 h 664184"/>
                  <a:gd name="connsiteX3" fmla="*/ 158407 w 628289"/>
                  <a:gd name="connsiteY3" fmla="*/ 533603 h 664184"/>
                  <a:gd name="connsiteX4" fmla="*/ 26645 w 628289"/>
                  <a:gd name="connsiteY4" fmla="*/ 651078 h 664184"/>
                  <a:gd name="connsiteX5" fmla="*/ 2832 w 628289"/>
                  <a:gd name="connsiteY5" fmla="*/ 659016 h 664184"/>
                  <a:gd name="connsiteX6" fmla="*/ 10770 w 628289"/>
                  <a:gd name="connsiteY6" fmla="*/ 630441 h 664184"/>
                  <a:gd name="connsiteX7" fmla="*/ 94907 w 628289"/>
                  <a:gd name="connsiteY7" fmla="*/ 557416 h 664184"/>
                  <a:gd name="connsiteX8" fmla="*/ 301282 w 628289"/>
                  <a:gd name="connsiteY8" fmla="*/ 365328 h 664184"/>
                  <a:gd name="connsiteX9" fmla="*/ 450507 w 628289"/>
                  <a:gd name="connsiteY9" fmla="*/ 176416 h 664184"/>
                  <a:gd name="connsiteX10" fmla="*/ 626720 w 628289"/>
                  <a:gd name="connsiteY10" fmla="*/ 203 h 66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289" h="664184">
                    <a:moveTo>
                      <a:pt x="626720" y="203"/>
                    </a:moveTo>
                    <a:cubicBezTo>
                      <a:pt x="639155" y="-4824"/>
                      <a:pt x="575126" y="84341"/>
                      <a:pt x="525120" y="146253"/>
                    </a:cubicBezTo>
                    <a:cubicBezTo>
                      <a:pt x="475114" y="208165"/>
                      <a:pt x="387801" y="307120"/>
                      <a:pt x="326682" y="371678"/>
                    </a:cubicBezTo>
                    <a:cubicBezTo>
                      <a:pt x="265563" y="436236"/>
                      <a:pt x="208413" y="487036"/>
                      <a:pt x="158407" y="533603"/>
                    </a:cubicBezTo>
                    <a:cubicBezTo>
                      <a:pt x="108401" y="580170"/>
                      <a:pt x="52574" y="630176"/>
                      <a:pt x="26645" y="651078"/>
                    </a:cubicBezTo>
                    <a:cubicBezTo>
                      <a:pt x="716" y="671980"/>
                      <a:pt x="5478" y="662456"/>
                      <a:pt x="2832" y="659016"/>
                    </a:cubicBezTo>
                    <a:cubicBezTo>
                      <a:pt x="186" y="655576"/>
                      <a:pt x="-4576" y="647374"/>
                      <a:pt x="10770" y="630441"/>
                    </a:cubicBezTo>
                    <a:cubicBezTo>
                      <a:pt x="26116" y="613508"/>
                      <a:pt x="46488" y="601601"/>
                      <a:pt x="94907" y="557416"/>
                    </a:cubicBezTo>
                    <a:cubicBezTo>
                      <a:pt x="143326" y="513231"/>
                      <a:pt x="242015" y="428828"/>
                      <a:pt x="301282" y="365328"/>
                    </a:cubicBezTo>
                    <a:cubicBezTo>
                      <a:pt x="360549" y="301828"/>
                      <a:pt x="400236" y="235683"/>
                      <a:pt x="450507" y="176416"/>
                    </a:cubicBezTo>
                    <a:cubicBezTo>
                      <a:pt x="500778" y="117149"/>
                      <a:pt x="614285" y="5230"/>
                      <a:pt x="626720" y="2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FFAA7CDE-C45A-490E-B674-8DCB74EFB0FC}"/>
                  </a:ext>
                </a:extLst>
              </p:cNvPr>
              <p:cNvSpPr/>
              <p:nvPr/>
            </p:nvSpPr>
            <p:spPr>
              <a:xfrm>
                <a:off x="7391396" y="4495466"/>
                <a:ext cx="301814" cy="153235"/>
              </a:xfrm>
              <a:custGeom>
                <a:avLst/>
                <a:gdLst>
                  <a:gd name="connsiteX0" fmla="*/ 4 w 301814"/>
                  <a:gd name="connsiteY0" fmla="*/ 334 h 153235"/>
                  <a:gd name="connsiteX1" fmla="*/ 246067 w 301814"/>
                  <a:gd name="connsiteY1" fmla="*/ 87647 h 153235"/>
                  <a:gd name="connsiteX2" fmla="*/ 285754 w 301814"/>
                  <a:gd name="connsiteY2" fmla="*/ 116222 h 153235"/>
                  <a:gd name="connsiteX3" fmla="*/ 285754 w 301814"/>
                  <a:gd name="connsiteY3" fmla="*/ 152734 h 153235"/>
                  <a:gd name="connsiteX4" fmla="*/ 300042 w 301814"/>
                  <a:gd name="connsiteY4" fmla="*/ 87647 h 153235"/>
                  <a:gd name="connsiteX5" fmla="*/ 239717 w 301814"/>
                  <a:gd name="connsiteY5" fmla="*/ 59072 h 153235"/>
                  <a:gd name="connsiteX6" fmla="*/ 4 w 301814"/>
                  <a:gd name="connsiteY6" fmla="*/ 334 h 1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14" h="153235">
                    <a:moveTo>
                      <a:pt x="4" y="334"/>
                    </a:moveTo>
                    <a:cubicBezTo>
                      <a:pt x="1062" y="5096"/>
                      <a:pt x="198442" y="68332"/>
                      <a:pt x="246067" y="87647"/>
                    </a:cubicBezTo>
                    <a:cubicBezTo>
                      <a:pt x="293692" y="106962"/>
                      <a:pt x="279140" y="105374"/>
                      <a:pt x="285754" y="116222"/>
                    </a:cubicBezTo>
                    <a:cubicBezTo>
                      <a:pt x="292368" y="127070"/>
                      <a:pt x="283373" y="157496"/>
                      <a:pt x="285754" y="152734"/>
                    </a:cubicBezTo>
                    <a:cubicBezTo>
                      <a:pt x="288135" y="147972"/>
                      <a:pt x="307715" y="103257"/>
                      <a:pt x="300042" y="87647"/>
                    </a:cubicBezTo>
                    <a:cubicBezTo>
                      <a:pt x="292369" y="72037"/>
                      <a:pt x="284696" y="75212"/>
                      <a:pt x="239717" y="59072"/>
                    </a:cubicBezTo>
                    <a:cubicBezTo>
                      <a:pt x="194738" y="42932"/>
                      <a:pt x="-1054" y="-4428"/>
                      <a:pt x="4" y="33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F7118C8D-D8A7-4A2E-9F25-712C5F0DCC07}"/>
                  </a:ext>
                </a:extLst>
              </p:cNvPr>
              <p:cNvSpPr/>
              <p:nvPr/>
            </p:nvSpPr>
            <p:spPr>
              <a:xfrm>
                <a:off x="7279350" y="4495761"/>
                <a:ext cx="420323" cy="167124"/>
              </a:xfrm>
              <a:custGeom>
                <a:avLst/>
                <a:gdLst>
                  <a:gd name="connsiteX0" fmla="*/ 925 w 420323"/>
                  <a:gd name="connsiteY0" fmla="*/ 39 h 167124"/>
                  <a:gd name="connsiteX1" fmla="*/ 215238 w 420323"/>
                  <a:gd name="connsiteY1" fmla="*/ 88939 h 167124"/>
                  <a:gd name="connsiteX2" fmla="*/ 413675 w 420323"/>
                  <a:gd name="connsiteY2" fmla="*/ 158789 h 167124"/>
                  <a:gd name="connsiteX3" fmla="*/ 362875 w 420323"/>
                  <a:gd name="connsiteY3" fmla="*/ 163552 h 167124"/>
                  <a:gd name="connsiteX4" fmla="*/ 259688 w 420323"/>
                  <a:gd name="connsiteY4" fmla="*/ 138152 h 167124"/>
                  <a:gd name="connsiteX5" fmla="*/ 142213 w 420323"/>
                  <a:gd name="connsiteY5" fmla="*/ 100052 h 167124"/>
                  <a:gd name="connsiteX6" fmla="*/ 925 w 420323"/>
                  <a:gd name="connsiteY6" fmla="*/ 39 h 16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323" h="167124">
                    <a:moveTo>
                      <a:pt x="925" y="39"/>
                    </a:moveTo>
                    <a:cubicBezTo>
                      <a:pt x="13096" y="-1813"/>
                      <a:pt x="146446" y="62481"/>
                      <a:pt x="215238" y="88939"/>
                    </a:cubicBezTo>
                    <a:cubicBezTo>
                      <a:pt x="284030" y="115397"/>
                      <a:pt x="389069" y="146354"/>
                      <a:pt x="413675" y="158789"/>
                    </a:cubicBezTo>
                    <a:cubicBezTo>
                      <a:pt x="438281" y="171224"/>
                      <a:pt x="388539" y="166991"/>
                      <a:pt x="362875" y="163552"/>
                    </a:cubicBezTo>
                    <a:cubicBezTo>
                      <a:pt x="337211" y="160113"/>
                      <a:pt x="296465" y="148735"/>
                      <a:pt x="259688" y="138152"/>
                    </a:cubicBezTo>
                    <a:cubicBezTo>
                      <a:pt x="222911" y="127569"/>
                      <a:pt x="184546" y="118573"/>
                      <a:pt x="142213" y="100052"/>
                    </a:cubicBezTo>
                    <a:cubicBezTo>
                      <a:pt x="99880" y="81531"/>
                      <a:pt x="-11246" y="1891"/>
                      <a:pt x="925" y="3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BE887F0-A53F-4B2A-B343-36AA79656CE5}"/>
                  </a:ext>
                </a:extLst>
              </p:cNvPr>
              <p:cNvSpPr/>
              <p:nvPr/>
            </p:nvSpPr>
            <p:spPr>
              <a:xfrm>
                <a:off x="7120951" y="4537539"/>
                <a:ext cx="579632" cy="245587"/>
              </a:xfrm>
              <a:custGeom>
                <a:avLst/>
                <a:gdLst>
                  <a:gd name="connsiteX0" fmla="*/ 2162 w 579632"/>
                  <a:gd name="connsiteY0" fmla="*/ 2711 h 245587"/>
                  <a:gd name="connsiteX1" fmla="*/ 313312 w 579632"/>
                  <a:gd name="connsiteY1" fmla="*/ 147174 h 245587"/>
                  <a:gd name="connsiteX2" fmla="*/ 559374 w 579632"/>
                  <a:gd name="connsiteY2" fmla="*/ 244011 h 245587"/>
                  <a:gd name="connsiteX3" fmla="*/ 559374 w 579632"/>
                  <a:gd name="connsiteY3" fmla="*/ 205911 h 245587"/>
                  <a:gd name="connsiteX4" fmla="*/ 508574 w 579632"/>
                  <a:gd name="connsiteY4" fmla="*/ 188449 h 245587"/>
                  <a:gd name="connsiteX5" fmla="*/ 340299 w 579632"/>
                  <a:gd name="connsiteY5" fmla="*/ 131299 h 245587"/>
                  <a:gd name="connsiteX6" fmla="*/ 181549 w 579632"/>
                  <a:gd name="connsiteY6" fmla="*/ 59861 h 245587"/>
                  <a:gd name="connsiteX7" fmla="*/ 2162 w 579632"/>
                  <a:gd name="connsiteY7" fmla="*/ 2711 h 2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32" h="245587">
                    <a:moveTo>
                      <a:pt x="2162" y="2711"/>
                    </a:moveTo>
                    <a:cubicBezTo>
                      <a:pt x="24122" y="17263"/>
                      <a:pt x="220443" y="106957"/>
                      <a:pt x="313312" y="147174"/>
                    </a:cubicBezTo>
                    <a:cubicBezTo>
                      <a:pt x="406181" y="187391"/>
                      <a:pt x="518364" y="234221"/>
                      <a:pt x="559374" y="244011"/>
                    </a:cubicBezTo>
                    <a:cubicBezTo>
                      <a:pt x="600384" y="253801"/>
                      <a:pt x="567841" y="215171"/>
                      <a:pt x="559374" y="205911"/>
                    </a:cubicBezTo>
                    <a:cubicBezTo>
                      <a:pt x="550907" y="196651"/>
                      <a:pt x="508574" y="188449"/>
                      <a:pt x="508574" y="188449"/>
                    </a:cubicBezTo>
                    <a:cubicBezTo>
                      <a:pt x="472062" y="176014"/>
                      <a:pt x="394803" y="152730"/>
                      <a:pt x="340299" y="131299"/>
                    </a:cubicBezTo>
                    <a:cubicBezTo>
                      <a:pt x="285795" y="109868"/>
                      <a:pt x="231555" y="83938"/>
                      <a:pt x="181549" y="59861"/>
                    </a:cubicBezTo>
                    <a:cubicBezTo>
                      <a:pt x="131543" y="35784"/>
                      <a:pt x="-19798" y="-11841"/>
                      <a:pt x="2162" y="271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1017802B-0B1F-4D43-B56A-C4D2183B7D82}"/>
                  </a:ext>
                </a:extLst>
              </p:cNvPr>
              <p:cNvSpPr/>
              <p:nvPr/>
            </p:nvSpPr>
            <p:spPr>
              <a:xfrm>
                <a:off x="6900620" y="4425447"/>
                <a:ext cx="678184" cy="709803"/>
              </a:xfrm>
              <a:custGeom>
                <a:avLst/>
                <a:gdLst>
                  <a:gd name="connsiteX0" fmla="*/ 678105 w 678184"/>
                  <a:gd name="connsiteY0" fmla="*/ 503 h 709803"/>
                  <a:gd name="connsiteX1" fmla="*/ 478080 w 678184"/>
                  <a:gd name="connsiteY1" fmla="*/ 229103 h 709803"/>
                  <a:gd name="connsiteX2" fmla="*/ 305043 w 678184"/>
                  <a:gd name="connsiteY2" fmla="*/ 425953 h 709803"/>
                  <a:gd name="connsiteX3" fmla="*/ 195505 w 678184"/>
                  <a:gd name="connsiteY3" fmla="*/ 538666 h 709803"/>
                  <a:gd name="connsiteX4" fmla="*/ 111368 w 678184"/>
                  <a:gd name="connsiteY4" fmla="*/ 610103 h 709803"/>
                  <a:gd name="connsiteX5" fmla="*/ 3418 w 678184"/>
                  <a:gd name="connsiteY5" fmla="*/ 708528 h 709803"/>
                  <a:gd name="connsiteX6" fmla="*/ 35168 w 678184"/>
                  <a:gd name="connsiteY6" fmla="*/ 660903 h 709803"/>
                  <a:gd name="connsiteX7" fmla="*/ 117718 w 678184"/>
                  <a:gd name="connsiteY7" fmla="*/ 586291 h 709803"/>
                  <a:gd name="connsiteX8" fmla="*/ 324093 w 678184"/>
                  <a:gd name="connsiteY8" fmla="*/ 365628 h 709803"/>
                  <a:gd name="connsiteX9" fmla="*/ 500305 w 678184"/>
                  <a:gd name="connsiteY9" fmla="*/ 173541 h 709803"/>
                  <a:gd name="connsiteX10" fmla="*/ 678105 w 678184"/>
                  <a:gd name="connsiteY10" fmla="*/ 503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84" h="709803">
                    <a:moveTo>
                      <a:pt x="678105" y="503"/>
                    </a:moveTo>
                    <a:cubicBezTo>
                      <a:pt x="674401" y="9763"/>
                      <a:pt x="478080" y="229103"/>
                      <a:pt x="478080" y="229103"/>
                    </a:cubicBezTo>
                    <a:cubicBezTo>
                      <a:pt x="415903" y="300011"/>
                      <a:pt x="352139" y="374359"/>
                      <a:pt x="305043" y="425953"/>
                    </a:cubicBezTo>
                    <a:cubicBezTo>
                      <a:pt x="257947" y="477547"/>
                      <a:pt x="227784" y="507974"/>
                      <a:pt x="195505" y="538666"/>
                    </a:cubicBezTo>
                    <a:cubicBezTo>
                      <a:pt x="163226" y="569358"/>
                      <a:pt x="143382" y="581793"/>
                      <a:pt x="111368" y="610103"/>
                    </a:cubicBezTo>
                    <a:cubicBezTo>
                      <a:pt x="79354" y="638413"/>
                      <a:pt x="16118" y="700061"/>
                      <a:pt x="3418" y="708528"/>
                    </a:cubicBezTo>
                    <a:cubicBezTo>
                      <a:pt x="-9282" y="716995"/>
                      <a:pt x="16118" y="681276"/>
                      <a:pt x="35168" y="660903"/>
                    </a:cubicBezTo>
                    <a:cubicBezTo>
                      <a:pt x="54218" y="640530"/>
                      <a:pt x="69564" y="635504"/>
                      <a:pt x="117718" y="586291"/>
                    </a:cubicBezTo>
                    <a:cubicBezTo>
                      <a:pt x="165872" y="537079"/>
                      <a:pt x="260329" y="434420"/>
                      <a:pt x="324093" y="365628"/>
                    </a:cubicBezTo>
                    <a:cubicBezTo>
                      <a:pt x="387857" y="296836"/>
                      <a:pt x="445536" y="235189"/>
                      <a:pt x="500305" y="173541"/>
                    </a:cubicBezTo>
                    <a:cubicBezTo>
                      <a:pt x="555074" y="111893"/>
                      <a:pt x="681809" y="-8757"/>
                      <a:pt x="678105" y="5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E502914D-5F87-4C93-9161-722705D40963}"/>
                  </a:ext>
                </a:extLst>
              </p:cNvPr>
              <p:cNvSpPr/>
              <p:nvPr/>
            </p:nvSpPr>
            <p:spPr>
              <a:xfrm>
                <a:off x="6861160" y="4430960"/>
                <a:ext cx="631542" cy="662033"/>
              </a:xfrm>
              <a:custGeom>
                <a:avLst/>
                <a:gdLst>
                  <a:gd name="connsiteX0" fmla="*/ 630253 w 631542"/>
                  <a:gd name="connsiteY0" fmla="*/ 15628 h 662033"/>
                  <a:gd name="connsiteX1" fmla="*/ 482615 w 631542"/>
                  <a:gd name="connsiteY1" fmla="*/ 169615 h 662033"/>
                  <a:gd name="connsiteX2" fmla="*/ 298465 w 631542"/>
                  <a:gd name="connsiteY2" fmla="*/ 369640 h 662033"/>
                  <a:gd name="connsiteX3" fmla="*/ 154003 w 631542"/>
                  <a:gd name="connsiteY3" fmla="*/ 520453 h 662033"/>
                  <a:gd name="connsiteX4" fmla="*/ 42878 w 631542"/>
                  <a:gd name="connsiteY4" fmla="*/ 628403 h 662033"/>
                  <a:gd name="connsiteX5" fmla="*/ 15 w 631542"/>
                  <a:gd name="connsiteY5" fmla="*/ 661740 h 662033"/>
                  <a:gd name="connsiteX6" fmla="*/ 39703 w 631542"/>
                  <a:gd name="connsiteY6" fmla="*/ 614115 h 662033"/>
                  <a:gd name="connsiteX7" fmla="*/ 161940 w 631542"/>
                  <a:gd name="connsiteY7" fmla="*/ 498228 h 662033"/>
                  <a:gd name="connsiteX8" fmla="*/ 344503 w 631542"/>
                  <a:gd name="connsiteY8" fmla="*/ 299790 h 662033"/>
                  <a:gd name="connsiteX9" fmla="*/ 511190 w 631542"/>
                  <a:gd name="connsiteY9" fmla="*/ 123578 h 662033"/>
                  <a:gd name="connsiteX10" fmla="*/ 554053 w 631542"/>
                  <a:gd name="connsiteY10" fmla="*/ 17215 h 662033"/>
                  <a:gd name="connsiteX11" fmla="*/ 630253 w 631542"/>
                  <a:gd name="connsiteY11" fmla="*/ 15628 h 6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542" h="662033">
                    <a:moveTo>
                      <a:pt x="630253" y="15628"/>
                    </a:moveTo>
                    <a:cubicBezTo>
                      <a:pt x="618347" y="41028"/>
                      <a:pt x="537913" y="110613"/>
                      <a:pt x="482615" y="169615"/>
                    </a:cubicBezTo>
                    <a:cubicBezTo>
                      <a:pt x="427317" y="228617"/>
                      <a:pt x="298465" y="369640"/>
                      <a:pt x="298465" y="369640"/>
                    </a:cubicBezTo>
                    <a:cubicBezTo>
                      <a:pt x="243696" y="428113"/>
                      <a:pt x="196601" y="477326"/>
                      <a:pt x="154003" y="520453"/>
                    </a:cubicBezTo>
                    <a:cubicBezTo>
                      <a:pt x="111405" y="563580"/>
                      <a:pt x="68543" y="604855"/>
                      <a:pt x="42878" y="628403"/>
                    </a:cubicBezTo>
                    <a:cubicBezTo>
                      <a:pt x="17213" y="651951"/>
                      <a:pt x="544" y="664121"/>
                      <a:pt x="15" y="661740"/>
                    </a:cubicBezTo>
                    <a:cubicBezTo>
                      <a:pt x="-514" y="659359"/>
                      <a:pt x="12716" y="641367"/>
                      <a:pt x="39703" y="614115"/>
                    </a:cubicBezTo>
                    <a:cubicBezTo>
                      <a:pt x="66690" y="586863"/>
                      <a:pt x="111140" y="550616"/>
                      <a:pt x="161940" y="498228"/>
                    </a:cubicBezTo>
                    <a:cubicBezTo>
                      <a:pt x="212740" y="445841"/>
                      <a:pt x="286295" y="362232"/>
                      <a:pt x="344503" y="299790"/>
                    </a:cubicBezTo>
                    <a:cubicBezTo>
                      <a:pt x="402711" y="237348"/>
                      <a:pt x="476265" y="170674"/>
                      <a:pt x="511190" y="123578"/>
                    </a:cubicBezTo>
                    <a:cubicBezTo>
                      <a:pt x="546115" y="76482"/>
                      <a:pt x="540030" y="34942"/>
                      <a:pt x="554053" y="17215"/>
                    </a:cubicBezTo>
                    <a:cubicBezTo>
                      <a:pt x="568076" y="-512"/>
                      <a:pt x="642159" y="-9772"/>
                      <a:pt x="630253" y="156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5E21FA58-1D91-477D-B425-D365E4738A22}"/>
                  </a:ext>
                </a:extLst>
              </p:cNvPr>
              <p:cNvSpPr/>
              <p:nvPr/>
            </p:nvSpPr>
            <p:spPr>
              <a:xfrm>
                <a:off x="6797566" y="4463050"/>
                <a:ext cx="591596" cy="601856"/>
              </a:xfrm>
              <a:custGeom>
                <a:avLst/>
                <a:gdLst>
                  <a:gd name="connsiteX0" fmla="*/ 587484 w 591596"/>
                  <a:gd name="connsiteY0" fmla="*/ 15288 h 601856"/>
                  <a:gd name="connsiteX1" fmla="*/ 385872 w 591596"/>
                  <a:gd name="connsiteY1" fmla="*/ 229600 h 601856"/>
                  <a:gd name="connsiteX2" fmla="*/ 211247 w 591596"/>
                  <a:gd name="connsiteY2" fmla="*/ 434388 h 601856"/>
                  <a:gd name="connsiteX3" fmla="*/ 11222 w 591596"/>
                  <a:gd name="connsiteY3" fmla="*/ 596313 h 601856"/>
                  <a:gd name="connsiteX4" fmla="*/ 36622 w 591596"/>
                  <a:gd name="connsiteY4" fmla="*/ 555038 h 601856"/>
                  <a:gd name="connsiteX5" fmla="*/ 131872 w 591596"/>
                  <a:gd name="connsiteY5" fmla="*/ 464550 h 601856"/>
                  <a:gd name="connsiteX6" fmla="*/ 323959 w 591596"/>
                  <a:gd name="connsiteY6" fmla="*/ 272463 h 601856"/>
                  <a:gd name="connsiteX7" fmla="*/ 457309 w 591596"/>
                  <a:gd name="connsiteY7" fmla="*/ 102600 h 601856"/>
                  <a:gd name="connsiteX8" fmla="*/ 519222 w 591596"/>
                  <a:gd name="connsiteY8" fmla="*/ 26400 h 601856"/>
                  <a:gd name="connsiteX9" fmla="*/ 587484 w 591596"/>
                  <a:gd name="connsiteY9" fmla="*/ 15288 h 60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6" h="601856">
                    <a:moveTo>
                      <a:pt x="587484" y="15288"/>
                    </a:moveTo>
                    <a:cubicBezTo>
                      <a:pt x="565259" y="49155"/>
                      <a:pt x="448578" y="159750"/>
                      <a:pt x="385872" y="229600"/>
                    </a:cubicBezTo>
                    <a:cubicBezTo>
                      <a:pt x="323166" y="299450"/>
                      <a:pt x="273689" y="373269"/>
                      <a:pt x="211247" y="434388"/>
                    </a:cubicBezTo>
                    <a:cubicBezTo>
                      <a:pt x="148805" y="495507"/>
                      <a:pt x="40326" y="576205"/>
                      <a:pt x="11222" y="596313"/>
                    </a:cubicBezTo>
                    <a:cubicBezTo>
                      <a:pt x="-17882" y="616421"/>
                      <a:pt x="16514" y="576998"/>
                      <a:pt x="36622" y="555038"/>
                    </a:cubicBezTo>
                    <a:cubicBezTo>
                      <a:pt x="56730" y="533078"/>
                      <a:pt x="83982" y="511646"/>
                      <a:pt x="131872" y="464550"/>
                    </a:cubicBezTo>
                    <a:cubicBezTo>
                      <a:pt x="179761" y="417454"/>
                      <a:pt x="269720" y="332788"/>
                      <a:pt x="323959" y="272463"/>
                    </a:cubicBezTo>
                    <a:cubicBezTo>
                      <a:pt x="378198" y="212138"/>
                      <a:pt x="424765" y="143610"/>
                      <a:pt x="457309" y="102600"/>
                    </a:cubicBezTo>
                    <a:cubicBezTo>
                      <a:pt x="489853" y="61590"/>
                      <a:pt x="503082" y="40423"/>
                      <a:pt x="519222" y="26400"/>
                    </a:cubicBezTo>
                    <a:cubicBezTo>
                      <a:pt x="535362" y="12377"/>
                      <a:pt x="609709" y="-18579"/>
                      <a:pt x="587484" y="1528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CCB2EE9-AEB6-4248-86C6-06D5A84C3CB0}"/>
                  </a:ext>
                </a:extLst>
              </p:cNvPr>
              <p:cNvSpPr/>
              <p:nvPr/>
            </p:nvSpPr>
            <p:spPr>
              <a:xfrm>
                <a:off x="6556602" y="4539737"/>
                <a:ext cx="451049" cy="436232"/>
              </a:xfrm>
              <a:custGeom>
                <a:avLst/>
                <a:gdLst>
                  <a:gd name="connsiteX0" fmla="*/ 450623 w 451049"/>
                  <a:gd name="connsiteY0" fmla="*/ 10038 h 436232"/>
                  <a:gd name="connsiteX1" fmla="*/ 347436 w 451049"/>
                  <a:gd name="connsiteY1" fmla="*/ 110051 h 436232"/>
                  <a:gd name="connsiteX2" fmla="*/ 185511 w 451049"/>
                  <a:gd name="connsiteY2" fmla="*/ 284676 h 436232"/>
                  <a:gd name="connsiteX3" fmla="*/ 68036 w 451049"/>
                  <a:gd name="connsiteY3" fmla="*/ 392626 h 436232"/>
                  <a:gd name="connsiteX4" fmla="*/ 9298 w 451049"/>
                  <a:gd name="connsiteY4" fmla="*/ 435488 h 436232"/>
                  <a:gd name="connsiteX5" fmla="*/ 2948 w 451049"/>
                  <a:gd name="connsiteY5" fmla="*/ 416438 h 436232"/>
                  <a:gd name="connsiteX6" fmla="*/ 37873 w 451049"/>
                  <a:gd name="connsiteY6" fmla="*/ 373576 h 436232"/>
                  <a:gd name="connsiteX7" fmla="*/ 142648 w 451049"/>
                  <a:gd name="connsiteY7" fmla="*/ 292613 h 436232"/>
                  <a:gd name="connsiteX8" fmla="*/ 374423 w 451049"/>
                  <a:gd name="connsiteY8" fmla="*/ 33851 h 436232"/>
                  <a:gd name="connsiteX9" fmla="*/ 450623 w 451049"/>
                  <a:gd name="connsiteY9" fmla="*/ 10038 h 4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049" h="436232">
                    <a:moveTo>
                      <a:pt x="450623" y="10038"/>
                    </a:moveTo>
                    <a:cubicBezTo>
                      <a:pt x="446125" y="22738"/>
                      <a:pt x="391621" y="64278"/>
                      <a:pt x="347436" y="110051"/>
                    </a:cubicBezTo>
                    <a:cubicBezTo>
                      <a:pt x="303251" y="155824"/>
                      <a:pt x="232078" y="237580"/>
                      <a:pt x="185511" y="284676"/>
                    </a:cubicBezTo>
                    <a:cubicBezTo>
                      <a:pt x="138944" y="331772"/>
                      <a:pt x="97405" y="367491"/>
                      <a:pt x="68036" y="392626"/>
                    </a:cubicBezTo>
                    <a:cubicBezTo>
                      <a:pt x="38667" y="417761"/>
                      <a:pt x="20146" y="431519"/>
                      <a:pt x="9298" y="435488"/>
                    </a:cubicBezTo>
                    <a:cubicBezTo>
                      <a:pt x="-1550" y="439457"/>
                      <a:pt x="-1814" y="426757"/>
                      <a:pt x="2948" y="416438"/>
                    </a:cubicBezTo>
                    <a:cubicBezTo>
                      <a:pt x="7710" y="406119"/>
                      <a:pt x="14590" y="394213"/>
                      <a:pt x="37873" y="373576"/>
                    </a:cubicBezTo>
                    <a:cubicBezTo>
                      <a:pt x="61156" y="352939"/>
                      <a:pt x="86557" y="349234"/>
                      <a:pt x="142648" y="292613"/>
                    </a:cubicBezTo>
                    <a:cubicBezTo>
                      <a:pt x="198739" y="235992"/>
                      <a:pt x="325210" y="78566"/>
                      <a:pt x="374423" y="33851"/>
                    </a:cubicBezTo>
                    <a:cubicBezTo>
                      <a:pt x="423636" y="-10864"/>
                      <a:pt x="455121" y="-2662"/>
                      <a:pt x="450623" y="100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94010C3-C18B-4500-9D33-5A184BB675B0}"/>
                  </a:ext>
                </a:extLst>
              </p:cNvPr>
              <p:cNvSpPr/>
              <p:nvPr/>
            </p:nvSpPr>
            <p:spPr>
              <a:xfrm>
                <a:off x="6460692" y="4572690"/>
                <a:ext cx="435414" cy="398992"/>
              </a:xfrm>
              <a:custGeom>
                <a:avLst/>
                <a:gdLst>
                  <a:gd name="connsiteX0" fmla="*/ 435408 w 435414"/>
                  <a:gd name="connsiteY0" fmla="*/ 898 h 398992"/>
                  <a:gd name="connsiteX1" fmla="*/ 267133 w 435414"/>
                  <a:gd name="connsiteY1" fmla="*/ 169173 h 398992"/>
                  <a:gd name="connsiteX2" fmla="*/ 138546 w 435414"/>
                  <a:gd name="connsiteY2" fmla="*/ 296173 h 398992"/>
                  <a:gd name="connsiteX3" fmla="*/ 9958 w 435414"/>
                  <a:gd name="connsiteY3" fmla="*/ 396185 h 398992"/>
                  <a:gd name="connsiteX4" fmla="*/ 13133 w 435414"/>
                  <a:gd name="connsiteY4" fmla="*/ 367610 h 398992"/>
                  <a:gd name="connsiteX5" fmla="*/ 49646 w 435414"/>
                  <a:gd name="connsiteY5" fmla="*/ 327923 h 398992"/>
                  <a:gd name="connsiteX6" fmla="*/ 175058 w 435414"/>
                  <a:gd name="connsiteY6" fmla="*/ 232673 h 398992"/>
                  <a:gd name="connsiteX7" fmla="*/ 273483 w 435414"/>
                  <a:gd name="connsiteY7" fmla="*/ 108848 h 398992"/>
                  <a:gd name="connsiteX8" fmla="*/ 435408 w 435414"/>
                  <a:gd name="connsiteY8" fmla="*/ 898 h 3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414" h="398992">
                    <a:moveTo>
                      <a:pt x="435408" y="898"/>
                    </a:moveTo>
                    <a:cubicBezTo>
                      <a:pt x="434350" y="10952"/>
                      <a:pt x="267133" y="169173"/>
                      <a:pt x="267133" y="169173"/>
                    </a:cubicBezTo>
                    <a:cubicBezTo>
                      <a:pt x="217656" y="218386"/>
                      <a:pt x="181408" y="258338"/>
                      <a:pt x="138546" y="296173"/>
                    </a:cubicBezTo>
                    <a:cubicBezTo>
                      <a:pt x="95684" y="334008"/>
                      <a:pt x="30860" y="384279"/>
                      <a:pt x="9958" y="396185"/>
                    </a:cubicBezTo>
                    <a:cubicBezTo>
                      <a:pt x="-10944" y="408091"/>
                      <a:pt x="6518" y="378987"/>
                      <a:pt x="13133" y="367610"/>
                    </a:cubicBezTo>
                    <a:cubicBezTo>
                      <a:pt x="19748" y="356233"/>
                      <a:pt x="22659" y="350412"/>
                      <a:pt x="49646" y="327923"/>
                    </a:cubicBezTo>
                    <a:cubicBezTo>
                      <a:pt x="76633" y="305434"/>
                      <a:pt x="137752" y="269185"/>
                      <a:pt x="175058" y="232673"/>
                    </a:cubicBezTo>
                    <a:cubicBezTo>
                      <a:pt x="212364" y="196161"/>
                      <a:pt x="234589" y="150123"/>
                      <a:pt x="273483" y="108848"/>
                    </a:cubicBezTo>
                    <a:cubicBezTo>
                      <a:pt x="312377" y="67573"/>
                      <a:pt x="436466" y="-9156"/>
                      <a:pt x="435408" y="8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CFD146B6-4EDF-4877-90D0-4E988A19F82D}"/>
                  </a:ext>
                </a:extLst>
              </p:cNvPr>
              <p:cNvSpPr/>
              <p:nvPr/>
            </p:nvSpPr>
            <p:spPr>
              <a:xfrm>
                <a:off x="6366117" y="4569977"/>
                <a:ext cx="444321" cy="390389"/>
              </a:xfrm>
              <a:custGeom>
                <a:avLst/>
                <a:gdLst>
                  <a:gd name="connsiteX0" fmla="*/ 444258 w 444321"/>
                  <a:gd name="connsiteY0" fmla="*/ 436 h 390389"/>
                  <a:gd name="connsiteX1" fmla="*/ 312496 w 444321"/>
                  <a:gd name="connsiteY1" fmla="*/ 144898 h 390389"/>
                  <a:gd name="connsiteX2" fmla="*/ 222008 w 444321"/>
                  <a:gd name="connsiteY2" fmla="*/ 221098 h 390389"/>
                  <a:gd name="connsiteX3" fmla="*/ 98183 w 444321"/>
                  <a:gd name="connsiteY3" fmla="*/ 314761 h 390389"/>
                  <a:gd name="connsiteX4" fmla="*/ 12458 w 444321"/>
                  <a:gd name="connsiteY4" fmla="*/ 387786 h 390389"/>
                  <a:gd name="connsiteX5" fmla="*/ 2933 w 444321"/>
                  <a:gd name="connsiteY5" fmla="*/ 370323 h 390389"/>
                  <a:gd name="connsiteX6" fmla="*/ 36271 w 444321"/>
                  <a:gd name="connsiteY6" fmla="*/ 333811 h 390389"/>
                  <a:gd name="connsiteX7" fmla="*/ 237883 w 444321"/>
                  <a:gd name="connsiteY7" fmla="*/ 165536 h 390389"/>
                  <a:gd name="connsiteX8" fmla="*/ 295033 w 444321"/>
                  <a:gd name="connsiteY8" fmla="*/ 102036 h 390389"/>
                  <a:gd name="connsiteX9" fmla="*/ 444258 w 444321"/>
                  <a:gd name="connsiteY9" fmla="*/ 436 h 39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321" h="390389">
                    <a:moveTo>
                      <a:pt x="444258" y="436"/>
                    </a:moveTo>
                    <a:cubicBezTo>
                      <a:pt x="447169" y="7580"/>
                      <a:pt x="349538" y="108121"/>
                      <a:pt x="312496" y="144898"/>
                    </a:cubicBezTo>
                    <a:cubicBezTo>
                      <a:pt x="275454" y="181675"/>
                      <a:pt x="257727" y="192788"/>
                      <a:pt x="222008" y="221098"/>
                    </a:cubicBezTo>
                    <a:cubicBezTo>
                      <a:pt x="186289" y="249409"/>
                      <a:pt x="133108" y="286980"/>
                      <a:pt x="98183" y="314761"/>
                    </a:cubicBezTo>
                    <a:cubicBezTo>
                      <a:pt x="63258" y="342542"/>
                      <a:pt x="28333" y="378526"/>
                      <a:pt x="12458" y="387786"/>
                    </a:cubicBezTo>
                    <a:cubicBezTo>
                      <a:pt x="-3417" y="397046"/>
                      <a:pt x="-1036" y="379319"/>
                      <a:pt x="2933" y="370323"/>
                    </a:cubicBezTo>
                    <a:cubicBezTo>
                      <a:pt x="6902" y="361327"/>
                      <a:pt x="-2887" y="367942"/>
                      <a:pt x="36271" y="333811"/>
                    </a:cubicBezTo>
                    <a:cubicBezTo>
                      <a:pt x="75429" y="299680"/>
                      <a:pt x="194756" y="204165"/>
                      <a:pt x="237883" y="165536"/>
                    </a:cubicBezTo>
                    <a:cubicBezTo>
                      <a:pt x="281010" y="126907"/>
                      <a:pt x="265400" y="128230"/>
                      <a:pt x="295033" y="102036"/>
                    </a:cubicBezTo>
                    <a:cubicBezTo>
                      <a:pt x="324666" y="75842"/>
                      <a:pt x="441347" y="-6708"/>
                      <a:pt x="444258" y="4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5A47C57B-BD0F-4990-89D8-78B2F33D1315}"/>
                  </a:ext>
                </a:extLst>
              </p:cNvPr>
              <p:cNvSpPr/>
              <p:nvPr/>
            </p:nvSpPr>
            <p:spPr>
              <a:xfrm>
                <a:off x="6665586" y="4574119"/>
                <a:ext cx="964837" cy="419281"/>
              </a:xfrm>
              <a:custGeom>
                <a:avLst/>
                <a:gdLst>
                  <a:gd name="connsiteX0" fmla="*/ 13027 w 964837"/>
                  <a:gd name="connsiteY0" fmla="*/ 1056 h 419281"/>
                  <a:gd name="connsiteX1" fmla="*/ 216227 w 964837"/>
                  <a:gd name="connsiteY1" fmla="*/ 112181 h 419281"/>
                  <a:gd name="connsiteX2" fmla="*/ 544839 w 964837"/>
                  <a:gd name="connsiteY2" fmla="*/ 258231 h 419281"/>
                  <a:gd name="connsiteX3" fmla="*/ 817889 w 964837"/>
                  <a:gd name="connsiteY3" fmla="*/ 366181 h 419281"/>
                  <a:gd name="connsiteX4" fmla="*/ 954414 w 964837"/>
                  <a:gd name="connsiteY4" fmla="*/ 391581 h 419281"/>
                  <a:gd name="connsiteX5" fmla="*/ 949652 w 964837"/>
                  <a:gd name="connsiteY5" fmla="*/ 409044 h 419281"/>
                  <a:gd name="connsiteX6" fmla="*/ 903614 w 964837"/>
                  <a:gd name="connsiteY6" fmla="*/ 418569 h 419281"/>
                  <a:gd name="connsiteX7" fmla="*/ 798839 w 964837"/>
                  <a:gd name="connsiteY7" fmla="*/ 389994 h 419281"/>
                  <a:gd name="connsiteX8" fmla="*/ 541664 w 964837"/>
                  <a:gd name="connsiteY8" fmla="*/ 297919 h 419281"/>
                  <a:gd name="connsiteX9" fmla="*/ 255914 w 964837"/>
                  <a:gd name="connsiteY9" fmla="*/ 175681 h 419281"/>
                  <a:gd name="connsiteX10" fmla="*/ 44777 w 964837"/>
                  <a:gd name="connsiteY10" fmla="*/ 61381 h 419281"/>
                  <a:gd name="connsiteX11" fmla="*/ 13027 w 964837"/>
                  <a:gd name="connsiteY11" fmla="*/ 1056 h 41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4837" h="419281">
                    <a:moveTo>
                      <a:pt x="13027" y="1056"/>
                    </a:moveTo>
                    <a:cubicBezTo>
                      <a:pt x="41602" y="9523"/>
                      <a:pt x="127592" y="69319"/>
                      <a:pt x="216227" y="112181"/>
                    </a:cubicBezTo>
                    <a:cubicBezTo>
                      <a:pt x="304862" y="155043"/>
                      <a:pt x="444562" y="215898"/>
                      <a:pt x="544839" y="258231"/>
                    </a:cubicBezTo>
                    <a:cubicBezTo>
                      <a:pt x="645116" y="300564"/>
                      <a:pt x="749627" y="343956"/>
                      <a:pt x="817889" y="366181"/>
                    </a:cubicBezTo>
                    <a:cubicBezTo>
                      <a:pt x="886151" y="388406"/>
                      <a:pt x="932454" y="384437"/>
                      <a:pt x="954414" y="391581"/>
                    </a:cubicBezTo>
                    <a:cubicBezTo>
                      <a:pt x="976374" y="398725"/>
                      <a:pt x="958119" y="404546"/>
                      <a:pt x="949652" y="409044"/>
                    </a:cubicBezTo>
                    <a:cubicBezTo>
                      <a:pt x="941185" y="413542"/>
                      <a:pt x="928749" y="421744"/>
                      <a:pt x="903614" y="418569"/>
                    </a:cubicBezTo>
                    <a:cubicBezTo>
                      <a:pt x="878479" y="415394"/>
                      <a:pt x="859164" y="410102"/>
                      <a:pt x="798839" y="389994"/>
                    </a:cubicBezTo>
                    <a:cubicBezTo>
                      <a:pt x="738514" y="369886"/>
                      <a:pt x="632151" y="333638"/>
                      <a:pt x="541664" y="297919"/>
                    </a:cubicBezTo>
                    <a:cubicBezTo>
                      <a:pt x="451177" y="262200"/>
                      <a:pt x="338729" y="215104"/>
                      <a:pt x="255914" y="175681"/>
                    </a:cubicBezTo>
                    <a:cubicBezTo>
                      <a:pt x="173100" y="136258"/>
                      <a:pt x="83142" y="85723"/>
                      <a:pt x="44777" y="61381"/>
                    </a:cubicBezTo>
                    <a:cubicBezTo>
                      <a:pt x="6412" y="37039"/>
                      <a:pt x="-15548" y="-7411"/>
                      <a:pt x="13027" y="10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00E18285-7D71-4E56-83C3-6E0C505B5A3B}"/>
                  </a:ext>
                </a:extLst>
              </p:cNvPr>
              <p:cNvSpPr/>
              <p:nvPr/>
            </p:nvSpPr>
            <p:spPr>
              <a:xfrm>
                <a:off x="6562679" y="4592638"/>
                <a:ext cx="1035303" cy="447679"/>
              </a:xfrm>
              <a:custGeom>
                <a:avLst/>
                <a:gdLst>
                  <a:gd name="connsiteX0" fmla="*/ 1634 w 1035303"/>
                  <a:gd name="connsiteY0" fmla="*/ 0 h 447679"/>
                  <a:gd name="connsiteX1" fmla="*/ 215946 w 1035303"/>
                  <a:gd name="connsiteY1" fmla="*/ 117475 h 447679"/>
                  <a:gd name="connsiteX2" fmla="*/ 522334 w 1035303"/>
                  <a:gd name="connsiteY2" fmla="*/ 268287 h 447679"/>
                  <a:gd name="connsiteX3" fmla="*/ 843009 w 1035303"/>
                  <a:gd name="connsiteY3" fmla="*/ 381000 h 447679"/>
                  <a:gd name="connsiteX4" fmla="*/ 1025571 w 1035303"/>
                  <a:gd name="connsiteY4" fmla="*/ 442912 h 447679"/>
                  <a:gd name="connsiteX5" fmla="*/ 1001759 w 1035303"/>
                  <a:gd name="connsiteY5" fmla="*/ 442912 h 447679"/>
                  <a:gd name="connsiteX6" fmla="*/ 928734 w 1035303"/>
                  <a:gd name="connsiteY6" fmla="*/ 438150 h 447679"/>
                  <a:gd name="connsiteX7" fmla="*/ 671559 w 1035303"/>
                  <a:gd name="connsiteY7" fmla="*/ 361950 h 447679"/>
                  <a:gd name="connsiteX8" fmla="*/ 465184 w 1035303"/>
                  <a:gd name="connsiteY8" fmla="*/ 263525 h 447679"/>
                  <a:gd name="connsiteX9" fmla="*/ 136571 w 1035303"/>
                  <a:gd name="connsiteY9" fmla="*/ 115887 h 447679"/>
                  <a:gd name="connsiteX10" fmla="*/ 1634 w 1035303"/>
                  <a:gd name="connsiteY10" fmla="*/ 0 h 4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5303" h="447679">
                    <a:moveTo>
                      <a:pt x="1634" y="0"/>
                    </a:moveTo>
                    <a:cubicBezTo>
                      <a:pt x="14863" y="265"/>
                      <a:pt x="129163" y="72761"/>
                      <a:pt x="215946" y="117475"/>
                    </a:cubicBezTo>
                    <a:cubicBezTo>
                      <a:pt x="302729" y="162189"/>
                      <a:pt x="417824" y="224366"/>
                      <a:pt x="522334" y="268287"/>
                    </a:cubicBezTo>
                    <a:cubicBezTo>
                      <a:pt x="626844" y="312208"/>
                      <a:pt x="759136" y="351896"/>
                      <a:pt x="843009" y="381000"/>
                    </a:cubicBezTo>
                    <a:lnTo>
                      <a:pt x="1025571" y="442912"/>
                    </a:lnTo>
                    <a:cubicBezTo>
                      <a:pt x="1052029" y="453231"/>
                      <a:pt x="1017898" y="443706"/>
                      <a:pt x="1001759" y="442912"/>
                    </a:cubicBezTo>
                    <a:cubicBezTo>
                      <a:pt x="985620" y="442118"/>
                      <a:pt x="983767" y="451644"/>
                      <a:pt x="928734" y="438150"/>
                    </a:cubicBezTo>
                    <a:cubicBezTo>
                      <a:pt x="873701" y="424656"/>
                      <a:pt x="748817" y="391054"/>
                      <a:pt x="671559" y="361950"/>
                    </a:cubicBezTo>
                    <a:cubicBezTo>
                      <a:pt x="594301" y="332846"/>
                      <a:pt x="554349" y="304535"/>
                      <a:pt x="465184" y="263525"/>
                    </a:cubicBezTo>
                    <a:cubicBezTo>
                      <a:pt x="376019" y="222515"/>
                      <a:pt x="215681" y="155310"/>
                      <a:pt x="136571" y="115887"/>
                    </a:cubicBezTo>
                    <a:cubicBezTo>
                      <a:pt x="57461" y="76464"/>
                      <a:pt x="-11595" y="-265"/>
                      <a:pt x="16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4D3D0EA-5A79-4E2D-B146-C1301007B3CE}"/>
                  </a:ext>
                </a:extLst>
              </p:cNvPr>
              <p:cNvSpPr/>
              <p:nvPr/>
            </p:nvSpPr>
            <p:spPr>
              <a:xfrm>
                <a:off x="6431900" y="4603475"/>
                <a:ext cx="1123158" cy="509992"/>
              </a:xfrm>
              <a:custGeom>
                <a:avLst/>
                <a:gdLst>
                  <a:gd name="connsiteX0" fmla="*/ 650 w 1123158"/>
                  <a:gd name="connsiteY0" fmla="*/ 275 h 509992"/>
                  <a:gd name="connsiteX1" fmla="*/ 156225 w 1123158"/>
                  <a:gd name="connsiteY1" fmla="*/ 90763 h 509992"/>
                  <a:gd name="connsiteX2" fmla="*/ 475313 w 1123158"/>
                  <a:gd name="connsiteY2" fmla="*/ 279675 h 509992"/>
                  <a:gd name="connsiteX3" fmla="*/ 854725 w 1123158"/>
                  <a:gd name="connsiteY3" fmla="*/ 428900 h 509992"/>
                  <a:gd name="connsiteX4" fmla="*/ 1118250 w 1123158"/>
                  <a:gd name="connsiteY4" fmla="*/ 503513 h 509992"/>
                  <a:gd name="connsiteX5" fmla="*/ 1008713 w 1123158"/>
                  <a:gd name="connsiteY5" fmla="*/ 498750 h 509992"/>
                  <a:gd name="connsiteX6" fmla="*/ 791225 w 1123158"/>
                  <a:gd name="connsiteY6" fmla="*/ 438425 h 509992"/>
                  <a:gd name="connsiteX7" fmla="*/ 338788 w 1123158"/>
                  <a:gd name="connsiteY7" fmla="*/ 246338 h 509992"/>
                  <a:gd name="connsiteX8" fmla="*/ 110188 w 1123158"/>
                  <a:gd name="connsiteY8" fmla="*/ 127275 h 509992"/>
                  <a:gd name="connsiteX9" fmla="*/ 650 w 1123158"/>
                  <a:gd name="connsiteY9" fmla="*/ 275 h 5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3158" h="509992">
                    <a:moveTo>
                      <a:pt x="650" y="275"/>
                    </a:moveTo>
                    <a:cubicBezTo>
                      <a:pt x="8323" y="-5810"/>
                      <a:pt x="156225" y="90763"/>
                      <a:pt x="156225" y="90763"/>
                    </a:cubicBezTo>
                    <a:cubicBezTo>
                      <a:pt x="235335" y="137330"/>
                      <a:pt x="358896" y="223319"/>
                      <a:pt x="475313" y="279675"/>
                    </a:cubicBezTo>
                    <a:cubicBezTo>
                      <a:pt x="591730" y="336031"/>
                      <a:pt x="747569" y="391594"/>
                      <a:pt x="854725" y="428900"/>
                    </a:cubicBezTo>
                    <a:cubicBezTo>
                      <a:pt x="961881" y="466206"/>
                      <a:pt x="1092585" y="491871"/>
                      <a:pt x="1118250" y="503513"/>
                    </a:cubicBezTo>
                    <a:cubicBezTo>
                      <a:pt x="1143915" y="515155"/>
                      <a:pt x="1063217" y="509598"/>
                      <a:pt x="1008713" y="498750"/>
                    </a:cubicBezTo>
                    <a:cubicBezTo>
                      <a:pt x="954209" y="487902"/>
                      <a:pt x="902879" y="480494"/>
                      <a:pt x="791225" y="438425"/>
                    </a:cubicBezTo>
                    <a:cubicBezTo>
                      <a:pt x="679571" y="396356"/>
                      <a:pt x="452294" y="298196"/>
                      <a:pt x="338788" y="246338"/>
                    </a:cubicBezTo>
                    <a:cubicBezTo>
                      <a:pt x="225282" y="194480"/>
                      <a:pt x="165751" y="162465"/>
                      <a:pt x="110188" y="127275"/>
                    </a:cubicBezTo>
                    <a:cubicBezTo>
                      <a:pt x="54626" y="92085"/>
                      <a:pt x="-7023" y="6360"/>
                      <a:pt x="650" y="2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154BDB80-A592-40E7-B8D0-5F52DDA9463A}"/>
                  </a:ext>
                </a:extLst>
              </p:cNvPr>
              <p:cNvSpPr/>
              <p:nvPr/>
            </p:nvSpPr>
            <p:spPr>
              <a:xfrm>
                <a:off x="5985984" y="4602139"/>
                <a:ext cx="427845" cy="341111"/>
              </a:xfrm>
              <a:custGeom>
                <a:avLst/>
                <a:gdLst>
                  <a:gd name="connsiteX0" fmla="*/ 427516 w 427845"/>
                  <a:gd name="connsiteY0" fmla="*/ 24 h 341111"/>
                  <a:gd name="connsiteX1" fmla="*/ 311629 w 427845"/>
                  <a:gd name="connsiteY1" fmla="*/ 117499 h 341111"/>
                  <a:gd name="connsiteX2" fmla="*/ 132241 w 427845"/>
                  <a:gd name="connsiteY2" fmla="*/ 249261 h 341111"/>
                  <a:gd name="connsiteX3" fmla="*/ 10004 w 427845"/>
                  <a:gd name="connsiteY3" fmla="*/ 336574 h 341111"/>
                  <a:gd name="connsiteX4" fmla="*/ 22704 w 427845"/>
                  <a:gd name="connsiteY4" fmla="*/ 317524 h 341111"/>
                  <a:gd name="connsiteX5" fmla="*/ 146529 w 427845"/>
                  <a:gd name="connsiteY5" fmla="*/ 222274 h 341111"/>
                  <a:gd name="connsiteX6" fmla="*/ 276704 w 427845"/>
                  <a:gd name="connsiteY6" fmla="*/ 107974 h 341111"/>
                  <a:gd name="connsiteX7" fmla="*/ 427516 w 427845"/>
                  <a:gd name="connsiteY7" fmla="*/ 24 h 3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845" h="341111">
                    <a:moveTo>
                      <a:pt x="427516" y="24"/>
                    </a:moveTo>
                    <a:cubicBezTo>
                      <a:pt x="433337" y="1612"/>
                      <a:pt x="360841" y="75960"/>
                      <a:pt x="311629" y="117499"/>
                    </a:cubicBezTo>
                    <a:cubicBezTo>
                      <a:pt x="262417" y="159038"/>
                      <a:pt x="132241" y="249261"/>
                      <a:pt x="132241" y="249261"/>
                    </a:cubicBezTo>
                    <a:cubicBezTo>
                      <a:pt x="81970" y="285774"/>
                      <a:pt x="28260" y="325197"/>
                      <a:pt x="10004" y="336574"/>
                    </a:cubicBezTo>
                    <a:cubicBezTo>
                      <a:pt x="-8252" y="347951"/>
                      <a:pt x="-50" y="336574"/>
                      <a:pt x="22704" y="317524"/>
                    </a:cubicBezTo>
                    <a:cubicBezTo>
                      <a:pt x="45458" y="298474"/>
                      <a:pt x="104196" y="257199"/>
                      <a:pt x="146529" y="222274"/>
                    </a:cubicBezTo>
                    <a:cubicBezTo>
                      <a:pt x="188862" y="187349"/>
                      <a:pt x="234106" y="142105"/>
                      <a:pt x="276704" y="107974"/>
                    </a:cubicBezTo>
                    <a:cubicBezTo>
                      <a:pt x="319302" y="73843"/>
                      <a:pt x="421695" y="-1564"/>
                      <a:pt x="427516" y="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D917EAC8-58B6-4D15-BA72-8EE01778CB11}"/>
                  </a:ext>
                </a:extLst>
              </p:cNvPr>
              <p:cNvSpPr/>
              <p:nvPr/>
            </p:nvSpPr>
            <p:spPr>
              <a:xfrm>
                <a:off x="5866890" y="4622507"/>
                <a:ext cx="438689" cy="318814"/>
              </a:xfrm>
              <a:custGeom>
                <a:avLst/>
                <a:gdLst>
                  <a:gd name="connsiteX0" fmla="*/ 438660 w 438689"/>
                  <a:gd name="connsiteY0" fmla="*/ 293 h 318814"/>
                  <a:gd name="connsiteX1" fmla="*/ 260860 w 438689"/>
                  <a:gd name="connsiteY1" fmla="*/ 127293 h 318814"/>
                  <a:gd name="connsiteX2" fmla="*/ 132273 w 438689"/>
                  <a:gd name="connsiteY2" fmla="*/ 238418 h 318814"/>
                  <a:gd name="connsiteX3" fmla="*/ 11623 w 438689"/>
                  <a:gd name="connsiteY3" fmla="*/ 316206 h 318814"/>
                  <a:gd name="connsiteX4" fmla="*/ 13210 w 438689"/>
                  <a:gd name="connsiteY4" fmla="*/ 295568 h 318814"/>
                  <a:gd name="connsiteX5" fmla="*/ 86235 w 438689"/>
                  <a:gd name="connsiteY5" fmla="*/ 247943 h 318814"/>
                  <a:gd name="connsiteX6" fmla="*/ 273560 w 438689"/>
                  <a:gd name="connsiteY6" fmla="*/ 97131 h 318814"/>
                  <a:gd name="connsiteX7" fmla="*/ 438660 w 438689"/>
                  <a:gd name="connsiteY7" fmla="*/ 293 h 31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89" h="318814">
                    <a:moveTo>
                      <a:pt x="438660" y="293"/>
                    </a:moveTo>
                    <a:cubicBezTo>
                      <a:pt x="436543" y="5320"/>
                      <a:pt x="311925" y="87605"/>
                      <a:pt x="260860" y="127293"/>
                    </a:cubicBezTo>
                    <a:cubicBezTo>
                      <a:pt x="209795" y="166981"/>
                      <a:pt x="173812" y="206933"/>
                      <a:pt x="132273" y="238418"/>
                    </a:cubicBezTo>
                    <a:cubicBezTo>
                      <a:pt x="90734" y="269903"/>
                      <a:pt x="31467" y="306681"/>
                      <a:pt x="11623" y="316206"/>
                    </a:cubicBezTo>
                    <a:cubicBezTo>
                      <a:pt x="-8221" y="325731"/>
                      <a:pt x="775" y="306945"/>
                      <a:pt x="13210" y="295568"/>
                    </a:cubicBezTo>
                    <a:cubicBezTo>
                      <a:pt x="25645" y="284191"/>
                      <a:pt x="42843" y="281016"/>
                      <a:pt x="86235" y="247943"/>
                    </a:cubicBezTo>
                    <a:cubicBezTo>
                      <a:pt x="129627" y="214870"/>
                      <a:pt x="218791" y="138406"/>
                      <a:pt x="273560" y="97131"/>
                    </a:cubicBezTo>
                    <a:cubicBezTo>
                      <a:pt x="328329" y="55856"/>
                      <a:pt x="440777" y="-4734"/>
                      <a:pt x="438660" y="29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E18BCE7C-A283-43E2-BBFA-0B5A5CD4CD28}"/>
                  </a:ext>
                </a:extLst>
              </p:cNvPr>
              <p:cNvSpPr/>
              <p:nvPr/>
            </p:nvSpPr>
            <p:spPr>
              <a:xfrm>
                <a:off x="5711380" y="4620253"/>
                <a:ext cx="493645" cy="344942"/>
              </a:xfrm>
              <a:custGeom>
                <a:avLst/>
                <a:gdLst>
                  <a:gd name="connsiteX0" fmla="*/ 490983 w 493645"/>
                  <a:gd name="connsiteY0" fmla="*/ 960 h 344942"/>
                  <a:gd name="connsiteX1" fmla="*/ 344933 w 493645"/>
                  <a:gd name="connsiteY1" fmla="*/ 105735 h 344942"/>
                  <a:gd name="connsiteX2" fmla="*/ 198883 w 493645"/>
                  <a:gd name="connsiteY2" fmla="*/ 213685 h 344942"/>
                  <a:gd name="connsiteX3" fmla="*/ 11558 w 493645"/>
                  <a:gd name="connsiteY3" fmla="*/ 342272 h 344942"/>
                  <a:gd name="connsiteX4" fmla="*/ 38545 w 493645"/>
                  <a:gd name="connsiteY4" fmla="*/ 291472 h 344942"/>
                  <a:gd name="connsiteX5" fmla="*/ 189358 w 493645"/>
                  <a:gd name="connsiteY5" fmla="*/ 181935 h 344942"/>
                  <a:gd name="connsiteX6" fmla="*/ 490983 w 493645"/>
                  <a:gd name="connsiteY6" fmla="*/ 960 h 34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45" h="344942">
                    <a:moveTo>
                      <a:pt x="490983" y="960"/>
                    </a:moveTo>
                    <a:cubicBezTo>
                      <a:pt x="516912" y="-11740"/>
                      <a:pt x="344933" y="105735"/>
                      <a:pt x="344933" y="105735"/>
                    </a:cubicBezTo>
                    <a:cubicBezTo>
                      <a:pt x="296250" y="141189"/>
                      <a:pt x="254445" y="174262"/>
                      <a:pt x="198883" y="213685"/>
                    </a:cubicBezTo>
                    <a:cubicBezTo>
                      <a:pt x="143321" y="253108"/>
                      <a:pt x="38281" y="329308"/>
                      <a:pt x="11558" y="342272"/>
                    </a:cubicBezTo>
                    <a:cubicBezTo>
                      <a:pt x="-15165" y="355237"/>
                      <a:pt x="8912" y="318195"/>
                      <a:pt x="38545" y="291472"/>
                    </a:cubicBezTo>
                    <a:cubicBezTo>
                      <a:pt x="68178" y="264749"/>
                      <a:pt x="118979" y="229824"/>
                      <a:pt x="189358" y="181935"/>
                    </a:cubicBezTo>
                    <a:cubicBezTo>
                      <a:pt x="259737" y="134046"/>
                      <a:pt x="465054" y="13660"/>
                      <a:pt x="490983" y="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363A9F0-F5B7-4CB2-AA95-D7C4C7D8437B}"/>
                  </a:ext>
                </a:extLst>
              </p:cNvPr>
              <p:cNvSpPr/>
              <p:nvPr/>
            </p:nvSpPr>
            <p:spPr>
              <a:xfrm>
                <a:off x="5737324" y="4598537"/>
                <a:ext cx="487336" cy="340364"/>
              </a:xfrm>
              <a:custGeom>
                <a:avLst/>
                <a:gdLst>
                  <a:gd name="connsiteX0" fmla="*/ 4664 w 487336"/>
                  <a:gd name="connsiteY0" fmla="*/ 6801 h 340364"/>
                  <a:gd name="connsiteX1" fmla="*/ 315814 w 487336"/>
                  <a:gd name="connsiteY1" fmla="*/ 240163 h 340364"/>
                  <a:gd name="connsiteX2" fmla="*/ 480914 w 487336"/>
                  <a:gd name="connsiteY2" fmla="*/ 338588 h 340364"/>
                  <a:gd name="connsiteX3" fmla="*/ 442814 w 487336"/>
                  <a:gd name="connsiteY3" fmla="*/ 297313 h 340364"/>
                  <a:gd name="connsiteX4" fmla="*/ 341214 w 487336"/>
                  <a:gd name="connsiteY4" fmla="*/ 219526 h 340364"/>
                  <a:gd name="connsiteX5" fmla="*/ 141189 w 487336"/>
                  <a:gd name="connsiteY5" fmla="*/ 75063 h 340364"/>
                  <a:gd name="connsiteX6" fmla="*/ 4664 w 487336"/>
                  <a:gd name="connsiteY6" fmla="*/ 6801 h 3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36" h="340364">
                    <a:moveTo>
                      <a:pt x="4664" y="6801"/>
                    </a:moveTo>
                    <a:cubicBezTo>
                      <a:pt x="33768" y="34318"/>
                      <a:pt x="236439" y="184865"/>
                      <a:pt x="315814" y="240163"/>
                    </a:cubicBezTo>
                    <a:cubicBezTo>
                      <a:pt x="395189" y="295461"/>
                      <a:pt x="459747" y="329063"/>
                      <a:pt x="480914" y="338588"/>
                    </a:cubicBezTo>
                    <a:cubicBezTo>
                      <a:pt x="502081" y="348113"/>
                      <a:pt x="466097" y="317157"/>
                      <a:pt x="442814" y="297313"/>
                    </a:cubicBezTo>
                    <a:cubicBezTo>
                      <a:pt x="419531" y="277469"/>
                      <a:pt x="391485" y="256568"/>
                      <a:pt x="341214" y="219526"/>
                    </a:cubicBezTo>
                    <a:cubicBezTo>
                      <a:pt x="290943" y="182484"/>
                      <a:pt x="192254" y="108136"/>
                      <a:pt x="141189" y="75063"/>
                    </a:cubicBezTo>
                    <a:cubicBezTo>
                      <a:pt x="90124" y="41990"/>
                      <a:pt x="-24440" y="-20716"/>
                      <a:pt x="4664" y="680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DB8CB7B3-B0F1-4377-9533-DD883EE01A9D}"/>
                  </a:ext>
                </a:extLst>
              </p:cNvPr>
              <p:cNvSpPr/>
              <p:nvPr/>
            </p:nvSpPr>
            <p:spPr>
              <a:xfrm>
                <a:off x="5903325" y="4603452"/>
                <a:ext cx="473693" cy="348479"/>
              </a:xfrm>
              <a:custGeom>
                <a:avLst/>
                <a:gdLst>
                  <a:gd name="connsiteX0" fmla="*/ 3763 w 473693"/>
                  <a:gd name="connsiteY0" fmla="*/ 298 h 348479"/>
                  <a:gd name="connsiteX1" fmla="*/ 238713 w 473693"/>
                  <a:gd name="connsiteY1" fmla="*/ 168573 h 348479"/>
                  <a:gd name="connsiteX2" fmla="*/ 470488 w 473693"/>
                  <a:gd name="connsiteY2" fmla="*/ 343198 h 348479"/>
                  <a:gd name="connsiteX3" fmla="*/ 356188 w 473693"/>
                  <a:gd name="connsiteY3" fmla="*/ 287636 h 348479"/>
                  <a:gd name="connsiteX4" fmla="*/ 111713 w 473693"/>
                  <a:gd name="connsiteY4" fmla="*/ 130473 h 348479"/>
                  <a:gd name="connsiteX5" fmla="*/ 3763 w 473693"/>
                  <a:gd name="connsiteY5" fmla="*/ 298 h 34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93" h="348479">
                    <a:moveTo>
                      <a:pt x="3763" y="298"/>
                    </a:moveTo>
                    <a:cubicBezTo>
                      <a:pt x="24930" y="6648"/>
                      <a:pt x="160926" y="111423"/>
                      <a:pt x="238713" y="168573"/>
                    </a:cubicBezTo>
                    <a:cubicBezTo>
                      <a:pt x="316500" y="225723"/>
                      <a:pt x="450909" y="323354"/>
                      <a:pt x="470488" y="343198"/>
                    </a:cubicBezTo>
                    <a:cubicBezTo>
                      <a:pt x="490067" y="363042"/>
                      <a:pt x="415984" y="323090"/>
                      <a:pt x="356188" y="287636"/>
                    </a:cubicBezTo>
                    <a:cubicBezTo>
                      <a:pt x="296392" y="252182"/>
                      <a:pt x="168334" y="170425"/>
                      <a:pt x="111713" y="130473"/>
                    </a:cubicBezTo>
                    <a:cubicBezTo>
                      <a:pt x="55092" y="90521"/>
                      <a:pt x="-17404" y="-6052"/>
                      <a:pt x="3763" y="2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B7D26BE8-6B5D-4ABB-82DA-1766358F5DA4}"/>
                  </a:ext>
                </a:extLst>
              </p:cNvPr>
              <p:cNvSpPr/>
              <p:nvPr/>
            </p:nvSpPr>
            <p:spPr>
              <a:xfrm>
                <a:off x="6012098" y="4606372"/>
                <a:ext cx="499929" cy="363164"/>
              </a:xfrm>
              <a:custGeom>
                <a:avLst/>
                <a:gdLst>
                  <a:gd name="connsiteX0" fmla="*/ 10877 w 499929"/>
                  <a:gd name="connsiteY0" fmla="*/ 2141 h 363164"/>
                  <a:gd name="connsiteX1" fmla="*/ 295040 w 499929"/>
                  <a:gd name="connsiteY1" fmla="*/ 205341 h 363164"/>
                  <a:gd name="connsiteX2" fmla="*/ 496652 w 499929"/>
                  <a:gd name="connsiteY2" fmla="*/ 357741 h 363164"/>
                  <a:gd name="connsiteX3" fmla="*/ 406165 w 499929"/>
                  <a:gd name="connsiteY3" fmla="*/ 318053 h 363164"/>
                  <a:gd name="connsiteX4" fmla="*/ 226777 w 499929"/>
                  <a:gd name="connsiteY4" fmla="*/ 211691 h 363164"/>
                  <a:gd name="connsiteX5" fmla="*/ 75965 w 499929"/>
                  <a:gd name="connsiteY5" fmla="*/ 103741 h 363164"/>
                  <a:gd name="connsiteX6" fmla="*/ 10877 w 499929"/>
                  <a:gd name="connsiteY6" fmla="*/ 2141 h 3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929" h="363164">
                    <a:moveTo>
                      <a:pt x="10877" y="2141"/>
                    </a:moveTo>
                    <a:cubicBezTo>
                      <a:pt x="47390" y="19074"/>
                      <a:pt x="214078" y="146074"/>
                      <a:pt x="295040" y="205341"/>
                    </a:cubicBezTo>
                    <a:cubicBezTo>
                      <a:pt x="376002" y="264608"/>
                      <a:pt x="478131" y="338956"/>
                      <a:pt x="496652" y="357741"/>
                    </a:cubicBezTo>
                    <a:cubicBezTo>
                      <a:pt x="515173" y="376526"/>
                      <a:pt x="451144" y="342395"/>
                      <a:pt x="406165" y="318053"/>
                    </a:cubicBezTo>
                    <a:cubicBezTo>
                      <a:pt x="361186" y="293711"/>
                      <a:pt x="281810" y="247410"/>
                      <a:pt x="226777" y="211691"/>
                    </a:cubicBezTo>
                    <a:cubicBezTo>
                      <a:pt x="171744" y="175972"/>
                      <a:pt x="113536" y="134168"/>
                      <a:pt x="75965" y="103741"/>
                    </a:cubicBezTo>
                    <a:cubicBezTo>
                      <a:pt x="38394" y="73314"/>
                      <a:pt x="-25636" y="-14792"/>
                      <a:pt x="10877" y="214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69244FAF-6D83-4C1F-9F17-7D50D7D9FDCB}"/>
              </a:ext>
            </a:extLst>
          </p:cNvPr>
          <p:cNvGrpSpPr/>
          <p:nvPr/>
        </p:nvGrpSpPr>
        <p:grpSpPr>
          <a:xfrm flipH="1">
            <a:off x="2883962" y="1044432"/>
            <a:ext cx="3621457" cy="5351430"/>
            <a:chOff x="5711380" y="909678"/>
            <a:chExt cx="3621457" cy="5351430"/>
          </a:xfrm>
        </p:grpSpPr>
        <p:grpSp>
          <p:nvGrpSpPr>
            <p:cNvPr id="269" name="うつわ">
              <a:extLst>
                <a:ext uri="{FF2B5EF4-FFF2-40B4-BE49-F238E27FC236}">
                  <a16:creationId xmlns:a16="http://schemas.microsoft.com/office/drawing/2014/main" id="{E86CB251-C53B-4ECC-8EC6-F95A4B462D10}"/>
                </a:ext>
              </a:extLst>
            </p:cNvPr>
            <p:cNvGrpSpPr/>
            <p:nvPr/>
          </p:nvGrpSpPr>
          <p:grpSpPr>
            <a:xfrm>
              <a:off x="5747915" y="909678"/>
              <a:ext cx="3584922" cy="5351430"/>
              <a:chOff x="5747915" y="909678"/>
              <a:chExt cx="3584922" cy="5351430"/>
            </a:xfrm>
            <a:solidFill>
              <a:schemeClr val="bg1">
                <a:lumMod val="50000"/>
              </a:schemeClr>
            </a:solidFill>
          </p:grpSpPr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C2703782-17BD-4249-ABB9-B54FDF3FD160}"/>
                  </a:ext>
                </a:extLst>
              </p:cNvPr>
              <p:cNvSpPr/>
              <p:nvPr/>
            </p:nvSpPr>
            <p:spPr>
              <a:xfrm>
                <a:off x="5988886" y="1127810"/>
                <a:ext cx="324187" cy="325797"/>
              </a:xfrm>
              <a:custGeom>
                <a:avLst/>
                <a:gdLst>
                  <a:gd name="connsiteX0" fmla="*/ 323014 w 324187"/>
                  <a:gd name="connsiteY0" fmla="*/ 373 h 325797"/>
                  <a:gd name="connsiteX1" fmla="*/ 174847 w 324187"/>
                  <a:gd name="connsiteY1" fmla="*/ 150657 h 325797"/>
                  <a:gd name="connsiteX2" fmla="*/ 16097 w 324187"/>
                  <a:gd name="connsiteY2" fmla="*/ 317873 h 325797"/>
                  <a:gd name="connsiteX3" fmla="*/ 13981 w 324187"/>
                  <a:gd name="connsiteY3" fmla="*/ 288240 h 325797"/>
                  <a:gd name="connsiteX4" fmla="*/ 92297 w 324187"/>
                  <a:gd name="connsiteY4" fmla="*/ 195107 h 325797"/>
                  <a:gd name="connsiteX5" fmla="*/ 323014 w 324187"/>
                  <a:gd name="connsiteY5" fmla="*/ 373 h 3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87" h="325797">
                    <a:moveTo>
                      <a:pt x="323014" y="373"/>
                    </a:moveTo>
                    <a:cubicBezTo>
                      <a:pt x="336772" y="-7035"/>
                      <a:pt x="226000" y="97740"/>
                      <a:pt x="174847" y="150657"/>
                    </a:cubicBezTo>
                    <a:cubicBezTo>
                      <a:pt x="123694" y="203574"/>
                      <a:pt x="42908" y="294943"/>
                      <a:pt x="16097" y="317873"/>
                    </a:cubicBezTo>
                    <a:cubicBezTo>
                      <a:pt x="-10714" y="340803"/>
                      <a:pt x="1281" y="308701"/>
                      <a:pt x="13981" y="288240"/>
                    </a:cubicBezTo>
                    <a:cubicBezTo>
                      <a:pt x="26681" y="267779"/>
                      <a:pt x="44319" y="242732"/>
                      <a:pt x="92297" y="195107"/>
                    </a:cubicBezTo>
                    <a:cubicBezTo>
                      <a:pt x="140275" y="147482"/>
                      <a:pt x="309256" y="7781"/>
                      <a:pt x="323014" y="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9251C552-4E41-4A7E-80EB-237F51B2965E}"/>
                  </a:ext>
                </a:extLst>
              </p:cNvPr>
              <p:cNvSpPr/>
              <p:nvPr/>
            </p:nvSpPr>
            <p:spPr>
              <a:xfrm>
                <a:off x="5985861" y="1148566"/>
                <a:ext cx="148590" cy="136333"/>
              </a:xfrm>
              <a:custGeom>
                <a:avLst/>
                <a:gdLst>
                  <a:gd name="connsiteX0" fmla="*/ 72 w 148590"/>
                  <a:gd name="connsiteY0" fmla="*/ 784 h 136333"/>
                  <a:gd name="connsiteX1" fmla="*/ 137656 w 148590"/>
                  <a:gd name="connsiteY1" fmla="*/ 132017 h 136333"/>
                  <a:gd name="connsiteX2" fmla="*/ 137656 w 148590"/>
                  <a:gd name="connsiteY2" fmla="*/ 102384 h 136333"/>
                  <a:gd name="connsiteX3" fmla="*/ 118606 w 148590"/>
                  <a:gd name="connsiteY3" fmla="*/ 79101 h 136333"/>
                  <a:gd name="connsiteX4" fmla="*/ 72 w 148590"/>
                  <a:gd name="connsiteY4" fmla="*/ 784 h 1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" h="136333">
                    <a:moveTo>
                      <a:pt x="72" y="784"/>
                    </a:moveTo>
                    <a:cubicBezTo>
                      <a:pt x="3247" y="9603"/>
                      <a:pt x="114725" y="115084"/>
                      <a:pt x="137656" y="132017"/>
                    </a:cubicBezTo>
                    <a:cubicBezTo>
                      <a:pt x="160587" y="148950"/>
                      <a:pt x="140831" y="111203"/>
                      <a:pt x="137656" y="102384"/>
                    </a:cubicBezTo>
                    <a:cubicBezTo>
                      <a:pt x="134481" y="93565"/>
                      <a:pt x="138714" y="98151"/>
                      <a:pt x="118606" y="79101"/>
                    </a:cubicBezTo>
                    <a:cubicBezTo>
                      <a:pt x="98498" y="60051"/>
                      <a:pt x="-3103" y="-8035"/>
                      <a:pt x="72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63DD83E3-24AE-455B-B0C7-5FA21001BCB2}"/>
                  </a:ext>
                </a:extLst>
              </p:cNvPr>
              <p:cNvSpPr/>
              <p:nvPr/>
            </p:nvSpPr>
            <p:spPr>
              <a:xfrm>
                <a:off x="5843951" y="1153370"/>
                <a:ext cx="154790" cy="157573"/>
              </a:xfrm>
              <a:custGeom>
                <a:avLst/>
                <a:gdLst>
                  <a:gd name="connsiteX0" fmla="*/ 154682 w 154790"/>
                  <a:gd name="connsiteY0" fmla="*/ 213 h 157573"/>
                  <a:gd name="connsiteX1" fmla="*/ 34032 w 154790"/>
                  <a:gd name="connsiteY1" fmla="*/ 146263 h 157573"/>
                  <a:gd name="connsiteX2" fmla="*/ 14982 w 154790"/>
                  <a:gd name="connsiteY2" fmla="*/ 144147 h 157573"/>
                  <a:gd name="connsiteX3" fmla="*/ 10749 w 154790"/>
                  <a:gd name="connsiteY3" fmla="*/ 114513 h 157573"/>
                  <a:gd name="connsiteX4" fmla="*/ 154682 w 154790"/>
                  <a:gd name="connsiteY4" fmla="*/ 213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90" h="157573">
                    <a:moveTo>
                      <a:pt x="154682" y="213"/>
                    </a:moveTo>
                    <a:cubicBezTo>
                      <a:pt x="158562" y="5505"/>
                      <a:pt x="57315" y="122274"/>
                      <a:pt x="34032" y="146263"/>
                    </a:cubicBezTo>
                    <a:cubicBezTo>
                      <a:pt x="10749" y="170252"/>
                      <a:pt x="18862" y="149439"/>
                      <a:pt x="14982" y="144147"/>
                    </a:cubicBezTo>
                    <a:cubicBezTo>
                      <a:pt x="11102" y="138855"/>
                      <a:pt x="-13945" y="139560"/>
                      <a:pt x="10749" y="114513"/>
                    </a:cubicBezTo>
                    <a:cubicBezTo>
                      <a:pt x="35443" y="89466"/>
                      <a:pt x="150802" y="-5079"/>
                      <a:pt x="15468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DD767C6C-36E3-4B71-99F1-F3A6FFBC1E10}"/>
                  </a:ext>
                </a:extLst>
              </p:cNvPr>
              <p:cNvSpPr/>
              <p:nvPr/>
            </p:nvSpPr>
            <p:spPr>
              <a:xfrm>
                <a:off x="6017868" y="1198175"/>
                <a:ext cx="400373" cy="377095"/>
              </a:xfrm>
              <a:custGeom>
                <a:avLst/>
                <a:gdLst>
                  <a:gd name="connsiteX0" fmla="*/ 399865 w 400373"/>
                  <a:gd name="connsiteY0" fmla="*/ 1975 h 377095"/>
                  <a:gd name="connsiteX1" fmla="*/ 175499 w 400373"/>
                  <a:gd name="connsiteY1" fmla="*/ 213642 h 377095"/>
                  <a:gd name="connsiteX2" fmla="*/ 31565 w 400373"/>
                  <a:gd name="connsiteY2" fmla="*/ 366042 h 377095"/>
                  <a:gd name="connsiteX3" fmla="*/ 4049 w 400373"/>
                  <a:gd name="connsiteY3" fmla="*/ 359692 h 377095"/>
                  <a:gd name="connsiteX4" fmla="*/ 25215 w 400373"/>
                  <a:gd name="connsiteY4" fmla="*/ 315242 h 377095"/>
                  <a:gd name="connsiteX5" fmla="*/ 230532 w 400373"/>
                  <a:gd name="connsiteY5" fmla="*/ 120508 h 377095"/>
                  <a:gd name="connsiteX6" fmla="*/ 399865 w 400373"/>
                  <a:gd name="connsiteY6" fmla="*/ 1975 h 3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73" h="377095">
                    <a:moveTo>
                      <a:pt x="399865" y="1975"/>
                    </a:moveTo>
                    <a:cubicBezTo>
                      <a:pt x="390693" y="17497"/>
                      <a:pt x="236882" y="152964"/>
                      <a:pt x="175499" y="213642"/>
                    </a:cubicBezTo>
                    <a:cubicBezTo>
                      <a:pt x="114116" y="274320"/>
                      <a:pt x="60140" y="341700"/>
                      <a:pt x="31565" y="366042"/>
                    </a:cubicBezTo>
                    <a:cubicBezTo>
                      <a:pt x="2990" y="390384"/>
                      <a:pt x="5107" y="368159"/>
                      <a:pt x="4049" y="359692"/>
                    </a:cubicBezTo>
                    <a:cubicBezTo>
                      <a:pt x="2991" y="351225"/>
                      <a:pt x="-12532" y="355106"/>
                      <a:pt x="25215" y="315242"/>
                    </a:cubicBezTo>
                    <a:cubicBezTo>
                      <a:pt x="62962" y="275378"/>
                      <a:pt x="169149" y="175189"/>
                      <a:pt x="230532" y="120508"/>
                    </a:cubicBezTo>
                    <a:cubicBezTo>
                      <a:pt x="291915" y="65827"/>
                      <a:pt x="409037" y="-13547"/>
                      <a:pt x="399865" y="1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3EC32710-8D67-421E-9B4E-ECEBE9983D73}"/>
                  </a:ext>
                </a:extLst>
              </p:cNvPr>
              <p:cNvSpPr/>
              <p:nvPr/>
            </p:nvSpPr>
            <p:spPr>
              <a:xfrm>
                <a:off x="5886450" y="1599407"/>
                <a:ext cx="794026" cy="45258"/>
              </a:xfrm>
              <a:custGeom>
                <a:avLst/>
                <a:gdLst>
                  <a:gd name="connsiteX0" fmla="*/ 0 w 794026"/>
                  <a:gd name="connsiteY0" fmla="*/ 7143 h 45258"/>
                  <a:gd name="connsiteX1" fmla="*/ 283633 w 794026"/>
                  <a:gd name="connsiteY1" fmla="*/ 793 h 45258"/>
                  <a:gd name="connsiteX2" fmla="*/ 662517 w 794026"/>
                  <a:gd name="connsiteY2" fmla="*/ 19843 h 45258"/>
                  <a:gd name="connsiteX3" fmla="*/ 793750 w 794026"/>
                  <a:gd name="connsiteY3" fmla="*/ 36776 h 45258"/>
                  <a:gd name="connsiteX4" fmla="*/ 694267 w 794026"/>
                  <a:gd name="connsiteY4" fmla="*/ 45243 h 45258"/>
                  <a:gd name="connsiteX5" fmla="*/ 596900 w 794026"/>
                  <a:gd name="connsiteY5" fmla="*/ 38893 h 45258"/>
                  <a:gd name="connsiteX6" fmla="*/ 281517 w 794026"/>
                  <a:gd name="connsiteY6" fmla="*/ 38893 h 45258"/>
                  <a:gd name="connsiteX7" fmla="*/ 0 w 794026"/>
                  <a:gd name="connsiteY7" fmla="*/ 7143 h 4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026" h="45258">
                    <a:moveTo>
                      <a:pt x="0" y="7143"/>
                    </a:moveTo>
                    <a:cubicBezTo>
                      <a:pt x="353" y="793"/>
                      <a:pt x="173214" y="-1324"/>
                      <a:pt x="283633" y="793"/>
                    </a:cubicBezTo>
                    <a:cubicBezTo>
                      <a:pt x="394052" y="2910"/>
                      <a:pt x="577498" y="13846"/>
                      <a:pt x="662517" y="19843"/>
                    </a:cubicBezTo>
                    <a:cubicBezTo>
                      <a:pt x="747536" y="25840"/>
                      <a:pt x="788458" y="32543"/>
                      <a:pt x="793750" y="36776"/>
                    </a:cubicBezTo>
                    <a:cubicBezTo>
                      <a:pt x="799042" y="41009"/>
                      <a:pt x="727075" y="44890"/>
                      <a:pt x="694267" y="45243"/>
                    </a:cubicBezTo>
                    <a:cubicBezTo>
                      <a:pt x="661459" y="45596"/>
                      <a:pt x="665692" y="39951"/>
                      <a:pt x="596900" y="38893"/>
                    </a:cubicBezTo>
                    <a:cubicBezTo>
                      <a:pt x="528108" y="37835"/>
                      <a:pt x="377472" y="39951"/>
                      <a:pt x="281517" y="38893"/>
                    </a:cubicBezTo>
                    <a:cubicBezTo>
                      <a:pt x="185562" y="37835"/>
                      <a:pt x="-353" y="13493"/>
                      <a:pt x="0" y="7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3F0DDDB8-4113-4799-96E4-66987D2AB0CD}"/>
                  </a:ext>
                </a:extLst>
              </p:cNvPr>
              <p:cNvSpPr/>
              <p:nvPr/>
            </p:nvSpPr>
            <p:spPr>
              <a:xfrm>
                <a:off x="6421365" y="1168367"/>
                <a:ext cx="422193" cy="438771"/>
              </a:xfrm>
              <a:custGeom>
                <a:avLst/>
                <a:gdLst>
                  <a:gd name="connsiteX0" fmla="*/ 73 w 422193"/>
                  <a:gd name="connsiteY0" fmla="*/ 33 h 438771"/>
                  <a:gd name="connsiteX1" fmla="*/ 309635 w 422193"/>
                  <a:gd name="connsiteY1" fmla="*/ 288958 h 438771"/>
                  <a:gd name="connsiteX2" fmla="*/ 417585 w 422193"/>
                  <a:gd name="connsiteY2" fmla="*/ 428658 h 438771"/>
                  <a:gd name="connsiteX3" fmla="*/ 398535 w 422193"/>
                  <a:gd name="connsiteY3" fmla="*/ 425483 h 438771"/>
                  <a:gd name="connsiteX4" fmla="*/ 363610 w 422193"/>
                  <a:gd name="connsiteY4" fmla="*/ 406433 h 438771"/>
                  <a:gd name="connsiteX5" fmla="*/ 281060 w 422193"/>
                  <a:gd name="connsiteY5" fmla="*/ 308008 h 438771"/>
                  <a:gd name="connsiteX6" fmla="*/ 73 w 422193"/>
                  <a:gd name="connsiteY6" fmla="*/ 33 h 43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93" h="438771">
                    <a:moveTo>
                      <a:pt x="73" y="33"/>
                    </a:moveTo>
                    <a:cubicBezTo>
                      <a:pt x="4835" y="-3142"/>
                      <a:pt x="240050" y="217521"/>
                      <a:pt x="309635" y="288958"/>
                    </a:cubicBezTo>
                    <a:cubicBezTo>
                      <a:pt x="379220" y="360395"/>
                      <a:pt x="402768" y="405904"/>
                      <a:pt x="417585" y="428658"/>
                    </a:cubicBezTo>
                    <a:cubicBezTo>
                      <a:pt x="432402" y="451412"/>
                      <a:pt x="407531" y="429187"/>
                      <a:pt x="398535" y="425483"/>
                    </a:cubicBezTo>
                    <a:cubicBezTo>
                      <a:pt x="389539" y="421779"/>
                      <a:pt x="383189" y="426012"/>
                      <a:pt x="363610" y="406433"/>
                    </a:cubicBezTo>
                    <a:cubicBezTo>
                      <a:pt x="344031" y="386854"/>
                      <a:pt x="339798" y="371508"/>
                      <a:pt x="281060" y="308008"/>
                    </a:cubicBezTo>
                    <a:cubicBezTo>
                      <a:pt x="222323" y="244508"/>
                      <a:pt x="-4689" y="3208"/>
                      <a:pt x="7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6B917EB4-613B-4E91-818E-75B9A5734421}"/>
                  </a:ext>
                </a:extLst>
              </p:cNvPr>
              <p:cNvSpPr/>
              <p:nvPr/>
            </p:nvSpPr>
            <p:spPr>
              <a:xfrm>
                <a:off x="6092194" y="1302894"/>
                <a:ext cx="623759" cy="341106"/>
              </a:xfrm>
              <a:custGeom>
                <a:avLst/>
                <a:gdLst>
                  <a:gd name="connsiteX0" fmla="*/ 3806 w 623759"/>
                  <a:gd name="connsiteY0" fmla="*/ 290956 h 341106"/>
                  <a:gd name="connsiteX1" fmla="*/ 195894 w 623759"/>
                  <a:gd name="connsiteY1" fmla="*/ 100456 h 341106"/>
                  <a:gd name="connsiteX2" fmla="*/ 307019 w 623759"/>
                  <a:gd name="connsiteY2" fmla="*/ 9969 h 341106"/>
                  <a:gd name="connsiteX3" fmla="*/ 332419 w 623759"/>
                  <a:gd name="connsiteY3" fmla="*/ 9969 h 341106"/>
                  <a:gd name="connsiteX4" fmla="*/ 394331 w 623759"/>
                  <a:gd name="connsiteY4" fmla="*/ 78231 h 341106"/>
                  <a:gd name="connsiteX5" fmla="*/ 614994 w 623759"/>
                  <a:gd name="connsiteY5" fmla="*/ 325881 h 341106"/>
                  <a:gd name="connsiteX6" fmla="*/ 572131 w 623759"/>
                  <a:gd name="connsiteY6" fmla="*/ 303656 h 341106"/>
                  <a:gd name="connsiteX7" fmla="*/ 500694 w 623759"/>
                  <a:gd name="connsiteY7" fmla="*/ 216344 h 341106"/>
                  <a:gd name="connsiteX8" fmla="*/ 408619 w 623759"/>
                  <a:gd name="connsiteY8" fmla="*/ 108394 h 341106"/>
                  <a:gd name="connsiteX9" fmla="*/ 334006 w 623759"/>
                  <a:gd name="connsiteY9" fmla="*/ 24256 h 341106"/>
                  <a:gd name="connsiteX10" fmla="*/ 287969 w 623759"/>
                  <a:gd name="connsiteY10" fmla="*/ 68706 h 341106"/>
                  <a:gd name="connsiteX11" fmla="*/ 197481 w 623759"/>
                  <a:gd name="connsiteY11" fmla="*/ 140144 h 341106"/>
                  <a:gd name="connsiteX12" fmla="*/ 75244 w 623759"/>
                  <a:gd name="connsiteY12" fmla="*/ 267144 h 341106"/>
                  <a:gd name="connsiteX13" fmla="*/ 3806 w 623759"/>
                  <a:gd name="connsiteY13" fmla="*/ 290956 h 34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759" h="341106">
                    <a:moveTo>
                      <a:pt x="3806" y="290956"/>
                    </a:moveTo>
                    <a:cubicBezTo>
                      <a:pt x="23914" y="263175"/>
                      <a:pt x="145359" y="147287"/>
                      <a:pt x="195894" y="100456"/>
                    </a:cubicBezTo>
                    <a:cubicBezTo>
                      <a:pt x="246429" y="53625"/>
                      <a:pt x="284265" y="25050"/>
                      <a:pt x="307019" y="9969"/>
                    </a:cubicBezTo>
                    <a:cubicBezTo>
                      <a:pt x="329773" y="-5112"/>
                      <a:pt x="317867" y="-1408"/>
                      <a:pt x="332419" y="9969"/>
                    </a:cubicBezTo>
                    <a:cubicBezTo>
                      <a:pt x="346971" y="21346"/>
                      <a:pt x="394331" y="78231"/>
                      <a:pt x="394331" y="78231"/>
                    </a:cubicBezTo>
                    <a:cubicBezTo>
                      <a:pt x="441427" y="130883"/>
                      <a:pt x="585361" y="288310"/>
                      <a:pt x="614994" y="325881"/>
                    </a:cubicBezTo>
                    <a:cubicBezTo>
                      <a:pt x="644627" y="363452"/>
                      <a:pt x="591181" y="321912"/>
                      <a:pt x="572131" y="303656"/>
                    </a:cubicBezTo>
                    <a:cubicBezTo>
                      <a:pt x="553081" y="285400"/>
                      <a:pt x="527946" y="248888"/>
                      <a:pt x="500694" y="216344"/>
                    </a:cubicBezTo>
                    <a:cubicBezTo>
                      <a:pt x="473442" y="183800"/>
                      <a:pt x="436400" y="140409"/>
                      <a:pt x="408619" y="108394"/>
                    </a:cubicBezTo>
                    <a:cubicBezTo>
                      <a:pt x="380838" y="76379"/>
                      <a:pt x="354114" y="30871"/>
                      <a:pt x="334006" y="24256"/>
                    </a:cubicBezTo>
                    <a:cubicBezTo>
                      <a:pt x="313898" y="17641"/>
                      <a:pt x="310723" y="49391"/>
                      <a:pt x="287969" y="68706"/>
                    </a:cubicBezTo>
                    <a:cubicBezTo>
                      <a:pt x="265215" y="88021"/>
                      <a:pt x="232935" y="107071"/>
                      <a:pt x="197481" y="140144"/>
                    </a:cubicBezTo>
                    <a:cubicBezTo>
                      <a:pt x="162027" y="173217"/>
                      <a:pt x="101967" y="241215"/>
                      <a:pt x="75244" y="267144"/>
                    </a:cubicBezTo>
                    <a:cubicBezTo>
                      <a:pt x="48521" y="293073"/>
                      <a:pt x="-16302" y="318737"/>
                      <a:pt x="3806" y="2909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812DEDD2-56C4-4D16-96F4-95CB67424242}"/>
                  </a:ext>
                </a:extLst>
              </p:cNvPr>
              <p:cNvSpPr/>
              <p:nvPr/>
            </p:nvSpPr>
            <p:spPr>
              <a:xfrm>
                <a:off x="6270165" y="1416549"/>
                <a:ext cx="303769" cy="190732"/>
              </a:xfrm>
              <a:custGeom>
                <a:avLst/>
                <a:gdLst>
                  <a:gd name="connsiteX0" fmla="*/ 303673 w 303769"/>
                  <a:gd name="connsiteY0" fmla="*/ 75701 h 190732"/>
                  <a:gd name="connsiteX1" fmla="*/ 190960 w 303769"/>
                  <a:gd name="connsiteY1" fmla="*/ 153489 h 190732"/>
                  <a:gd name="connsiteX2" fmla="*/ 146510 w 303769"/>
                  <a:gd name="connsiteY2" fmla="*/ 190001 h 190732"/>
                  <a:gd name="connsiteX3" fmla="*/ 132223 w 303769"/>
                  <a:gd name="connsiteY3" fmla="*/ 174126 h 190732"/>
                  <a:gd name="connsiteX4" fmla="*/ 95710 w 303769"/>
                  <a:gd name="connsiteY4" fmla="*/ 129676 h 190732"/>
                  <a:gd name="connsiteX5" fmla="*/ 2048 w 303769"/>
                  <a:gd name="connsiteY5" fmla="*/ 12201 h 190732"/>
                  <a:gd name="connsiteX6" fmla="*/ 33798 w 303769"/>
                  <a:gd name="connsiteY6" fmla="*/ 7439 h 190732"/>
                  <a:gd name="connsiteX7" fmla="*/ 65548 w 303769"/>
                  <a:gd name="connsiteY7" fmla="*/ 45539 h 190732"/>
                  <a:gd name="connsiteX8" fmla="*/ 146510 w 303769"/>
                  <a:gd name="connsiteY8" fmla="*/ 143964 h 190732"/>
                  <a:gd name="connsiteX9" fmla="*/ 170323 w 303769"/>
                  <a:gd name="connsiteY9" fmla="*/ 116976 h 190732"/>
                  <a:gd name="connsiteX10" fmla="*/ 303673 w 303769"/>
                  <a:gd name="connsiteY10" fmla="*/ 75701 h 1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69" h="190732">
                    <a:moveTo>
                      <a:pt x="303673" y="75701"/>
                    </a:moveTo>
                    <a:cubicBezTo>
                      <a:pt x="307113" y="81787"/>
                      <a:pt x="217154" y="134439"/>
                      <a:pt x="190960" y="153489"/>
                    </a:cubicBezTo>
                    <a:cubicBezTo>
                      <a:pt x="164766" y="172539"/>
                      <a:pt x="156299" y="186562"/>
                      <a:pt x="146510" y="190001"/>
                    </a:cubicBezTo>
                    <a:cubicBezTo>
                      <a:pt x="136721" y="193440"/>
                      <a:pt x="140690" y="184180"/>
                      <a:pt x="132223" y="174126"/>
                    </a:cubicBezTo>
                    <a:cubicBezTo>
                      <a:pt x="123756" y="164072"/>
                      <a:pt x="95710" y="129676"/>
                      <a:pt x="95710" y="129676"/>
                    </a:cubicBezTo>
                    <a:cubicBezTo>
                      <a:pt x="74014" y="102689"/>
                      <a:pt x="12367" y="32574"/>
                      <a:pt x="2048" y="12201"/>
                    </a:cubicBezTo>
                    <a:cubicBezTo>
                      <a:pt x="-8271" y="-8172"/>
                      <a:pt x="23215" y="1883"/>
                      <a:pt x="33798" y="7439"/>
                    </a:cubicBezTo>
                    <a:cubicBezTo>
                      <a:pt x="44381" y="12995"/>
                      <a:pt x="46763" y="22785"/>
                      <a:pt x="65548" y="45539"/>
                    </a:cubicBezTo>
                    <a:cubicBezTo>
                      <a:pt x="84333" y="68293"/>
                      <a:pt x="129048" y="132058"/>
                      <a:pt x="146510" y="143964"/>
                    </a:cubicBezTo>
                    <a:cubicBezTo>
                      <a:pt x="163972" y="155870"/>
                      <a:pt x="147569" y="131528"/>
                      <a:pt x="170323" y="116976"/>
                    </a:cubicBezTo>
                    <a:cubicBezTo>
                      <a:pt x="193077" y="102424"/>
                      <a:pt x="300233" y="69615"/>
                      <a:pt x="303673" y="75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A4D9EC8E-0AB1-443C-9A49-546E390E941C}"/>
                  </a:ext>
                </a:extLst>
              </p:cNvPr>
              <p:cNvSpPr/>
              <p:nvPr/>
            </p:nvSpPr>
            <p:spPr>
              <a:xfrm>
                <a:off x="5898648" y="1105354"/>
                <a:ext cx="1482993" cy="185335"/>
              </a:xfrm>
              <a:custGeom>
                <a:avLst/>
                <a:gdLst>
                  <a:gd name="connsiteX0" fmla="*/ 3677 w 1482993"/>
                  <a:gd name="connsiteY0" fmla="*/ 40821 h 185335"/>
                  <a:gd name="connsiteX1" fmla="*/ 402140 w 1482993"/>
                  <a:gd name="connsiteY1" fmla="*/ 40821 h 185335"/>
                  <a:gd name="connsiteX2" fmla="*/ 992690 w 1482993"/>
                  <a:gd name="connsiteY2" fmla="*/ 85271 h 185335"/>
                  <a:gd name="connsiteX3" fmla="*/ 1456240 w 1482993"/>
                  <a:gd name="connsiteY3" fmla="*/ 182109 h 185335"/>
                  <a:gd name="connsiteX4" fmla="*/ 1419727 w 1482993"/>
                  <a:gd name="connsiteY4" fmla="*/ 159884 h 185335"/>
                  <a:gd name="connsiteX5" fmla="*/ 1359402 w 1482993"/>
                  <a:gd name="connsiteY5" fmla="*/ 136071 h 185335"/>
                  <a:gd name="connsiteX6" fmla="*/ 1170490 w 1482993"/>
                  <a:gd name="connsiteY6" fmla="*/ 90034 h 185335"/>
                  <a:gd name="connsiteX7" fmla="*/ 859340 w 1482993"/>
                  <a:gd name="connsiteY7" fmla="*/ 36059 h 185335"/>
                  <a:gd name="connsiteX8" fmla="*/ 476752 w 1482993"/>
                  <a:gd name="connsiteY8" fmla="*/ 2721 h 185335"/>
                  <a:gd name="connsiteX9" fmla="*/ 217990 w 1482993"/>
                  <a:gd name="connsiteY9" fmla="*/ 2721 h 185335"/>
                  <a:gd name="connsiteX10" fmla="*/ 3677 w 1482993"/>
                  <a:gd name="connsiteY10" fmla="*/ 40821 h 1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993" h="185335">
                    <a:moveTo>
                      <a:pt x="3677" y="40821"/>
                    </a:moveTo>
                    <a:cubicBezTo>
                      <a:pt x="34369" y="47171"/>
                      <a:pt x="237305" y="33413"/>
                      <a:pt x="402140" y="40821"/>
                    </a:cubicBezTo>
                    <a:cubicBezTo>
                      <a:pt x="566976" y="48229"/>
                      <a:pt x="817007" y="61723"/>
                      <a:pt x="992690" y="85271"/>
                    </a:cubicBezTo>
                    <a:cubicBezTo>
                      <a:pt x="1168373" y="108819"/>
                      <a:pt x="1385067" y="169674"/>
                      <a:pt x="1456240" y="182109"/>
                    </a:cubicBezTo>
                    <a:cubicBezTo>
                      <a:pt x="1527413" y="194545"/>
                      <a:pt x="1435867" y="167557"/>
                      <a:pt x="1419727" y="159884"/>
                    </a:cubicBezTo>
                    <a:cubicBezTo>
                      <a:pt x="1403587" y="152211"/>
                      <a:pt x="1400942" y="147713"/>
                      <a:pt x="1359402" y="136071"/>
                    </a:cubicBezTo>
                    <a:cubicBezTo>
                      <a:pt x="1317863" y="124429"/>
                      <a:pt x="1253834" y="106703"/>
                      <a:pt x="1170490" y="90034"/>
                    </a:cubicBezTo>
                    <a:cubicBezTo>
                      <a:pt x="1087146" y="73365"/>
                      <a:pt x="974963" y="50611"/>
                      <a:pt x="859340" y="36059"/>
                    </a:cubicBezTo>
                    <a:cubicBezTo>
                      <a:pt x="743717" y="21507"/>
                      <a:pt x="583644" y="8277"/>
                      <a:pt x="476752" y="2721"/>
                    </a:cubicBezTo>
                    <a:cubicBezTo>
                      <a:pt x="369860" y="-2835"/>
                      <a:pt x="293661" y="1663"/>
                      <a:pt x="217990" y="2721"/>
                    </a:cubicBezTo>
                    <a:cubicBezTo>
                      <a:pt x="142319" y="3779"/>
                      <a:pt x="-27015" y="34471"/>
                      <a:pt x="3677" y="408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0C97CB53-ABE3-4150-8768-2F2428E15891}"/>
                  </a:ext>
                </a:extLst>
              </p:cNvPr>
              <p:cNvSpPr/>
              <p:nvPr/>
            </p:nvSpPr>
            <p:spPr>
              <a:xfrm>
                <a:off x="6594392" y="1150826"/>
                <a:ext cx="564239" cy="339756"/>
              </a:xfrm>
              <a:custGeom>
                <a:avLst/>
                <a:gdLst>
                  <a:gd name="connsiteX0" fmla="*/ 83 w 564239"/>
                  <a:gd name="connsiteY0" fmla="*/ 112 h 339756"/>
                  <a:gd name="connsiteX1" fmla="*/ 162008 w 564239"/>
                  <a:gd name="connsiteY1" fmla="*/ 196962 h 339756"/>
                  <a:gd name="connsiteX2" fmla="*/ 246146 w 564239"/>
                  <a:gd name="connsiteY2" fmla="*/ 296974 h 339756"/>
                  <a:gd name="connsiteX3" fmla="*/ 265196 w 564239"/>
                  <a:gd name="connsiteY3" fmla="*/ 281099 h 339756"/>
                  <a:gd name="connsiteX4" fmla="*/ 333458 w 564239"/>
                  <a:gd name="connsiteY4" fmla="*/ 228712 h 339756"/>
                  <a:gd name="connsiteX5" fmla="*/ 538246 w 564239"/>
                  <a:gd name="connsiteY5" fmla="*/ 71549 h 339756"/>
                  <a:gd name="connsiteX6" fmla="*/ 562058 w 564239"/>
                  <a:gd name="connsiteY6" fmla="*/ 74724 h 339756"/>
                  <a:gd name="connsiteX7" fmla="*/ 544596 w 564239"/>
                  <a:gd name="connsiteY7" fmla="*/ 104887 h 339756"/>
                  <a:gd name="connsiteX8" fmla="*/ 439821 w 564239"/>
                  <a:gd name="connsiteY8" fmla="*/ 192199 h 339756"/>
                  <a:gd name="connsiteX9" fmla="*/ 247733 w 564239"/>
                  <a:gd name="connsiteY9" fmla="*/ 333487 h 339756"/>
                  <a:gd name="connsiteX10" fmla="*/ 220746 w 564239"/>
                  <a:gd name="connsiteY10" fmla="*/ 306499 h 339756"/>
                  <a:gd name="connsiteX11" fmla="*/ 141371 w 564239"/>
                  <a:gd name="connsiteY11" fmla="*/ 230299 h 339756"/>
                  <a:gd name="connsiteX12" fmla="*/ 83 w 564239"/>
                  <a:gd name="connsiteY12" fmla="*/ 112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239" h="339756">
                    <a:moveTo>
                      <a:pt x="83" y="112"/>
                    </a:moveTo>
                    <a:cubicBezTo>
                      <a:pt x="3522" y="-5444"/>
                      <a:pt x="162008" y="196962"/>
                      <a:pt x="162008" y="196962"/>
                    </a:cubicBezTo>
                    <a:cubicBezTo>
                      <a:pt x="203019" y="246439"/>
                      <a:pt x="228948" y="282951"/>
                      <a:pt x="246146" y="296974"/>
                    </a:cubicBezTo>
                    <a:cubicBezTo>
                      <a:pt x="263344" y="310997"/>
                      <a:pt x="250644" y="292476"/>
                      <a:pt x="265196" y="281099"/>
                    </a:cubicBezTo>
                    <a:cubicBezTo>
                      <a:pt x="279748" y="269722"/>
                      <a:pt x="333458" y="228712"/>
                      <a:pt x="333458" y="228712"/>
                    </a:cubicBezTo>
                    <a:cubicBezTo>
                      <a:pt x="378966" y="193787"/>
                      <a:pt x="500146" y="97214"/>
                      <a:pt x="538246" y="71549"/>
                    </a:cubicBezTo>
                    <a:cubicBezTo>
                      <a:pt x="576346" y="45884"/>
                      <a:pt x="561000" y="69168"/>
                      <a:pt x="562058" y="74724"/>
                    </a:cubicBezTo>
                    <a:cubicBezTo>
                      <a:pt x="563116" y="80280"/>
                      <a:pt x="564969" y="85308"/>
                      <a:pt x="544596" y="104887"/>
                    </a:cubicBezTo>
                    <a:cubicBezTo>
                      <a:pt x="524223" y="124466"/>
                      <a:pt x="489298" y="154099"/>
                      <a:pt x="439821" y="192199"/>
                    </a:cubicBezTo>
                    <a:cubicBezTo>
                      <a:pt x="390344" y="230299"/>
                      <a:pt x="284245" y="314437"/>
                      <a:pt x="247733" y="333487"/>
                    </a:cubicBezTo>
                    <a:cubicBezTo>
                      <a:pt x="211221" y="352537"/>
                      <a:pt x="238473" y="323697"/>
                      <a:pt x="220746" y="306499"/>
                    </a:cubicBezTo>
                    <a:cubicBezTo>
                      <a:pt x="203019" y="289301"/>
                      <a:pt x="182117" y="282422"/>
                      <a:pt x="141371" y="230299"/>
                    </a:cubicBezTo>
                    <a:cubicBezTo>
                      <a:pt x="100625" y="178176"/>
                      <a:pt x="-3356" y="5668"/>
                      <a:pt x="83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90390A07-D32A-45B8-A917-AF37693A9706}"/>
                  </a:ext>
                </a:extLst>
              </p:cNvPr>
              <p:cNvSpPr/>
              <p:nvPr/>
            </p:nvSpPr>
            <p:spPr>
              <a:xfrm>
                <a:off x="6694446" y="1177876"/>
                <a:ext cx="283488" cy="189146"/>
              </a:xfrm>
              <a:custGeom>
                <a:avLst/>
                <a:gdLst>
                  <a:gd name="connsiteX0" fmla="*/ 42 w 283488"/>
                  <a:gd name="connsiteY0" fmla="*/ 114349 h 189146"/>
                  <a:gd name="connsiteX1" fmla="*/ 109579 w 283488"/>
                  <a:gd name="connsiteY1" fmla="*/ 46087 h 189146"/>
                  <a:gd name="connsiteX2" fmla="*/ 160379 w 283488"/>
                  <a:gd name="connsiteY2" fmla="*/ 49 h 189146"/>
                  <a:gd name="connsiteX3" fmla="*/ 192129 w 283488"/>
                  <a:gd name="connsiteY3" fmla="*/ 38149 h 189146"/>
                  <a:gd name="connsiteX4" fmla="*/ 211179 w 283488"/>
                  <a:gd name="connsiteY4" fmla="*/ 84187 h 189146"/>
                  <a:gd name="connsiteX5" fmla="*/ 282617 w 283488"/>
                  <a:gd name="connsiteY5" fmla="*/ 182612 h 189146"/>
                  <a:gd name="connsiteX6" fmla="*/ 246104 w 283488"/>
                  <a:gd name="connsiteY6" fmla="*/ 169912 h 189146"/>
                  <a:gd name="connsiteX7" fmla="*/ 176254 w 283488"/>
                  <a:gd name="connsiteY7" fmla="*/ 88949 h 189146"/>
                  <a:gd name="connsiteX8" fmla="*/ 160379 w 283488"/>
                  <a:gd name="connsiteY8" fmla="*/ 38149 h 189146"/>
                  <a:gd name="connsiteX9" fmla="*/ 96879 w 283488"/>
                  <a:gd name="connsiteY9" fmla="*/ 95299 h 189146"/>
                  <a:gd name="connsiteX10" fmla="*/ 42 w 283488"/>
                  <a:gd name="connsiteY10" fmla="*/ 114349 h 1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488" h="189146">
                    <a:moveTo>
                      <a:pt x="42" y="114349"/>
                    </a:moveTo>
                    <a:cubicBezTo>
                      <a:pt x="2159" y="106147"/>
                      <a:pt x="82856" y="65137"/>
                      <a:pt x="109579" y="46087"/>
                    </a:cubicBezTo>
                    <a:cubicBezTo>
                      <a:pt x="136302" y="27037"/>
                      <a:pt x="146621" y="1372"/>
                      <a:pt x="160379" y="49"/>
                    </a:cubicBezTo>
                    <a:cubicBezTo>
                      <a:pt x="174137" y="-1274"/>
                      <a:pt x="183662" y="24126"/>
                      <a:pt x="192129" y="38149"/>
                    </a:cubicBezTo>
                    <a:cubicBezTo>
                      <a:pt x="200596" y="52172"/>
                      <a:pt x="196098" y="60110"/>
                      <a:pt x="211179" y="84187"/>
                    </a:cubicBezTo>
                    <a:cubicBezTo>
                      <a:pt x="226260" y="108264"/>
                      <a:pt x="276796" y="168325"/>
                      <a:pt x="282617" y="182612"/>
                    </a:cubicBezTo>
                    <a:cubicBezTo>
                      <a:pt x="288438" y="196899"/>
                      <a:pt x="263831" y="185523"/>
                      <a:pt x="246104" y="169912"/>
                    </a:cubicBezTo>
                    <a:cubicBezTo>
                      <a:pt x="228377" y="154302"/>
                      <a:pt x="190541" y="110909"/>
                      <a:pt x="176254" y="88949"/>
                    </a:cubicBezTo>
                    <a:cubicBezTo>
                      <a:pt x="161967" y="66989"/>
                      <a:pt x="173608" y="37091"/>
                      <a:pt x="160379" y="38149"/>
                    </a:cubicBezTo>
                    <a:cubicBezTo>
                      <a:pt x="147150" y="39207"/>
                      <a:pt x="118310" y="78101"/>
                      <a:pt x="96879" y="95299"/>
                    </a:cubicBezTo>
                    <a:cubicBezTo>
                      <a:pt x="75448" y="112497"/>
                      <a:pt x="-2075" y="122551"/>
                      <a:pt x="42" y="114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882355DB-06DD-4789-B37B-F6E624E4B21E}"/>
                  </a:ext>
                </a:extLst>
              </p:cNvPr>
              <p:cNvSpPr/>
              <p:nvPr/>
            </p:nvSpPr>
            <p:spPr>
              <a:xfrm>
                <a:off x="5911295" y="1665626"/>
                <a:ext cx="1801959" cy="294188"/>
              </a:xfrm>
              <a:custGeom>
                <a:avLst/>
                <a:gdLst>
                  <a:gd name="connsiteX0" fmla="*/ 70405 w 1801959"/>
                  <a:gd name="connsiteY0" fmla="*/ 191 h 294188"/>
                  <a:gd name="connsiteX1" fmla="*/ 751972 w 1801959"/>
                  <a:gd name="connsiteY1" fmla="*/ 38291 h 294188"/>
                  <a:gd name="connsiteX2" fmla="*/ 1268438 w 1801959"/>
                  <a:gd name="connsiteY2" fmla="*/ 112374 h 294188"/>
                  <a:gd name="connsiteX3" fmla="*/ 1609222 w 1801959"/>
                  <a:gd name="connsiteY3" fmla="*/ 209741 h 294188"/>
                  <a:gd name="connsiteX4" fmla="*/ 1793372 w 1801959"/>
                  <a:gd name="connsiteY4" fmla="*/ 283824 h 294188"/>
                  <a:gd name="connsiteX5" fmla="*/ 1763738 w 1801959"/>
                  <a:gd name="connsiteY5" fmla="*/ 292291 h 294188"/>
                  <a:gd name="connsiteX6" fmla="*/ 1693888 w 1801959"/>
                  <a:gd name="connsiteY6" fmla="*/ 271124 h 294188"/>
                  <a:gd name="connsiteX7" fmla="*/ 1473755 w 1801959"/>
                  <a:gd name="connsiteY7" fmla="*/ 194924 h 294188"/>
                  <a:gd name="connsiteX8" fmla="*/ 1171072 w 1801959"/>
                  <a:gd name="connsiteY8" fmla="*/ 127191 h 294188"/>
                  <a:gd name="connsiteX9" fmla="*/ 1069472 w 1801959"/>
                  <a:gd name="connsiteY9" fmla="*/ 95441 h 294188"/>
                  <a:gd name="connsiteX10" fmla="*/ 709638 w 1801959"/>
                  <a:gd name="connsiteY10" fmla="*/ 53107 h 294188"/>
                  <a:gd name="connsiteX11" fmla="*/ 455638 w 1801959"/>
                  <a:gd name="connsiteY11" fmla="*/ 34057 h 294188"/>
                  <a:gd name="connsiteX12" fmla="*/ 66172 w 1801959"/>
                  <a:gd name="connsiteY12" fmla="*/ 53107 h 294188"/>
                  <a:gd name="connsiteX13" fmla="*/ 70405 w 1801959"/>
                  <a:gd name="connsiteY13" fmla="*/ 191 h 29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1959" h="294188">
                    <a:moveTo>
                      <a:pt x="70405" y="191"/>
                    </a:moveTo>
                    <a:cubicBezTo>
                      <a:pt x="184705" y="-2278"/>
                      <a:pt x="552300" y="19594"/>
                      <a:pt x="751972" y="38291"/>
                    </a:cubicBezTo>
                    <a:cubicBezTo>
                      <a:pt x="951644" y="56988"/>
                      <a:pt x="1125563" y="83799"/>
                      <a:pt x="1268438" y="112374"/>
                    </a:cubicBezTo>
                    <a:cubicBezTo>
                      <a:pt x="1411313" y="140949"/>
                      <a:pt x="1521733" y="181166"/>
                      <a:pt x="1609222" y="209741"/>
                    </a:cubicBezTo>
                    <a:cubicBezTo>
                      <a:pt x="1696711" y="238316"/>
                      <a:pt x="1767619" y="270066"/>
                      <a:pt x="1793372" y="283824"/>
                    </a:cubicBezTo>
                    <a:cubicBezTo>
                      <a:pt x="1819125" y="297582"/>
                      <a:pt x="1780319" y="294408"/>
                      <a:pt x="1763738" y="292291"/>
                    </a:cubicBezTo>
                    <a:cubicBezTo>
                      <a:pt x="1747157" y="290174"/>
                      <a:pt x="1693888" y="271124"/>
                      <a:pt x="1693888" y="271124"/>
                    </a:cubicBezTo>
                    <a:cubicBezTo>
                      <a:pt x="1645558" y="254896"/>
                      <a:pt x="1560891" y="218913"/>
                      <a:pt x="1473755" y="194924"/>
                    </a:cubicBezTo>
                    <a:cubicBezTo>
                      <a:pt x="1386619" y="170935"/>
                      <a:pt x="1238453" y="143772"/>
                      <a:pt x="1171072" y="127191"/>
                    </a:cubicBezTo>
                    <a:cubicBezTo>
                      <a:pt x="1103691" y="110610"/>
                      <a:pt x="1146378" y="107788"/>
                      <a:pt x="1069472" y="95441"/>
                    </a:cubicBezTo>
                    <a:cubicBezTo>
                      <a:pt x="992566" y="83094"/>
                      <a:pt x="811944" y="63338"/>
                      <a:pt x="709638" y="53107"/>
                    </a:cubicBezTo>
                    <a:cubicBezTo>
                      <a:pt x="607332" y="42876"/>
                      <a:pt x="562882" y="34057"/>
                      <a:pt x="455638" y="34057"/>
                    </a:cubicBezTo>
                    <a:cubicBezTo>
                      <a:pt x="348394" y="34057"/>
                      <a:pt x="131789" y="53107"/>
                      <a:pt x="66172" y="53107"/>
                    </a:cubicBezTo>
                    <a:cubicBezTo>
                      <a:pt x="555" y="53107"/>
                      <a:pt x="-43895" y="2660"/>
                      <a:pt x="7040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6686D27C-CC8D-4876-9E6D-BE1CC8524D65}"/>
                  </a:ext>
                </a:extLst>
              </p:cNvPr>
              <p:cNvSpPr/>
              <p:nvPr/>
            </p:nvSpPr>
            <p:spPr>
              <a:xfrm>
                <a:off x="6840538" y="1240749"/>
                <a:ext cx="1087462" cy="548401"/>
              </a:xfrm>
              <a:custGeom>
                <a:avLst/>
                <a:gdLst>
                  <a:gd name="connsiteX0" fmla="*/ 0 w 1087462"/>
                  <a:gd name="connsiteY0" fmla="*/ 370564 h 548401"/>
                  <a:gd name="connsiteX1" fmla="*/ 301625 w 1087462"/>
                  <a:gd name="connsiteY1" fmla="*/ 126089 h 548401"/>
                  <a:gd name="connsiteX2" fmla="*/ 381000 w 1087462"/>
                  <a:gd name="connsiteY2" fmla="*/ 73701 h 548401"/>
                  <a:gd name="connsiteX3" fmla="*/ 419100 w 1087462"/>
                  <a:gd name="connsiteY3" fmla="*/ 126089 h 548401"/>
                  <a:gd name="connsiteX4" fmla="*/ 596900 w 1087462"/>
                  <a:gd name="connsiteY4" fmla="*/ 354689 h 548401"/>
                  <a:gd name="connsiteX5" fmla="*/ 719137 w 1087462"/>
                  <a:gd name="connsiteY5" fmla="*/ 538839 h 548401"/>
                  <a:gd name="connsiteX6" fmla="*/ 781050 w 1087462"/>
                  <a:gd name="connsiteY6" fmla="*/ 511851 h 548401"/>
                  <a:gd name="connsiteX7" fmla="*/ 881062 w 1087462"/>
                  <a:gd name="connsiteY7" fmla="*/ 422951 h 548401"/>
                  <a:gd name="connsiteX8" fmla="*/ 1084262 w 1087462"/>
                  <a:gd name="connsiteY8" fmla="*/ 278489 h 548401"/>
                  <a:gd name="connsiteX9" fmla="*/ 996950 w 1087462"/>
                  <a:gd name="connsiteY9" fmla="*/ 302301 h 548401"/>
                  <a:gd name="connsiteX10" fmla="*/ 882650 w 1087462"/>
                  <a:gd name="connsiteY10" fmla="*/ 395964 h 548401"/>
                  <a:gd name="connsiteX11" fmla="*/ 730250 w 1087462"/>
                  <a:gd name="connsiteY11" fmla="*/ 499151 h 548401"/>
                  <a:gd name="connsiteX12" fmla="*/ 703262 w 1087462"/>
                  <a:gd name="connsiteY12" fmla="*/ 468989 h 548401"/>
                  <a:gd name="connsiteX13" fmla="*/ 665162 w 1087462"/>
                  <a:gd name="connsiteY13" fmla="*/ 426126 h 548401"/>
                  <a:gd name="connsiteX14" fmla="*/ 541337 w 1087462"/>
                  <a:gd name="connsiteY14" fmla="*/ 249914 h 548401"/>
                  <a:gd name="connsiteX15" fmla="*/ 434975 w 1087462"/>
                  <a:gd name="connsiteY15" fmla="*/ 95926 h 548401"/>
                  <a:gd name="connsiteX16" fmla="*/ 403225 w 1087462"/>
                  <a:gd name="connsiteY16" fmla="*/ 64176 h 548401"/>
                  <a:gd name="connsiteX17" fmla="*/ 411162 w 1087462"/>
                  <a:gd name="connsiteY17" fmla="*/ 8614 h 548401"/>
                  <a:gd name="connsiteX18" fmla="*/ 354012 w 1087462"/>
                  <a:gd name="connsiteY18" fmla="*/ 3851 h 548401"/>
                  <a:gd name="connsiteX19" fmla="*/ 369887 w 1087462"/>
                  <a:gd name="connsiteY19" fmla="*/ 45126 h 548401"/>
                  <a:gd name="connsiteX20" fmla="*/ 271462 w 1087462"/>
                  <a:gd name="connsiteY20" fmla="*/ 126089 h 548401"/>
                  <a:gd name="connsiteX21" fmla="*/ 0 w 1087462"/>
                  <a:gd name="connsiteY21" fmla="*/ 370564 h 54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7462" h="548401">
                    <a:moveTo>
                      <a:pt x="0" y="370564"/>
                    </a:moveTo>
                    <a:lnTo>
                      <a:pt x="301625" y="126089"/>
                    </a:lnTo>
                    <a:cubicBezTo>
                      <a:pt x="365125" y="76612"/>
                      <a:pt x="361421" y="73701"/>
                      <a:pt x="381000" y="73701"/>
                    </a:cubicBezTo>
                    <a:cubicBezTo>
                      <a:pt x="400579" y="73701"/>
                      <a:pt x="383117" y="79258"/>
                      <a:pt x="419100" y="126089"/>
                    </a:cubicBezTo>
                    <a:cubicBezTo>
                      <a:pt x="455083" y="172920"/>
                      <a:pt x="546894" y="285897"/>
                      <a:pt x="596900" y="354689"/>
                    </a:cubicBezTo>
                    <a:cubicBezTo>
                      <a:pt x="646906" y="423481"/>
                      <a:pt x="688445" y="512645"/>
                      <a:pt x="719137" y="538839"/>
                    </a:cubicBezTo>
                    <a:cubicBezTo>
                      <a:pt x="749829" y="565033"/>
                      <a:pt x="754063" y="531166"/>
                      <a:pt x="781050" y="511851"/>
                    </a:cubicBezTo>
                    <a:cubicBezTo>
                      <a:pt x="808038" y="492536"/>
                      <a:pt x="830527" y="461845"/>
                      <a:pt x="881062" y="422951"/>
                    </a:cubicBezTo>
                    <a:cubicBezTo>
                      <a:pt x="931597" y="384057"/>
                      <a:pt x="1064947" y="298597"/>
                      <a:pt x="1084262" y="278489"/>
                    </a:cubicBezTo>
                    <a:cubicBezTo>
                      <a:pt x="1103577" y="258381"/>
                      <a:pt x="1030552" y="282722"/>
                      <a:pt x="996950" y="302301"/>
                    </a:cubicBezTo>
                    <a:cubicBezTo>
                      <a:pt x="963348" y="321880"/>
                      <a:pt x="927100" y="363156"/>
                      <a:pt x="882650" y="395964"/>
                    </a:cubicBezTo>
                    <a:cubicBezTo>
                      <a:pt x="838200" y="428772"/>
                      <a:pt x="760148" y="486980"/>
                      <a:pt x="730250" y="499151"/>
                    </a:cubicBezTo>
                    <a:cubicBezTo>
                      <a:pt x="700352" y="511322"/>
                      <a:pt x="714110" y="481160"/>
                      <a:pt x="703262" y="468989"/>
                    </a:cubicBezTo>
                    <a:cubicBezTo>
                      <a:pt x="692414" y="456818"/>
                      <a:pt x="692150" y="462639"/>
                      <a:pt x="665162" y="426126"/>
                    </a:cubicBezTo>
                    <a:cubicBezTo>
                      <a:pt x="638174" y="389613"/>
                      <a:pt x="579701" y="304947"/>
                      <a:pt x="541337" y="249914"/>
                    </a:cubicBezTo>
                    <a:cubicBezTo>
                      <a:pt x="502973" y="194881"/>
                      <a:pt x="457994" y="126882"/>
                      <a:pt x="434975" y="95926"/>
                    </a:cubicBezTo>
                    <a:cubicBezTo>
                      <a:pt x="411956" y="64970"/>
                      <a:pt x="407194" y="78728"/>
                      <a:pt x="403225" y="64176"/>
                    </a:cubicBezTo>
                    <a:cubicBezTo>
                      <a:pt x="399256" y="49624"/>
                      <a:pt x="419364" y="18668"/>
                      <a:pt x="411162" y="8614"/>
                    </a:cubicBezTo>
                    <a:cubicBezTo>
                      <a:pt x="402960" y="-1440"/>
                      <a:pt x="360891" y="-2234"/>
                      <a:pt x="354012" y="3851"/>
                    </a:cubicBezTo>
                    <a:cubicBezTo>
                      <a:pt x="347133" y="9936"/>
                      <a:pt x="383645" y="24753"/>
                      <a:pt x="369887" y="45126"/>
                    </a:cubicBezTo>
                    <a:cubicBezTo>
                      <a:pt x="356129" y="65499"/>
                      <a:pt x="271462" y="126089"/>
                      <a:pt x="271462" y="126089"/>
                    </a:cubicBezTo>
                    <a:lnTo>
                      <a:pt x="0" y="3705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882E1B06-5364-47D7-9D3D-C1A65966569D}"/>
                  </a:ext>
                </a:extLst>
              </p:cNvPr>
              <p:cNvSpPr/>
              <p:nvPr/>
            </p:nvSpPr>
            <p:spPr>
              <a:xfrm>
                <a:off x="6664193" y="1633959"/>
                <a:ext cx="1230001" cy="323566"/>
              </a:xfrm>
              <a:custGeom>
                <a:avLst/>
                <a:gdLst>
                  <a:gd name="connsiteX0" fmla="*/ 23945 w 1230001"/>
                  <a:gd name="connsiteY0" fmla="*/ 2754 h 323566"/>
                  <a:gd name="connsiteX1" fmla="*/ 855795 w 1230001"/>
                  <a:gd name="connsiteY1" fmla="*/ 172616 h 323566"/>
                  <a:gd name="connsiteX2" fmla="*/ 1212982 w 1230001"/>
                  <a:gd name="connsiteY2" fmla="*/ 312316 h 323566"/>
                  <a:gd name="connsiteX3" fmla="*/ 1149482 w 1230001"/>
                  <a:gd name="connsiteY3" fmla="*/ 305966 h 323566"/>
                  <a:gd name="connsiteX4" fmla="*/ 944695 w 1230001"/>
                  <a:gd name="connsiteY4" fmla="*/ 232941 h 323566"/>
                  <a:gd name="connsiteX5" fmla="*/ 693870 w 1230001"/>
                  <a:gd name="connsiteY5" fmla="*/ 140866 h 323566"/>
                  <a:gd name="connsiteX6" fmla="*/ 587507 w 1230001"/>
                  <a:gd name="connsiteY6" fmla="*/ 128166 h 323566"/>
                  <a:gd name="connsiteX7" fmla="*/ 257307 w 1230001"/>
                  <a:gd name="connsiteY7" fmla="*/ 71016 h 323566"/>
                  <a:gd name="connsiteX8" fmla="*/ 23945 w 1230001"/>
                  <a:gd name="connsiteY8" fmla="*/ 2754 h 3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001" h="323566">
                    <a:moveTo>
                      <a:pt x="23945" y="2754"/>
                    </a:moveTo>
                    <a:cubicBezTo>
                      <a:pt x="123693" y="19687"/>
                      <a:pt x="657622" y="121022"/>
                      <a:pt x="855795" y="172616"/>
                    </a:cubicBezTo>
                    <a:cubicBezTo>
                      <a:pt x="1053968" y="224210"/>
                      <a:pt x="1164034" y="290091"/>
                      <a:pt x="1212982" y="312316"/>
                    </a:cubicBezTo>
                    <a:cubicBezTo>
                      <a:pt x="1261930" y="334541"/>
                      <a:pt x="1194196" y="319195"/>
                      <a:pt x="1149482" y="305966"/>
                    </a:cubicBezTo>
                    <a:cubicBezTo>
                      <a:pt x="1104768" y="292737"/>
                      <a:pt x="944695" y="232941"/>
                      <a:pt x="944695" y="232941"/>
                    </a:cubicBezTo>
                    <a:cubicBezTo>
                      <a:pt x="868760" y="205424"/>
                      <a:pt x="753401" y="158328"/>
                      <a:pt x="693870" y="140866"/>
                    </a:cubicBezTo>
                    <a:cubicBezTo>
                      <a:pt x="634339" y="123404"/>
                      <a:pt x="660268" y="139808"/>
                      <a:pt x="587507" y="128166"/>
                    </a:cubicBezTo>
                    <a:cubicBezTo>
                      <a:pt x="514747" y="116524"/>
                      <a:pt x="352292" y="90330"/>
                      <a:pt x="257307" y="71016"/>
                    </a:cubicBezTo>
                    <a:cubicBezTo>
                      <a:pt x="162322" y="51702"/>
                      <a:pt x="-75803" y="-14179"/>
                      <a:pt x="23945" y="27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57205276-D717-4C0E-B176-3474DA885156}"/>
                  </a:ext>
                </a:extLst>
              </p:cNvPr>
              <p:cNvSpPr/>
              <p:nvPr/>
            </p:nvSpPr>
            <p:spPr>
              <a:xfrm>
                <a:off x="6926263" y="1392121"/>
                <a:ext cx="572151" cy="409831"/>
              </a:xfrm>
              <a:custGeom>
                <a:avLst/>
                <a:gdLst>
                  <a:gd name="connsiteX0" fmla="*/ 0 w 572151"/>
                  <a:gd name="connsiteY0" fmla="*/ 279517 h 409831"/>
                  <a:gd name="connsiteX1" fmla="*/ 153987 w 572151"/>
                  <a:gd name="connsiteY1" fmla="*/ 149342 h 409831"/>
                  <a:gd name="connsiteX2" fmla="*/ 269875 w 572151"/>
                  <a:gd name="connsiteY2" fmla="*/ 50917 h 409831"/>
                  <a:gd name="connsiteX3" fmla="*/ 319087 w 572151"/>
                  <a:gd name="connsiteY3" fmla="*/ 119179 h 409831"/>
                  <a:gd name="connsiteX4" fmla="*/ 407987 w 572151"/>
                  <a:gd name="connsiteY4" fmla="*/ 223954 h 409831"/>
                  <a:gd name="connsiteX5" fmla="*/ 509587 w 572151"/>
                  <a:gd name="connsiteY5" fmla="*/ 368417 h 409831"/>
                  <a:gd name="connsiteX6" fmla="*/ 571500 w 572151"/>
                  <a:gd name="connsiteY6" fmla="*/ 409692 h 409831"/>
                  <a:gd name="connsiteX7" fmla="*/ 536575 w 572151"/>
                  <a:gd name="connsiteY7" fmla="*/ 358892 h 409831"/>
                  <a:gd name="connsiteX8" fmla="*/ 452437 w 572151"/>
                  <a:gd name="connsiteY8" fmla="*/ 260467 h 409831"/>
                  <a:gd name="connsiteX9" fmla="*/ 327025 w 572151"/>
                  <a:gd name="connsiteY9" fmla="*/ 47742 h 409831"/>
                  <a:gd name="connsiteX10" fmla="*/ 288925 w 572151"/>
                  <a:gd name="connsiteY10" fmla="*/ 117 h 409831"/>
                  <a:gd name="connsiteX11" fmla="*/ 215900 w 572151"/>
                  <a:gd name="connsiteY11" fmla="*/ 54092 h 409831"/>
                  <a:gd name="connsiteX12" fmla="*/ 90487 w 572151"/>
                  <a:gd name="connsiteY12" fmla="*/ 163629 h 409831"/>
                  <a:gd name="connsiteX13" fmla="*/ 0 w 572151"/>
                  <a:gd name="connsiteY13" fmla="*/ 279517 h 4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151" h="409831">
                    <a:moveTo>
                      <a:pt x="0" y="279517"/>
                    </a:moveTo>
                    <a:lnTo>
                      <a:pt x="153987" y="149342"/>
                    </a:lnTo>
                    <a:cubicBezTo>
                      <a:pt x="198966" y="111242"/>
                      <a:pt x="242358" y="55944"/>
                      <a:pt x="269875" y="50917"/>
                    </a:cubicBezTo>
                    <a:cubicBezTo>
                      <a:pt x="297392" y="45890"/>
                      <a:pt x="296068" y="90340"/>
                      <a:pt x="319087" y="119179"/>
                    </a:cubicBezTo>
                    <a:cubicBezTo>
                      <a:pt x="342106" y="148018"/>
                      <a:pt x="376237" y="182414"/>
                      <a:pt x="407987" y="223954"/>
                    </a:cubicBezTo>
                    <a:cubicBezTo>
                      <a:pt x="439737" y="265494"/>
                      <a:pt x="482335" y="337461"/>
                      <a:pt x="509587" y="368417"/>
                    </a:cubicBezTo>
                    <a:cubicBezTo>
                      <a:pt x="536839" y="399373"/>
                      <a:pt x="567002" y="411280"/>
                      <a:pt x="571500" y="409692"/>
                    </a:cubicBezTo>
                    <a:cubicBezTo>
                      <a:pt x="575998" y="408105"/>
                      <a:pt x="556419" y="383763"/>
                      <a:pt x="536575" y="358892"/>
                    </a:cubicBezTo>
                    <a:cubicBezTo>
                      <a:pt x="516731" y="334021"/>
                      <a:pt x="487362" y="312325"/>
                      <a:pt x="452437" y="260467"/>
                    </a:cubicBezTo>
                    <a:cubicBezTo>
                      <a:pt x="417512" y="208609"/>
                      <a:pt x="354277" y="91134"/>
                      <a:pt x="327025" y="47742"/>
                    </a:cubicBezTo>
                    <a:cubicBezTo>
                      <a:pt x="299773" y="4350"/>
                      <a:pt x="307446" y="-941"/>
                      <a:pt x="288925" y="117"/>
                    </a:cubicBezTo>
                    <a:cubicBezTo>
                      <a:pt x="270404" y="1175"/>
                      <a:pt x="248973" y="26840"/>
                      <a:pt x="215900" y="54092"/>
                    </a:cubicBezTo>
                    <a:cubicBezTo>
                      <a:pt x="182827" y="81344"/>
                      <a:pt x="90487" y="163629"/>
                      <a:pt x="90487" y="163629"/>
                    </a:cubicBezTo>
                    <a:lnTo>
                      <a:pt x="0" y="2795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76B7A3B4-FF33-4298-86F3-548A6101B024}"/>
                  </a:ext>
                </a:extLst>
              </p:cNvPr>
              <p:cNvSpPr/>
              <p:nvPr/>
            </p:nvSpPr>
            <p:spPr>
              <a:xfrm>
                <a:off x="7077027" y="1533751"/>
                <a:ext cx="268699" cy="207021"/>
              </a:xfrm>
              <a:custGeom>
                <a:avLst/>
                <a:gdLst>
                  <a:gd name="connsiteX0" fmla="*/ 48 w 268699"/>
                  <a:gd name="connsiteY0" fmla="*/ 2949 h 207021"/>
                  <a:gd name="connsiteX1" fmla="*/ 92123 w 268699"/>
                  <a:gd name="connsiteY1" fmla="*/ 183924 h 207021"/>
                  <a:gd name="connsiteX2" fmla="*/ 109586 w 268699"/>
                  <a:gd name="connsiteY2" fmla="*/ 204562 h 207021"/>
                  <a:gd name="connsiteX3" fmla="*/ 112761 w 268699"/>
                  <a:gd name="connsiteY3" fmla="*/ 183924 h 207021"/>
                  <a:gd name="connsiteX4" fmla="*/ 258811 w 268699"/>
                  <a:gd name="connsiteY4" fmla="*/ 75974 h 207021"/>
                  <a:gd name="connsiteX5" fmla="*/ 244523 w 268699"/>
                  <a:gd name="connsiteY5" fmla="*/ 55337 h 207021"/>
                  <a:gd name="connsiteX6" fmla="*/ 155623 w 268699"/>
                  <a:gd name="connsiteY6" fmla="*/ 110899 h 207021"/>
                  <a:gd name="connsiteX7" fmla="*/ 112761 w 268699"/>
                  <a:gd name="connsiteY7" fmla="*/ 142649 h 207021"/>
                  <a:gd name="connsiteX8" fmla="*/ 79423 w 268699"/>
                  <a:gd name="connsiteY8" fmla="*/ 79149 h 207021"/>
                  <a:gd name="connsiteX9" fmla="*/ 48 w 268699"/>
                  <a:gd name="connsiteY9" fmla="*/ 2949 h 20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99" h="207021">
                    <a:moveTo>
                      <a:pt x="48" y="2949"/>
                    </a:moveTo>
                    <a:cubicBezTo>
                      <a:pt x="2165" y="20411"/>
                      <a:pt x="73867" y="150322"/>
                      <a:pt x="92123" y="183924"/>
                    </a:cubicBezTo>
                    <a:cubicBezTo>
                      <a:pt x="110379" y="217526"/>
                      <a:pt x="106146" y="204562"/>
                      <a:pt x="109586" y="204562"/>
                    </a:cubicBezTo>
                    <a:cubicBezTo>
                      <a:pt x="113026" y="204562"/>
                      <a:pt x="87890" y="205355"/>
                      <a:pt x="112761" y="183924"/>
                    </a:cubicBezTo>
                    <a:cubicBezTo>
                      <a:pt x="137632" y="162493"/>
                      <a:pt x="236851" y="97405"/>
                      <a:pt x="258811" y="75974"/>
                    </a:cubicBezTo>
                    <a:cubicBezTo>
                      <a:pt x="280771" y="54543"/>
                      <a:pt x="261721" y="49516"/>
                      <a:pt x="244523" y="55337"/>
                    </a:cubicBezTo>
                    <a:cubicBezTo>
                      <a:pt x="227325" y="61158"/>
                      <a:pt x="177583" y="96347"/>
                      <a:pt x="155623" y="110899"/>
                    </a:cubicBezTo>
                    <a:cubicBezTo>
                      <a:pt x="133663" y="125451"/>
                      <a:pt x="125461" y="147941"/>
                      <a:pt x="112761" y="142649"/>
                    </a:cubicBezTo>
                    <a:cubicBezTo>
                      <a:pt x="100061" y="137357"/>
                      <a:pt x="93446" y="108253"/>
                      <a:pt x="79423" y="79149"/>
                    </a:cubicBezTo>
                    <a:cubicBezTo>
                      <a:pt x="65400" y="50045"/>
                      <a:pt x="-2069" y="-14513"/>
                      <a:pt x="48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FA8A344C-F14D-4063-84FC-66B0E1DBAFB3}"/>
                  </a:ext>
                </a:extLst>
              </p:cNvPr>
              <p:cNvSpPr/>
              <p:nvPr/>
            </p:nvSpPr>
            <p:spPr>
              <a:xfrm>
                <a:off x="7331059" y="1252407"/>
                <a:ext cx="535004" cy="370125"/>
              </a:xfrm>
              <a:custGeom>
                <a:avLst/>
                <a:gdLst>
                  <a:gd name="connsiteX0" fmla="*/ 535004 w 535004"/>
                  <a:gd name="connsiteY0" fmla="*/ 177931 h 370125"/>
                  <a:gd name="connsiteX1" fmla="*/ 276241 w 535004"/>
                  <a:gd name="connsiteY1" fmla="*/ 341443 h 370125"/>
                  <a:gd name="connsiteX2" fmla="*/ 227029 w 535004"/>
                  <a:gd name="connsiteY2" fmla="*/ 370018 h 370125"/>
                  <a:gd name="connsiteX3" fmla="*/ 196866 w 535004"/>
                  <a:gd name="connsiteY3" fmla="*/ 341443 h 370125"/>
                  <a:gd name="connsiteX4" fmla="*/ 134954 w 535004"/>
                  <a:gd name="connsiteY4" fmla="*/ 254131 h 370125"/>
                  <a:gd name="connsiteX5" fmla="*/ 4779 w 535004"/>
                  <a:gd name="connsiteY5" fmla="*/ 14418 h 370125"/>
                  <a:gd name="connsiteX6" fmla="*/ 30179 w 535004"/>
                  <a:gd name="connsiteY6" fmla="*/ 30293 h 370125"/>
                  <a:gd name="connsiteX7" fmla="*/ 49229 w 535004"/>
                  <a:gd name="connsiteY7" fmla="*/ 57281 h 370125"/>
                  <a:gd name="connsiteX8" fmla="*/ 117491 w 535004"/>
                  <a:gd name="connsiteY8" fmla="*/ 182693 h 370125"/>
                  <a:gd name="connsiteX9" fmla="*/ 227029 w 535004"/>
                  <a:gd name="connsiteY9" fmla="*/ 325568 h 370125"/>
                  <a:gd name="connsiteX10" fmla="*/ 255604 w 535004"/>
                  <a:gd name="connsiteY10" fmla="*/ 328743 h 370125"/>
                  <a:gd name="connsiteX11" fmla="*/ 317516 w 535004"/>
                  <a:gd name="connsiteY11" fmla="*/ 287468 h 370125"/>
                  <a:gd name="connsiteX12" fmla="*/ 535004 w 535004"/>
                  <a:gd name="connsiteY12" fmla="*/ 177931 h 3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04" h="370125">
                    <a:moveTo>
                      <a:pt x="535004" y="177931"/>
                    </a:moveTo>
                    <a:lnTo>
                      <a:pt x="276241" y="341443"/>
                    </a:lnTo>
                    <a:cubicBezTo>
                      <a:pt x="224912" y="373457"/>
                      <a:pt x="240258" y="370018"/>
                      <a:pt x="227029" y="370018"/>
                    </a:cubicBezTo>
                    <a:cubicBezTo>
                      <a:pt x="213800" y="370018"/>
                      <a:pt x="212212" y="360757"/>
                      <a:pt x="196866" y="341443"/>
                    </a:cubicBezTo>
                    <a:cubicBezTo>
                      <a:pt x="181520" y="322129"/>
                      <a:pt x="166969" y="308635"/>
                      <a:pt x="134954" y="254131"/>
                    </a:cubicBezTo>
                    <a:cubicBezTo>
                      <a:pt x="102939" y="199627"/>
                      <a:pt x="22241" y="51724"/>
                      <a:pt x="4779" y="14418"/>
                    </a:cubicBezTo>
                    <a:cubicBezTo>
                      <a:pt x="-12683" y="-22888"/>
                      <a:pt x="22771" y="23149"/>
                      <a:pt x="30179" y="30293"/>
                    </a:cubicBezTo>
                    <a:cubicBezTo>
                      <a:pt x="37587" y="37437"/>
                      <a:pt x="34677" y="31881"/>
                      <a:pt x="49229" y="57281"/>
                    </a:cubicBezTo>
                    <a:cubicBezTo>
                      <a:pt x="63781" y="82681"/>
                      <a:pt x="87858" y="137978"/>
                      <a:pt x="117491" y="182693"/>
                    </a:cubicBezTo>
                    <a:cubicBezTo>
                      <a:pt x="147124" y="227408"/>
                      <a:pt x="204010" y="301226"/>
                      <a:pt x="227029" y="325568"/>
                    </a:cubicBezTo>
                    <a:cubicBezTo>
                      <a:pt x="250048" y="349910"/>
                      <a:pt x="240523" y="335093"/>
                      <a:pt x="255604" y="328743"/>
                    </a:cubicBezTo>
                    <a:cubicBezTo>
                      <a:pt x="270685" y="322393"/>
                      <a:pt x="317516" y="287468"/>
                      <a:pt x="317516" y="287468"/>
                    </a:cubicBezTo>
                    <a:lnTo>
                      <a:pt x="535004" y="1779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7710A45B-82AD-4EEB-BE64-B57CC6F6DF8F}"/>
                  </a:ext>
                </a:extLst>
              </p:cNvPr>
              <p:cNvSpPr/>
              <p:nvPr/>
            </p:nvSpPr>
            <p:spPr>
              <a:xfrm>
                <a:off x="7346950" y="1266825"/>
                <a:ext cx="1304330" cy="619557"/>
              </a:xfrm>
              <a:custGeom>
                <a:avLst/>
                <a:gdLst>
                  <a:gd name="connsiteX0" fmla="*/ 0 w 1304330"/>
                  <a:gd name="connsiteY0" fmla="*/ 0 h 619557"/>
                  <a:gd name="connsiteX1" fmla="*/ 449263 w 1304330"/>
                  <a:gd name="connsiteY1" fmla="*/ 127000 h 619557"/>
                  <a:gd name="connsiteX2" fmla="*/ 908050 w 1304330"/>
                  <a:gd name="connsiteY2" fmla="*/ 320675 h 619557"/>
                  <a:gd name="connsiteX3" fmla="*/ 1103313 w 1304330"/>
                  <a:gd name="connsiteY3" fmla="*/ 460375 h 619557"/>
                  <a:gd name="connsiteX4" fmla="*/ 1293813 w 1304330"/>
                  <a:gd name="connsiteY4" fmla="*/ 606425 h 619557"/>
                  <a:gd name="connsiteX5" fmla="*/ 1252538 w 1304330"/>
                  <a:gd name="connsiteY5" fmla="*/ 593725 h 619557"/>
                  <a:gd name="connsiteX6" fmla="*/ 1025525 w 1304330"/>
                  <a:gd name="connsiteY6" fmla="*/ 439738 h 619557"/>
                  <a:gd name="connsiteX7" fmla="*/ 822325 w 1304330"/>
                  <a:gd name="connsiteY7" fmla="*/ 319088 h 619557"/>
                  <a:gd name="connsiteX8" fmla="*/ 592138 w 1304330"/>
                  <a:gd name="connsiteY8" fmla="*/ 206375 h 619557"/>
                  <a:gd name="connsiteX9" fmla="*/ 381000 w 1304330"/>
                  <a:gd name="connsiteY9" fmla="*/ 133350 h 619557"/>
                  <a:gd name="connsiteX10" fmla="*/ 0 w 1304330"/>
                  <a:gd name="connsiteY10" fmla="*/ 0 h 61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330" h="619557">
                    <a:moveTo>
                      <a:pt x="0" y="0"/>
                    </a:moveTo>
                    <a:cubicBezTo>
                      <a:pt x="148960" y="36777"/>
                      <a:pt x="297921" y="73554"/>
                      <a:pt x="449263" y="127000"/>
                    </a:cubicBezTo>
                    <a:cubicBezTo>
                      <a:pt x="600605" y="180446"/>
                      <a:pt x="799042" y="265113"/>
                      <a:pt x="908050" y="320675"/>
                    </a:cubicBezTo>
                    <a:cubicBezTo>
                      <a:pt x="1017058" y="376238"/>
                      <a:pt x="1039019" y="412750"/>
                      <a:pt x="1103313" y="460375"/>
                    </a:cubicBezTo>
                    <a:cubicBezTo>
                      <a:pt x="1167607" y="508000"/>
                      <a:pt x="1268942" y="584200"/>
                      <a:pt x="1293813" y="606425"/>
                    </a:cubicBezTo>
                    <a:cubicBezTo>
                      <a:pt x="1318684" y="628650"/>
                      <a:pt x="1297253" y="621506"/>
                      <a:pt x="1252538" y="593725"/>
                    </a:cubicBezTo>
                    <a:cubicBezTo>
                      <a:pt x="1207823" y="565944"/>
                      <a:pt x="1097227" y="485511"/>
                      <a:pt x="1025525" y="439738"/>
                    </a:cubicBezTo>
                    <a:cubicBezTo>
                      <a:pt x="953823" y="393965"/>
                      <a:pt x="894556" y="357982"/>
                      <a:pt x="822325" y="319088"/>
                    </a:cubicBezTo>
                    <a:cubicBezTo>
                      <a:pt x="750094" y="280194"/>
                      <a:pt x="665692" y="237331"/>
                      <a:pt x="592138" y="206375"/>
                    </a:cubicBezTo>
                    <a:cubicBezTo>
                      <a:pt x="518584" y="175419"/>
                      <a:pt x="381000" y="133350"/>
                      <a:pt x="381000" y="1333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1308BF82-B942-4159-9B50-B8E992D4C58E}"/>
                  </a:ext>
                </a:extLst>
              </p:cNvPr>
              <p:cNvSpPr/>
              <p:nvPr/>
            </p:nvSpPr>
            <p:spPr>
              <a:xfrm>
                <a:off x="7456488" y="1341083"/>
                <a:ext cx="242900" cy="180783"/>
              </a:xfrm>
              <a:custGeom>
                <a:avLst/>
                <a:gdLst>
                  <a:gd name="connsiteX0" fmla="*/ 0 w 242900"/>
                  <a:gd name="connsiteY0" fmla="*/ 117830 h 180783"/>
                  <a:gd name="connsiteX1" fmla="*/ 155575 w 242900"/>
                  <a:gd name="connsiteY1" fmla="*/ 5117 h 180783"/>
                  <a:gd name="connsiteX2" fmla="*/ 179387 w 242900"/>
                  <a:gd name="connsiteY2" fmla="*/ 22580 h 180783"/>
                  <a:gd name="connsiteX3" fmla="*/ 190500 w 242900"/>
                  <a:gd name="connsiteY3" fmla="*/ 52742 h 180783"/>
                  <a:gd name="connsiteX4" fmla="*/ 242887 w 242900"/>
                  <a:gd name="connsiteY4" fmla="*/ 176567 h 180783"/>
                  <a:gd name="connsiteX5" fmla="*/ 195262 w 242900"/>
                  <a:gd name="connsiteY5" fmla="*/ 141642 h 180783"/>
                  <a:gd name="connsiteX6" fmla="*/ 153987 w 242900"/>
                  <a:gd name="connsiteY6" fmla="*/ 41630 h 180783"/>
                  <a:gd name="connsiteX7" fmla="*/ 0 w 242900"/>
                  <a:gd name="connsiteY7" fmla="*/ 117830 h 1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00" h="180783">
                    <a:moveTo>
                      <a:pt x="0" y="117830"/>
                    </a:moveTo>
                    <a:cubicBezTo>
                      <a:pt x="265" y="111745"/>
                      <a:pt x="125677" y="20992"/>
                      <a:pt x="155575" y="5117"/>
                    </a:cubicBezTo>
                    <a:cubicBezTo>
                      <a:pt x="185473" y="-10758"/>
                      <a:pt x="173566" y="14643"/>
                      <a:pt x="179387" y="22580"/>
                    </a:cubicBezTo>
                    <a:cubicBezTo>
                      <a:pt x="185208" y="30517"/>
                      <a:pt x="179917" y="27077"/>
                      <a:pt x="190500" y="52742"/>
                    </a:cubicBezTo>
                    <a:cubicBezTo>
                      <a:pt x="201083" y="78406"/>
                      <a:pt x="242093" y="161750"/>
                      <a:pt x="242887" y="176567"/>
                    </a:cubicBezTo>
                    <a:cubicBezTo>
                      <a:pt x="243681" y="191384"/>
                      <a:pt x="210079" y="164131"/>
                      <a:pt x="195262" y="141642"/>
                    </a:cubicBezTo>
                    <a:cubicBezTo>
                      <a:pt x="180445" y="119153"/>
                      <a:pt x="183091" y="44540"/>
                      <a:pt x="153987" y="41630"/>
                    </a:cubicBezTo>
                    <a:cubicBezTo>
                      <a:pt x="124883" y="38720"/>
                      <a:pt x="-265" y="123915"/>
                      <a:pt x="0" y="117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5417BF8B-C418-4946-8161-44D204F61317}"/>
                  </a:ext>
                </a:extLst>
              </p:cNvPr>
              <p:cNvSpPr/>
              <p:nvPr/>
            </p:nvSpPr>
            <p:spPr>
              <a:xfrm>
                <a:off x="7597537" y="1633587"/>
                <a:ext cx="477876" cy="385890"/>
              </a:xfrm>
              <a:custGeom>
                <a:avLst/>
                <a:gdLst>
                  <a:gd name="connsiteX0" fmla="*/ 238 w 477876"/>
                  <a:gd name="connsiteY0" fmla="*/ 198388 h 385890"/>
                  <a:gd name="connsiteX1" fmla="*/ 166926 w 477876"/>
                  <a:gd name="connsiteY1" fmla="*/ 98376 h 385890"/>
                  <a:gd name="connsiteX2" fmla="*/ 293926 w 477876"/>
                  <a:gd name="connsiteY2" fmla="*/ 7888 h 385890"/>
                  <a:gd name="connsiteX3" fmla="*/ 309801 w 477876"/>
                  <a:gd name="connsiteY3" fmla="*/ 17413 h 385890"/>
                  <a:gd name="connsiteX4" fmla="*/ 374888 w 477876"/>
                  <a:gd name="connsiteY4" fmla="*/ 120601 h 385890"/>
                  <a:gd name="connsiteX5" fmla="*/ 465376 w 477876"/>
                  <a:gd name="connsiteY5" fmla="*/ 326976 h 385890"/>
                  <a:gd name="connsiteX6" fmla="*/ 471726 w 477876"/>
                  <a:gd name="connsiteY6" fmla="*/ 385713 h 385890"/>
                  <a:gd name="connsiteX7" fmla="*/ 414576 w 477876"/>
                  <a:gd name="connsiteY7" fmla="*/ 314276 h 385890"/>
                  <a:gd name="connsiteX8" fmla="*/ 368538 w 477876"/>
                  <a:gd name="connsiteY8" fmla="*/ 184101 h 385890"/>
                  <a:gd name="connsiteX9" fmla="*/ 308213 w 477876"/>
                  <a:gd name="connsiteY9" fmla="*/ 39638 h 385890"/>
                  <a:gd name="connsiteX10" fmla="*/ 246301 w 477876"/>
                  <a:gd name="connsiteY10" fmla="*/ 84088 h 385890"/>
                  <a:gd name="connsiteX11" fmla="*/ 132001 w 477876"/>
                  <a:gd name="connsiteY11" fmla="*/ 150763 h 385890"/>
                  <a:gd name="connsiteX12" fmla="*/ 238 w 477876"/>
                  <a:gd name="connsiteY12" fmla="*/ 198388 h 38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876" h="385890">
                    <a:moveTo>
                      <a:pt x="238" y="198388"/>
                    </a:moveTo>
                    <a:cubicBezTo>
                      <a:pt x="6059" y="189657"/>
                      <a:pt x="117978" y="130126"/>
                      <a:pt x="166926" y="98376"/>
                    </a:cubicBezTo>
                    <a:cubicBezTo>
                      <a:pt x="215874" y="66626"/>
                      <a:pt x="270114" y="21382"/>
                      <a:pt x="293926" y="7888"/>
                    </a:cubicBezTo>
                    <a:cubicBezTo>
                      <a:pt x="317738" y="-5606"/>
                      <a:pt x="296307" y="-1372"/>
                      <a:pt x="309801" y="17413"/>
                    </a:cubicBezTo>
                    <a:cubicBezTo>
                      <a:pt x="323295" y="36198"/>
                      <a:pt x="348959" y="69007"/>
                      <a:pt x="374888" y="120601"/>
                    </a:cubicBezTo>
                    <a:cubicBezTo>
                      <a:pt x="400817" y="172195"/>
                      <a:pt x="449236" y="282791"/>
                      <a:pt x="465376" y="326976"/>
                    </a:cubicBezTo>
                    <a:cubicBezTo>
                      <a:pt x="481516" y="371161"/>
                      <a:pt x="480193" y="387830"/>
                      <a:pt x="471726" y="385713"/>
                    </a:cubicBezTo>
                    <a:cubicBezTo>
                      <a:pt x="463259" y="383596"/>
                      <a:pt x="431774" y="347878"/>
                      <a:pt x="414576" y="314276"/>
                    </a:cubicBezTo>
                    <a:cubicBezTo>
                      <a:pt x="397378" y="280674"/>
                      <a:pt x="386265" y="229874"/>
                      <a:pt x="368538" y="184101"/>
                    </a:cubicBezTo>
                    <a:cubicBezTo>
                      <a:pt x="350811" y="138328"/>
                      <a:pt x="328586" y="56307"/>
                      <a:pt x="308213" y="39638"/>
                    </a:cubicBezTo>
                    <a:cubicBezTo>
                      <a:pt x="287840" y="22969"/>
                      <a:pt x="275670" y="65567"/>
                      <a:pt x="246301" y="84088"/>
                    </a:cubicBezTo>
                    <a:cubicBezTo>
                      <a:pt x="216932" y="102609"/>
                      <a:pt x="167191" y="128803"/>
                      <a:pt x="132001" y="150763"/>
                    </a:cubicBezTo>
                    <a:cubicBezTo>
                      <a:pt x="96811" y="172723"/>
                      <a:pt x="-5583" y="207119"/>
                      <a:pt x="238" y="198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24DBB12A-62AC-46DB-BE2B-438800FED07B}"/>
                  </a:ext>
                </a:extLst>
              </p:cNvPr>
              <p:cNvSpPr/>
              <p:nvPr/>
            </p:nvSpPr>
            <p:spPr>
              <a:xfrm>
                <a:off x="7791230" y="1727938"/>
                <a:ext cx="195483" cy="209119"/>
              </a:xfrm>
              <a:custGeom>
                <a:avLst/>
                <a:gdLst>
                  <a:gd name="connsiteX0" fmla="*/ 195483 w 195483"/>
                  <a:gd name="connsiteY0" fmla="*/ 121500 h 209119"/>
                  <a:gd name="connsiteX1" fmla="*/ 79595 w 195483"/>
                  <a:gd name="connsiteY1" fmla="*/ 196112 h 209119"/>
                  <a:gd name="connsiteX2" fmla="*/ 60545 w 195483"/>
                  <a:gd name="connsiteY2" fmla="*/ 204050 h 209119"/>
                  <a:gd name="connsiteX3" fmla="*/ 27208 w 195483"/>
                  <a:gd name="connsiteY3" fmla="*/ 142137 h 209119"/>
                  <a:gd name="connsiteX4" fmla="*/ 220 w 195483"/>
                  <a:gd name="connsiteY4" fmla="*/ 10375 h 209119"/>
                  <a:gd name="connsiteX5" fmla="*/ 14508 w 195483"/>
                  <a:gd name="connsiteY5" fmla="*/ 10375 h 209119"/>
                  <a:gd name="connsiteX6" fmla="*/ 16095 w 195483"/>
                  <a:gd name="connsiteY6" fmla="*/ 26250 h 209119"/>
                  <a:gd name="connsiteX7" fmla="*/ 30383 w 195483"/>
                  <a:gd name="connsiteY7" fmla="*/ 77050 h 209119"/>
                  <a:gd name="connsiteX8" fmla="*/ 73245 w 195483"/>
                  <a:gd name="connsiteY8" fmla="*/ 159600 h 209119"/>
                  <a:gd name="connsiteX9" fmla="*/ 106583 w 195483"/>
                  <a:gd name="connsiteY9" fmla="*/ 143725 h 209119"/>
                  <a:gd name="connsiteX10" fmla="*/ 195483 w 195483"/>
                  <a:gd name="connsiteY10" fmla="*/ 121500 h 2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83" h="209119">
                    <a:moveTo>
                      <a:pt x="195483" y="121500"/>
                    </a:moveTo>
                    <a:lnTo>
                      <a:pt x="79595" y="196112"/>
                    </a:lnTo>
                    <a:cubicBezTo>
                      <a:pt x="57105" y="209870"/>
                      <a:pt x="69276" y="213046"/>
                      <a:pt x="60545" y="204050"/>
                    </a:cubicBezTo>
                    <a:cubicBezTo>
                      <a:pt x="51814" y="195054"/>
                      <a:pt x="37262" y="174416"/>
                      <a:pt x="27208" y="142137"/>
                    </a:cubicBezTo>
                    <a:cubicBezTo>
                      <a:pt x="17154" y="109858"/>
                      <a:pt x="2337" y="32335"/>
                      <a:pt x="220" y="10375"/>
                    </a:cubicBezTo>
                    <a:cubicBezTo>
                      <a:pt x="-1897" y="-11585"/>
                      <a:pt x="11862" y="7729"/>
                      <a:pt x="14508" y="10375"/>
                    </a:cubicBezTo>
                    <a:cubicBezTo>
                      <a:pt x="17154" y="13021"/>
                      <a:pt x="13449" y="15137"/>
                      <a:pt x="16095" y="26250"/>
                    </a:cubicBezTo>
                    <a:cubicBezTo>
                      <a:pt x="18741" y="37363"/>
                      <a:pt x="20858" y="54825"/>
                      <a:pt x="30383" y="77050"/>
                    </a:cubicBezTo>
                    <a:cubicBezTo>
                      <a:pt x="39908" y="99275"/>
                      <a:pt x="60545" y="148488"/>
                      <a:pt x="73245" y="159600"/>
                    </a:cubicBezTo>
                    <a:cubicBezTo>
                      <a:pt x="85945" y="170712"/>
                      <a:pt x="106583" y="143725"/>
                      <a:pt x="106583" y="143725"/>
                    </a:cubicBezTo>
                    <a:lnTo>
                      <a:pt x="195483" y="121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83EA2F3D-4229-44B7-A0F6-C31AA54C525A}"/>
                  </a:ext>
                </a:extLst>
              </p:cNvPr>
              <p:cNvSpPr/>
              <p:nvPr/>
            </p:nvSpPr>
            <p:spPr>
              <a:xfrm>
                <a:off x="7871351" y="1940794"/>
                <a:ext cx="804771" cy="549348"/>
              </a:xfrm>
              <a:custGeom>
                <a:avLst/>
                <a:gdLst>
                  <a:gd name="connsiteX0" fmla="*/ 2649 w 804771"/>
                  <a:gd name="connsiteY0" fmla="*/ 719 h 549348"/>
                  <a:gd name="connsiteX1" fmla="*/ 355074 w 804771"/>
                  <a:gd name="connsiteY1" fmla="*/ 170581 h 549348"/>
                  <a:gd name="connsiteX2" fmla="*/ 591612 w 804771"/>
                  <a:gd name="connsiteY2" fmla="*/ 343619 h 549348"/>
                  <a:gd name="connsiteX3" fmla="*/ 793224 w 804771"/>
                  <a:gd name="connsiteY3" fmla="*/ 535706 h 549348"/>
                  <a:gd name="connsiteX4" fmla="*/ 761474 w 804771"/>
                  <a:gd name="connsiteY4" fmla="*/ 515069 h 549348"/>
                  <a:gd name="connsiteX5" fmla="*/ 605899 w 804771"/>
                  <a:gd name="connsiteY5" fmla="*/ 365844 h 549348"/>
                  <a:gd name="connsiteX6" fmla="*/ 378887 w 804771"/>
                  <a:gd name="connsiteY6" fmla="*/ 211856 h 549348"/>
                  <a:gd name="connsiteX7" fmla="*/ 204262 w 804771"/>
                  <a:gd name="connsiteY7" fmla="*/ 113431 h 549348"/>
                  <a:gd name="connsiteX8" fmla="*/ 2649 w 804771"/>
                  <a:gd name="connsiteY8" fmla="*/ 719 h 54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771" h="549348">
                    <a:moveTo>
                      <a:pt x="2649" y="719"/>
                    </a:moveTo>
                    <a:cubicBezTo>
                      <a:pt x="27784" y="10244"/>
                      <a:pt x="256913" y="113431"/>
                      <a:pt x="355074" y="170581"/>
                    </a:cubicBezTo>
                    <a:cubicBezTo>
                      <a:pt x="453235" y="227731"/>
                      <a:pt x="518587" y="282765"/>
                      <a:pt x="591612" y="343619"/>
                    </a:cubicBezTo>
                    <a:cubicBezTo>
                      <a:pt x="664637" y="404473"/>
                      <a:pt x="764914" y="507131"/>
                      <a:pt x="793224" y="535706"/>
                    </a:cubicBezTo>
                    <a:cubicBezTo>
                      <a:pt x="821534" y="564281"/>
                      <a:pt x="792695" y="543379"/>
                      <a:pt x="761474" y="515069"/>
                    </a:cubicBezTo>
                    <a:cubicBezTo>
                      <a:pt x="730253" y="486759"/>
                      <a:pt x="669663" y="416379"/>
                      <a:pt x="605899" y="365844"/>
                    </a:cubicBezTo>
                    <a:cubicBezTo>
                      <a:pt x="542135" y="315309"/>
                      <a:pt x="445827" y="253925"/>
                      <a:pt x="378887" y="211856"/>
                    </a:cubicBezTo>
                    <a:cubicBezTo>
                      <a:pt x="311948" y="169787"/>
                      <a:pt x="270672" y="148091"/>
                      <a:pt x="204262" y="113431"/>
                    </a:cubicBezTo>
                    <a:cubicBezTo>
                      <a:pt x="137852" y="78771"/>
                      <a:pt x="-22486" y="-8806"/>
                      <a:pt x="2649" y="7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C9EB69BF-8D55-45A6-92E0-BADFB30DBA3D}"/>
                  </a:ext>
                </a:extLst>
              </p:cNvPr>
              <p:cNvSpPr/>
              <p:nvPr/>
            </p:nvSpPr>
            <p:spPr>
              <a:xfrm>
                <a:off x="7650327" y="1937322"/>
                <a:ext cx="891657" cy="483266"/>
              </a:xfrm>
              <a:custGeom>
                <a:avLst/>
                <a:gdLst>
                  <a:gd name="connsiteX0" fmla="*/ 69686 w 891657"/>
                  <a:gd name="connsiteY0" fmla="*/ 7366 h 483266"/>
                  <a:gd name="connsiteX1" fmla="*/ 347498 w 891657"/>
                  <a:gd name="connsiteY1" fmla="*/ 121666 h 483266"/>
                  <a:gd name="connsiteX2" fmla="*/ 584036 w 891657"/>
                  <a:gd name="connsiteY2" fmla="*/ 247078 h 483266"/>
                  <a:gd name="connsiteX3" fmla="*/ 871373 w 891657"/>
                  <a:gd name="connsiteY3" fmla="*/ 466153 h 483266"/>
                  <a:gd name="connsiteX4" fmla="*/ 845973 w 891657"/>
                  <a:gd name="connsiteY4" fmla="*/ 456628 h 483266"/>
                  <a:gd name="connsiteX5" fmla="*/ 669761 w 891657"/>
                  <a:gd name="connsiteY5" fmla="*/ 358203 h 483266"/>
                  <a:gd name="connsiteX6" fmla="*/ 401473 w 891657"/>
                  <a:gd name="connsiteY6" fmla="*/ 188341 h 483266"/>
                  <a:gd name="connsiteX7" fmla="*/ 283998 w 891657"/>
                  <a:gd name="connsiteY7" fmla="*/ 128016 h 483266"/>
                  <a:gd name="connsiteX8" fmla="*/ 17298 w 891657"/>
                  <a:gd name="connsiteY8" fmla="*/ 24828 h 483266"/>
                  <a:gd name="connsiteX9" fmla="*/ 69686 w 891657"/>
                  <a:gd name="connsiteY9" fmla="*/ 7366 h 48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657" h="483266">
                    <a:moveTo>
                      <a:pt x="69686" y="7366"/>
                    </a:moveTo>
                    <a:cubicBezTo>
                      <a:pt x="124719" y="23506"/>
                      <a:pt x="261773" y="81714"/>
                      <a:pt x="347498" y="121666"/>
                    </a:cubicBezTo>
                    <a:cubicBezTo>
                      <a:pt x="433223" y="161618"/>
                      <a:pt x="496724" y="189664"/>
                      <a:pt x="584036" y="247078"/>
                    </a:cubicBezTo>
                    <a:cubicBezTo>
                      <a:pt x="671348" y="304492"/>
                      <a:pt x="827717" y="431228"/>
                      <a:pt x="871373" y="466153"/>
                    </a:cubicBezTo>
                    <a:cubicBezTo>
                      <a:pt x="915029" y="501078"/>
                      <a:pt x="879575" y="474620"/>
                      <a:pt x="845973" y="456628"/>
                    </a:cubicBezTo>
                    <a:cubicBezTo>
                      <a:pt x="812371" y="438636"/>
                      <a:pt x="743844" y="402917"/>
                      <a:pt x="669761" y="358203"/>
                    </a:cubicBezTo>
                    <a:cubicBezTo>
                      <a:pt x="595678" y="313489"/>
                      <a:pt x="465767" y="226705"/>
                      <a:pt x="401473" y="188341"/>
                    </a:cubicBezTo>
                    <a:cubicBezTo>
                      <a:pt x="337179" y="149977"/>
                      <a:pt x="348027" y="155268"/>
                      <a:pt x="283998" y="128016"/>
                    </a:cubicBezTo>
                    <a:cubicBezTo>
                      <a:pt x="219969" y="100764"/>
                      <a:pt x="58573" y="45995"/>
                      <a:pt x="17298" y="24828"/>
                    </a:cubicBezTo>
                    <a:cubicBezTo>
                      <a:pt x="-23977" y="3661"/>
                      <a:pt x="14653" y="-8774"/>
                      <a:pt x="69686" y="7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911FCF60-97BD-4706-81A7-A599A4F59B1B}"/>
                  </a:ext>
                </a:extLst>
              </p:cNvPr>
              <p:cNvSpPr/>
              <p:nvPr/>
            </p:nvSpPr>
            <p:spPr>
              <a:xfrm>
                <a:off x="7903744" y="1450975"/>
                <a:ext cx="605501" cy="600144"/>
              </a:xfrm>
              <a:custGeom>
                <a:avLst/>
                <a:gdLst>
                  <a:gd name="connsiteX0" fmla="*/ 25819 w 605501"/>
                  <a:gd name="connsiteY0" fmla="*/ 0 h 600144"/>
                  <a:gd name="connsiteX1" fmla="*/ 2006 w 605501"/>
                  <a:gd name="connsiteY1" fmla="*/ 65088 h 600144"/>
                  <a:gd name="connsiteX2" fmla="*/ 9944 w 605501"/>
                  <a:gd name="connsiteY2" fmla="*/ 65088 h 600144"/>
                  <a:gd name="connsiteX3" fmla="*/ 78206 w 605501"/>
                  <a:gd name="connsiteY3" fmla="*/ 187325 h 600144"/>
                  <a:gd name="connsiteX4" fmla="*/ 206794 w 605501"/>
                  <a:gd name="connsiteY4" fmla="*/ 442913 h 600144"/>
                  <a:gd name="connsiteX5" fmla="*/ 268706 w 605501"/>
                  <a:gd name="connsiteY5" fmla="*/ 593725 h 600144"/>
                  <a:gd name="connsiteX6" fmla="*/ 322681 w 605501"/>
                  <a:gd name="connsiteY6" fmla="*/ 569913 h 600144"/>
                  <a:gd name="connsiteX7" fmla="*/ 379831 w 605501"/>
                  <a:gd name="connsiteY7" fmla="*/ 547688 h 600144"/>
                  <a:gd name="connsiteX8" fmla="*/ 576681 w 605501"/>
                  <a:gd name="connsiteY8" fmla="*/ 422275 h 600144"/>
                  <a:gd name="connsiteX9" fmla="*/ 605256 w 605501"/>
                  <a:gd name="connsiteY9" fmla="*/ 392113 h 600144"/>
                  <a:gd name="connsiteX10" fmla="*/ 586206 w 605501"/>
                  <a:gd name="connsiteY10" fmla="*/ 387350 h 600144"/>
                  <a:gd name="connsiteX11" fmla="*/ 517944 w 605501"/>
                  <a:gd name="connsiteY11" fmla="*/ 423863 h 600144"/>
                  <a:gd name="connsiteX12" fmla="*/ 332206 w 605501"/>
                  <a:gd name="connsiteY12" fmla="*/ 528638 h 600144"/>
                  <a:gd name="connsiteX13" fmla="*/ 278231 w 605501"/>
                  <a:gd name="connsiteY13" fmla="*/ 538163 h 600144"/>
                  <a:gd name="connsiteX14" fmla="*/ 235369 w 605501"/>
                  <a:gd name="connsiteY14" fmla="*/ 460375 h 600144"/>
                  <a:gd name="connsiteX15" fmla="*/ 163931 w 605501"/>
                  <a:gd name="connsiteY15" fmla="*/ 323850 h 600144"/>
                  <a:gd name="connsiteX16" fmla="*/ 38519 w 605501"/>
                  <a:gd name="connsiteY16" fmla="*/ 66675 h 600144"/>
                  <a:gd name="connsiteX17" fmla="*/ 25819 w 605501"/>
                  <a:gd name="connsiteY17" fmla="*/ 0 h 60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5501" h="600144">
                    <a:moveTo>
                      <a:pt x="25819" y="0"/>
                    </a:moveTo>
                    <a:cubicBezTo>
                      <a:pt x="19734" y="-264"/>
                      <a:pt x="4652" y="54240"/>
                      <a:pt x="2006" y="65088"/>
                    </a:cubicBezTo>
                    <a:cubicBezTo>
                      <a:pt x="-640" y="75936"/>
                      <a:pt x="-2756" y="44715"/>
                      <a:pt x="9944" y="65088"/>
                    </a:cubicBezTo>
                    <a:cubicBezTo>
                      <a:pt x="22644" y="85461"/>
                      <a:pt x="45398" y="124354"/>
                      <a:pt x="78206" y="187325"/>
                    </a:cubicBezTo>
                    <a:cubicBezTo>
                      <a:pt x="111014" y="250296"/>
                      <a:pt x="175044" y="375180"/>
                      <a:pt x="206794" y="442913"/>
                    </a:cubicBezTo>
                    <a:cubicBezTo>
                      <a:pt x="238544" y="510646"/>
                      <a:pt x="249392" y="572558"/>
                      <a:pt x="268706" y="593725"/>
                    </a:cubicBezTo>
                    <a:cubicBezTo>
                      <a:pt x="288020" y="614892"/>
                      <a:pt x="304160" y="577586"/>
                      <a:pt x="322681" y="569913"/>
                    </a:cubicBezTo>
                    <a:cubicBezTo>
                      <a:pt x="341202" y="562240"/>
                      <a:pt x="337498" y="572294"/>
                      <a:pt x="379831" y="547688"/>
                    </a:cubicBezTo>
                    <a:cubicBezTo>
                      <a:pt x="422164" y="523082"/>
                      <a:pt x="539110" y="448204"/>
                      <a:pt x="576681" y="422275"/>
                    </a:cubicBezTo>
                    <a:cubicBezTo>
                      <a:pt x="614252" y="396346"/>
                      <a:pt x="603669" y="397934"/>
                      <a:pt x="605256" y="392113"/>
                    </a:cubicBezTo>
                    <a:cubicBezTo>
                      <a:pt x="606844" y="386292"/>
                      <a:pt x="600758" y="382058"/>
                      <a:pt x="586206" y="387350"/>
                    </a:cubicBezTo>
                    <a:cubicBezTo>
                      <a:pt x="571654" y="392642"/>
                      <a:pt x="517944" y="423863"/>
                      <a:pt x="517944" y="423863"/>
                    </a:cubicBezTo>
                    <a:cubicBezTo>
                      <a:pt x="475611" y="447411"/>
                      <a:pt x="372158" y="509588"/>
                      <a:pt x="332206" y="528638"/>
                    </a:cubicBezTo>
                    <a:cubicBezTo>
                      <a:pt x="292254" y="547688"/>
                      <a:pt x="294371" y="549540"/>
                      <a:pt x="278231" y="538163"/>
                    </a:cubicBezTo>
                    <a:cubicBezTo>
                      <a:pt x="262092" y="526786"/>
                      <a:pt x="235369" y="460375"/>
                      <a:pt x="235369" y="460375"/>
                    </a:cubicBezTo>
                    <a:cubicBezTo>
                      <a:pt x="216319" y="424656"/>
                      <a:pt x="196739" y="389467"/>
                      <a:pt x="163931" y="323850"/>
                    </a:cubicBezTo>
                    <a:cubicBezTo>
                      <a:pt x="131123" y="258233"/>
                      <a:pt x="60479" y="115094"/>
                      <a:pt x="38519" y="66675"/>
                    </a:cubicBezTo>
                    <a:cubicBezTo>
                      <a:pt x="16559" y="18256"/>
                      <a:pt x="31904" y="264"/>
                      <a:pt x="25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FEACEA44-158F-4349-93FB-AEF9C99D6260}"/>
                  </a:ext>
                </a:extLst>
              </p:cNvPr>
              <p:cNvSpPr/>
              <p:nvPr/>
            </p:nvSpPr>
            <p:spPr>
              <a:xfrm>
                <a:off x="8024813" y="1504950"/>
                <a:ext cx="438591" cy="408681"/>
              </a:xfrm>
              <a:custGeom>
                <a:avLst/>
                <a:gdLst>
                  <a:gd name="connsiteX0" fmla="*/ 0 w 438591"/>
                  <a:gd name="connsiteY0" fmla="*/ 0 h 408681"/>
                  <a:gd name="connsiteX1" fmla="*/ 52387 w 438591"/>
                  <a:gd name="connsiteY1" fmla="*/ 157163 h 408681"/>
                  <a:gd name="connsiteX2" fmla="*/ 169862 w 438591"/>
                  <a:gd name="connsiteY2" fmla="*/ 393700 h 408681"/>
                  <a:gd name="connsiteX3" fmla="*/ 198437 w 438591"/>
                  <a:gd name="connsiteY3" fmla="*/ 376238 h 408681"/>
                  <a:gd name="connsiteX4" fmla="*/ 327025 w 438591"/>
                  <a:gd name="connsiteY4" fmla="*/ 309563 h 408681"/>
                  <a:gd name="connsiteX5" fmla="*/ 431800 w 438591"/>
                  <a:gd name="connsiteY5" fmla="*/ 239713 h 408681"/>
                  <a:gd name="connsiteX6" fmla="*/ 420687 w 438591"/>
                  <a:gd name="connsiteY6" fmla="*/ 222250 h 408681"/>
                  <a:gd name="connsiteX7" fmla="*/ 358775 w 438591"/>
                  <a:gd name="connsiteY7" fmla="*/ 261938 h 408681"/>
                  <a:gd name="connsiteX8" fmla="*/ 177800 w 438591"/>
                  <a:gd name="connsiteY8" fmla="*/ 350838 h 408681"/>
                  <a:gd name="connsiteX9" fmla="*/ 161925 w 438591"/>
                  <a:gd name="connsiteY9" fmla="*/ 317500 h 408681"/>
                  <a:gd name="connsiteX10" fmla="*/ 0 w 438591"/>
                  <a:gd name="connsiteY10" fmla="*/ 0 h 40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591" h="408681">
                    <a:moveTo>
                      <a:pt x="0" y="0"/>
                    </a:moveTo>
                    <a:cubicBezTo>
                      <a:pt x="12038" y="45773"/>
                      <a:pt x="24077" y="91546"/>
                      <a:pt x="52387" y="157163"/>
                    </a:cubicBezTo>
                    <a:cubicBezTo>
                      <a:pt x="80697" y="222780"/>
                      <a:pt x="145520" y="357188"/>
                      <a:pt x="169862" y="393700"/>
                    </a:cubicBezTo>
                    <a:cubicBezTo>
                      <a:pt x="194204" y="430213"/>
                      <a:pt x="172243" y="390261"/>
                      <a:pt x="198437" y="376238"/>
                    </a:cubicBezTo>
                    <a:cubicBezTo>
                      <a:pt x="224631" y="362215"/>
                      <a:pt x="288131" y="332317"/>
                      <a:pt x="327025" y="309563"/>
                    </a:cubicBezTo>
                    <a:cubicBezTo>
                      <a:pt x="365919" y="286809"/>
                      <a:pt x="416190" y="254265"/>
                      <a:pt x="431800" y="239713"/>
                    </a:cubicBezTo>
                    <a:cubicBezTo>
                      <a:pt x="447410" y="225161"/>
                      <a:pt x="432858" y="218546"/>
                      <a:pt x="420687" y="222250"/>
                    </a:cubicBezTo>
                    <a:cubicBezTo>
                      <a:pt x="408516" y="225954"/>
                      <a:pt x="399256" y="240507"/>
                      <a:pt x="358775" y="261938"/>
                    </a:cubicBezTo>
                    <a:cubicBezTo>
                      <a:pt x="318294" y="283369"/>
                      <a:pt x="210608" y="341578"/>
                      <a:pt x="177800" y="350838"/>
                    </a:cubicBezTo>
                    <a:cubicBezTo>
                      <a:pt x="144992" y="360098"/>
                      <a:pt x="161925" y="317500"/>
                      <a:pt x="161925" y="3175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CD03B912-227F-4C3F-9F0C-5371C233C6B2}"/>
                  </a:ext>
                </a:extLst>
              </p:cNvPr>
              <p:cNvSpPr/>
              <p:nvPr/>
            </p:nvSpPr>
            <p:spPr>
              <a:xfrm>
                <a:off x="8116744" y="1619658"/>
                <a:ext cx="200200" cy="204056"/>
              </a:xfrm>
              <a:custGeom>
                <a:avLst/>
                <a:gdLst>
                  <a:gd name="connsiteX0" fmla="*/ 144 w 200200"/>
                  <a:gd name="connsiteY0" fmla="*/ 82142 h 204056"/>
                  <a:gd name="connsiteX1" fmla="*/ 122381 w 200200"/>
                  <a:gd name="connsiteY1" fmla="*/ 20230 h 204056"/>
                  <a:gd name="connsiteX2" fmla="*/ 150956 w 200200"/>
                  <a:gd name="connsiteY2" fmla="*/ 1180 h 204056"/>
                  <a:gd name="connsiteX3" fmla="*/ 166831 w 200200"/>
                  <a:gd name="connsiteY3" fmla="*/ 48805 h 204056"/>
                  <a:gd name="connsiteX4" fmla="*/ 200169 w 200200"/>
                  <a:gd name="connsiteY4" fmla="*/ 202792 h 204056"/>
                  <a:gd name="connsiteX5" fmla="*/ 160481 w 200200"/>
                  <a:gd name="connsiteY5" fmla="*/ 118655 h 204056"/>
                  <a:gd name="connsiteX6" fmla="*/ 149369 w 200200"/>
                  <a:gd name="connsiteY6" fmla="*/ 59917 h 204056"/>
                  <a:gd name="connsiteX7" fmla="*/ 144 w 200200"/>
                  <a:gd name="connsiteY7" fmla="*/ 82142 h 2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00" h="204056">
                    <a:moveTo>
                      <a:pt x="144" y="82142"/>
                    </a:moveTo>
                    <a:cubicBezTo>
                      <a:pt x="-4354" y="75528"/>
                      <a:pt x="97246" y="33724"/>
                      <a:pt x="122381" y="20230"/>
                    </a:cubicBezTo>
                    <a:cubicBezTo>
                      <a:pt x="147516" y="6736"/>
                      <a:pt x="143548" y="-3583"/>
                      <a:pt x="150956" y="1180"/>
                    </a:cubicBezTo>
                    <a:cubicBezTo>
                      <a:pt x="158364" y="5942"/>
                      <a:pt x="158629" y="15203"/>
                      <a:pt x="166831" y="48805"/>
                    </a:cubicBezTo>
                    <a:cubicBezTo>
                      <a:pt x="175033" y="82407"/>
                      <a:pt x="201227" y="191150"/>
                      <a:pt x="200169" y="202792"/>
                    </a:cubicBezTo>
                    <a:cubicBezTo>
                      <a:pt x="199111" y="214434"/>
                      <a:pt x="168948" y="142467"/>
                      <a:pt x="160481" y="118655"/>
                    </a:cubicBezTo>
                    <a:cubicBezTo>
                      <a:pt x="152014" y="94843"/>
                      <a:pt x="172917" y="61504"/>
                      <a:pt x="149369" y="59917"/>
                    </a:cubicBezTo>
                    <a:cubicBezTo>
                      <a:pt x="125821" y="58329"/>
                      <a:pt x="4642" y="88756"/>
                      <a:pt x="144" y="82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5D2944CB-F378-4B95-9919-8C094BF5D08E}"/>
                  </a:ext>
                </a:extLst>
              </p:cNvPr>
              <p:cNvSpPr/>
              <p:nvPr/>
            </p:nvSpPr>
            <p:spPr>
              <a:xfrm>
                <a:off x="8200933" y="1941201"/>
                <a:ext cx="366819" cy="453110"/>
              </a:xfrm>
              <a:custGeom>
                <a:avLst/>
                <a:gdLst>
                  <a:gd name="connsiteX0" fmla="*/ 92 w 366819"/>
                  <a:gd name="connsiteY0" fmla="*/ 163824 h 453110"/>
                  <a:gd name="connsiteX1" fmla="*/ 142967 w 366819"/>
                  <a:gd name="connsiteY1" fmla="*/ 95562 h 453110"/>
                  <a:gd name="connsiteX2" fmla="*/ 266792 w 366819"/>
                  <a:gd name="connsiteY2" fmla="*/ 3487 h 453110"/>
                  <a:gd name="connsiteX3" fmla="*/ 274730 w 366819"/>
                  <a:gd name="connsiteY3" fmla="*/ 44762 h 453110"/>
                  <a:gd name="connsiteX4" fmla="*/ 338230 w 366819"/>
                  <a:gd name="connsiteY4" fmla="*/ 274949 h 453110"/>
                  <a:gd name="connsiteX5" fmla="*/ 366805 w 366819"/>
                  <a:gd name="connsiteY5" fmla="*/ 451162 h 453110"/>
                  <a:gd name="connsiteX6" fmla="*/ 335055 w 366819"/>
                  <a:gd name="connsiteY6" fmla="*/ 360674 h 453110"/>
                  <a:gd name="connsiteX7" fmla="*/ 298542 w 366819"/>
                  <a:gd name="connsiteY7" fmla="*/ 228912 h 453110"/>
                  <a:gd name="connsiteX8" fmla="*/ 257267 w 366819"/>
                  <a:gd name="connsiteY8" fmla="*/ 60637 h 453110"/>
                  <a:gd name="connsiteX9" fmla="*/ 220755 w 366819"/>
                  <a:gd name="connsiteY9" fmla="*/ 76512 h 453110"/>
                  <a:gd name="connsiteX10" fmla="*/ 122330 w 366819"/>
                  <a:gd name="connsiteY10" fmla="*/ 135249 h 453110"/>
                  <a:gd name="connsiteX11" fmla="*/ 92 w 366819"/>
                  <a:gd name="connsiteY11" fmla="*/ 163824 h 4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819" h="453110">
                    <a:moveTo>
                      <a:pt x="92" y="163824"/>
                    </a:moveTo>
                    <a:cubicBezTo>
                      <a:pt x="3531" y="157210"/>
                      <a:pt x="98517" y="122285"/>
                      <a:pt x="142967" y="95562"/>
                    </a:cubicBezTo>
                    <a:cubicBezTo>
                      <a:pt x="187417" y="68839"/>
                      <a:pt x="244832" y="11954"/>
                      <a:pt x="266792" y="3487"/>
                    </a:cubicBezTo>
                    <a:cubicBezTo>
                      <a:pt x="288752" y="-4980"/>
                      <a:pt x="262824" y="-482"/>
                      <a:pt x="274730" y="44762"/>
                    </a:cubicBezTo>
                    <a:cubicBezTo>
                      <a:pt x="286636" y="90006"/>
                      <a:pt x="322884" y="207216"/>
                      <a:pt x="338230" y="274949"/>
                    </a:cubicBezTo>
                    <a:cubicBezTo>
                      <a:pt x="353576" y="342682"/>
                      <a:pt x="367334" y="436875"/>
                      <a:pt x="366805" y="451162"/>
                    </a:cubicBezTo>
                    <a:cubicBezTo>
                      <a:pt x="366276" y="465450"/>
                      <a:pt x="346432" y="397716"/>
                      <a:pt x="335055" y="360674"/>
                    </a:cubicBezTo>
                    <a:cubicBezTo>
                      <a:pt x="323678" y="323632"/>
                      <a:pt x="311507" y="278918"/>
                      <a:pt x="298542" y="228912"/>
                    </a:cubicBezTo>
                    <a:cubicBezTo>
                      <a:pt x="285577" y="178906"/>
                      <a:pt x="270232" y="86037"/>
                      <a:pt x="257267" y="60637"/>
                    </a:cubicBezTo>
                    <a:cubicBezTo>
                      <a:pt x="244302" y="35237"/>
                      <a:pt x="243245" y="64077"/>
                      <a:pt x="220755" y="76512"/>
                    </a:cubicBezTo>
                    <a:cubicBezTo>
                      <a:pt x="198266" y="88947"/>
                      <a:pt x="154344" y="117787"/>
                      <a:pt x="122330" y="135249"/>
                    </a:cubicBezTo>
                    <a:cubicBezTo>
                      <a:pt x="90316" y="152711"/>
                      <a:pt x="-3347" y="170438"/>
                      <a:pt x="92" y="163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6464A9DC-EF04-4230-8485-F17DF2A2E5A5}"/>
                  </a:ext>
                </a:extLst>
              </p:cNvPr>
              <p:cNvSpPr/>
              <p:nvPr/>
            </p:nvSpPr>
            <p:spPr>
              <a:xfrm>
                <a:off x="8358159" y="2042443"/>
                <a:ext cx="160366" cy="208715"/>
              </a:xfrm>
              <a:custGeom>
                <a:avLst/>
                <a:gdLst>
                  <a:gd name="connsiteX0" fmla="*/ 29 w 160366"/>
                  <a:gd name="connsiteY0" fmla="*/ 670 h 208715"/>
                  <a:gd name="connsiteX1" fmla="*/ 34954 w 160366"/>
                  <a:gd name="connsiteY1" fmla="*/ 149895 h 208715"/>
                  <a:gd name="connsiteX2" fmla="*/ 50829 w 160366"/>
                  <a:gd name="connsiteY2" fmla="*/ 207045 h 208715"/>
                  <a:gd name="connsiteX3" fmla="*/ 79404 w 160366"/>
                  <a:gd name="connsiteY3" fmla="*/ 186407 h 208715"/>
                  <a:gd name="connsiteX4" fmla="*/ 160366 w 160366"/>
                  <a:gd name="connsiteY4" fmla="*/ 114970 h 208715"/>
                  <a:gd name="connsiteX5" fmla="*/ 80991 w 160366"/>
                  <a:gd name="connsiteY5" fmla="*/ 154657 h 208715"/>
                  <a:gd name="connsiteX6" fmla="*/ 60354 w 160366"/>
                  <a:gd name="connsiteY6" fmla="*/ 141957 h 208715"/>
                  <a:gd name="connsiteX7" fmla="*/ 41304 w 160366"/>
                  <a:gd name="connsiteY7" fmla="*/ 95920 h 208715"/>
                  <a:gd name="connsiteX8" fmla="*/ 29 w 160366"/>
                  <a:gd name="connsiteY8" fmla="*/ 670 h 20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66" h="208715">
                    <a:moveTo>
                      <a:pt x="29" y="670"/>
                    </a:moveTo>
                    <a:cubicBezTo>
                      <a:pt x="-1029" y="9666"/>
                      <a:pt x="26487" y="115499"/>
                      <a:pt x="34954" y="149895"/>
                    </a:cubicBezTo>
                    <a:cubicBezTo>
                      <a:pt x="43421" y="184291"/>
                      <a:pt x="43421" y="200960"/>
                      <a:pt x="50829" y="207045"/>
                    </a:cubicBezTo>
                    <a:cubicBezTo>
                      <a:pt x="58237" y="213130"/>
                      <a:pt x="61148" y="201753"/>
                      <a:pt x="79404" y="186407"/>
                    </a:cubicBezTo>
                    <a:cubicBezTo>
                      <a:pt x="97660" y="171061"/>
                      <a:pt x="160102" y="120262"/>
                      <a:pt x="160366" y="114970"/>
                    </a:cubicBezTo>
                    <a:cubicBezTo>
                      <a:pt x="160630" y="109678"/>
                      <a:pt x="97660" y="150159"/>
                      <a:pt x="80991" y="154657"/>
                    </a:cubicBezTo>
                    <a:cubicBezTo>
                      <a:pt x="64322" y="159155"/>
                      <a:pt x="66968" y="151746"/>
                      <a:pt x="60354" y="141957"/>
                    </a:cubicBezTo>
                    <a:cubicBezTo>
                      <a:pt x="53740" y="132168"/>
                      <a:pt x="48712" y="116028"/>
                      <a:pt x="41304" y="95920"/>
                    </a:cubicBezTo>
                    <a:cubicBezTo>
                      <a:pt x="33896" y="75812"/>
                      <a:pt x="1087" y="-8326"/>
                      <a:pt x="29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14240DCB-5FDD-4C5D-A6E3-4A4F35B76E15}"/>
                  </a:ext>
                </a:extLst>
              </p:cNvPr>
              <p:cNvSpPr/>
              <p:nvPr/>
            </p:nvSpPr>
            <p:spPr>
              <a:xfrm>
                <a:off x="8467802" y="2365086"/>
                <a:ext cx="495651" cy="827493"/>
              </a:xfrm>
              <a:custGeom>
                <a:avLst/>
                <a:gdLst>
                  <a:gd name="connsiteX0" fmla="*/ 3098 w 495651"/>
                  <a:gd name="connsiteY0" fmla="*/ 289 h 827493"/>
                  <a:gd name="connsiteX1" fmla="*/ 152323 w 495651"/>
                  <a:gd name="connsiteY1" fmla="*/ 130464 h 827493"/>
                  <a:gd name="connsiteX2" fmla="*/ 392036 w 495651"/>
                  <a:gd name="connsiteY2" fmla="*/ 455902 h 827493"/>
                  <a:gd name="connsiteX3" fmla="*/ 474586 w 495651"/>
                  <a:gd name="connsiteY3" fmla="*/ 730539 h 827493"/>
                  <a:gd name="connsiteX4" fmla="*/ 495223 w 495651"/>
                  <a:gd name="connsiteY4" fmla="*/ 827377 h 827493"/>
                  <a:gd name="connsiteX5" fmla="*/ 461886 w 495651"/>
                  <a:gd name="connsiteY5" fmla="*/ 744827 h 827493"/>
                  <a:gd name="connsiteX6" fmla="*/ 371398 w 495651"/>
                  <a:gd name="connsiteY6" fmla="*/ 524164 h 827493"/>
                  <a:gd name="connsiteX7" fmla="*/ 260273 w 495651"/>
                  <a:gd name="connsiteY7" fmla="*/ 314614 h 827493"/>
                  <a:gd name="connsiteX8" fmla="*/ 71361 w 495651"/>
                  <a:gd name="connsiteY8" fmla="*/ 101889 h 827493"/>
                  <a:gd name="connsiteX9" fmla="*/ 3098 w 495651"/>
                  <a:gd name="connsiteY9" fmla="*/ 289 h 82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51" h="827493">
                    <a:moveTo>
                      <a:pt x="3098" y="289"/>
                    </a:moveTo>
                    <a:cubicBezTo>
                      <a:pt x="16592" y="5052"/>
                      <a:pt x="87500" y="54528"/>
                      <a:pt x="152323" y="130464"/>
                    </a:cubicBezTo>
                    <a:cubicBezTo>
                      <a:pt x="217146" y="206400"/>
                      <a:pt x="338326" y="355890"/>
                      <a:pt x="392036" y="455902"/>
                    </a:cubicBezTo>
                    <a:cubicBezTo>
                      <a:pt x="445747" y="555915"/>
                      <a:pt x="457388" y="668627"/>
                      <a:pt x="474586" y="730539"/>
                    </a:cubicBezTo>
                    <a:cubicBezTo>
                      <a:pt x="491784" y="792451"/>
                      <a:pt x="497340" y="824996"/>
                      <a:pt x="495223" y="827377"/>
                    </a:cubicBezTo>
                    <a:cubicBezTo>
                      <a:pt x="493106" y="829758"/>
                      <a:pt x="482523" y="795362"/>
                      <a:pt x="461886" y="744827"/>
                    </a:cubicBezTo>
                    <a:cubicBezTo>
                      <a:pt x="441249" y="694292"/>
                      <a:pt x="405000" y="595866"/>
                      <a:pt x="371398" y="524164"/>
                    </a:cubicBezTo>
                    <a:cubicBezTo>
                      <a:pt x="337796" y="452462"/>
                      <a:pt x="310279" y="384993"/>
                      <a:pt x="260273" y="314614"/>
                    </a:cubicBezTo>
                    <a:cubicBezTo>
                      <a:pt x="210267" y="244235"/>
                      <a:pt x="121103" y="153483"/>
                      <a:pt x="71361" y="101889"/>
                    </a:cubicBezTo>
                    <a:cubicBezTo>
                      <a:pt x="21619" y="50295"/>
                      <a:pt x="-10396" y="-4474"/>
                      <a:pt x="309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0B081665-3D7B-4049-BED8-6F920E64FB55}"/>
                  </a:ext>
                </a:extLst>
              </p:cNvPr>
              <p:cNvSpPr/>
              <p:nvPr/>
            </p:nvSpPr>
            <p:spPr>
              <a:xfrm>
                <a:off x="8644558" y="2455838"/>
                <a:ext cx="310535" cy="749523"/>
              </a:xfrm>
              <a:custGeom>
                <a:avLst/>
                <a:gdLst>
                  <a:gd name="connsiteX0" fmla="*/ 967 w 310535"/>
                  <a:gd name="connsiteY0" fmla="*/ 25 h 749523"/>
                  <a:gd name="connsiteX1" fmla="*/ 113680 w 310535"/>
                  <a:gd name="connsiteY1" fmla="*/ 128612 h 749523"/>
                  <a:gd name="connsiteX2" fmla="*/ 240680 w 310535"/>
                  <a:gd name="connsiteY2" fmla="*/ 320700 h 749523"/>
                  <a:gd name="connsiteX3" fmla="*/ 297830 w 310535"/>
                  <a:gd name="connsiteY3" fmla="*/ 498500 h 749523"/>
                  <a:gd name="connsiteX4" fmla="*/ 308942 w 310535"/>
                  <a:gd name="connsiteY4" fmla="*/ 644550 h 749523"/>
                  <a:gd name="connsiteX5" fmla="*/ 308942 w 310535"/>
                  <a:gd name="connsiteY5" fmla="*/ 749325 h 749523"/>
                  <a:gd name="connsiteX6" fmla="*/ 294655 w 310535"/>
                  <a:gd name="connsiteY6" fmla="*/ 665187 h 749523"/>
                  <a:gd name="connsiteX7" fmla="*/ 251792 w 310535"/>
                  <a:gd name="connsiteY7" fmla="*/ 474687 h 749523"/>
                  <a:gd name="connsiteX8" fmla="*/ 191467 w 310535"/>
                  <a:gd name="connsiteY8" fmla="*/ 298475 h 749523"/>
                  <a:gd name="connsiteX9" fmla="*/ 66055 w 310535"/>
                  <a:gd name="connsiteY9" fmla="*/ 119087 h 749523"/>
                  <a:gd name="connsiteX10" fmla="*/ 967 w 310535"/>
                  <a:gd name="connsiteY10" fmla="*/ 25 h 7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535" h="749523">
                    <a:moveTo>
                      <a:pt x="967" y="25"/>
                    </a:moveTo>
                    <a:cubicBezTo>
                      <a:pt x="8905" y="1613"/>
                      <a:pt x="73728" y="75166"/>
                      <a:pt x="113680" y="128612"/>
                    </a:cubicBezTo>
                    <a:cubicBezTo>
                      <a:pt x="153632" y="182058"/>
                      <a:pt x="209988" y="259052"/>
                      <a:pt x="240680" y="320700"/>
                    </a:cubicBezTo>
                    <a:cubicBezTo>
                      <a:pt x="271372" y="382348"/>
                      <a:pt x="286453" y="444525"/>
                      <a:pt x="297830" y="498500"/>
                    </a:cubicBezTo>
                    <a:cubicBezTo>
                      <a:pt x="309207" y="552475"/>
                      <a:pt x="307090" y="602746"/>
                      <a:pt x="308942" y="644550"/>
                    </a:cubicBezTo>
                    <a:cubicBezTo>
                      <a:pt x="310794" y="686354"/>
                      <a:pt x="311323" y="745886"/>
                      <a:pt x="308942" y="749325"/>
                    </a:cubicBezTo>
                    <a:cubicBezTo>
                      <a:pt x="306561" y="752764"/>
                      <a:pt x="304180" y="710960"/>
                      <a:pt x="294655" y="665187"/>
                    </a:cubicBezTo>
                    <a:cubicBezTo>
                      <a:pt x="285130" y="619414"/>
                      <a:pt x="268990" y="535806"/>
                      <a:pt x="251792" y="474687"/>
                    </a:cubicBezTo>
                    <a:cubicBezTo>
                      <a:pt x="234594" y="413568"/>
                      <a:pt x="222423" y="357742"/>
                      <a:pt x="191467" y="298475"/>
                    </a:cubicBezTo>
                    <a:cubicBezTo>
                      <a:pt x="160511" y="239208"/>
                      <a:pt x="96482" y="165389"/>
                      <a:pt x="66055" y="119087"/>
                    </a:cubicBezTo>
                    <a:cubicBezTo>
                      <a:pt x="35628" y="72785"/>
                      <a:pt x="-6971" y="-1563"/>
                      <a:pt x="96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6213B6F1-AAC5-4302-B4A2-7B157E5F06E1}"/>
                  </a:ext>
                </a:extLst>
              </p:cNvPr>
              <p:cNvSpPr/>
              <p:nvPr/>
            </p:nvSpPr>
            <p:spPr>
              <a:xfrm>
                <a:off x="8491373" y="1855759"/>
                <a:ext cx="376342" cy="540552"/>
              </a:xfrm>
              <a:custGeom>
                <a:avLst/>
                <a:gdLst>
                  <a:gd name="connsiteX0" fmla="*/ 165 w 376342"/>
                  <a:gd name="connsiteY0" fmla="*/ 29 h 540552"/>
                  <a:gd name="connsiteX1" fmla="*/ 66840 w 376342"/>
                  <a:gd name="connsiteY1" fmla="*/ 182591 h 540552"/>
                  <a:gd name="connsiteX2" fmla="*/ 114465 w 376342"/>
                  <a:gd name="connsiteY2" fmla="*/ 430241 h 540552"/>
                  <a:gd name="connsiteX3" fmla="*/ 123990 w 376342"/>
                  <a:gd name="connsiteY3" fmla="*/ 538191 h 540552"/>
                  <a:gd name="connsiteX4" fmla="*/ 171615 w 376342"/>
                  <a:gd name="connsiteY4" fmla="*/ 500091 h 540552"/>
                  <a:gd name="connsiteX5" fmla="*/ 249402 w 376342"/>
                  <a:gd name="connsiteY5" fmla="*/ 446116 h 540552"/>
                  <a:gd name="connsiteX6" fmla="*/ 374815 w 376342"/>
                  <a:gd name="connsiteY6" fmla="*/ 341341 h 540552"/>
                  <a:gd name="connsiteX7" fmla="*/ 314490 w 376342"/>
                  <a:gd name="connsiteY7" fmla="*/ 376266 h 540552"/>
                  <a:gd name="connsiteX8" fmla="*/ 246227 w 376342"/>
                  <a:gd name="connsiteY8" fmla="*/ 428654 h 540552"/>
                  <a:gd name="connsiteX9" fmla="*/ 154152 w 376342"/>
                  <a:gd name="connsiteY9" fmla="*/ 482629 h 540552"/>
                  <a:gd name="connsiteX10" fmla="*/ 146215 w 376342"/>
                  <a:gd name="connsiteY10" fmla="*/ 428654 h 540552"/>
                  <a:gd name="connsiteX11" fmla="*/ 87477 w 376342"/>
                  <a:gd name="connsiteY11" fmla="*/ 195291 h 540552"/>
                  <a:gd name="connsiteX12" fmla="*/ 165 w 376342"/>
                  <a:gd name="connsiteY12" fmla="*/ 29 h 54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342" h="540552">
                    <a:moveTo>
                      <a:pt x="165" y="29"/>
                    </a:moveTo>
                    <a:cubicBezTo>
                      <a:pt x="-3275" y="-2088"/>
                      <a:pt x="47790" y="110889"/>
                      <a:pt x="66840" y="182591"/>
                    </a:cubicBezTo>
                    <a:cubicBezTo>
                      <a:pt x="85890" y="254293"/>
                      <a:pt x="104940" y="370974"/>
                      <a:pt x="114465" y="430241"/>
                    </a:cubicBezTo>
                    <a:cubicBezTo>
                      <a:pt x="123990" y="489508"/>
                      <a:pt x="114465" y="526549"/>
                      <a:pt x="123990" y="538191"/>
                    </a:cubicBezTo>
                    <a:cubicBezTo>
                      <a:pt x="133515" y="549833"/>
                      <a:pt x="150713" y="515437"/>
                      <a:pt x="171615" y="500091"/>
                    </a:cubicBezTo>
                    <a:cubicBezTo>
                      <a:pt x="192517" y="484745"/>
                      <a:pt x="215535" y="472574"/>
                      <a:pt x="249402" y="446116"/>
                    </a:cubicBezTo>
                    <a:cubicBezTo>
                      <a:pt x="283269" y="419658"/>
                      <a:pt x="363967" y="352983"/>
                      <a:pt x="374815" y="341341"/>
                    </a:cubicBezTo>
                    <a:cubicBezTo>
                      <a:pt x="385663" y="329699"/>
                      <a:pt x="335921" y="361714"/>
                      <a:pt x="314490" y="376266"/>
                    </a:cubicBezTo>
                    <a:cubicBezTo>
                      <a:pt x="293059" y="390818"/>
                      <a:pt x="272950" y="410927"/>
                      <a:pt x="246227" y="428654"/>
                    </a:cubicBezTo>
                    <a:cubicBezTo>
                      <a:pt x="219504" y="446381"/>
                      <a:pt x="170821" y="482629"/>
                      <a:pt x="154152" y="482629"/>
                    </a:cubicBezTo>
                    <a:cubicBezTo>
                      <a:pt x="137483" y="482629"/>
                      <a:pt x="157328" y="476544"/>
                      <a:pt x="146215" y="428654"/>
                    </a:cubicBezTo>
                    <a:cubicBezTo>
                      <a:pt x="135103" y="380764"/>
                      <a:pt x="106792" y="265141"/>
                      <a:pt x="87477" y="195291"/>
                    </a:cubicBezTo>
                    <a:cubicBezTo>
                      <a:pt x="68162" y="125441"/>
                      <a:pt x="3605" y="2146"/>
                      <a:pt x="16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BA9C591D-9585-471C-A05C-0B8367D802E3}"/>
                  </a:ext>
                </a:extLst>
              </p:cNvPr>
              <p:cNvSpPr/>
              <p:nvPr/>
            </p:nvSpPr>
            <p:spPr>
              <a:xfrm>
                <a:off x="8567458" y="1824009"/>
                <a:ext cx="290295" cy="422129"/>
              </a:xfrm>
              <a:custGeom>
                <a:avLst/>
                <a:gdLst>
                  <a:gd name="connsiteX0" fmla="*/ 280 w 290295"/>
                  <a:gd name="connsiteY0" fmla="*/ 29 h 422129"/>
                  <a:gd name="connsiteX1" fmla="*/ 46317 w 290295"/>
                  <a:gd name="connsiteY1" fmla="*/ 241329 h 422129"/>
                  <a:gd name="connsiteX2" fmla="*/ 95530 w 290295"/>
                  <a:gd name="connsiteY2" fmla="*/ 409604 h 422129"/>
                  <a:gd name="connsiteX3" fmla="*/ 100292 w 290295"/>
                  <a:gd name="connsiteY3" fmla="*/ 406429 h 422129"/>
                  <a:gd name="connsiteX4" fmla="*/ 149505 w 290295"/>
                  <a:gd name="connsiteY4" fmla="*/ 379441 h 422129"/>
                  <a:gd name="connsiteX5" fmla="*/ 287617 w 290295"/>
                  <a:gd name="connsiteY5" fmla="*/ 269904 h 422129"/>
                  <a:gd name="connsiteX6" fmla="*/ 235230 w 290295"/>
                  <a:gd name="connsiteY6" fmla="*/ 288954 h 422129"/>
                  <a:gd name="connsiteX7" fmla="*/ 166967 w 290295"/>
                  <a:gd name="connsiteY7" fmla="*/ 330229 h 422129"/>
                  <a:gd name="connsiteX8" fmla="*/ 106642 w 290295"/>
                  <a:gd name="connsiteY8" fmla="*/ 369916 h 422129"/>
                  <a:gd name="connsiteX9" fmla="*/ 89180 w 290295"/>
                  <a:gd name="connsiteY9" fmla="*/ 330229 h 422129"/>
                  <a:gd name="connsiteX10" fmla="*/ 68542 w 290295"/>
                  <a:gd name="connsiteY10" fmla="*/ 257204 h 422129"/>
                  <a:gd name="connsiteX11" fmla="*/ 280 w 290295"/>
                  <a:gd name="connsiteY11" fmla="*/ 29 h 4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295" h="422129">
                    <a:moveTo>
                      <a:pt x="280" y="29"/>
                    </a:moveTo>
                    <a:cubicBezTo>
                      <a:pt x="-3424" y="-2617"/>
                      <a:pt x="30442" y="173067"/>
                      <a:pt x="46317" y="241329"/>
                    </a:cubicBezTo>
                    <a:cubicBezTo>
                      <a:pt x="62192" y="309591"/>
                      <a:pt x="95530" y="409604"/>
                      <a:pt x="95530" y="409604"/>
                    </a:cubicBezTo>
                    <a:cubicBezTo>
                      <a:pt x="104526" y="437121"/>
                      <a:pt x="91296" y="411456"/>
                      <a:pt x="100292" y="406429"/>
                    </a:cubicBezTo>
                    <a:cubicBezTo>
                      <a:pt x="109288" y="401402"/>
                      <a:pt x="118284" y="402195"/>
                      <a:pt x="149505" y="379441"/>
                    </a:cubicBezTo>
                    <a:cubicBezTo>
                      <a:pt x="180726" y="356687"/>
                      <a:pt x="273330" y="284985"/>
                      <a:pt x="287617" y="269904"/>
                    </a:cubicBezTo>
                    <a:cubicBezTo>
                      <a:pt x="301905" y="254823"/>
                      <a:pt x="255338" y="278900"/>
                      <a:pt x="235230" y="288954"/>
                    </a:cubicBezTo>
                    <a:cubicBezTo>
                      <a:pt x="215122" y="299008"/>
                      <a:pt x="188398" y="316735"/>
                      <a:pt x="166967" y="330229"/>
                    </a:cubicBezTo>
                    <a:cubicBezTo>
                      <a:pt x="145536" y="343723"/>
                      <a:pt x="119606" y="369916"/>
                      <a:pt x="106642" y="369916"/>
                    </a:cubicBezTo>
                    <a:cubicBezTo>
                      <a:pt x="93678" y="369916"/>
                      <a:pt x="95530" y="349014"/>
                      <a:pt x="89180" y="330229"/>
                    </a:cubicBezTo>
                    <a:cubicBezTo>
                      <a:pt x="82830" y="311444"/>
                      <a:pt x="78861" y="310121"/>
                      <a:pt x="68542" y="257204"/>
                    </a:cubicBezTo>
                    <a:cubicBezTo>
                      <a:pt x="58223" y="204287"/>
                      <a:pt x="3984" y="2675"/>
                      <a:pt x="28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54C78FDC-041B-4D6B-9CB0-8C52960FA61B}"/>
                  </a:ext>
                </a:extLst>
              </p:cNvPr>
              <p:cNvSpPr/>
              <p:nvPr/>
            </p:nvSpPr>
            <p:spPr>
              <a:xfrm>
                <a:off x="8623363" y="1966571"/>
                <a:ext cx="131699" cy="192919"/>
              </a:xfrm>
              <a:custGeom>
                <a:avLst/>
                <a:gdLst>
                  <a:gd name="connsiteX0" fmla="*/ 1525 w 131699"/>
                  <a:gd name="connsiteY0" fmla="*/ 74954 h 192919"/>
                  <a:gd name="connsiteX1" fmla="*/ 117412 w 131699"/>
                  <a:gd name="connsiteY1" fmla="*/ 3517 h 192919"/>
                  <a:gd name="connsiteX2" fmla="*/ 130112 w 131699"/>
                  <a:gd name="connsiteY2" fmla="*/ 19392 h 192919"/>
                  <a:gd name="connsiteX3" fmla="*/ 130112 w 131699"/>
                  <a:gd name="connsiteY3" fmla="*/ 92417 h 192919"/>
                  <a:gd name="connsiteX4" fmla="*/ 117412 w 131699"/>
                  <a:gd name="connsiteY4" fmla="*/ 190842 h 192919"/>
                  <a:gd name="connsiteX5" fmla="*/ 114237 w 131699"/>
                  <a:gd name="connsiteY5" fmla="*/ 149567 h 192919"/>
                  <a:gd name="connsiteX6" fmla="*/ 115825 w 131699"/>
                  <a:gd name="connsiteY6" fmla="*/ 35267 h 192919"/>
                  <a:gd name="connsiteX7" fmla="*/ 55500 w 131699"/>
                  <a:gd name="connsiteY7" fmla="*/ 71779 h 192919"/>
                  <a:gd name="connsiteX8" fmla="*/ 1525 w 131699"/>
                  <a:gd name="connsiteY8" fmla="*/ 74954 h 19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9" h="192919">
                    <a:moveTo>
                      <a:pt x="1525" y="74954"/>
                    </a:moveTo>
                    <a:cubicBezTo>
                      <a:pt x="11844" y="63577"/>
                      <a:pt x="95981" y="12777"/>
                      <a:pt x="117412" y="3517"/>
                    </a:cubicBezTo>
                    <a:cubicBezTo>
                      <a:pt x="138843" y="-5743"/>
                      <a:pt x="127995" y="4575"/>
                      <a:pt x="130112" y="19392"/>
                    </a:cubicBezTo>
                    <a:cubicBezTo>
                      <a:pt x="132229" y="34209"/>
                      <a:pt x="132229" y="63842"/>
                      <a:pt x="130112" y="92417"/>
                    </a:cubicBezTo>
                    <a:cubicBezTo>
                      <a:pt x="127995" y="120992"/>
                      <a:pt x="120058" y="181317"/>
                      <a:pt x="117412" y="190842"/>
                    </a:cubicBezTo>
                    <a:cubicBezTo>
                      <a:pt x="114766" y="200367"/>
                      <a:pt x="114501" y="175496"/>
                      <a:pt x="114237" y="149567"/>
                    </a:cubicBezTo>
                    <a:cubicBezTo>
                      <a:pt x="113973" y="123638"/>
                      <a:pt x="125615" y="48232"/>
                      <a:pt x="115825" y="35267"/>
                    </a:cubicBezTo>
                    <a:cubicBezTo>
                      <a:pt x="106036" y="22302"/>
                      <a:pt x="75079" y="62519"/>
                      <a:pt x="55500" y="71779"/>
                    </a:cubicBezTo>
                    <a:cubicBezTo>
                      <a:pt x="35921" y="81039"/>
                      <a:pt x="-8794" y="86331"/>
                      <a:pt x="1525" y="74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AB8306B2-F61A-4642-9CEC-48FE2BD9BE51}"/>
                  </a:ext>
                </a:extLst>
              </p:cNvPr>
              <p:cNvSpPr/>
              <p:nvPr/>
            </p:nvSpPr>
            <p:spPr>
              <a:xfrm>
                <a:off x="8661297" y="1871122"/>
                <a:ext cx="429524" cy="689720"/>
              </a:xfrm>
              <a:custGeom>
                <a:avLst/>
                <a:gdLst>
                  <a:gd name="connsiteX0" fmla="*/ 103 w 429524"/>
                  <a:gd name="connsiteY0" fmla="*/ 541 h 689720"/>
                  <a:gd name="connsiteX1" fmla="*/ 119166 w 429524"/>
                  <a:gd name="connsiteY1" fmla="*/ 138653 h 689720"/>
                  <a:gd name="connsiteX2" fmla="*/ 235053 w 429524"/>
                  <a:gd name="connsiteY2" fmla="*/ 249778 h 689720"/>
                  <a:gd name="connsiteX3" fmla="*/ 369991 w 429524"/>
                  <a:gd name="connsiteY3" fmla="*/ 503778 h 689720"/>
                  <a:gd name="connsiteX4" fmla="*/ 428728 w 429524"/>
                  <a:gd name="connsiteY4" fmla="*/ 684753 h 689720"/>
                  <a:gd name="connsiteX5" fmla="*/ 396978 w 429524"/>
                  <a:gd name="connsiteY5" fmla="*/ 618078 h 689720"/>
                  <a:gd name="connsiteX6" fmla="*/ 301728 w 429524"/>
                  <a:gd name="connsiteY6" fmla="*/ 402178 h 689720"/>
                  <a:gd name="connsiteX7" fmla="*/ 139803 w 429524"/>
                  <a:gd name="connsiteY7" fmla="*/ 192628 h 689720"/>
                  <a:gd name="connsiteX8" fmla="*/ 103 w 429524"/>
                  <a:gd name="connsiteY8" fmla="*/ 541 h 6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24" h="689720">
                    <a:moveTo>
                      <a:pt x="103" y="541"/>
                    </a:moveTo>
                    <a:cubicBezTo>
                      <a:pt x="-3336" y="-8455"/>
                      <a:pt x="80008" y="97114"/>
                      <a:pt x="119166" y="138653"/>
                    </a:cubicBezTo>
                    <a:cubicBezTo>
                      <a:pt x="158324" y="180192"/>
                      <a:pt x="193249" y="188924"/>
                      <a:pt x="235053" y="249778"/>
                    </a:cubicBezTo>
                    <a:cubicBezTo>
                      <a:pt x="276857" y="310632"/>
                      <a:pt x="337712" y="431282"/>
                      <a:pt x="369991" y="503778"/>
                    </a:cubicBezTo>
                    <a:cubicBezTo>
                      <a:pt x="402270" y="576274"/>
                      <a:pt x="424230" y="665703"/>
                      <a:pt x="428728" y="684753"/>
                    </a:cubicBezTo>
                    <a:cubicBezTo>
                      <a:pt x="433226" y="703803"/>
                      <a:pt x="418145" y="665174"/>
                      <a:pt x="396978" y="618078"/>
                    </a:cubicBezTo>
                    <a:cubicBezTo>
                      <a:pt x="375811" y="570982"/>
                      <a:pt x="344590" y="473086"/>
                      <a:pt x="301728" y="402178"/>
                    </a:cubicBezTo>
                    <a:cubicBezTo>
                      <a:pt x="258866" y="331270"/>
                      <a:pt x="189809" y="255070"/>
                      <a:pt x="139803" y="192628"/>
                    </a:cubicBezTo>
                    <a:cubicBezTo>
                      <a:pt x="89797" y="130186"/>
                      <a:pt x="3542" y="9537"/>
                      <a:pt x="103" y="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1E41EA81-BCC6-4D79-887F-2A0A62D4F811}"/>
                  </a:ext>
                </a:extLst>
              </p:cNvPr>
              <p:cNvSpPr/>
              <p:nvPr/>
            </p:nvSpPr>
            <p:spPr>
              <a:xfrm>
                <a:off x="8881394" y="2211690"/>
                <a:ext cx="26813" cy="583081"/>
              </a:xfrm>
              <a:custGeom>
                <a:avLst/>
                <a:gdLst>
                  <a:gd name="connsiteX0" fmla="*/ 669 w 26813"/>
                  <a:gd name="connsiteY0" fmla="*/ 1285 h 583081"/>
                  <a:gd name="connsiteX1" fmla="*/ 24481 w 26813"/>
                  <a:gd name="connsiteY1" fmla="*/ 228298 h 583081"/>
                  <a:gd name="connsiteX2" fmla="*/ 24481 w 26813"/>
                  <a:gd name="connsiteY2" fmla="*/ 566435 h 583081"/>
                  <a:gd name="connsiteX3" fmla="*/ 11781 w 26813"/>
                  <a:gd name="connsiteY3" fmla="*/ 517223 h 583081"/>
                  <a:gd name="connsiteX4" fmla="*/ 10194 w 26813"/>
                  <a:gd name="connsiteY4" fmla="*/ 394985 h 583081"/>
                  <a:gd name="connsiteX5" fmla="*/ 7019 w 26813"/>
                  <a:gd name="connsiteY5" fmla="*/ 147335 h 583081"/>
                  <a:gd name="connsiteX6" fmla="*/ 669 w 26813"/>
                  <a:gd name="connsiteY6" fmla="*/ 1285 h 5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3" h="583081">
                    <a:moveTo>
                      <a:pt x="669" y="1285"/>
                    </a:moveTo>
                    <a:cubicBezTo>
                      <a:pt x="3579" y="14779"/>
                      <a:pt x="20512" y="134106"/>
                      <a:pt x="24481" y="228298"/>
                    </a:cubicBezTo>
                    <a:cubicBezTo>
                      <a:pt x="28450" y="322490"/>
                      <a:pt x="26598" y="518281"/>
                      <a:pt x="24481" y="566435"/>
                    </a:cubicBezTo>
                    <a:cubicBezTo>
                      <a:pt x="22364" y="614589"/>
                      <a:pt x="14162" y="545798"/>
                      <a:pt x="11781" y="517223"/>
                    </a:cubicBezTo>
                    <a:cubicBezTo>
                      <a:pt x="9400" y="488648"/>
                      <a:pt x="10988" y="456633"/>
                      <a:pt x="10194" y="394985"/>
                    </a:cubicBezTo>
                    <a:cubicBezTo>
                      <a:pt x="9400" y="333337"/>
                      <a:pt x="8871" y="211099"/>
                      <a:pt x="7019" y="147335"/>
                    </a:cubicBezTo>
                    <a:cubicBezTo>
                      <a:pt x="5167" y="83571"/>
                      <a:pt x="-2241" y="-12209"/>
                      <a:pt x="669" y="1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24FF9E65-5238-45F2-BD9B-3D22EF2A00E1}"/>
                  </a:ext>
                </a:extLst>
              </p:cNvPr>
              <p:cNvSpPr/>
              <p:nvPr/>
            </p:nvSpPr>
            <p:spPr>
              <a:xfrm>
                <a:off x="8667748" y="2287890"/>
                <a:ext cx="206377" cy="452780"/>
              </a:xfrm>
              <a:custGeom>
                <a:avLst/>
                <a:gdLst>
                  <a:gd name="connsiteX0" fmla="*/ 2 w 206377"/>
                  <a:gd name="connsiteY0" fmla="*/ 193373 h 452780"/>
                  <a:gd name="connsiteX1" fmla="*/ 111127 w 206377"/>
                  <a:gd name="connsiteY1" fmla="*/ 88598 h 452780"/>
                  <a:gd name="connsiteX2" fmla="*/ 161927 w 206377"/>
                  <a:gd name="connsiteY2" fmla="*/ 52085 h 452780"/>
                  <a:gd name="connsiteX3" fmla="*/ 165102 w 206377"/>
                  <a:gd name="connsiteY3" fmla="*/ 90185 h 452780"/>
                  <a:gd name="connsiteX4" fmla="*/ 177802 w 206377"/>
                  <a:gd name="connsiteY4" fmla="*/ 191785 h 452780"/>
                  <a:gd name="connsiteX5" fmla="*/ 185740 w 206377"/>
                  <a:gd name="connsiteY5" fmla="*/ 404510 h 452780"/>
                  <a:gd name="connsiteX6" fmla="*/ 185740 w 206377"/>
                  <a:gd name="connsiteY6" fmla="*/ 452135 h 452780"/>
                  <a:gd name="connsiteX7" fmla="*/ 206377 w 206377"/>
                  <a:gd name="connsiteY7" fmla="*/ 385460 h 452780"/>
                  <a:gd name="connsiteX8" fmla="*/ 185740 w 206377"/>
                  <a:gd name="connsiteY8" fmla="*/ 120348 h 452780"/>
                  <a:gd name="connsiteX9" fmla="*/ 174627 w 206377"/>
                  <a:gd name="connsiteY9" fmla="*/ 4460 h 452780"/>
                  <a:gd name="connsiteX10" fmla="*/ 149227 w 206377"/>
                  <a:gd name="connsiteY10" fmla="*/ 28273 h 452780"/>
                  <a:gd name="connsiteX11" fmla="*/ 114302 w 206377"/>
                  <a:gd name="connsiteY11" fmla="*/ 69548 h 452780"/>
                  <a:gd name="connsiteX12" fmla="*/ 2 w 206377"/>
                  <a:gd name="connsiteY12" fmla="*/ 193373 h 4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77" h="452780">
                    <a:moveTo>
                      <a:pt x="2" y="193373"/>
                    </a:moveTo>
                    <a:cubicBezTo>
                      <a:pt x="-527" y="196548"/>
                      <a:pt x="84140" y="112146"/>
                      <a:pt x="111127" y="88598"/>
                    </a:cubicBezTo>
                    <a:cubicBezTo>
                      <a:pt x="138115" y="65050"/>
                      <a:pt x="152931" y="51821"/>
                      <a:pt x="161927" y="52085"/>
                    </a:cubicBezTo>
                    <a:cubicBezTo>
                      <a:pt x="170923" y="52349"/>
                      <a:pt x="162456" y="66902"/>
                      <a:pt x="165102" y="90185"/>
                    </a:cubicBezTo>
                    <a:cubicBezTo>
                      <a:pt x="167748" y="113468"/>
                      <a:pt x="174362" y="139398"/>
                      <a:pt x="177802" y="191785"/>
                    </a:cubicBezTo>
                    <a:cubicBezTo>
                      <a:pt x="181242" y="244172"/>
                      <a:pt x="184417" y="361118"/>
                      <a:pt x="185740" y="404510"/>
                    </a:cubicBezTo>
                    <a:cubicBezTo>
                      <a:pt x="187063" y="447902"/>
                      <a:pt x="182300" y="455310"/>
                      <a:pt x="185740" y="452135"/>
                    </a:cubicBezTo>
                    <a:cubicBezTo>
                      <a:pt x="189180" y="448960"/>
                      <a:pt x="206377" y="440758"/>
                      <a:pt x="206377" y="385460"/>
                    </a:cubicBezTo>
                    <a:cubicBezTo>
                      <a:pt x="206377" y="330162"/>
                      <a:pt x="191032" y="183848"/>
                      <a:pt x="185740" y="120348"/>
                    </a:cubicBezTo>
                    <a:cubicBezTo>
                      <a:pt x="180448" y="56848"/>
                      <a:pt x="180712" y="19806"/>
                      <a:pt x="174627" y="4460"/>
                    </a:cubicBezTo>
                    <a:cubicBezTo>
                      <a:pt x="168542" y="-10886"/>
                      <a:pt x="159281" y="17425"/>
                      <a:pt x="149227" y="28273"/>
                    </a:cubicBezTo>
                    <a:cubicBezTo>
                      <a:pt x="139173" y="39121"/>
                      <a:pt x="138379" y="46000"/>
                      <a:pt x="114302" y="69548"/>
                    </a:cubicBezTo>
                    <a:cubicBezTo>
                      <a:pt x="90225" y="93096"/>
                      <a:pt x="531" y="190198"/>
                      <a:pt x="2" y="193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9B63F179-C6CB-4105-8982-365C80BADF6D}"/>
                  </a:ext>
                </a:extLst>
              </p:cNvPr>
              <p:cNvSpPr/>
              <p:nvPr/>
            </p:nvSpPr>
            <p:spPr>
              <a:xfrm>
                <a:off x="8764269" y="2385985"/>
                <a:ext cx="102450" cy="218125"/>
              </a:xfrm>
              <a:custGeom>
                <a:avLst/>
                <a:gdLst>
                  <a:gd name="connsiteX0" fmla="*/ 3494 w 102450"/>
                  <a:gd name="connsiteY0" fmla="*/ 28 h 218125"/>
                  <a:gd name="connsiteX1" fmla="*/ 319 w 102450"/>
                  <a:gd name="connsiteY1" fmla="*/ 122265 h 218125"/>
                  <a:gd name="connsiteX2" fmla="*/ 1906 w 102450"/>
                  <a:gd name="connsiteY2" fmla="*/ 214340 h 218125"/>
                  <a:gd name="connsiteX3" fmla="*/ 16194 w 102450"/>
                  <a:gd name="connsiteY3" fmla="*/ 195290 h 218125"/>
                  <a:gd name="connsiteX4" fmla="*/ 101919 w 102450"/>
                  <a:gd name="connsiteY4" fmla="*/ 147665 h 218125"/>
                  <a:gd name="connsiteX5" fmla="*/ 51119 w 102450"/>
                  <a:gd name="connsiteY5" fmla="*/ 152428 h 218125"/>
                  <a:gd name="connsiteX6" fmla="*/ 24131 w 102450"/>
                  <a:gd name="connsiteY6" fmla="*/ 158778 h 218125"/>
                  <a:gd name="connsiteX7" fmla="*/ 19369 w 102450"/>
                  <a:gd name="connsiteY7" fmla="*/ 111153 h 218125"/>
                  <a:gd name="connsiteX8" fmla="*/ 3494 w 102450"/>
                  <a:gd name="connsiteY8" fmla="*/ 28 h 2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50" h="218125">
                    <a:moveTo>
                      <a:pt x="3494" y="28"/>
                    </a:moveTo>
                    <a:cubicBezTo>
                      <a:pt x="319" y="1880"/>
                      <a:pt x="584" y="86546"/>
                      <a:pt x="319" y="122265"/>
                    </a:cubicBezTo>
                    <a:cubicBezTo>
                      <a:pt x="54" y="157984"/>
                      <a:pt x="-740" y="202169"/>
                      <a:pt x="1906" y="214340"/>
                    </a:cubicBezTo>
                    <a:cubicBezTo>
                      <a:pt x="4552" y="226511"/>
                      <a:pt x="-475" y="206402"/>
                      <a:pt x="16194" y="195290"/>
                    </a:cubicBezTo>
                    <a:cubicBezTo>
                      <a:pt x="32863" y="184178"/>
                      <a:pt x="96098" y="154809"/>
                      <a:pt x="101919" y="147665"/>
                    </a:cubicBezTo>
                    <a:cubicBezTo>
                      <a:pt x="107740" y="140521"/>
                      <a:pt x="64084" y="150576"/>
                      <a:pt x="51119" y="152428"/>
                    </a:cubicBezTo>
                    <a:cubicBezTo>
                      <a:pt x="38154" y="154280"/>
                      <a:pt x="29423" y="165657"/>
                      <a:pt x="24131" y="158778"/>
                    </a:cubicBezTo>
                    <a:cubicBezTo>
                      <a:pt x="18839" y="151899"/>
                      <a:pt x="23073" y="136024"/>
                      <a:pt x="19369" y="111153"/>
                    </a:cubicBezTo>
                    <a:cubicBezTo>
                      <a:pt x="15665" y="86282"/>
                      <a:pt x="6669" y="-1824"/>
                      <a:pt x="349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669AEB44-5978-4BCE-A886-1F5CD1A09E6A}"/>
                  </a:ext>
                </a:extLst>
              </p:cNvPr>
              <p:cNvSpPr/>
              <p:nvPr/>
            </p:nvSpPr>
            <p:spPr>
              <a:xfrm>
                <a:off x="8922881" y="2215686"/>
                <a:ext cx="174811" cy="464347"/>
              </a:xfrm>
              <a:custGeom>
                <a:avLst/>
                <a:gdLst>
                  <a:gd name="connsiteX0" fmla="*/ 457 w 174811"/>
                  <a:gd name="connsiteY0" fmla="*/ 464 h 464347"/>
                  <a:gd name="connsiteX1" fmla="*/ 6807 w 174811"/>
                  <a:gd name="connsiteY1" fmla="*/ 213189 h 464347"/>
                  <a:gd name="connsiteX2" fmla="*/ 32207 w 174811"/>
                  <a:gd name="connsiteY2" fmla="*/ 451314 h 464347"/>
                  <a:gd name="connsiteX3" fmla="*/ 48082 w 174811"/>
                  <a:gd name="connsiteY3" fmla="*/ 429089 h 464347"/>
                  <a:gd name="connsiteX4" fmla="*/ 94119 w 174811"/>
                  <a:gd name="connsiteY4" fmla="*/ 395752 h 464347"/>
                  <a:gd name="connsiteX5" fmla="*/ 173494 w 174811"/>
                  <a:gd name="connsiteY5" fmla="*/ 332252 h 464347"/>
                  <a:gd name="connsiteX6" fmla="*/ 140157 w 174811"/>
                  <a:gd name="connsiteY6" fmla="*/ 343364 h 464347"/>
                  <a:gd name="connsiteX7" fmla="*/ 94119 w 174811"/>
                  <a:gd name="connsiteY7" fmla="*/ 368764 h 464347"/>
                  <a:gd name="connsiteX8" fmla="*/ 41732 w 174811"/>
                  <a:gd name="connsiteY8" fmla="*/ 414802 h 464347"/>
                  <a:gd name="connsiteX9" fmla="*/ 33794 w 174811"/>
                  <a:gd name="connsiteY9" fmla="*/ 357652 h 464347"/>
                  <a:gd name="connsiteX10" fmla="*/ 22682 w 174811"/>
                  <a:gd name="connsiteY10" fmla="*/ 229064 h 464347"/>
                  <a:gd name="connsiteX11" fmla="*/ 16332 w 174811"/>
                  <a:gd name="connsiteY11" fmla="*/ 157627 h 464347"/>
                  <a:gd name="connsiteX12" fmla="*/ 457 w 174811"/>
                  <a:gd name="connsiteY12" fmla="*/ 464 h 46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811" h="464347">
                    <a:moveTo>
                      <a:pt x="457" y="464"/>
                    </a:moveTo>
                    <a:cubicBezTo>
                      <a:pt x="-1131" y="9724"/>
                      <a:pt x="1515" y="138047"/>
                      <a:pt x="6807" y="213189"/>
                    </a:cubicBezTo>
                    <a:cubicBezTo>
                      <a:pt x="12099" y="288331"/>
                      <a:pt x="25328" y="415331"/>
                      <a:pt x="32207" y="451314"/>
                    </a:cubicBezTo>
                    <a:cubicBezTo>
                      <a:pt x="39086" y="487297"/>
                      <a:pt x="37763" y="438349"/>
                      <a:pt x="48082" y="429089"/>
                    </a:cubicBezTo>
                    <a:cubicBezTo>
                      <a:pt x="58401" y="419829"/>
                      <a:pt x="73217" y="411892"/>
                      <a:pt x="94119" y="395752"/>
                    </a:cubicBezTo>
                    <a:cubicBezTo>
                      <a:pt x="115021" y="379613"/>
                      <a:pt x="165821" y="340983"/>
                      <a:pt x="173494" y="332252"/>
                    </a:cubicBezTo>
                    <a:cubicBezTo>
                      <a:pt x="181167" y="323521"/>
                      <a:pt x="153386" y="337279"/>
                      <a:pt x="140157" y="343364"/>
                    </a:cubicBezTo>
                    <a:cubicBezTo>
                      <a:pt x="126928" y="349449"/>
                      <a:pt x="110523" y="356858"/>
                      <a:pt x="94119" y="368764"/>
                    </a:cubicBezTo>
                    <a:cubicBezTo>
                      <a:pt x="77715" y="380670"/>
                      <a:pt x="51786" y="416654"/>
                      <a:pt x="41732" y="414802"/>
                    </a:cubicBezTo>
                    <a:cubicBezTo>
                      <a:pt x="31678" y="412950"/>
                      <a:pt x="36969" y="388608"/>
                      <a:pt x="33794" y="357652"/>
                    </a:cubicBezTo>
                    <a:cubicBezTo>
                      <a:pt x="30619" y="326696"/>
                      <a:pt x="25592" y="262401"/>
                      <a:pt x="22682" y="229064"/>
                    </a:cubicBezTo>
                    <a:cubicBezTo>
                      <a:pt x="19772" y="195727"/>
                      <a:pt x="17920" y="192287"/>
                      <a:pt x="16332" y="157627"/>
                    </a:cubicBezTo>
                    <a:cubicBezTo>
                      <a:pt x="14745" y="122967"/>
                      <a:pt x="2045" y="-8796"/>
                      <a:pt x="457" y="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FB9A27D0-7B23-4901-B5CE-CF644B203542}"/>
                  </a:ext>
                </a:extLst>
              </p:cNvPr>
              <p:cNvSpPr/>
              <p:nvPr/>
            </p:nvSpPr>
            <p:spPr>
              <a:xfrm>
                <a:off x="8940675" y="2364898"/>
                <a:ext cx="88215" cy="228545"/>
              </a:xfrm>
              <a:custGeom>
                <a:avLst/>
                <a:gdLst>
                  <a:gd name="connsiteX0" fmla="*/ 77913 w 88215"/>
                  <a:gd name="connsiteY0" fmla="*/ 224315 h 228545"/>
                  <a:gd name="connsiteX1" fmla="*/ 87438 w 88215"/>
                  <a:gd name="connsiteY1" fmla="*/ 13177 h 228545"/>
                  <a:gd name="connsiteX2" fmla="*/ 55688 w 88215"/>
                  <a:gd name="connsiteY2" fmla="*/ 29052 h 228545"/>
                  <a:gd name="connsiteX3" fmla="*/ 125 w 88215"/>
                  <a:gd name="connsiteY3" fmla="*/ 84615 h 228545"/>
                  <a:gd name="connsiteX4" fmla="*/ 41400 w 88215"/>
                  <a:gd name="connsiteY4" fmla="*/ 60802 h 228545"/>
                  <a:gd name="connsiteX5" fmla="*/ 69975 w 88215"/>
                  <a:gd name="connsiteY5" fmla="*/ 51277 h 228545"/>
                  <a:gd name="connsiteX6" fmla="*/ 71563 w 88215"/>
                  <a:gd name="connsiteY6" fmla="*/ 148115 h 228545"/>
                  <a:gd name="connsiteX7" fmla="*/ 77913 w 88215"/>
                  <a:gd name="connsiteY7" fmla="*/ 224315 h 2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15" h="228545">
                    <a:moveTo>
                      <a:pt x="77913" y="224315"/>
                    </a:moveTo>
                    <a:cubicBezTo>
                      <a:pt x="80559" y="201825"/>
                      <a:pt x="91142" y="45721"/>
                      <a:pt x="87438" y="13177"/>
                    </a:cubicBezTo>
                    <a:cubicBezTo>
                      <a:pt x="83734" y="-19367"/>
                      <a:pt x="70240" y="17146"/>
                      <a:pt x="55688" y="29052"/>
                    </a:cubicBezTo>
                    <a:cubicBezTo>
                      <a:pt x="41136" y="40958"/>
                      <a:pt x="2506" y="79323"/>
                      <a:pt x="125" y="84615"/>
                    </a:cubicBezTo>
                    <a:cubicBezTo>
                      <a:pt x="-2256" y="89907"/>
                      <a:pt x="29758" y="66358"/>
                      <a:pt x="41400" y="60802"/>
                    </a:cubicBezTo>
                    <a:cubicBezTo>
                      <a:pt x="53042" y="55246"/>
                      <a:pt x="64948" y="36725"/>
                      <a:pt x="69975" y="51277"/>
                    </a:cubicBezTo>
                    <a:cubicBezTo>
                      <a:pt x="75002" y="65829"/>
                      <a:pt x="72886" y="122715"/>
                      <a:pt x="71563" y="148115"/>
                    </a:cubicBezTo>
                    <a:cubicBezTo>
                      <a:pt x="70240" y="173515"/>
                      <a:pt x="75267" y="246805"/>
                      <a:pt x="77913" y="224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085A6ED2-CDC9-44D9-B545-9BFDDF747B59}"/>
                  </a:ext>
                </a:extLst>
              </p:cNvPr>
              <p:cNvSpPr/>
              <p:nvPr/>
            </p:nvSpPr>
            <p:spPr>
              <a:xfrm>
                <a:off x="8884780" y="2612794"/>
                <a:ext cx="211736" cy="200271"/>
              </a:xfrm>
              <a:custGeom>
                <a:avLst/>
                <a:gdLst>
                  <a:gd name="connsiteX0" fmla="*/ 458 w 211736"/>
                  <a:gd name="connsiteY0" fmla="*/ 200256 h 200271"/>
                  <a:gd name="connsiteX1" fmla="*/ 109995 w 211736"/>
                  <a:gd name="connsiteY1" fmla="*/ 127231 h 200271"/>
                  <a:gd name="connsiteX2" fmla="*/ 168733 w 211736"/>
                  <a:gd name="connsiteY2" fmla="*/ 73256 h 200271"/>
                  <a:gd name="connsiteX3" fmla="*/ 211595 w 211736"/>
                  <a:gd name="connsiteY3" fmla="*/ 231 h 200271"/>
                  <a:gd name="connsiteX4" fmla="*/ 154445 w 211736"/>
                  <a:gd name="connsiteY4" fmla="*/ 52619 h 200271"/>
                  <a:gd name="connsiteX5" fmla="*/ 73483 w 211736"/>
                  <a:gd name="connsiteY5" fmla="*/ 120881 h 200271"/>
                  <a:gd name="connsiteX6" fmla="*/ 458 w 211736"/>
                  <a:gd name="connsiteY6" fmla="*/ 200256 h 2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36" h="200271">
                    <a:moveTo>
                      <a:pt x="458" y="200256"/>
                    </a:moveTo>
                    <a:cubicBezTo>
                      <a:pt x="6543" y="201314"/>
                      <a:pt x="81949" y="148398"/>
                      <a:pt x="109995" y="127231"/>
                    </a:cubicBezTo>
                    <a:cubicBezTo>
                      <a:pt x="138041" y="106064"/>
                      <a:pt x="151800" y="94423"/>
                      <a:pt x="168733" y="73256"/>
                    </a:cubicBezTo>
                    <a:cubicBezTo>
                      <a:pt x="185666" y="52089"/>
                      <a:pt x="213976" y="3670"/>
                      <a:pt x="211595" y="231"/>
                    </a:cubicBezTo>
                    <a:cubicBezTo>
                      <a:pt x="209214" y="-3209"/>
                      <a:pt x="177464" y="32511"/>
                      <a:pt x="154445" y="52619"/>
                    </a:cubicBezTo>
                    <a:cubicBezTo>
                      <a:pt x="131426" y="72727"/>
                      <a:pt x="96502" y="100508"/>
                      <a:pt x="73483" y="120881"/>
                    </a:cubicBezTo>
                    <a:cubicBezTo>
                      <a:pt x="50464" y="141254"/>
                      <a:pt x="-5627" y="199198"/>
                      <a:pt x="458" y="20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8201C1BB-760A-4DAE-886F-33669E9ADEAA}"/>
                  </a:ext>
                </a:extLst>
              </p:cNvPr>
              <p:cNvSpPr/>
              <p:nvPr/>
            </p:nvSpPr>
            <p:spPr>
              <a:xfrm>
                <a:off x="8908829" y="2747415"/>
                <a:ext cx="143567" cy="296850"/>
              </a:xfrm>
              <a:custGeom>
                <a:avLst/>
                <a:gdLst>
                  <a:gd name="connsiteX0" fmla="*/ 221 w 143567"/>
                  <a:gd name="connsiteY0" fmla="*/ 138660 h 296850"/>
                  <a:gd name="connsiteX1" fmla="*/ 133571 w 143567"/>
                  <a:gd name="connsiteY1" fmla="*/ 8485 h 296850"/>
                  <a:gd name="connsiteX2" fmla="*/ 133571 w 143567"/>
                  <a:gd name="connsiteY2" fmla="*/ 25948 h 296850"/>
                  <a:gd name="connsiteX3" fmla="*/ 130396 w 143567"/>
                  <a:gd name="connsiteY3" fmla="*/ 133898 h 296850"/>
                  <a:gd name="connsiteX4" fmla="*/ 131984 w 143567"/>
                  <a:gd name="connsiteY4" fmla="*/ 198985 h 296850"/>
                  <a:gd name="connsiteX5" fmla="*/ 119284 w 143567"/>
                  <a:gd name="connsiteY5" fmla="*/ 238673 h 296850"/>
                  <a:gd name="connsiteX6" fmla="*/ 73246 w 143567"/>
                  <a:gd name="connsiteY6" fmla="*/ 276773 h 296850"/>
                  <a:gd name="connsiteX7" fmla="*/ 41496 w 143567"/>
                  <a:gd name="connsiteY7" fmla="*/ 295823 h 296850"/>
                  <a:gd name="connsiteX8" fmla="*/ 79596 w 143567"/>
                  <a:gd name="connsiteY8" fmla="*/ 246610 h 296850"/>
                  <a:gd name="connsiteX9" fmla="*/ 108171 w 143567"/>
                  <a:gd name="connsiteY9" fmla="*/ 183110 h 296850"/>
                  <a:gd name="connsiteX10" fmla="*/ 101821 w 143567"/>
                  <a:gd name="connsiteY10" fmla="*/ 62460 h 296850"/>
                  <a:gd name="connsiteX11" fmla="*/ 221 w 143567"/>
                  <a:gd name="connsiteY11" fmla="*/ 138660 h 2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67" h="296850">
                    <a:moveTo>
                      <a:pt x="221" y="138660"/>
                    </a:moveTo>
                    <a:cubicBezTo>
                      <a:pt x="5513" y="129664"/>
                      <a:pt x="111346" y="27270"/>
                      <a:pt x="133571" y="8485"/>
                    </a:cubicBezTo>
                    <a:cubicBezTo>
                      <a:pt x="155796" y="-10300"/>
                      <a:pt x="134100" y="5046"/>
                      <a:pt x="133571" y="25948"/>
                    </a:cubicBezTo>
                    <a:cubicBezTo>
                      <a:pt x="133042" y="46850"/>
                      <a:pt x="130660" y="105059"/>
                      <a:pt x="130396" y="133898"/>
                    </a:cubicBezTo>
                    <a:cubicBezTo>
                      <a:pt x="130132" y="162737"/>
                      <a:pt x="133836" y="181523"/>
                      <a:pt x="131984" y="198985"/>
                    </a:cubicBezTo>
                    <a:cubicBezTo>
                      <a:pt x="130132" y="216447"/>
                      <a:pt x="129074" y="225708"/>
                      <a:pt x="119284" y="238673"/>
                    </a:cubicBezTo>
                    <a:cubicBezTo>
                      <a:pt x="109494" y="251638"/>
                      <a:pt x="86211" y="267248"/>
                      <a:pt x="73246" y="276773"/>
                    </a:cubicBezTo>
                    <a:cubicBezTo>
                      <a:pt x="60281" y="286298"/>
                      <a:pt x="40438" y="300850"/>
                      <a:pt x="41496" y="295823"/>
                    </a:cubicBezTo>
                    <a:cubicBezTo>
                      <a:pt x="42554" y="290796"/>
                      <a:pt x="68484" y="265396"/>
                      <a:pt x="79596" y="246610"/>
                    </a:cubicBezTo>
                    <a:cubicBezTo>
                      <a:pt x="90709" y="227825"/>
                      <a:pt x="104467" y="213802"/>
                      <a:pt x="108171" y="183110"/>
                    </a:cubicBezTo>
                    <a:cubicBezTo>
                      <a:pt x="111875" y="152418"/>
                      <a:pt x="117696" y="70927"/>
                      <a:pt x="101821" y="62460"/>
                    </a:cubicBezTo>
                    <a:cubicBezTo>
                      <a:pt x="85946" y="53993"/>
                      <a:pt x="-5071" y="147656"/>
                      <a:pt x="221" y="138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C3AC49A0-0F59-45AD-AE61-C8D781864C5D}"/>
                  </a:ext>
                </a:extLst>
              </p:cNvPr>
              <p:cNvSpPr/>
              <p:nvPr/>
            </p:nvSpPr>
            <p:spPr>
              <a:xfrm>
                <a:off x="8970843" y="2550003"/>
                <a:ext cx="146709" cy="660772"/>
              </a:xfrm>
              <a:custGeom>
                <a:avLst/>
                <a:gdLst>
                  <a:gd name="connsiteX0" fmla="*/ 130295 w 146709"/>
                  <a:gd name="connsiteY0" fmla="*/ 4285 h 660772"/>
                  <a:gd name="connsiteX1" fmla="*/ 146170 w 146709"/>
                  <a:gd name="connsiteY1" fmla="*/ 140810 h 660772"/>
                  <a:gd name="connsiteX2" fmla="*/ 142995 w 146709"/>
                  <a:gd name="connsiteY2" fmla="*/ 205897 h 660772"/>
                  <a:gd name="connsiteX3" fmla="*/ 142995 w 146709"/>
                  <a:gd name="connsiteY3" fmla="*/ 313847 h 660772"/>
                  <a:gd name="connsiteX4" fmla="*/ 114420 w 146709"/>
                  <a:gd name="connsiteY4" fmla="*/ 437672 h 660772"/>
                  <a:gd name="connsiteX5" fmla="*/ 76320 w 146709"/>
                  <a:gd name="connsiteY5" fmla="*/ 523397 h 660772"/>
                  <a:gd name="connsiteX6" fmla="*/ 120 w 146709"/>
                  <a:gd name="connsiteY6" fmla="*/ 659922 h 660772"/>
                  <a:gd name="connsiteX7" fmla="*/ 95370 w 146709"/>
                  <a:gd name="connsiteY7" fmla="*/ 453547 h 660772"/>
                  <a:gd name="connsiteX8" fmla="*/ 123945 w 146709"/>
                  <a:gd name="connsiteY8" fmla="*/ 318610 h 660772"/>
                  <a:gd name="connsiteX9" fmla="*/ 130295 w 146709"/>
                  <a:gd name="connsiteY9" fmla="*/ 4285 h 6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709" h="660772">
                    <a:moveTo>
                      <a:pt x="130295" y="4285"/>
                    </a:moveTo>
                    <a:cubicBezTo>
                      <a:pt x="133999" y="-25348"/>
                      <a:pt x="144053" y="107208"/>
                      <a:pt x="146170" y="140810"/>
                    </a:cubicBezTo>
                    <a:cubicBezTo>
                      <a:pt x="148287" y="174412"/>
                      <a:pt x="143524" y="177058"/>
                      <a:pt x="142995" y="205897"/>
                    </a:cubicBezTo>
                    <a:cubicBezTo>
                      <a:pt x="142466" y="234736"/>
                      <a:pt x="147757" y="275218"/>
                      <a:pt x="142995" y="313847"/>
                    </a:cubicBezTo>
                    <a:cubicBezTo>
                      <a:pt x="138233" y="352476"/>
                      <a:pt x="125532" y="402747"/>
                      <a:pt x="114420" y="437672"/>
                    </a:cubicBezTo>
                    <a:cubicBezTo>
                      <a:pt x="103307" y="472597"/>
                      <a:pt x="95370" y="486355"/>
                      <a:pt x="76320" y="523397"/>
                    </a:cubicBezTo>
                    <a:cubicBezTo>
                      <a:pt x="57270" y="560439"/>
                      <a:pt x="-3055" y="671564"/>
                      <a:pt x="120" y="659922"/>
                    </a:cubicBezTo>
                    <a:cubicBezTo>
                      <a:pt x="3295" y="648280"/>
                      <a:pt x="74733" y="510432"/>
                      <a:pt x="95370" y="453547"/>
                    </a:cubicBezTo>
                    <a:cubicBezTo>
                      <a:pt x="116007" y="396662"/>
                      <a:pt x="119447" y="391635"/>
                      <a:pt x="123945" y="318610"/>
                    </a:cubicBezTo>
                    <a:cubicBezTo>
                      <a:pt x="128443" y="245585"/>
                      <a:pt x="126591" y="33918"/>
                      <a:pt x="130295" y="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4825E7F2-ADAB-4030-8426-816358204648}"/>
                  </a:ext>
                </a:extLst>
              </p:cNvPr>
              <p:cNvSpPr/>
              <p:nvPr/>
            </p:nvSpPr>
            <p:spPr>
              <a:xfrm>
                <a:off x="6078118" y="975080"/>
                <a:ext cx="1957042" cy="292806"/>
              </a:xfrm>
              <a:custGeom>
                <a:avLst/>
                <a:gdLst>
                  <a:gd name="connsiteX0" fmla="*/ 22115 w 1957042"/>
                  <a:gd name="connsiteY0" fmla="*/ 4937 h 292806"/>
                  <a:gd name="connsiteX1" fmla="*/ 102549 w 1957042"/>
                  <a:gd name="connsiteY1" fmla="*/ 2820 h 292806"/>
                  <a:gd name="connsiteX2" fmla="*/ 877249 w 1957042"/>
                  <a:gd name="connsiteY2" fmla="*/ 57853 h 292806"/>
                  <a:gd name="connsiteX3" fmla="*/ 1711215 w 1957042"/>
                  <a:gd name="connsiteY3" fmla="*/ 244120 h 292806"/>
                  <a:gd name="connsiteX4" fmla="*/ 1954632 w 1957042"/>
                  <a:gd name="connsiteY4" fmla="*/ 292803 h 292806"/>
                  <a:gd name="connsiteX5" fmla="*/ 1817049 w 1957042"/>
                  <a:gd name="connsiteY5" fmla="*/ 246237 h 292806"/>
                  <a:gd name="connsiteX6" fmla="*/ 1518599 w 1957042"/>
                  <a:gd name="connsiteY6" fmla="*/ 163687 h 292806"/>
                  <a:gd name="connsiteX7" fmla="*/ 1055049 w 1957042"/>
                  <a:gd name="connsiteY7" fmla="*/ 53620 h 292806"/>
                  <a:gd name="connsiteX8" fmla="*/ 578799 w 1957042"/>
                  <a:gd name="connsiteY8" fmla="*/ 2820 h 292806"/>
                  <a:gd name="connsiteX9" fmla="*/ 22115 w 1957042"/>
                  <a:gd name="connsiteY9" fmla="*/ 4937 h 29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7042" h="292806">
                    <a:moveTo>
                      <a:pt x="22115" y="4937"/>
                    </a:moveTo>
                    <a:cubicBezTo>
                      <a:pt x="-57260" y="4937"/>
                      <a:pt x="102549" y="2820"/>
                      <a:pt x="102549" y="2820"/>
                    </a:cubicBezTo>
                    <a:cubicBezTo>
                      <a:pt x="245071" y="11639"/>
                      <a:pt x="609138" y="17636"/>
                      <a:pt x="877249" y="57853"/>
                    </a:cubicBezTo>
                    <a:cubicBezTo>
                      <a:pt x="1145360" y="98070"/>
                      <a:pt x="1531651" y="204962"/>
                      <a:pt x="1711215" y="244120"/>
                    </a:cubicBezTo>
                    <a:cubicBezTo>
                      <a:pt x="1890779" y="283278"/>
                      <a:pt x="1936993" y="292450"/>
                      <a:pt x="1954632" y="292803"/>
                    </a:cubicBezTo>
                    <a:cubicBezTo>
                      <a:pt x="1972271" y="293156"/>
                      <a:pt x="1889721" y="267756"/>
                      <a:pt x="1817049" y="246237"/>
                    </a:cubicBezTo>
                    <a:cubicBezTo>
                      <a:pt x="1744377" y="224718"/>
                      <a:pt x="1645599" y="195790"/>
                      <a:pt x="1518599" y="163687"/>
                    </a:cubicBezTo>
                    <a:cubicBezTo>
                      <a:pt x="1391599" y="131584"/>
                      <a:pt x="1211682" y="80431"/>
                      <a:pt x="1055049" y="53620"/>
                    </a:cubicBezTo>
                    <a:cubicBezTo>
                      <a:pt x="898416" y="26809"/>
                      <a:pt x="756599" y="10228"/>
                      <a:pt x="578799" y="2820"/>
                    </a:cubicBezTo>
                    <a:cubicBezTo>
                      <a:pt x="400999" y="-4588"/>
                      <a:pt x="101490" y="4937"/>
                      <a:pt x="22115" y="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FE0348BE-EAAF-48B6-8F18-5475F2FD8326}"/>
                  </a:ext>
                </a:extLst>
              </p:cNvPr>
              <p:cNvSpPr/>
              <p:nvPr/>
            </p:nvSpPr>
            <p:spPr>
              <a:xfrm>
                <a:off x="6062461" y="909678"/>
                <a:ext cx="1925519" cy="344138"/>
              </a:xfrm>
              <a:custGeom>
                <a:avLst/>
                <a:gdLst>
                  <a:gd name="connsiteX0" fmla="*/ 22956 w 1925519"/>
                  <a:gd name="connsiteY0" fmla="*/ 489 h 344138"/>
                  <a:gd name="connsiteX1" fmla="*/ 797656 w 1925519"/>
                  <a:gd name="connsiteY1" fmla="*/ 61872 h 344138"/>
                  <a:gd name="connsiteX2" fmla="*/ 1563889 w 1925519"/>
                  <a:gd name="connsiteY2" fmla="*/ 214272 h 344138"/>
                  <a:gd name="connsiteX3" fmla="*/ 1917372 w 1925519"/>
                  <a:gd name="connsiteY3" fmla="*/ 341272 h 344138"/>
                  <a:gd name="connsiteX4" fmla="*/ 1779789 w 1925519"/>
                  <a:gd name="connsiteY4" fmla="*/ 294705 h 344138"/>
                  <a:gd name="connsiteX5" fmla="*/ 1415722 w 1925519"/>
                  <a:gd name="connsiteY5" fmla="*/ 201572 h 344138"/>
                  <a:gd name="connsiteX6" fmla="*/ 960639 w 1925519"/>
                  <a:gd name="connsiteY6" fmla="*/ 97855 h 344138"/>
                  <a:gd name="connsiteX7" fmla="*/ 621972 w 1925519"/>
                  <a:gd name="connsiteY7" fmla="*/ 68222 h 344138"/>
                  <a:gd name="connsiteX8" fmla="*/ 238856 w 1925519"/>
                  <a:gd name="connsiteY8" fmla="*/ 34355 h 344138"/>
                  <a:gd name="connsiteX9" fmla="*/ 22956 w 1925519"/>
                  <a:gd name="connsiteY9" fmla="*/ 489 h 34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19" h="344138">
                    <a:moveTo>
                      <a:pt x="22956" y="489"/>
                    </a:moveTo>
                    <a:cubicBezTo>
                      <a:pt x="116089" y="5075"/>
                      <a:pt x="540834" y="26242"/>
                      <a:pt x="797656" y="61872"/>
                    </a:cubicBezTo>
                    <a:cubicBezTo>
                      <a:pt x="1054478" y="97502"/>
                      <a:pt x="1377270" y="167705"/>
                      <a:pt x="1563889" y="214272"/>
                    </a:cubicBezTo>
                    <a:cubicBezTo>
                      <a:pt x="1750508" y="260839"/>
                      <a:pt x="1881389" y="327866"/>
                      <a:pt x="1917372" y="341272"/>
                    </a:cubicBezTo>
                    <a:cubicBezTo>
                      <a:pt x="1953355" y="354678"/>
                      <a:pt x="1863397" y="317988"/>
                      <a:pt x="1779789" y="294705"/>
                    </a:cubicBezTo>
                    <a:cubicBezTo>
                      <a:pt x="1696181" y="271422"/>
                      <a:pt x="1552247" y="234380"/>
                      <a:pt x="1415722" y="201572"/>
                    </a:cubicBezTo>
                    <a:cubicBezTo>
                      <a:pt x="1279197" y="168764"/>
                      <a:pt x="1092931" y="120080"/>
                      <a:pt x="960639" y="97855"/>
                    </a:cubicBezTo>
                    <a:cubicBezTo>
                      <a:pt x="828347" y="75630"/>
                      <a:pt x="621972" y="68222"/>
                      <a:pt x="621972" y="68222"/>
                    </a:cubicBezTo>
                    <a:lnTo>
                      <a:pt x="238856" y="34355"/>
                    </a:lnTo>
                    <a:cubicBezTo>
                      <a:pt x="143959" y="24830"/>
                      <a:pt x="-70177" y="-4097"/>
                      <a:pt x="22956" y="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7C3DDDB2-7F1A-43FF-9324-A8E09047531C}"/>
                  </a:ext>
                </a:extLst>
              </p:cNvPr>
              <p:cNvSpPr/>
              <p:nvPr/>
            </p:nvSpPr>
            <p:spPr>
              <a:xfrm>
                <a:off x="8021134" y="1271477"/>
                <a:ext cx="925478" cy="615184"/>
              </a:xfrm>
              <a:custGeom>
                <a:avLst/>
                <a:gdLst>
                  <a:gd name="connsiteX0" fmla="*/ 504 w 925478"/>
                  <a:gd name="connsiteY0" fmla="*/ 111 h 615184"/>
                  <a:gd name="connsiteX1" fmla="*/ 394204 w 925478"/>
                  <a:gd name="connsiteY1" fmla="*/ 222361 h 615184"/>
                  <a:gd name="connsiteX2" fmla="*/ 887916 w 925478"/>
                  <a:gd name="connsiteY2" fmla="*/ 589073 h 615184"/>
                  <a:gd name="connsiteX3" fmla="*/ 870454 w 925478"/>
                  <a:gd name="connsiteY3" fmla="*/ 573198 h 615184"/>
                  <a:gd name="connsiteX4" fmla="*/ 705354 w 925478"/>
                  <a:gd name="connsiteY4" fmla="*/ 474773 h 615184"/>
                  <a:gd name="connsiteX5" fmla="*/ 481516 w 925478"/>
                  <a:gd name="connsiteY5" fmla="*/ 312848 h 615184"/>
                  <a:gd name="connsiteX6" fmla="*/ 314829 w 925478"/>
                  <a:gd name="connsiteY6" fmla="*/ 193786 h 615184"/>
                  <a:gd name="connsiteX7" fmla="*/ 504 w 925478"/>
                  <a:gd name="connsiteY7" fmla="*/ 111 h 61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478" h="615184">
                    <a:moveTo>
                      <a:pt x="504" y="111"/>
                    </a:moveTo>
                    <a:cubicBezTo>
                      <a:pt x="13733" y="4873"/>
                      <a:pt x="246302" y="124201"/>
                      <a:pt x="394204" y="222361"/>
                    </a:cubicBezTo>
                    <a:cubicBezTo>
                      <a:pt x="542106" y="320521"/>
                      <a:pt x="808541" y="530600"/>
                      <a:pt x="887916" y="589073"/>
                    </a:cubicBezTo>
                    <a:cubicBezTo>
                      <a:pt x="967291" y="647546"/>
                      <a:pt x="900881" y="592248"/>
                      <a:pt x="870454" y="573198"/>
                    </a:cubicBezTo>
                    <a:cubicBezTo>
                      <a:pt x="840027" y="554148"/>
                      <a:pt x="770177" y="518165"/>
                      <a:pt x="705354" y="474773"/>
                    </a:cubicBezTo>
                    <a:cubicBezTo>
                      <a:pt x="640531" y="431381"/>
                      <a:pt x="481516" y="312848"/>
                      <a:pt x="481516" y="312848"/>
                    </a:cubicBezTo>
                    <a:cubicBezTo>
                      <a:pt x="416429" y="266017"/>
                      <a:pt x="391558" y="243792"/>
                      <a:pt x="314829" y="193786"/>
                    </a:cubicBezTo>
                    <a:cubicBezTo>
                      <a:pt x="238100" y="143780"/>
                      <a:pt x="-12725" y="-4651"/>
                      <a:pt x="504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018E5A9A-E948-4F3C-8C3B-06A24D2B24D5}"/>
                  </a:ext>
                </a:extLst>
              </p:cNvPr>
              <p:cNvSpPr/>
              <p:nvPr/>
            </p:nvSpPr>
            <p:spPr>
              <a:xfrm>
                <a:off x="8072393" y="1271417"/>
                <a:ext cx="1014886" cy="767959"/>
              </a:xfrm>
              <a:custGeom>
                <a:avLst/>
                <a:gdLst>
                  <a:gd name="connsiteX0" fmla="*/ 45 w 1014886"/>
                  <a:gd name="connsiteY0" fmla="*/ 171 h 767959"/>
                  <a:gd name="connsiteX1" fmla="*/ 325482 w 1014886"/>
                  <a:gd name="connsiteY1" fmla="*/ 165271 h 767959"/>
                  <a:gd name="connsiteX2" fmla="*/ 812845 w 1014886"/>
                  <a:gd name="connsiteY2" fmla="*/ 509758 h 767959"/>
                  <a:gd name="connsiteX3" fmla="*/ 1004932 w 1014886"/>
                  <a:gd name="connsiteY3" fmla="*/ 757408 h 767959"/>
                  <a:gd name="connsiteX4" fmla="*/ 963657 w 1014886"/>
                  <a:gd name="connsiteY4" fmla="*/ 698671 h 767959"/>
                  <a:gd name="connsiteX5" fmla="*/ 760457 w 1014886"/>
                  <a:gd name="connsiteY5" fmla="*/ 484358 h 767959"/>
                  <a:gd name="connsiteX6" fmla="*/ 474707 w 1014886"/>
                  <a:gd name="connsiteY6" fmla="*/ 285921 h 767959"/>
                  <a:gd name="connsiteX7" fmla="*/ 346120 w 1014886"/>
                  <a:gd name="connsiteY7" fmla="*/ 192258 h 767959"/>
                  <a:gd name="connsiteX8" fmla="*/ 45 w 1014886"/>
                  <a:gd name="connsiteY8" fmla="*/ 171 h 76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86" h="767959">
                    <a:moveTo>
                      <a:pt x="45" y="171"/>
                    </a:moveTo>
                    <a:cubicBezTo>
                      <a:pt x="-3395" y="-4327"/>
                      <a:pt x="190015" y="80340"/>
                      <a:pt x="325482" y="165271"/>
                    </a:cubicBezTo>
                    <a:cubicBezTo>
                      <a:pt x="460949" y="250202"/>
                      <a:pt x="699603" y="411069"/>
                      <a:pt x="812845" y="509758"/>
                    </a:cubicBezTo>
                    <a:cubicBezTo>
                      <a:pt x="926087" y="608448"/>
                      <a:pt x="979797" y="725923"/>
                      <a:pt x="1004932" y="757408"/>
                    </a:cubicBezTo>
                    <a:cubicBezTo>
                      <a:pt x="1030067" y="788893"/>
                      <a:pt x="1004403" y="744179"/>
                      <a:pt x="963657" y="698671"/>
                    </a:cubicBezTo>
                    <a:cubicBezTo>
                      <a:pt x="922911" y="653163"/>
                      <a:pt x="841949" y="553150"/>
                      <a:pt x="760457" y="484358"/>
                    </a:cubicBezTo>
                    <a:cubicBezTo>
                      <a:pt x="678965" y="415566"/>
                      <a:pt x="543763" y="334604"/>
                      <a:pt x="474707" y="285921"/>
                    </a:cubicBezTo>
                    <a:cubicBezTo>
                      <a:pt x="405651" y="237238"/>
                      <a:pt x="424966" y="237766"/>
                      <a:pt x="346120" y="192258"/>
                    </a:cubicBezTo>
                    <a:cubicBezTo>
                      <a:pt x="267274" y="146750"/>
                      <a:pt x="3485" y="4669"/>
                      <a:pt x="45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74D6C3EC-F645-4F2C-9174-62C831A93E9C}"/>
                  </a:ext>
                </a:extLst>
              </p:cNvPr>
              <p:cNvSpPr/>
              <p:nvPr/>
            </p:nvSpPr>
            <p:spPr>
              <a:xfrm>
                <a:off x="9084346" y="2037409"/>
                <a:ext cx="226142" cy="980814"/>
              </a:xfrm>
              <a:custGeom>
                <a:avLst/>
                <a:gdLst>
                  <a:gd name="connsiteX0" fmla="*/ 387 w 226142"/>
                  <a:gd name="connsiteY0" fmla="*/ 941 h 980814"/>
                  <a:gd name="connsiteX1" fmla="*/ 140087 w 226142"/>
                  <a:gd name="connsiteY1" fmla="*/ 257058 h 980814"/>
                  <a:gd name="connsiteX2" fmla="*/ 218404 w 226142"/>
                  <a:gd name="connsiteY2" fmla="*/ 498358 h 980814"/>
                  <a:gd name="connsiteX3" fmla="*/ 214171 w 226142"/>
                  <a:gd name="connsiteY3" fmla="*/ 703674 h 980814"/>
                  <a:gd name="connsiteX4" fmla="*/ 137971 w 226142"/>
                  <a:gd name="connsiteY4" fmla="*/ 978841 h 980814"/>
                  <a:gd name="connsiteX5" fmla="*/ 222637 w 226142"/>
                  <a:gd name="connsiteY5" fmla="*/ 553391 h 980814"/>
                  <a:gd name="connsiteX6" fmla="*/ 186654 w 226142"/>
                  <a:gd name="connsiteY6" fmla="*/ 352308 h 980814"/>
                  <a:gd name="connsiteX7" fmla="*/ 387 w 226142"/>
                  <a:gd name="connsiteY7" fmla="*/ 941 h 98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42" h="980814">
                    <a:moveTo>
                      <a:pt x="387" y="941"/>
                    </a:moveTo>
                    <a:cubicBezTo>
                      <a:pt x="-7374" y="-14934"/>
                      <a:pt x="103751" y="174155"/>
                      <a:pt x="140087" y="257058"/>
                    </a:cubicBezTo>
                    <a:cubicBezTo>
                      <a:pt x="176423" y="339961"/>
                      <a:pt x="206057" y="423922"/>
                      <a:pt x="218404" y="498358"/>
                    </a:cubicBezTo>
                    <a:cubicBezTo>
                      <a:pt x="230751" y="572794"/>
                      <a:pt x="227576" y="623594"/>
                      <a:pt x="214171" y="703674"/>
                    </a:cubicBezTo>
                    <a:cubicBezTo>
                      <a:pt x="200766" y="783754"/>
                      <a:pt x="136560" y="1003888"/>
                      <a:pt x="137971" y="978841"/>
                    </a:cubicBezTo>
                    <a:cubicBezTo>
                      <a:pt x="139382" y="953794"/>
                      <a:pt x="214523" y="657813"/>
                      <a:pt x="222637" y="553391"/>
                    </a:cubicBezTo>
                    <a:cubicBezTo>
                      <a:pt x="230751" y="448969"/>
                      <a:pt x="220168" y="444736"/>
                      <a:pt x="186654" y="352308"/>
                    </a:cubicBezTo>
                    <a:cubicBezTo>
                      <a:pt x="153140" y="259880"/>
                      <a:pt x="8148" y="16816"/>
                      <a:pt x="387" y="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FB4BFA19-EFE7-46F4-A46E-B4FF37B98F66}"/>
                  </a:ext>
                </a:extLst>
              </p:cNvPr>
              <p:cNvSpPr/>
              <p:nvPr/>
            </p:nvSpPr>
            <p:spPr>
              <a:xfrm>
                <a:off x="9029700" y="1993814"/>
                <a:ext cx="221093" cy="950476"/>
              </a:xfrm>
              <a:custGeom>
                <a:avLst/>
                <a:gdLst>
                  <a:gd name="connsiteX0" fmla="*/ 0 w 221093"/>
                  <a:gd name="connsiteY0" fmla="*/ 86 h 950476"/>
                  <a:gd name="connsiteX1" fmla="*/ 184150 w 221093"/>
                  <a:gd name="connsiteY1" fmla="*/ 374736 h 950476"/>
                  <a:gd name="connsiteX2" fmla="*/ 192617 w 221093"/>
                  <a:gd name="connsiteY2" fmla="*/ 658369 h 950476"/>
                  <a:gd name="connsiteX3" fmla="*/ 146050 w 221093"/>
                  <a:gd name="connsiteY3" fmla="*/ 950469 h 950476"/>
                  <a:gd name="connsiteX4" fmla="*/ 213783 w 221093"/>
                  <a:gd name="connsiteY4" fmla="*/ 649903 h 950476"/>
                  <a:gd name="connsiteX5" fmla="*/ 215900 w 221093"/>
                  <a:gd name="connsiteY5" fmla="*/ 446703 h 950476"/>
                  <a:gd name="connsiteX6" fmla="*/ 184150 w 221093"/>
                  <a:gd name="connsiteY6" fmla="*/ 340869 h 950476"/>
                  <a:gd name="connsiteX7" fmla="*/ 0 w 221093"/>
                  <a:gd name="connsiteY7" fmla="*/ 86 h 9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93" h="950476">
                    <a:moveTo>
                      <a:pt x="0" y="86"/>
                    </a:moveTo>
                    <a:cubicBezTo>
                      <a:pt x="0" y="5730"/>
                      <a:pt x="152047" y="265022"/>
                      <a:pt x="184150" y="374736"/>
                    </a:cubicBezTo>
                    <a:cubicBezTo>
                      <a:pt x="216253" y="484450"/>
                      <a:pt x="198967" y="562414"/>
                      <a:pt x="192617" y="658369"/>
                    </a:cubicBezTo>
                    <a:cubicBezTo>
                      <a:pt x="186267" y="754325"/>
                      <a:pt x="142522" y="951880"/>
                      <a:pt x="146050" y="950469"/>
                    </a:cubicBezTo>
                    <a:cubicBezTo>
                      <a:pt x="149578" y="949058"/>
                      <a:pt x="202141" y="733864"/>
                      <a:pt x="213783" y="649903"/>
                    </a:cubicBezTo>
                    <a:cubicBezTo>
                      <a:pt x="225425" y="565942"/>
                      <a:pt x="220839" y="498209"/>
                      <a:pt x="215900" y="446703"/>
                    </a:cubicBezTo>
                    <a:cubicBezTo>
                      <a:pt x="210961" y="395197"/>
                      <a:pt x="217664" y="414247"/>
                      <a:pt x="184150" y="340869"/>
                    </a:cubicBezTo>
                    <a:cubicBezTo>
                      <a:pt x="150636" y="267491"/>
                      <a:pt x="0" y="-5558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A788E4C0-603E-4F19-ADC3-8D190AEE6C98}"/>
                  </a:ext>
                </a:extLst>
              </p:cNvPr>
              <p:cNvSpPr/>
              <p:nvPr/>
            </p:nvSpPr>
            <p:spPr>
              <a:xfrm>
                <a:off x="9120684" y="2671649"/>
                <a:ext cx="212153" cy="722480"/>
              </a:xfrm>
              <a:custGeom>
                <a:avLst/>
                <a:gdLst>
                  <a:gd name="connsiteX0" fmla="*/ 211699 w 212153"/>
                  <a:gd name="connsiteY0" fmla="*/ 3818 h 722480"/>
                  <a:gd name="connsiteX1" fmla="*/ 139733 w 212153"/>
                  <a:gd name="connsiteY1" fmla="*/ 427151 h 722480"/>
                  <a:gd name="connsiteX2" fmla="*/ 120683 w 212153"/>
                  <a:gd name="connsiteY2" fmla="*/ 492768 h 722480"/>
                  <a:gd name="connsiteX3" fmla="*/ 33 w 212153"/>
                  <a:gd name="connsiteY3" fmla="*/ 721368 h 722480"/>
                  <a:gd name="connsiteX4" fmla="*/ 133383 w 212153"/>
                  <a:gd name="connsiteY4" fmla="*/ 386934 h 722480"/>
                  <a:gd name="connsiteX5" fmla="*/ 169366 w 212153"/>
                  <a:gd name="connsiteY5" fmla="*/ 226068 h 722480"/>
                  <a:gd name="connsiteX6" fmla="*/ 211699 w 212153"/>
                  <a:gd name="connsiteY6" fmla="*/ 3818 h 72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3" h="722480">
                    <a:moveTo>
                      <a:pt x="211699" y="3818"/>
                    </a:moveTo>
                    <a:cubicBezTo>
                      <a:pt x="206760" y="37332"/>
                      <a:pt x="154902" y="345659"/>
                      <a:pt x="139733" y="427151"/>
                    </a:cubicBezTo>
                    <a:cubicBezTo>
                      <a:pt x="124564" y="508643"/>
                      <a:pt x="143966" y="443732"/>
                      <a:pt x="120683" y="492768"/>
                    </a:cubicBezTo>
                    <a:cubicBezTo>
                      <a:pt x="97400" y="541804"/>
                      <a:pt x="-2084" y="739007"/>
                      <a:pt x="33" y="721368"/>
                    </a:cubicBezTo>
                    <a:cubicBezTo>
                      <a:pt x="2150" y="703729"/>
                      <a:pt x="105161" y="469484"/>
                      <a:pt x="133383" y="386934"/>
                    </a:cubicBezTo>
                    <a:cubicBezTo>
                      <a:pt x="161605" y="304384"/>
                      <a:pt x="158783" y="285335"/>
                      <a:pt x="169366" y="226068"/>
                    </a:cubicBezTo>
                    <a:cubicBezTo>
                      <a:pt x="179949" y="166801"/>
                      <a:pt x="216638" y="-29696"/>
                      <a:pt x="211699" y="3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440E8CE2-32DA-4146-A031-B3ACE8B3C07B}"/>
                  </a:ext>
                </a:extLst>
              </p:cNvPr>
              <p:cNvSpPr/>
              <p:nvPr/>
            </p:nvSpPr>
            <p:spPr>
              <a:xfrm>
                <a:off x="8693108" y="2986617"/>
                <a:ext cx="476393" cy="548216"/>
              </a:xfrm>
              <a:custGeom>
                <a:avLst/>
                <a:gdLst>
                  <a:gd name="connsiteX0" fmla="*/ 476292 w 476393"/>
                  <a:gd name="connsiteY0" fmla="*/ 0 h 548216"/>
                  <a:gd name="connsiteX1" fmla="*/ 311192 w 476393"/>
                  <a:gd name="connsiteY1" fmla="*/ 292100 h 548216"/>
                  <a:gd name="connsiteX2" fmla="*/ 42 w 476393"/>
                  <a:gd name="connsiteY2" fmla="*/ 548216 h 548216"/>
                  <a:gd name="connsiteX3" fmla="*/ 290025 w 476393"/>
                  <a:gd name="connsiteY3" fmla="*/ 289983 h 548216"/>
                  <a:gd name="connsiteX4" fmla="*/ 476292 w 476393"/>
                  <a:gd name="connsiteY4" fmla="*/ 0 h 54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93" h="548216">
                    <a:moveTo>
                      <a:pt x="476292" y="0"/>
                    </a:moveTo>
                    <a:cubicBezTo>
                      <a:pt x="479820" y="353"/>
                      <a:pt x="390567" y="200731"/>
                      <a:pt x="311192" y="292100"/>
                    </a:cubicBezTo>
                    <a:cubicBezTo>
                      <a:pt x="231817" y="383469"/>
                      <a:pt x="3570" y="548569"/>
                      <a:pt x="42" y="548216"/>
                    </a:cubicBezTo>
                    <a:cubicBezTo>
                      <a:pt x="-3486" y="547863"/>
                      <a:pt x="213119" y="381000"/>
                      <a:pt x="290025" y="289983"/>
                    </a:cubicBezTo>
                    <a:cubicBezTo>
                      <a:pt x="366930" y="198966"/>
                      <a:pt x="472764" y="-353"/>
                      <a:pt x="476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D9ED4D53-D95E-4C20-91E1-C1D0B391EC5F}"/>
                  </a:ext>
                </a:extLst>
              </p:cNvPr>
              <p:cNvSpPr/>
              <p:nvPr/>
            </p:nvSpPr>
            <p:spPr>
              <a:xfrm>
                <a:off x="8667716" y="3203838"/>
                <a:ext cx="317706" cy="361080"/>
              </a:xfrm>
              <a:custGeom>
                <a:avLst/>
                <a:gdLst>
                  <a:gd name="connsiteX0" fmla="*/ 317534 w 317706"/>
                  <a:gd name="connsiteY0" fmla="*/ 795 h 361080"/>
                  <a:gd name="connsiteX1" fmla="*/ 220167 w 317706"/>
                  <a:gd name="connsiteY1" fmla="*/ 123562 h 361080"/>
                  <a:gd name="connsiteX2" fmla="*/ 34 w 317706"/>
                  <a:gd name="connsiteY2" fmla="*/ 360629 h 361080"/>
                  <a:gd name="connsiteX3" fmla="*/ 237101 w 317706"/>
                  <a:gd name="connsiteY3" fmla="*/ 178595 h 361080"/>
                  <a:gd name="connsiteX4" fmla="*/ 317534 w 317706"/>
                  <a:gd name="connsiteY4" fmla="*/ 795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06" h="361080">
                    <a:moveTo>
                      <a:pt x="317534" y="795"/>
                    </a:moveTo>
                    <a:cubicBezTo>
                      <a:pt x="314712" y="-8377"/>
                      <a:pt x="273084" y="63590"/>
                      <a:pt x="220167" y="123562"/>
                    </a:cubicBezTo>
                    <a:cubicBezTo>
                      <a:pt x="167250" y="183534"/>
                      <a:pt x="-2788" y="351457"/>
                      <a:pt x="34" y="360629"/>
                    </a:cubicBezTo>
                    <a:cubicBezTo>
                      <a:pt x="2856" y="369801"/>
                      <a:pt x="185948" y="236803"/>
                      <a:pt x="237101" y="178595"/>
                    </a:cubicBezTo>
                    <a:cubicBezTo>
                      <a:pt x="288254" y="120387"/>
                      <a:pt x="320356" y="9967"/>
                      <a:pt x="317534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9F3D2000-4966-47AB-90E5-FCE985614E11}"/>
                  </a:ext>
                </a:extLst>
              </p:cNvPr>
              <p:cNvSpPr/>
              <p:nvPr/>
            </p:nvSpPr>
            <p:spPr>
              <a:xfrm>
                <a:off x="8194372" y="3398827"/>
                <a:ext cx="921488" cy="748763"/>
              </a:xfrm>
              <a:custGeom>
                <a:avLst/>
                <a:gdLst>
                  <a:gd name="connsiteX0" fmla="*/ 919995 w 921488"/>
                  <a:gd name="connsiteY0" fmla="*/ 540 h 748763"/>
                  <a:gd name="connsiteX1" fmla="*/ 678695 w 921488"/>
                  <a:gd name="connsiteY1" fmla="*/ 286290 h 748763"/>
                  <a:gd name="connsiteX2" fmla="*/ 522061 w 921488"/>
                  <a:gd name="connsiteY2" fmla="*/ 432340 h 748763"/>
                  <a:gd name="connsiteX3" fmla="*/ 7711 w 921488"/>
                  <a:gd name="connsiteY3" fmla="*/ 745606 h 748763"/>
                  <a:gd name="connsiteX4" fmla="*/ 236311 w 921488"/>
                  <a:gd name="connsiteY4" fmla="*/ 580506 h 748763"/>
                  <a:gd name="connsiteX5" fmla="*/ 555928 w 921488"/>
                  <a:gd name="connsiteY5" fmla="*/ 364606 h 748763"/>
                  <a:gd name="connsiteX6" fmla="*/ 919995 w 921488"/>
                  <a:gd name="connsiteY6" fmla="*/ 540 h 74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488" h="748763">
                    <a:moveTo>
                      <a:pt x="919995" y="540"/>
                    </a:moveTo>
                    <a:cubicBezTo>
                      <a:pt x="940456" y="-12513"/>
                      <a:pt x="745017" y="214323"/>
                      <a:pt x="678695" y="286290"/>
                    </a:cubicBezTo>
                    <a:cubicBezTo>
                      <a:pt x="612373" y="358257"/>
                      <a:pt x="633892" y="355787"/>
                      <a:pt x="522061" y="432340"/>
                    </a:cubicBezTo>
                    <a:cubicBezTo>
                      <a:pt x="410230" y="508893"/>
                      <a:pt x="55336" y="720912"/>
                      <a:pt x="7711" y="745606"/>
                    </a:cubicBezTo>
                    <a:cubicBezTo>
                      <a:pt x="-39914" y="770300"/>
                      <a:pt x="144942" y="644006"/>
                      <a:pt x="236311" y="580506"/>
                    </a:cubicBezTo>
                    <a:cubicBezTo>
                      <a:pt x="327680" y="517006"/>
                      <a:pt x="442334" y="463031"/>
                      <a:pt x="555928" y="364606"/>
                    </a:cubicBezTo>
                    <a:cubicBezTo>
                      <a:pt x="669522" y="266181"/>
                      <a:pt x="899534" y="13593"/>
                      <a:pt x="919995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D2D31423-7A2E-4DC1-A8A7-3E1C7328953D}"/>
                  </a:ext>
                </a:extLst>
              </p:cNvPr>
              <p:cNvSpPr/>
              <p:nvPr/>
            </p:nvSpPr>
            <p:spPr>
              <a:xfrm>
                <a:off x="7825255" y="3556330"/>
                <a:ext cx="895391" cy="486779"/>
              </a:xfrm>
              <a:custGeom>
                <a:avLst/>
                <a:gdLst>
                  <a:gd name="connsiteX0" fmla="*/ 891178 w 895391"/>
                  <a:gd name="connsiteY0" fmla="*/ 3903 h 486779"/>
                  <a:gd name="connsiteX1" fmla="*/ 736662 w 895391"/>
                  <a:gd name="connsiteY1" fmla="*/ 124553 h 486779"/>
                  <a:gd name="connsiteX2" fmla="*/ 410695 w 895391"/>
                  <a:gd name="connsiteY2" fmla="*/ 351037 h 486779"/>
                  <a:gd name="connsiteX3" fmla="*/ 62 w 895391"/>
                  <a:gd name="connsiteY3" fmla="*/ 486503 h 486779"/>
                  <a:gd name="connsiteX4" fmla="*/ 381062 w 895391"/>
                  <a:gd name="connsiteY4" fmla="*/ 382787 h 486779"/>
                  <a:gd name="connsiteX5" fmla="*/ 580028 w 895391"/>
                  <a:gd name="connsiteY5" fmla="*/ 264253 h 486779"/>
                  <a:gd name="connsiteX6" fmla="*/ 891178 w 895391"/>
                  <a:gd name="connsiteY6" fmla="*/ 3903 h 4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91" h="486779">
                    <a:moveTo>
                      <a:pt x="891178" y="3903"/>
                    </a:moveTo>
                    <a:cubicBezTo>
                      <a:pt x="917284" y="-19380"/>
                      <a:pt x="816742" y="66697"/>
                      <a:pt x="736662" y="124553"/>
                    </a:cubicBezTo>
                    <a:cubicBezTo>
                      <a:pt x="656581" y="182409"/>
                      <a:pt x="533462" y="290712"/>
                      <a:pt x="410695" y="351037"/>
                    </a:cubicBezTo>
                    <a:cubicBezTo>
                      <a:pt x="287928" y="411362"/>
                      <a:pt x="5001" y="481211"/>
                      <a:pt x="62" y="486503"/>
                    </a:cubicBezTo>
                    <a:cubicBezTo>
                      <a:pt x="-4877" y="491795"/>
                      <a:pt x="284401" y="419829"/>
                      <a:pt x="381062" y="382787"/>
                    </a:cubicBezTo>
                    <a:cubicBezTo>
                      <a:pt x="477723" y="345745"/>
                      <a:pt x="492892" y="326342"/>
                      <a:pt x="580028" y="264253"/>
                    </a:cubicBezTo>
                    <a:cubicBezTo>
                      <a:pt x="667164" y="202164"/>
                      <a:pt x="865072" y="27186"/>
                      <a:pt x="891178" y="39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EFF09913-D94C-4D26-881B-980913F3110C}"/>
                  </a:ext>
                </a:extLst>
              </p:cNvPr>
              <p:cNvSpPr/>
              <p:nvPr/>
            </p:nvSpPr>
            <p:spPr>
              <a:xfrm>
                <a:off x="7753043" y="3550448"/>
                <a:ext cx="928684" cy="517790"/>
              </a:xfrm>
              <a:custGeom>
                <a:avLst/>
                <a:gdLst>
                  <a:gd name="connsiteX0" fmla="*/ 927407 w 928684"/>
                  <a:gd name="connsiteY0" fmla="*/ 1319 h 517790"/>
                  <a:gd name="connsiteX1" fmla="*/ 658590 w 928684"/>
                  <a:gd name="connsiteY1" fmla="*/ 191819 h 517790"/>
                  <a:gd name="connsiteX2" fmla="*/ 485024 w 928684"/>
                  <a:gd name="connsiteY2" fmla="*/ 304002 h 517790"/>
                  <a:gd name="connsiteX3" fmla="*/ 214090 w 928684"/>
                  <a:gd name="connsiteY3" fmla="*/ 414069 h 517790"/>
                  <a:gd name="connsiteX4" fmla="*/ 307 w 928684"/>
                  <a:gd name="connsiteY4" fmla="*/ 517785 h 517790"/>
                  <a:gd name="connsiteX5" fmla="*/ 260657 w 928684"/>
                  <a:gd name="connsiteY5" fmla="*/ 418302 h 517790"/>
                  <a:gd name="connsiteX6" fmla="*/ 540057 w 928684"/>
                  <a:gd name="connsiteY6" fmla="*/ 295535 h 517790"/>
                  <a:gd name="connsiteX7" fmla="*/ 927407 w 928684"/>
                  <a:gd name="connsiteY7" fmla="*/ 1319 h 51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4" h="517790">
                    <a:moveTo>
                      <a:pt x="927407" y="1319"/>
                    </a:moveTo>
                    <a:cubicBezTo>
                      <a:pt x="947162" y="-15967"/>
                      <a:pt x="732320" y="141372"/>
                      <a:pt x="658590" y="191819"/>
                    </a:cubicBezTo>
                    <a:cubicBezTo>
                      <a:pt x="584860" y="242266"/>
                      <a:pt x="559107" y="266960"/>
                      <a:pt x="485024" y="304002"/>
                    </a:cubicBezTo>
                    <a:cubicBezTo>
                      <a:pt x="410941" y="341044"/>
                      <a:pt x="294876" y="378439"/>
                      <a:pt x="214090" y="414069"/>
                    </a:cubicBezTo>
                    <a:cubicBezTo>
                      <a:pt x="133304" y="449699"/>
                      <a:pt x="-7454" y="517080"/>
                      <a:pt x="307" y="517785"/>
                    </a:cubicBezTo>
                    <a:cubicBezTo>
                      <a:pt x="8068" y="518490"/>
                      <a:pt x="170699" y="455344"/>
                      <a:pt x="260657" y="418302"/>
                    </a:cubicBezTo>
                    <a:cubicBezTo>
                      <a:pt x="350615" y="381260"/>
                      <a:pt x="425052" y="364679"/>
                      <a:pt x="540057" y="295535"/>
                    </a:cubicBezTo>
                    <a:cubicBezTo>
                      <a:pt x="655062" y="226391"/>
                      <a:pt x="907652" y="18605"/>
                      <a:pt x="927407" y="1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E67395C-7E52-441B-B46A-EEEC34E76334}"/>
                  </a:ext>
                </a:extLst>
              </p:cNvPr>
              <p:cNvSpPr/>
              <p:nvPr/>
            </p:nvSpPr>
            <p:spPr>
              <a:xfrm>
                <a:off x="5975349" y="4069682"/>
                <a:ext cx="1840689" cy="286760"/>
              </a:xfrm>
              <a:custGeom>
                <a:avLst/>
                <a:gdLst>
                  <a:gd name="connsiteX0" fmla="*/ 1 w 1840689"/>
                  <a:gd name="connsiteY0" fmla="*/ 286418 h 286760"/>
                  <a:gd name="connsiteX1" fmla="*/ 929218 w 1840689"/>
                  <a:gd name="connsiteY1" fmla="*/ 229268 h 286760"/>
                  <a:gd name="connsiteX2" fmla="*/ 1206501 w 1840689"/>
                  <a:gd name="connsiteY2" fmla="*/ 172118 h 286760"/>
                  <a:gd name="connsiteX3" fmla="*/ 1839384 w 1840689"/>
                  <a:gd name="connsiteY3" fmla="*/ 668 h 286760"/>
                  <a:gd name="connsiteX4" fmla="*/ 1384301 w 1840689"/>
                  <a:gd name="connsiteY4" fmla="*/ 108618 h 286760"/>
                  <a:gd name="connsiteX5" fmla="*/ 935568 w 1840689"/>
                  <a:gd name="connsiteY5" fmla="*/ 201751 h 286760"/>
                  <a:gd name="connsiteX6" fmla="*/ 1 w 1840689"/>
                  <a:gd name="connsiteY6" fmla="*/ 286418 h 28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689" h="286760">
                    <a:moveTo>
                      <a:pt x="1" y="286418"/>
                    </a:moveTo>
                    <a:cubicBezTo>
                      <a:pt x="-1057" y="291004"/>
                      <a:pt x="728135" y="248318"/>
                      <a:pt x="929218" y="229268"/>
                    </a:cubicBezTo>
                    <a:cubicBezTo>
                      <a:pt x="1130301" y="210218"/>
                      <a:pt x="1054807" y="210218"/>
                      <a:pt x="1206501" y="172118"/>
                    </a:cubicBezTo>
                    <a:cubicBezTo>
                      <a:pt x="1358195" y="134018"/>
                      <a:pt x="1809751" y="11251"/>
                      <a:pt x="1839384" y="668"/>
                    </a:cubicBezTo>
                    <a:cubicBezTo>
                      <a:pt x="1869017" y="-9915"/>
                      <a:pt x="1384301" y="108618"/>
                      <a:pt x="1384301" y="108618"/>
                    </a:cubicBezTo>
                    <a:cubicBezTo>
                      <a:pt x="1233665" y="142132"/>
                      <a:pt x="1167696" y="171412"/>
                      <a:pt x="935568" y="201751"/>
                    </a:cubicBezTo>
                    <a:cubicBezTo>
                      <a:pt x="703440" y="232090"/>
                      <a:pt x="1059" y="281832"/>
                      <a:pt x="1" y="286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41329990-FAEA-47E0-A431-ADC75476A524}"/>
                  </a:ext>
                </a:extLst>
              </p:cNvPr>
              <p:cNvSpPr/>
              <p:nvPr/>
            </p:nvSpPr>
            <p:spPr>
              <a:xfrm>
                <a:off x="6051543" y="4127422"/>
                <a:ext cx="2196775" cy="459014"/>
              </a:xfrm>
              <a:custGeom>
                <a:avLst/>
                <a:gdLst>
                  <a:gd name="connsiteX0" fmla="*/ 4240 w 2196775"/>
                  <a:gd name="connsiteY0" fmla="*/ 450928 h 459014"/>
                  <a:gd name="connsiteX1" fmla="*/ 480490 w 2196775"/>
                  <a:gd name="connsiteY1" fmla="*/ 440345 h 459014"/>
                  <a:gd name="connsiteX2" fmla="*/ 1388540 w 2196775"/>
                  <a:gd name="connsiteY2" fmla="*/ 287945 h 459014"/>
                  <a:gd name="connsiteX3" fmla="*/ 1932524 w 2196775"/>
                  <a:gd name="connsiteY3" fmla="*/ 101678 h 459014"/>
                  <a:gd name="connsiteX4" fmla="*/ 2194990 w 2196775"/>
                  <a:gd name="connsiteY4" fmla="*/ 78 h 459014"/>
                  <a:gd name="connsiteX5" fmla="*/ 1813990 w 2196775"/>
                  <a:gd name="connsiteY5" fmla="*/ 116495 h 459014"/>
                  <a:gd name="connsiteX6" fmla="*/ 1322924 w 2196775"/>
                  <a:gd name="connsiteY6" fmla="*/ 275245 h 459014"/>
                  <a:gd name="connsiteX7" fmla="*/ 736607 w 2196775"/>
                  <a:gd name="connsiteY7" fmla="*/ 389545 h 459014"/>
                  <a:gd name="connsiteX8" fmla="*/ 4240 w 2196775"/>
                  <a:gd name="connsiteY8" fmla="*/ 450928 h 4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6775" h="459014">
                    <a:moveTo>
                      <a:pt x="4240" y="450928"/>
                    </a:moveTo>
                    <a:cubicBezTo>
                      <a:pt x="-38446" y="459395"/>
                      <a:pt x="249773" y="467509"/>
                      <a:pt x="480490" y="440345"/>
                    </a:cubicBezTo>
                    <a:cubicBezTo>
                      <a:pt x="711207" y="413181"/>
                      <a:pt x="1146534" y="344390"/>
                      <a:pt x="1388540" y="287945"/>
                    </a:cubicBezTo>
                    <a:cubicBezTo>
                      <a:pt x="1630546" y="231500"/>
                      <a:pt x="1798116" y="149656"/>
                      <a:pt x="1932524" y="101678"/>
                    </a:cubicBezTo>
                    <a:cubicBezTo>
                      <a:pt x="2066932" y="53700"/>
                      <a:pt x="2214746" y="-2391"/>
                      <a:pt x="2194990" y="78"/>
                    </a:cubicBezTo>
                    <a:cubicBezTo>
                      <a:pt x="2175234" y="2547"/>
                      <a:pt x="1959334" y="70634"/>
                      <a:pt x="1813990" y="116495"/>
                    </a:cubicBezTo>
                    <a:cubicBezTo>
                      <a:pt x="1668646" y="162356"/>
                      <a:pt x="1502488" y="229737"/>
                      <a:pt x="1322924" y="275245"/>
                    </a:cubicBezTo>
                    <a:cubicBezTo>
                      <a:pt x="1143360" y="320753"/>
                      <a:pt x="954976" y="358501"/>
                      <a:pt x="736607" y="389545"/>
                    </a:cubicBezTo>
                    <a:cubicBezTo>
                      <a:pt x="518238" y="420589"/>
                      <a:pt x="46926" y="442461"/>
                      <a:pt x="4240" y="450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63234FD5-36CF-4172-A479-26A7B95E8F61}"/>
                  </a:ext>
                </a:extLst>
              </p:cNvPr>
              <p:cNvSpPr/>
              <p:nvPr/>
            </p:nvSpPr>
            <p:spPr>
              <a:xfrm>
                <a:off x="7138204" y="3355940"/>
                <a:ext cx="2053728" cy="2423128"/>
              </a:xfrm>
              <a:custGeom>
                <a:avLst/>
                <a:gdLst>
                  <a:gd name="connsiteX0" fmla="*/ 2052363 w 2053728"/>
                  <a:gd name="connsiteY0" fmla="*/ 1093 h 2423128"/>
                  <a:gd name="connsiteX1" fmla="*/ 1798363 w 2053728"/>
                  <a:gd name="connsiteY1" fmla="*/ 695360 h 2423128"/>
                  <a:gd name="connsiteX2" fmla="*/ 1442763 w 2053728"/>
                  <a:gd name="connsiteY2" fmla="*/ 1338827 h 2423128"/>
                  <a:gd name="connsiteX3" fmla="*/ 659596 w 2053728"/>
                  <a:gd name="connsiteY3" fmla="*/ 2083893 h 2423128"/>
                  <a:gd name="connsiteX4" fmla="*/ 3429 w 2053728"/>
                  <a:gd name="connsiteY4" fmla="*/ 2422560 h 2423128"/>
                  <a:gd name="connsiteX5" fmla="*/ 443696 w 2053728"/>
                  <a:gd name="connsiteY5" fmla="*/ 2143160 h 2423128"/>
                  <a:gd name="connsiteX6" fmla="*/ 1336929 w 2053728"/>
                  <a:gd name="connsiteY6" fmla="*/ 1406560 h 2423128"/>
                  <a:gd name="connsiteX7" fmla="*/ 1688296 w 2053728"/>
                  <a:gd name="connsiteY7" fmla="*/ 860460 h 2423128"/>
                  <a:gd name="connsiteX8" fmla="*/ 2052363 w 2053728"/>
                  <a:gd name="connsiteY8" fmla="*/ 1093 h 242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28" h="2423128">
                    <a:moveTo>
                      <a:pt x="2052363" y="1093"/>
                    </a:moveTo>
                    <a:cubicBezTo>
                      <a:pt x="2070708" y="-26424"/>
                      <a:pt x="1899963" y="472404"/>
                      <a:pt x="1798363" y="695360"/>
                    </a:cubicBezTo>
                    <a:cubicBezTo>
                      <a:pt x="1696763" y="918316"/>
                      <a:pt x="1632557" y="1107405"/>
                      <a:pt x="1442763" y="1338827"/>
                    </a:cubicBezTo>
                    <a:cubicBezTo>
                      <a:pt x="1252969" y="1570249"/>
                      <a:pt x="899485" y="1903271"/>
                      <a:pt x="659596" y="2083893"/>
                    </a:cubicBezTo>
                    <a:cubicBezTo>
                      <a:pt x="419707" y="2264515"/>
                      <a:pt x="39412" y="2412682"/>
                      <a:pt x="3429" y="2422560"/>
                    </a:cubicBezTo>
                    <a:cubicBezTo>
                      <a:pt x="-32554" y="2432438"/>
                      <a:pt x="221446" y="2312493"/>
                      <a:pt x="443696" y="2143160"/>
                    </a:cubicBezTo>
                    <a:cubicBezTo>
                      <a:pt x="665946" y="1973827"/>
                      <a:pt x="1129496" y="1620343"/>
                      <a:pt x="1336929" y="1406560"/>
                    </a:cubicBezTo>
                    <a:cubicBezTo>
                      <a:pt x="1544362" y="1192777"/>
                      <a:pt x="1566940" y="1090471"/>
                      <a:pt x="1688296" y="860460"/>
                    </a:cubicBezTo>
                    <a:cubicBezTo>
                      <a:pt x="1809652" y="630449"/>
                      <a:pt x="2034018" y="28610"/>
                      <a:pt x="2052363" y="1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11E7FCDB-C188-4EC5-AFBF-A8590137397E}"/>
                  </a:ext>
                </a:extLst>
              </p:cNvPr>
              <p:cNvSpPr/>
              <p:nvPr/>
            </p:nvSpPr>
            <p:spPr>
              <a:xfrm>
                <a:off x="8631234" y="3455842"/>
                <a:ext cx="506435" cy="641515"/>
              </a:xfrm>
              <a:custGeom>
                <a:avLst/>
                <a:gdLst>
                  <a:gd name="connsiteX0" fmla="*/ 506416 w 506435"/>
                  <a:gd name="connsiteY0" fmla="*/ 146 h 641515"/>
                  <a:gd name="connsiteX1" fmla="*/ 373066 w 506435"/>
                  <a:gd name="connsiteY1" fmla="*/ 200171 h 641515"/>
                  <a:gd name="connsiteX2" fmla="*/ 282579 w 506435"/>
                  <a:gd name="connsiteY2" fmla="*/ 306533 h 641515"/>
                  <a:gd name="connsiteX3" fmla="*/ 174629 w 506435"/>
                  <a:gd name="connsiteY3" fmla="*/ 395433 h 641515"/>
                  <a:gd name="connsiteX4" fmla="*/ 119066 w 506435"/>
                  <a:gd name="connsiteY4" fmla="*/ 408133 h 641515"/>
                  <a:gd name="connsiteX5" fmla="*/ 12704 w 506435"/>
                  <a:gd name="connsiteY5" fmla="*/ 538308 h 641515"/>
                  <a:gd name="connsiteX6" fmla="*/ 4766 w 506435"/>
                  <a:gd name="connsiteY6" fmla="*/ 641496 h 641515"/>
                  <a:gd name="connsiteX7" fmla="*/ 38104 w 506435"/>
                  <a:gd name="connsiteY7" fmla="*/ 530371 h 641515"/>
                  <a:gd name="connsiteX8" fmla="*/ 171454 w 506435"/>
                  <a:gd name="connsiteY8" fmla="*/ 414483 h 641515"/>
                  <a:gd name="connsiteX9" fmla="*/ 227016 w 506435"/>
                  <a:gd name="connsiteY9" fmla="*/ 382733 h 641515"/>
                  <a:gd name="connsiteX10" fmla="*/ 363541 w 506435"/>
                  <a:gd name="connsiteY10" fmla="*/ 233508 h 641515"/>
                  <a:gd name="connsiteX11" fmla="*/ 506416 w 506435"/>
                  <a:gd name="connsiteY11" fmla="*/ 146 h 6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435" h="641515">
                    <a:moveTo>
                      <a:pt x="506416" y="146"/>
                    </a:moveTo>
                    <a:cubicBezTo>
                      <a:pt x="508003" y="-5410"/>
                      <a:pt x="410372" y="149107"/>
                      <a:pt x="373066" y="200171"/>
                    </a:cubicBezTo>
                    <a:cubicBezTo>
                      <a:pt x="335760" y="251236"/>
                      <a:pt x="315652" y="273989"/>
                      <a:pt x="282579" y="306533"/>
                    </a:cubicBezTo>
                    <a:cubicBezTo>
                      <a:pt x="249506" y="339077"/>
                      <a:pt x="201881" y="378500"/>
                      <a:pt x="174629" y="395433"/>
                    </a:cubicBezTo>
                    <a:cubicBezTo>
                      <a:pt x="147377" y="412366"/>
                      <a:pt x="146053" y="384321"/>
                      <a:pt x="119066" y="408133"/>
                    </a:cubicBezTo>
                    <a:cubicBezTo>
                      <a:pt x="92079" y="431945"/>
                      <a:pt x="31754" y="499414"/>
                      <a:pt x="12704" y="538308"/>
                    </a:cubicBezTo>
                    <a:cubicBezTo>
                      <a:pt x="-6346" y="577202"/>
                      <a:pt x="533" y="642819"/>
                      <a:pt x="4766" y="641496"/>
                    </a:cubicBezTo>
                    <a:cubicBezTo>
                      <a:pt x="8999" y="640173"/>
                      <a:pt x="10323" y="568207"/>
                      <a:pt x="38104" y="530371"/>
                    </a:cubicBezTo>
                    <a:cubicBezTo>
                      <a:pt x="65885" y="492536"/>
                      <a:pt x="139969" y="439089"/>
                      <a:pt x="171454" y="414483"/>
                    </a:cubicBezTo>
                    <a:cubicBezTo>
                      <a:pt x="202939" y="389877"/>
                      <a:pt x="195002" y="412895"/>
                      <a:pt x="227016" y="382733"/>
                    </a:cubicBezTo>
                    <a:cubicBezTo>
                      <a:pt x="259030" y="352571"/>
                      <a:pt x="316710" y="294098"/>
                      <a:pt x="363541" y="233508"/>
                    </a:cubicBezTo>
                    <a:cubicBezTo>
                      <a:pt x="410372" y="172919"/>
                      <a:pt x="504829" y="5702"/>
                      <a:pt x="506416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F2BC78F2-FEC1-498F-8EE4-8934795C46B8}"/>
                  </a:ext>
                </a:extLst>
              </p:cNvPr>
              <p:cNvSpPr/>
              <p:nvPr/>
            </p:nvSpPr>
            <p:spPr>
              <a:xfrm>
                <a:off x="8776722" y="3789351"/>
                <a:ext cx="218237" cy="368309"/>
              </a:xfrm>
              <a:custGeom>
                <a:avLst/>
                <a:gdLst>
                  <a:gd name="connsiteX0" fmla="*/ 218053 w 218237"/>
                  <a:gd name="connsiteY0" fmla="*/ 12 h 368309"/>
                  <a:gd name="connsiteX1" fmla="*/ 145028 w 218237"/>
                  <a:gd name="connsiteY1" fmla="*/ 138124 h 368309"/>
                  <a:gd name="connsiteX2" fmla="*/ 124391 w 218237"/>
                  <a:gd name="connsiteY2" fmla="*/ 196862 h 368309"/>
                  <a:gd name="connsiteX3" fmla="*/ 86291 w 218237"/>
                  <a:gd name="connsiteY3" fmla="*/ 209562 h 368309"/>
                  <a:gd name="connsiteX4" fmla="*/ 79941 w 218237"/>
                  <a:gd name="connsiteY4" fmla="*/ 255599 h 368309"/>
                  <a:gd name="connsiteX5" fmla="*/ 27553 w 218237"/>
                  <a:gd name="connsiteY5" fmla="*/ 301637 h 368309"/>
                  <a:gd name="connsiteX6" fmla="*/ 566 w 218237"/>
                  <a:gd name="connsiteY6" fmla="*/ 366724 h 368309"/>
                  <a:gd name="connsiteX7" fmla="*/ 51366 w 218237"/>
                  <a:gd name="connsiteY7" fmla="*/ 230199 h 368309"/>
                  <a:gd name="connsiteX8" fmla="*/ 89466 w 218237"/>
                  <a:gd name="connsiteY8" fmla="*/ 179399 h 368309"/>
                  <a:gd name="connsiteX9" fmla="*/ 121216 w 218237"/>
                  <a:gd name="connsiteY9" fmla="*/ 146062 h 368309"/>
                  <a:gd name="connsiteX10" fmla="*/ 218053 w 218237"/>
                  <a:gd name="connsiteY10" fmla="*/ 12 h 36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237" h="368309">
                    <a:moveTo>
                      <a:pt x="218053" y="12"/>
                    </a:moveTo>
                    <a:cubicBezTo>
                      <a:pt x="222022" y="-1311"/>
                      <a:pt x="160638" y="105316"/>
                      <a:pt x="145028" y="138124"/>
                    </a:cubicBezTo>
                    <a:cubicBezTo>
                      <a:pt x="129418" y="170932"/>
                      <a:pt x="134180" y="184956"/>
                      <a:pt x="124391" y="196862"/>
                    </a:cubicBezTo>
                    <a:cubicBezTo>
                      <a:pt x="114602" y="208768"/>
                      <a:pt x="93699" y="199773"/>
                      <a:pt x="86291" y="209562"/>
                    </a:cubicBezTo>
                    <a:cubicBezTo>
                      <a:pt x="78883" y="219351"/>
                      <a:pt x="89731" y="240253"/>
                      <a:pt x="79941" y="255599"/>
                    </a:cubicBezTo>
                    <a:cubicBezTo>
                      <a:pt x="70151" y="270945"/>
                      <a:pt x="40782" y="283116"/>
                      <a:pt x="27553" y="301637"/>
                    </a:cubicBezTo>
                    <a:cubicBezTo>
                      <a:pt x="14324" y="320158"/>
                      <a:pt x="-3403" y="378630"/>
                      <a:pt x="566" y="366724"/>
                    </a:cubicBezTo>
                    <a:cubicBezTo>
                      <a:pt x="4535" y="354818"/>
                      <a:pt x="36549" y="261420"/>
                      <a:pt x="51366" y="230199"/>
                    </a:cubicBezTo>
                    <a:cubicBezTo>
                      <a:pt x="66183" y="198978"/>
                      <a:pt x="77824" y="193422"/>
                      <a:pt x="89466" y="179399"/>
                    </a:cubicBezTo>
                    <a:cubicBezTo>
                      <a:pt x="101108" y="165376"/>
                      <a:pt x="97933" y="177283"/>
                      <a:pt x="121216" y="146062"/>
                    </a:cubicBezTo>
                    <a:cubicBezTo>
                      <a:pt x="144499" y="114841"/>
                      <a:pt x="214084" y="1335"/>
                      <a:pt x="21805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47E2D80-AA63-45EC-92DC-CFAAA0944AD4}"/>
                  </a:ext>
                </a:extLst>
              </p:cNvPr>
              <p:cNvSpPr/>
              <p:nvPr/>
            </p:nvSpPr>
            <p:spPr>
              <a:xfrm>
                <a:off x="8649418" y="3973373"/>
                <a:ext cx="125691" cy="193888"/>
              </a:xfrm>
              <a:custGeom>
                <a:avLst/>
                <a:gdLst>
                  <a:gd name="connsiteX0" fmla="*/ 116757 w 125691"/>
                  <a:gd name="connsiteY0" fmla="*/ 193815 h 193888"/>
                  <a:gd name="connsiteX1" fmla="*/ 123107 w 125691"/>
                  <a:gd name="connsiteY1" fmla="*/ 52527 h 193888"/>
                  <a:gd name="connsiteX2" fmla="*/ 85007 w 125691"/>
                  <a:gd name="connsiteY2" fmla="*/ 149365 h 193888"/>
                  <a:gd name="connsiteX3" fmla="*/ 43732 w 125691"/>
                  <a:gd name="connsiteY3" fmla="*/ 185877 h 193888"/>
                  <a:gd name="connsiteX4" fmla="*/ 45320 w 125691"/>
                  <a:gd name="connsiteY4" fmla="*/ 120790 h 193888"/>
                  <a:gd name="connsiteX5" fmla="*/ 62782 w 125691"/>
                  <a:gd name="connsiteY5" fmla="*/ 25540 h 193888"/>
                  <a:gd name="connsiteX6" fmla="*/ 27857 w 125691"/>
                  <a:gd name="connsiteY6" fmla="*/ 89040 h 193888"/>
                  <a:gd name="connsiteX7" fmla="*/ 2457 w 125691"/>
                  <a:gd name="connsiteY7" fmla="*/ 147777 h 193888"/>
                  <a:gd name="connsiteX8" fmla="*/ 4045 w 125691"/>
                  <a:gd name="connsiteY8" fmla="*/ 84277 h 193888"/>
                  <a:gd name="connsiteX9" fmla="*/ 29445 w 125691"/>
                  <a:gd name="connsiteY9" fmla="*/ 33477 h 193888"/>
                  <a:gd name="connsiteX10" fmla="*/ 80245 w 125691"/>
                  <a:gd name="connsiteY10" fmla="*/ 4902 h 193888"/>
                  <a:gd name="connsiteX11" fmla="*/ 59607 w 125691"/>
                  <a:gd name="connsiteY11" fmla="*/ 136665 h 193888"/>
                  <a:gd name="connsiteX12" fmla="*/ 96120 w 125691"/>
                  <a:gd name="connsiteY12" fmla="*/ 73165 h 193888"/>
                  <a:gd name="connsiteX13" fmla="*/ 124695 w 125691"/>
                  <a:gd name="connsiteY13" fmla="*/ 30302 h 193888"/>
                  <a:gd name="connsiteX14" fmla="*/ 116757 w 125691"/>
                  <a:gd name="connsiteY14" fmla="*/ 193815 h 1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1" h="193888">
                    <a:moveTo>
                      <a:pt x="116757" y="193815"/>
                    </a:moveTo>
                    <a:cubicBezTo>
                      <a:pt x="116492" y="197519"/>
                      <a:pt x="128399" y="59935"/>
                      <a:pt x="123107" y="52527"/>
                    </a:cubicBezTo>
                    <a:cubicBezTo>
                      <a:pt x="117815" y="45119"/>
                      <a:pt x="98236" y="127140"/>
                      <a:pt x="85007" y="149365"/>
                    </a:cubicBezTo>
                    <a:cubicBezTo>
                      <a:pt x="71778" y="171590"/>
                      <a:pt x="50346" y="190639"/>
                      <a:pt x="43732" y="185877"/>
                    </a:cubicBezTo>
                    <a:cubicBezTo>
                      <a:pt x="37118" y="181115"/>
                      <a:pt x="42145" y="147513"/>
                      <a:pt x="45320" y="120790"/>
                    </a:cubicBezTo>
                    <a:cubicBezTo>
                      <a:pt x="48495" y="94067"/>
                      <a:pt x="65692" y="30832"/>
                      <a:pt x="62782" y="25540"/>
                    </a:cubicBezTo>
                    <a:cubicBezTo>
                      <a:pt x="59872" y="20248"/>
                      <a:pt x="37911" y="68667"/>
                      <a:pt x="27857" y="89040"/>
                    </a:cubicBezTo>
                    <a:cubicBezTo>
                      <a:pt x="17803" y="109413"/>
                      <a:pt x="6426" y="148571"/>
                      <a:pt x="2457" y="147777"/>
                    </a:cubicBezTo>
                    <a:cubicBezTo>
                      <a:pt x="-1512" y="146983"/>
                      <a:pt x="-453" y="103327"/>
                      <a:pt x="4045" y="84277"/>
                    </a:cubicBezTo>
                    <a:cubicBezTo>
                      <a:pt x="8543" y="65227"/>
                      <a:pt x="16745" y="46706"/>
                      <a:pt x="29445" y="33477"/>
                    </a:cubicBezTo>
                    <a:cubicBezTo>
                      <a:pt x="42145" y="20248"/>
                      <a:pt x="75218" y="-12296"/>
                      <a:pt x="80245" y="4902"/>
                    </a:cubicBezTo>
                    <a:cubicBezTo>
                      <a:pt x="85272" y="22100"/>
                      <a:pt x="56961" y="125288"/>
                      <a:pt x="59607" y="136665"/>
                    </a:cubicBezTo>
                    <a:cubicBezTo>
                      <a:pt x="62253" y="148042"/>
                      <a:pt x="85272" y="90892"/>
                      <a:pt x="96120" y="73165"/>
                    </a:cubicBezTo>
                    <a:cubicBezTo>
                      <a:pt x="106968" y="55438"/>
                      <a:pt x="120197" y="12840"/>
                      <a:pt x="124695" y="30302"/>
                    </a:cubicBezTo>
                    <a:cubicBezTo>
                      <a:pt x="129193" y="47764"/>
                      <a:pt x="117022" y="190111"/>
                      <a:pt x="116757" y="1938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2EC8470F-7B59-4FC0-9819-CBA5B289CE2A}"/>
                  </a:ext>
                </a:extLst>
              </p:cNvPr>
              <p:cNvSpPr/>
              <p:nvPr/>
            </p:nvSpPr>
            <p:spPr>
              <a:xfrm>
                <a:off x="8701482" y="4114412"/>
                <a:ext cx="93269" cy="329518"/>
              </a:xfrm>
              <a:custGeom>
                <a:avLst/>
                <a:gdLst>
                  <a:gd name="connsiteX0" fmla="*/ 93268 w 93269"/>
                  <a:gd name="connsiteY0" fmla="*/ 388 h 329518"/>
                  <a:gd name="connsiteX1" fmla="*/ 50406 w 93269"/>
                  <a:gd name="connsiteY1" fmla="*/ 95638 h 329518"/>
                  <a:gd name="connsiteX2" fmla="*/ 42468 w 93269"/>
                  <a:gd name="connsiteY2" fmla="*/ 159138 h 329518"/>
                  <a:gd name="connsiteX3" fmla="*/ 21831 w 93269"/>
                  <a:gd name="connsiteY3" fmla="*/ 221051 h 329518"/>
                  <a:gd name="connsiteX4" fmla="*/ 26593 w 93269"/>
                  <a:gd name="connsiteY4" fmla="*/ 329001 h 329518"/>
                  <a:gd name="connsiteX5" fmla="*/ 2781 w 93269"/>
                  <a:gd name="connsiteY5" fmla="*/ 259151 h 329518"/>
                  <a:gd name="connsiteX6" fmla="*/ 2781 w 93269"/>
                  <a:gd name="connsiteY6" fmla="*/ 194063 h 329518"/>
                  <a:gd name="connsiteX7" fmla="*/ 23418 w 93269"/>
                  <a:gd name="connsiteY7" fmla="*/ 122626 h 329518"/>
                  <a:gd name="connsiteX8" fmla="*/ 48818 w 93269"/>
                  <a:gd name="connsiteY8" fmla="*/ 63888 h 329518"/>
                  <a:gd name="connsiteX9" fmla="*/ 93268 w 93269"/>
                  <a:gd name="connsiteY9" fmla="*/ 388 h 32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69" h="329518">
                    <a:moveTo>
                      <a:pt x="93268" y="388"/>
                    </a:moveTo>
                    <a:cubicBezTo>
                      <a:pt x="93533" y="5680"/>
                      <a:pt x="58873" y="69180"/>
                      <a:pt x="50406" y="95638"/>
                    </a:cubicBezTo>
                    <a:cubicBezTo>
                      <a:pt x="41939" y="122096"/>
                      <a:pt x="47230" y="138236"/>
                      <a:pt x="42468" y="159138"/>
                    </a:cubicBezTo>
                    <a:cubicBezTo>
                      <a:pt x="37706" y="180040"/>
                      <a:pt x="24477" y="192741"/>
                      <a:pt x="21831" y="221051"/>
                    </a:cubicBezTo>
                    <a:cubicBezTo>
                      <a:pt x="19185" y="249361"/>
                      <a:pt x="29768" y="322651"/>
                      <a:pt x="26593" y="329001"/>
                    </a:cubicBezTo>
                    <a:cubicBezTo>
                      <a:pt x="23418" y="335351"/>
                      <a:pt x="6750" y="281641"/>
                      <a:pt x="2781" y="259151"/>
                    </a:cubicBezTo>
                    <a:cubicBezTo>
                      <a:pt x="-1188" y="236661"/>
                      <a:pt x="-658" y="216817"/>
                      <a:pt x="2781" y="194063"/>
                    </a:cubicBezTo>
                    <a:cubicBezTo>
                      <a:pt x="6220" y="171309"/>
                      <a:pt x="15745" y="144322"/>
                      <a:pt x="23418" y="122626"/>
                    </a:cubicBezTo>
                    <a:cubicBezTo>
                      <a:pt x="31091" y="100930"/>
                      <a:pt x="37705" y="82409"/>
                      <a:pt x="48818" y="63888"/>
                    </a:cubicBezTo>
                    <a:cubicBezTo>
                      <a:pt x="59930" y="45367"/>
                      <a:pt x="93003" y="-4904"/>
                      <a:pt x="93268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F728DDBE-1995-4F7B-B22A-D66B63A5BA3A}"/>
                  </a:ext>
                </a:extLst>
              </p:cNvPr>
              <p:cNvSpPr/>
              <p:nvPr/>
            </p:nvSpPr>
            <p:spPr>
              <a:xfrm>
                <a:off x="8429549" y="4379501"/>
                <a:ext cx="151285" cy="134999"/>
              </a:xfrm>
              <a:custGeom>
                <a:avLst/>
                <a:gdLst>
                  <a:gd name="connsiteX0" fmla="*/ 150889 w 151285"/>
                  <a:gd name="connsiteY0" fmla="*/ 30574 h 134999"/>
                  <a:gd name="connsiteX1" fmla="*/ 79451 w 151285"/>
                  <a:gd name="connsiteY1" fmla="*/ 1999 h 134999"/>
                  <a:gd name="connsiteX2" fmla="*/ 14364 w 151285"/>
                  <a:gd name="connsiteY2" fmla="*/ 89312 h 134999"/>
                  <a:gd name="connsiteX3" fmla="*/ 42939 w 151285"/>
                  <a:gd name="connsiteY3" fmla="*/ 78199 h 134999"/>
                  <a:gd name="connsiteX4" fmla="*/ 76 w 151285"/>
                  <a:gd name="connsiteY4" fmla="*/ 125824 h 134999"/>
                  <a:gd name="connsiteX5" fmla="*/ 55639 w 151285"/>
                  <a:gd name="connsiteY5" fmla="*/ 132174 h 134999"/>
                  <a:gd name="connsiteX6" fmla="*/ 84214 w 151285"/>
                  <a:gd name="connsiteY6" fmla="*/ 92487 h 134999"/>
                  <a:gd name="connsiteX7" fmla="*/ 36589 w 151285"/>
                  <a:gd name="connsiteY7" fmla="*/ 106774 h 134999"/>
                  <a:gd name="connsiteX8" fmla="*/ 46114 w 151285"/>
                  <a:gd name="connsiteY8" fmla="*/ 59149 h 134999"/>
                  <a:gd name="connsiteX9" fmla="*/ 150889 w 151285"/>
                  <a:gd name="connsiteY9" fmla="*/ 30574 h 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285" h="134999">
                    <a:moveTo>
                      <a:pt x="150889" y="30574"/>
                    </a:moveTo>
                    <a:cubicBezTo>
                      <a:pt x="156445" y="21049"/>
                      <a:pt x="102205" y="-7791"/>
                      <a:pt x="79451" y="1999"/>
                    </a:cubicBezTo>
                    <a:cubicBezTo>
                      <a:pt x="56697" y="11789"/>
                      <a:pt x="20449" y="76612"/>
                      <a:pt x="14364" y="89312"/>
                    </a:cubicBezTo>
                    <a:cubicBezTo>
                      <a:pt x="8279" y="102012"/>
                      <a:pt x="45320" y="72114"/>
                      <a:pt x="42939" y="78199"/>
                    </a:cubicBezTo>
                    <a:cubicBezTo>
                      <a:pt x="40558" y="84284"/>
                      <a:pt x="-2041" y="116828"/>
                      <a:pt x="76" y="125824"/>
                    </a:cubicBezTo>
                    <a:cubicBezTo>
                      <a:pt x="2193" y="134820"/>
                      <a:pt x="41616" y="137730"/>
                      <a:pt x="55639" y="132174"/>
                    </a:cubicBezTo>
                    <a:cubicBezTo>
                      <a:pt x="69662" y="126618"/>
                      <a:pt x="87389" y="96720"/>
                      <a:pt x="84214" y="92487"/>
                    </a:cubicBezTo>
                    <a:cubicBezTo>
                      <a:pt x="81039" y="88254"/>
                      <a:pt x="42939" y="112330"/>
                      <a:pt x="36589" y="106774"/>
                    </a:cubicBezTo>
                    <a:cubicBezTo>
                      <a:pt x="30239" y="101218"/>
                      <a:pt x="34208" y="73172"/>
                      <a:pt x="46114" y="59149"/>
                    </a:cubicBezTo>
                    <a:cubicBezTo>
                      <a:pt x="58020" y="45126"/>
                      <a:pt x="145333" y="40099"/>
                      <a:pt x="150889" y="30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9F5086AC-1CC8-4DA1-AF7F-2583C076846A}"/>
                  </a:ext>
                </a:extLst>
              </p:cNvPr>
              <p:cNvSpPr/>
              <p:nvPr/>
            </p:nvSpPr>
            <p:spPr>
              <a:xfrm>
                <a:off x="8454995" y="4427535"/>
                <a:ext cx="108241" cy="151166"/>
              </a:xfrm>
              <a:custGeom>
                <a:avLst/>
                <a:gdLst>
                  <a:gd name="connsiteX0" fmla="*/ 107980 w 108241"/>
                  <a:gd name="connsiteY0" fmla="*/ 3 h 151166"/>
                  <a:gd name="connsiteX1" fmla="*/ 30193 w 108241"/>
                  <a:gd name="connsiteY1" fmla="*/ 79378 h 151166"/>
                  <a:gd name="connsiteX2" fmla="*/ 7968 w 108241"/>
                  <a:gd name="connsiteY2" fmla="*/ 107953 h 151166"/>
                  <a:gd name="connsiteX3" fmla="*/ 3205 w 108241"/>
                  <a:gd name="connsiteY3" fmla="*/ 150815 h 151166"/>
                  <a:gd name="connsiteX4" fmla="*/ 54005 w 108241"/>
                  <a:gd name="connsiteY4" fmla="*/ 82553 h 151166"/>
                  <a:gd name="connsiteX5" fmla="*/ 107980 w 108241"/>
                  <a:gd name="connsiteY5" fmla="*/ 3 h 15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41" h="151166">
                    <a:moveTo>
                      <a:pt x="107980" y="3"/>
                    </a:moveTo>
                    <a:cubicBezTo>
                      <a:pt x="104011" y="-526"/>
                      <a:pt x="46862" y="61386"/>
                      <a:pt x="30193" y="79378"/>
                    </a:cubicBezTo>
                    <a:cubicBezTo>
                      <a:pt x="13524" y="97370"/>
                      <a:pt x="12466" y="96047"/>
                      <a:pt x="7968" y="107953"/>
                    </a:cubicBezTo>
                    <a:cubicBezTo>
                      <a:pt x="3470" y="119859"/>
                      <a:pt x="-4468" y="155048"/>
                      <a:pt x="3205" y="150815"/>
                    </a:cubicBezTo>
                    <a:cubicBezTo>
                      <a:pt x="10878" y="146582"/>
                      <a:pt x="38395" y="104513"/>
                      <a:pt x="54005" y="82553"/>
                    </a:cubicBezTo>
                    <a:cubicBezTo>
                      <a:pt x="69615" y="60593"/>
                      <a:pt x="111949" y="532"/>
                      <a:pt x="10798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793410B5-523B-434A-9856-9DAC6296DCC4}"/>
                  </a:ext>
                </a:extLst>
              </p:cNvPr>
              <p:cNvSpPr/>
              <p:nvPr/>
            </p:nvSpPr>
            <p:spPr>
              <a:xfrm>
                <a:off x="8544962" y="4247991"/>
                <a:ext cx="107002" cy="155753"/>
              </a:xfrm>
              <a:custGeom>
                <a:avLst/>
                <a:gdLst>
                  <a:gd name="connsiteX0" fmla="*/ 551 w 107002"/>
                  <a:gd name="connsiteY0" fmla="*/ 146209 h 155753"/>
                  <a:gd name="connsiteX1" fmla="*/ 38651 w 107002"/>
                  <a:gd name="connsiteY1" fmla="*/ 28734 h 155753"/>
                  <a:gd name="connsiteX2" fmla="*/ 75163 w 107002"/>
                  <a:gd name="connsiteY2" fmla="*/ 39847 h 155753"/>
                  <a:gd name="connsiteX3" fmla="*/ 92626 w 107002"/>
                  <a:gd name="connsiteY3" fmla="*/ 159 h 155753"/>
                  <a:gd name="connsiteX4" fmla="*/ 81513 w 107002"/>
                  <a:gd name="connsiteY4" fmla="*/ 57309 h 155753"/>
                  <a:gd name="connsiteX5" fmla="*/ 68813 w 107002"/>
                  <a:gd name="connsiteY5" fmla="*/ 116047 h 155753"/>
                  <a:gd name="connsiteX6" fmla="*/ 106913 w 107002"/>
                  <a:gd name="connsiteY6" fmla="*/ 155734 h 155753"/>
                  <a:gd name="connsiteX7" fmla="*/ 56113 w 107002"/>
                  <a:gd name="connsiteY7" fmla="*/ 111284 h 155753"/>
                  <a:gd name="connsiteX8" fmla="*/ 79926 w 107002"/>
                  <a:gd name="connsiteY8" fmla="*/ 47784 h 155753"/>
                  <a:gd name="connsiteX9" fmla="*/ 68813 w 107002"/>
                  <a:gd name="connsiteY9" fmla="*/ 12859 h 155753"/>
                  <a:gd name="connsiteX10" fmla="*/ 551 w 107002"/>
                  <a:gd name="connsiteY10" fmla="*/ 146209 h 1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002" h="155753">
                    <a:moveTo>
                      <a:pt x="551" y="146209"/>
                    </a:moveTo>
                    <a:cubicBezTo>
                      <a:pt x="-4476" y="148855"/>
                      <a:pt x="26216" y="46461"/>
                      <a:pt x="38651" y="28734"/>
                    </a:cubicBezTo>
                    <a:cubicBezTo>
                      <a:pt x="51086" y="11007"/>
                      <a:pt x="66167" y="44609"/>
                      <a:pt x="75163" y="39847"/>
                    </a:cubicBezTo>
                    <a:cubicBezTo>
                      <a:pt x="84159" y="35085"/>
                      <a:pt x="91568" y="-2751"/>
                      <a:pt x="92626" y="159"/>
                    </a:cubicBezTo>
                    <a:cubicBezTo>
                      <a:pt x="93684" y="3069"/>
                      <a:pt x="85482" y="37994"/>
                      <a:pt x="81513" y="57309"/>
                    </a:cubicBezTo>
                    <a:cubicBezTo>
                      <a:pt x="77544" y="76624"/>
                      <a:pt x="64580" y="99643"/>
                      <a:pt x="68813" y="116047"/>
                    </a:cubicBezTo>
                    <a:cubicBezTo>
                      <a:pt x="73046" y="132451"/>
                      <a:pt x="109030" y="156528"/>
                      <a:pt x="106913" y="155734"/>
                    </a:cubicBezTo>
                    <a:cubicBezTo>
                      <a:pt x="104796" y="154940"/>
                      <a:pt x="60611" y="129276"/>
                      <a:pt x="56113" y="111284"/>
                    </a:cubicBezTo>
                    <a:cubicBezTo>
                      <a:pt x="51615" y="93292"/>
                      <a:pt x="77809" y="64188"/>
                      <a:pt x="79926" y="47784"/>
                    </a:cubicBezTo>
                    <a:cubicBezTo>
                      <a:pt x="82043" y="31380"/>
                      <a:pt x="80719" y="1747"/>
                      <a:pt x="68813" y="12859"/>
                    </a:cubicBezTo>
                    <a:cubicBezTo>
                      <a:pt x="56907" y="23971"/>
                      <a:pt x="5578" y="143563"/>
                      <a:pt x="551" y="146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A8863069-4403-4BF4-96B4-397AE8DB750E}"/>
                  </a:ext>
                </a:extLst>
              </p:cNvPr>
              <p:cNvSpPr/>
              <p:nvPr/>
            </p:nvSpPr>
            <p:spPr>
              <a:xfrm>
                <a:off x="8612474" y="4276572"/>
                <a:ext cx="79184" cy="111644"/>
              </a:xfrm>
              <a:custGeom>
                <a:avLst/>
                <a:gdLst>
                  <a:gd name="connsiteX0" fmla="*/ 79089 w 79184"/>
                  <a:gd name="connsiteY0" fmla="*/ 153 h 111644"/>
                  <a:gd name="connsiteX1" fmla="*/ 18764 w 79184"/>
                  <a:gd name="connsiteY1" fmla="*/ 77941 h 111644"/>
                  <a:gd name="connsiteX2" fmla="*/ 18764 w 79184"/>
                  <a:gd name="connsiteY2" fmla="*/ 111278 h 111644"/>
                  <a:gd name="connsiteX3" fmla="*/ 2889 w 79184"/>
                  <a:gd name="connsiteY3" fmla="*/ 58891 h 111644"/>
                  <a:gd name="connsiteX4" fmla="*/ 79089 w 79184"/>
                  <a:gd name="connsiteY4" fmla="*/ 153 h 1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4" h="111644">
                    <a:moveTo>
                      <a:pt x="79089" y="153"/>
                    </a:moveTo>
                    <a:cubicBezTo>
                      <a:pt x="81735" y="3328"/>
                      <a:pt x="28818" y="59420"/>
                      <a:pt x="18764" y="77941"/>
                    </a:cubicBezTo>
                    <a:cubicBezTo>
                      <a:pt x="8710" y="96462"/>
                      <a:pt x="21410" y="114453"/>
                      <a:pt x="18764" y="111278"/>
                    </a:cubicBezTo>
                    <a:cubicBezTo>
                      <a:pt x="16118" y="108103"/>
                      <a:pt x="-8224" y="73972"/>
                      <a:pt x="2889" y="58891"/>
                    </a:cubicBezTo>
                    <a:cubicBezTo>
                      <a:pt x="14002" y="43810"/>
                      <a:pt x="76443" y="-3022"/>
                      <a:pt x="79089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E5A6BCAF-E3C4-41DA-B3C9-7579BB51BC97}"/>
                  </a:ext>
                </a:extLst>
              </p:cNvPr>
              <p:cNvSpPr/>
              <p:nvPr/>
            </p:nvSpPr>
            <p:spPr>
              <a:xfrm>
                <a:off x="8470789" y="4414838"/>
                <a:ext cx="112962" cy="174625"/>
              </a:xfrm>
              <a:custGeom>
                <a:avLst/>
                <a:gdLst>
                  <a:gd name="connsiteX0" fmla="*/ 111 w 112962"/>
                  <a:gd name="connsiteY0" fmla="*/ 174625 h 174625"/>
                  <a:gd name="connsiteX1" fmla="*/ 89011 w 112962"/>
                  <a:gd name="connsiteY1" fmla="*/ 52387 h 174625"/>
                  <a:gd name="connsiteX2" fmla="*/ 89011 w 112962"/>
                  <a:gd name="connsiteY2" fmla="*/ 0 h 174625"/>
                  <a:gd name="connsiteX3" fmla="*/ 109649 w 112962"/>
                  <a:gd name="connsiteY3" fmla="*/ 52387 h 174625"/>
                  <a:gd name="connsiteX4" fmla="*/ 111 w 112962"/>
                  <a:gd name="connsiteY4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2" h="174625">
                    <a:moveTo>
                      <a:pt x="111" y="174625"/>
                    </a:moveTo>
                    <a:cubicBezTo>
                      <a:pt x="-3329" y="174625"/>
                      <a:pt x="74194" y="81491"/>
                      <a:pt x="89011" y="52387"/>
                    </a:cubicBezTo>
                    <a:cubicBezTo>
                      <a:pt x="103828" y="23283"/>
                      <a:pt x="85571" y="0"/>
                      <a:pt x="89011" y="0"/>
                    </a:cubicBezTo>
                    <a:cubicBezTo>
                      <a:pt x="92451" y="0"/>
                      <a:pt x="122878" y="28310"/>
                      <a:pt x="109649" y="52387"/>
                    </a:cubicBezTo>
                    <a:cubicBezTo>
                      <a:pt x="96420" y="76464"/>
                      <a:pt x="3551" y="174625"/>
                      <a:pt x="111" y="174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997400F2-1CC1-40A0-A67D-32DA189AD46E}"/>
                  </a:ext>
                </a:extLst>
              </p:cNvPr>
              <p:cNvSpPr/>
              <p:nvPr/>
            </p:nvSpPr>
            <p:spPr>
              <a:xfrm>
                <a:off x="8549427" y="4372966"/>
                <a:ext cx="116811" cy="105378"/>
              </a:xfrm>
              <a:custGeom>
                <a:avLst/>
                <a:gdLst>
                  <a:gd name="connsiteX0" fmla="*/ 848 w 116811"/>
                  <a:gd name="connsiteY0" fmla="*/ 597 h 105378"/>
                  <a:gd name="connsiteX1" fmla="*/ 113561 w 116811"/>
                  <a:gd name="connsiteY1" fmla="*/ 3772 h 105378"/>
                  <a:gd name="connsiteX2" fmla="*/ 84986 w 116811"/>
                  <a:gd name="connsiteY2" fmla="*/ 22822 h 105378"/>
                  <a:gd name="connsiteX3" fmla="*/ 70698 w 116811"/>
                  <a:gd name="connsiteY3" fmla="*/ 67272 h 105378"/>
                  <a:gd name="connsiteX4" fmla="*/ 34186 w 116811"/>
                  <a:gd name="connsiteY4" fmla="*/ 100609 h 105378"/>
                  <a:gd name="connsiteX5" fmla="*/ 19898 w 116811"/>
                  <a:gd name="connsiteY5" fmla="*/ 99022 h 105378"/>
                  <a:gd name="connsiteX6" fmla="*/ 67523 w 116811"/>
                  <a:gd name="connsiteY6" fmla="*/ 43459 h 105378"/>
                  <a:gd name="connsiteX7" fmla="*/ 61173 w 116811"/>
                  <a:gd name="connsiteY7" fmla="*/ 11709 h 105378"/>
                  <a:gd name="connsiteX8" fmla="*/ 848 w 116811"/>
                  <a:gd name="connsiteY8" fmla="*/ 597 h 1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11" h="105378">
                    <a:moveTo>
                      <a:pt x="848" y="597"/>
                    </a:moveTo>
                    <a:cubicBezTo>
                      <a:pt x="9579" y="-726"/>
                      <a:pt x="99538" y="68"/>
                      <a:pt x="113561" y="3772"/>
                    </a:cubicBezTo>
                    <a:cubicBezTo>
                      <a:pt x="127584" y="7476"/>
                      <a:pt x="92130" y="12239"/>
                      <a:pt x="84986" y="22822"/>
                    </a:cubicBezTo>
                    <a:cubicBezTo>
                      <a:pt x="77842" y="33405"/>
                      <a:pt x="79165" y="54308"/>
                      <a:pt x="70698" y="67272"/>
                    </a:cubicBezTo>
                    <a:cubicBezTo>
                      <a:pt x="62231" y="80236"/>
                      <a:pt x="42653" y="95317"/>
                      <a:pt x="34186" y="100609"/>
                    </a:cubicBezTo>
                    <a:cubicBezTo>
                      <a:pt x="25719" y="105901"/>
                      <a:pt x="14342" y="108547"/>
                      <a:pt x="19898" y="99022"/>
                    </a:cubicBezTo>
                    <a:cubicBezTo>
                      <a:pt x="25454" y="89497"/>
                      <a:pt x="60644" y="58011"/>
                      <a:pt x="67523" y="43459"/>
                    </a:cubicBezTo>
                    <a:cubicBezTo>
                      <a:pt x="74402" y="28907"/>
                      <a:pt x="68846" y="18059"/>
                      <a:pt x="61173" y="11709"/>
                    </a:cubicBezTo>
                    <a:cubicBezTo>
                      <a:pt x="53500" y="5359"/>
                      <a:pt x="-7883" y="1920"/>
                      <a:pt x="848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0CBAE1DC-F1F8-4A24-A169-7662E14618EC}"/>
                  </a:ext>
                </a:extLst>
              </p:cNvPr>
              <p:cNvSpPr/>
              <p:nvPr/>
            </p:nvSpPr>
            <p:spPr>
              <a:xfrm>
                <a:off x="8427816" y="4493902"/>
                <a:ext cx="235799" cy="273362"/>
              </a:xfrm>
              <a:custGeom>
                <a:avLst/>
                <a:gdLst>
                  <a:gd name="connsiteX0" fmla="*/ 235172 w 235799"/>
                  <a:gd name="connsiteY0" fmla="*/ 311 h 273362"/>
                  <a:gd name="connsiteX1" fmla="*/ 114522 w 235799"/>
                  <a:gd name="connsiteY1" fmla="*/ 87623 h 273362"/>
                  <a:gd name="connsiteX2" fmla="*/ 133572 w 235799"/>
                  <a:gd name="connsiteY2" fmla="*/ 135248 h 273362"/>
                  <a:gd name="connsiteX3" fmla="*/ 63722 w 235799"/>
                  <a:gd name="connsiteY3" fmla="*/ 141598 h 273362"/>
                  <a:gd name="connsiteX4" fmla="*/ 44672 w 235799"/>
                  <a:gd name="connsiteY4" fmla="*/ 176523 h 273362"/>
                  <a:gd name="connsiteX5" fmla="*/ 84359 w 235799"/>
                  <a:gd name="connsiteY5" fmla="*/ 168586 h 273362"/>
                  <a:gd name="connsiteX6" fmla="*/ 46259 w 235799"/>
                  <a:gd name="connsiteY6" fmla="*/ 193986 h 273362"/>
                  <a:gd name="connsiteX7" fmla="*/ 19272 w 235799"/>
                  <a:gd name="connsiteY7" fmla="*/ 224148 h 273362"/>
                  <a:gd name="connsiteX8" fmla="*/ 222 w 235799"/>
                  <a:gd name="connsiteY8" fmla="*/ 271773 h 273362"/>
                  <a:gd name="connsiteX9" fmla="*/ 31972 w 235799"/>
                  <a:gd name="connsiteY9" fmla="*/ 160648 h 273362"/>
                  <a:gd name="connsiteX10" fmla="*/ 54197 w 235799"/>
                  <a:gd name="connsiteY10" fmla="*/ 120961 h 273362"/>
                  <a:gd name="connsiteX11" fmla="*/ 235172 w 235799"/>
                  <a:gd name="connsiteY11" fmla="*/ 311 h 2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799" h="273362">
                    <a:moveTo>
                      <a:pt x="235172" y="311"/>
                    </a:moveTo>
                    <a:cubicBezTo>
                      <a:pt x="245226" y="-5245"/>
                      <a:pt x="131455" y="65134"/>
                      <a:pt x="114522" y="87623"/>
                    </a:cubicBezTo>
                    <a:cubicBezTo>
                      <a:pt x="97589" y="110113"/>
                      <a:pt x="142039" y="126252"/>
                      <a:pt x="133572" y="135248"/>
                    </a:cubicBezTo>
                    <a:cubicBezTo>
                      <a:pt x="125105" y="144244"/>
                      <a:pt x="78539" y="134719"/>
                      <a:pt x="63722" y="141598"/>
                    </a:cubicBezTo>
                    <a:cubicBezTo>
                      <a:pt x="48905" y="148477"/>
                      <a:pt x="41233" y="172025"/>
                      <a:pt x="44672" y="176523"/>
                    </a:cubicBezTo>
                    <a:cubicBezTo>
                      <a:pt x="48111" y="181021"/>
                      <a:pt x="84095" y="165676"/>
                      <a:pt x="84359" y="168586"/>
                    </a:cubicBezTo>
                    <a:cubicBezTo>
                      <a:pt x="84623" y="171496"/>
                      <a:pt x="57107" y="184726"/>
                      <a:pt x="46259" y="193986"/>
                    </a:cubicBezTo>
                    <a:cubicBezTo>
                      <a:pt x="35411" y="203246"/>
                      <a:pt x="26945" y="211184"/>
                      <a:pt x="19272" y="224148"/>
                    </a:cubicBezTo>
                    <a:cubicBezTo>
                      <a:pt x="11599" y="237112"/>
                      <a:pt x="-1895" y="282356"/>
                      <a:pt x="222" y="271773"/>
                    </a:cubicBezTo>
                    <a:cubicBezTo>
                      <a:pt x="2339" y="261190"/>
                      <a:pt x="22976" y="185783"/>
                      <a:pt x="31972" y="160648"/>
                    </a:cubicBezTo>
                    <a:cubicBezTo>
                      <a:pt x="40968" y="135513"/>
                      <a:pt x="21124" y="146361"/>
                      <a:pt x="54197" y="120961"/>
                    </a:cubicBezTo>
                    <a:cubicBezTo>
                      <a:pt x="87270" y="95561"/>
                      <a:pt x="225118" y="5867"/>
                      <a:pt x="235172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E215487A-EE50-4794-AE9D-18668D54E6F1}"/>
                  </a:ext>
                </a:extLst>
              </p:cNvPr>
              <p:cNvSpPr/>
              <p:nvPr/>
            </p:nvSpPr>
            <p:spPr>
              <a:xfrm>
                <a:off x="8059735" y="4671601"/>
                <a:ext cx="209606" cy="180130"/>
              </a:xfrm>
              <a:custGeom>
                <a:avLst/>
                <a:gdLst>
                  <a:gd name="connsiteX0" fmla="*/ 3 w 209606"/>
                  <a:gd name="connsiteY0" fmla="*/ 179799 h 180130"/>
                  <a:gd name="connsiteX1" fmla="*/ 152403 w 209606"/>
                  <a:gd name="connsiteY1" fmla="*/ 63912 h 180130"/>
                  <a:gd name="connsiteX2" fmla="*/ 209553 w 209606"/>
                  <a:gd name="connsiteY2" fmla="*/ 9937 h 180130"/>
                  <a:gd name="connsiteX3" fmla="*/ 144465 w 209606"/>
                  <a:gd name="connsiteY3" fmla="*/ 1999 h 180130"/>
                  <a:gd name="connsiteX4" fmla="*/ 106365 w 209606"/>
                  <a:gd name="connsiteY4" fmla="*/ 33749 h 180130"/>
                  <a:gd name="connsiteX5" fmla="*/ 157165 w 209606"/>
                  <a:gd name="connsiteY5" fmla="*/ 24224 h 180130"/>
                  <a:gd name="connsiteX6" fmla="*/ 3 w 209606"/>
                  <a:gd name="connsiteY6" fmla="*/ 179799 h 18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06" h="180130">
                    <a:moveTo>
                      <a:pt x="3" y="179799"/>
                    </a:moveTo>
                    <a:cubicBezTo>
                      <a:pt x="-791" y="186414"/>
                      <a:pt x="117478" y="92222"/>
                      <a:pt x="152403" y="63912"/>
                    </a:cubicBezTo>
                    <a:cubicBezTo>
                      <a:pt x="187328" y="35602"/>
                      <a:pt x="210876" y="20256"/>
                      <a:pt x="209553" y="9937"/>
                    </a:cubicBezTo>
                    <a:cubicBezTo>
                      <a:pt x="208230" y="-382"/>
                      <a:pt x="161663" y="-1970"/>
                      <a:pt x="144465" y="1999"/>
                    </a:cubicBezTo>
                    <a:cubicBezTo>
                      <a:pt x="127267" y="5968"/>
                      <a:pt x="104248" y="30045"/>
                      <a:pt x="106365" y="33749"/>
                    </a:cubicBezTo>
                    <a:cubicBezTo>
                      <a:pt x="108482" y="37453"/>
                      <a:pt x="171452" y="2793"/>
                      <a:pt x="157165" y="24224"/>
                    </a:cubicBezTo>
                    <a:cubicBezTo>
                      <a:pt x="142878" y="45655"/>
                      <a:pt x="797" y="173184"/>
                      <a:pt x="3" y="179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49F6EE78-C3E9-44A9-A5A1-CB72F72E9BA2}"/>
                  </a:ext>
                </a:extLst>
              </p:cNvPr>
              <p:cNvSpPr/>
              <p:nvPr/>
            </p:nvSpPr>
            <p:spPr>
              <a:xfrm>
                <a:off x="7899353" y="4691679"/>
                <a:ext cx="300919" cy="207484"/>
              </a:xfrm>
              <a:custGeom>
                <a:avLst/>
                <a:gdLst>
                  <a:gd name="connsiteX0" fmla="*/ 300085 w 300919"/>
                  <a:gd name="connsiteY0" fmla="*/ 4146 h 207484"/>
                  <a:gd name="connsiteX1" fmla="*/ 188960 w 300919"/>
                  <a:gd name="connsiteY1" fmla="*/ 145434 h 207484"/>
                  <a:gd name="connsiteX2" fmla="*/ 149272 w 300919"/>
                  <a:gd name="connsiteY2" fmla="*/ 193059 h 207484"/>
                  <a:gd name="connsiteX3" fmla="*/ 61960 w 300919"/>
                  <a:gd name="connsiteY3" fmla="*/ 207346 h 207484"/>
                  <a:gd name="connsiteX4" fmla="*/ 47 w 300919"/>
                  <a:gd name="connsiteY4" fmla="*/ 186709 h 207484"/>
                  <a:gd name="connsiteX5" fmla="*/ 52435 w 300919"/>
                  <a:gd name="connsiteY5" fmla="*/ 167659 h 207484"/>
                  <a:gd name="connsiteX6" fmla="*/ 92122 w 300919"/>
                  <a:gd name="connsiteY6" fmla="*/ 124796 h 207484"/>
                  <a:gd name="connsiteX7" fmla="*/ 193722 w 300919"/>
                  <a:gd name="connsiteY7" fmla="*/ 116859 h 207484"/>
                  <a:gd name="connsiteX8" fmla="*/ 104822 w 300919"/>
                  <a:gd name="connsiteY8" fmla="*/ 132734 h 207484"/>
                  <a:gd name="connsiteX9" fmla="*/ 54022 w 300919"/>
                  <a:gd name="connsiteY9" fmla="*/ 177184 h 207484"/>
                  <a:gd name="connsiteX10" fmla="*/ 138160 w 300919"/>
                  <a:gd name="connsiteY10" fmla="*/ 178771 h 207484"/>
                  <a:gd name="connsiteX11" fmla="*/ 236585 w 300919"/>
                  <a:gd name="connsiteY11" fmla="*/ 48596 h 207484"/>
                  <a:gd name="connsiteX12" fmla="*/ 300085 w 300919"/>
                  <a:gd name="connsiteY12" fmla="*/ 4146 h 2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919" h="207484">
                    <a:moveTo>
                      <a:pt x="300085" y="4146"/>
                    </a:moveTo>
                    <a:cubicBezTo>
                      <a:pt x="292148" y="20286"/>
                      <a:pt x="214095" y="113949"/>
                      <a:pt x="188960" y="145434"/>
                    </a:cubicBezTo>
                    <a:cubicBezTo>
                      <a:pt x="163824" y="176920"/>
                      <a:pt x="170439" y="182740"/>
                      <a:pt x="149272" y="193059"/>
                    </a:cubicBezTo>
                    <a:cubicBezTo>
                      <a:pt x="128105" y="203378"/>
                      <a:pt x="86831" y="208404"/>
                      <a:pt x="61960" y="207346"/>
                    </a:cubicBezTo>
                    <a:cubicBezTo>
                      <a:pt x="37089" y="206288"/>
                      <a:pt x="1634" y="193323"/>
                      <a:pt x="47" y="186709"/>
                    </a:cubicBezTo>
                    <a:cubicBezTo>
                      <a:pt x="-1540" y="180095"/>
                      <a:pt x="37089" y="177978"/>
                      <a:pt x="52435" y="167659"/>
                    </a:cubicBezTo>
                    <a:cubicBezTo>
                      <a:pt x="67781" y="157340"/>
                      <a:pt x="68574" y="133263"/>
                      <a:pt x="92122" y="124796"/>
                    </a:cubicBezTo>
                    <a:cubicBezTo>
                      <a:pt x="115670" y="116329"/>
                      <a:pt x="191605" y="115536"/>
                      <a:pt x="193722" y="116859"/>
                    </a:cubicBezTo>
                    <a:cubicBezTo>
                      <a:pt x="195839" y="118182"/>
                      <a:pt x="128105" y="122680"/>
                      <a:pt x="104822" y="132734"/>
                    </a:cubicBezTo>
                    <a:cubicBezTo>
                      <a:pt x="81539" y="142788"/>
                      <a:pt x="48466" y="169511"/>
                      <a:pt x="54022" y="177184"/>
                    </a:cubicBezTo>
                    <a:cubicBezTo>
                      <a:pt x="59578" y="184857"/>
                      <a:pt x="107733" y="200202"/>
                      <a:pt x="138160" y="178771"/>
                    </a:cubicBezTo>
                    <a:cubicBezTo>
                      <a:pt x="168587" y="157340"/>
                      <a:pt x="215947" y="74790"/>
                      <a:pt x="236585" y="48596"/>
                    </a:cubicBezTo>
                    <a:cubicBezTo>
                      <a:pt x="257222" y="22402"/>
                      <a:pt x="308022" y="-11994"/>
                      <a:pt x="300085" y="4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418EBC73-3BD8-42B2-A979-1F68F3D50359}"/>
                  </a:ext>
                </a:extLst>
              </p:cNvPr>
              <p:cNvSpPr/>
              <p:nvPr/>
            </p:nvSpPr>
            <p:spPr>
              <a:xfrm>
                <a:off x="8050022" y="4748187"/>
                <a:ext cx="235172" cy="219101"/>
              </a:xfrm>
              <a:custGeom>
                <a:avLst/>
                <a:gdLst>
                  <a:gd name="connsiteX0" fmla="*/ 191 w 235172"/>
                  <a:gd name="connsiteY0" fmla="*/ 219101 h 219101"/>
                  <a:gd name="connsiteX1" fmla="*/ 128778 w 235172"/>
                  <a:gd name="connsiteY1" fmla="*/ 122263 h 219101"/>
                  <a:gd name="connsiteX2" fmla="*/ 138303 w 235172"/>
                  <a:gd name="connsiteY2" fmla="*/ 57176 h 219101"/>
                  <a:gd name="connsiteX3" fmla="*/ 235141 w 235172"/>
                  <a:gd name="connsiteY3" fmla="*/ 26 h 219101"/>
                  <a:gd name="connsiteX4" fmla="*/ 127191 w 235172"/>
                  <a:gd name="connsiteY4" fmla="*/ 50826 h 219101"/>
                  <a:gd name="connsiteX5" fmla="*/ 100203 w 235172"/>
                  <a:gd name="connsiteY5" fmla="*/ 123851 h 219101"/>
                  <a:gd name="connsiteX6" fmla="*/ 191 w 235172"/>
                  <a:gd name="connsiteY6" fmla="*/ 219101 h 2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172" h="219101">
                    <a:moveTo>
                      <a:pt x="191" y="219101"/>
                    </a:moveTo>
                    <a:cubicBezTo>
                      <a:pt x="4953" y="218836"/>
                      <a:pt x="105759" y="149250"/>
                      <a:pt x="128778" y="122263"/>
                    </a:cubicBezTo>
                    <a:cubicBezTo>
                      <a:pt x="151797" y="95275"/>
                      <a:pt x="120576" y="77549"/>
                      <a:pt x="138303" y="57176"/>
                    </a:cubicBezTo>
                    <a:cubicBezTo>
                      <a:pt x="156030" y="36803"/>
                      <a:pt x="236993" y="1084"/>
                      <a:pt x="235141" y="26"/>
                    </a:cubicBezTo>
                    <a:cubicBezTo>
                      <a:pt x="233289" y="-1032"/>
                      <a:pt x="149681" y="30189"/>
                      <a:pt x="127191" y="50826"/>
                    </a:cubicBezTo>
                    <a:cubicBezTo>
                      <a:pt x="104701" y="71463"/>
                      <a:pt x="119518" y="97657"/>
                      <a:pt x="100203" y="123851"/>
                    </a:cubicBezTo>
                    <a:cubicBezTo>
                      <a:pt x="80888" y="150045"/>
                      <a:pt x="-4571" y="219366"/>
                      <a:pt x="191" y="219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A2F050FA-A500-4621-B263-5450E95616E4}"/>
                  </a:ext>
                </a:extLst>
              </p:cNvPr>
              <p:cNvSpPr/>
              <p:nvPr/>
            </p:nvSpPr>
            <p:spPr>
              <a:xfrm>
                <a:off x="8081318" y="4921631"/>
                <a:ext cx="91434" cy="98328"/>
              </a:xfrm>
              <a:custGeom>
                <a:avLst/>
                <a:gdLst>
                  <a:gd name="connsiteX0" fmla="*/ 2232 w 91434"/>
                  <a:gd name="connsiteY0" fmla="*/ 98044 h 98328"/>
                  <a:gd name="connsiteX1" fmla="*/ 91132 w 91434"/>
                  <a:gd name="connsiteY1" fmla="*/ 2794 h 98328"/>
                  <a:gd name="connsiteX2" fmla="*/ 30807 w 91434"/>
                  <a:gd name="connsiteY2" fmla="*/ 31369 h 98328"/>
                  <a:gd name="connsiteX3" fmla="*/ 2232 w 91434"/>
                  <a:gd name="connsiteY3" fmla="*/ 98044 h 9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4" h="98328">
                    <a:moveTo>
                      <a:pt x="2232" y="98044"/>
                    </a:moveTo>
                    <a:cubicBezTo>
                      <a:pt x="12286" y="93281"/>
                      <a:pt x="86370" y="13906"/>
                      <a:pt x="91132" y="2794"/>
                    </a:cubicBezTo>
                    <a:cubicBezTo>
                      <a:pt x="95894" y="-8318"/>
                      <a:pt x="42978" y="16288"/>
                      <a:pt x="30807" y="31369"/>
                    </a:cubicBezTo>
                    <a:cubicBezTo>
                      <a:pt x="18636" y="46450"/>
                      <a:pt x="-7822" y="102807"/>
                      <a:pt x="2232" y="98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2146746A-8619-4395-9EBB-94A2209CC988}"/>
                  </a:ext>
                </a:extLst>
              </p:cNvPr>
              <p:cNvSpPr/>
              <p:nvPr/>
            </p:nvSpPr>
            <p:spPr>
              <a:xfrm>
                <a:off x="7691421" y="5012335"/>
                <a:ext cx="165615" cy="148211"/>
              </a:xfrm>
              <a:custGeom>
                <a:avLst/>
                <a:gdLst>
                  <a:gd name="connsiteX0" fmla="*/ 17 w 165615"/>
                  <a:gd name="connsiteY0" fmla="*/ 101003 h 148211"/>
                  <a:gd name="connsiteX1" fmla="*/ 92092 w 165615"/>
                  <a:gd name="connsiteY1" fmla="*/ 127990 h 148211"/>
                  <a:gd name="connsiteX2" fmla="*/ 103204 w 165615"/>
                  <a:gd name="connsiteY2" fmla="*/ 145453 h 148211"/>
                  <a:gd name="connsiteX3" fmla="*/ 125429 w 165615"/>
                  <a:gd name="connsiteY3" fmla="*/ 67665 h 148211"/>
                  <a:gd name="connsiteX4" fmla="*/ 165117 w 165615"/>
                  <a:gd name="connsiteY4" fmla="*/ 2578 h 148211"/>
                  <a:gd name="connsiteX5" fmla="*/ 95267 w 165615"/>
                  <a:gd name="connsiteY5" fmla="*/ 13690 h 148211"/>
                  <a:gd name="connsiteX6" fmla="*/ 134954 w 165615"/>
                  <a:gd name="connsiteY6" fmla="*/ 20040 h 148211"/>
                  <a:gd name="connsiteX7" fmla="*/ 103204 w 165615"/>
                  <a:gd name="connsiteY7" fmla="*/ 77190 h 148211"/>
                  <a:gd name="connsiteX8" fmla="*/ 100029 w 165615"/>
                  <a:gd name="connsiteY8" fmla="*/ 120053 h 148211"/>
                  <a:gd name="connsiteX9" fmla="*/ 17 w 165615"/>
                  <a:gd name="connsiteY9" fmla="*/ 101003 h 14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5" h="148211">
                    <a:moveTo>
                      <a:pt x="17" y="101003"/>
                    </a:moveTo>
                    <a:cubicBezTo>
                      <a:pt x="-1306" y="102326"/>
                      <a:pt x="74894" y="120582"/>
                      <a:pt x="92092" y="127990"/>
                    </a:cubicBezTo>
                    <a:cubicBezTo>
                      <a:pt x="109290" y="135398"/>
                      <a:pt x="97648" y="155507"/>
                      <a:pt x="103204" y="145453"/>
                    </a:cubicBezTo>
                    <a:cubicBezTo>
                      <a:pt x="108760" y="135399"/>
                      <a:pt x="115110" y="91477"/>
                      <a:pt x="125429" y="67665"/>
                    </a:cubicBezTo>
                    <a:cubicBezTo>
                      <a:pt x="135748" y="43853"/>
                      <a:pt x="170144" y="11574"/>
                      <a:pt x="165117" y="2578"/>
                    </a:cubicBezTo>
                    <a:cubicBezTo>
                      <a:pt x="160090" y="-6418"/>
                      <a:pt x="100294" y="10780"/>
                      <a:pt x="95267" y="13690"/>
                    </a:cubicBezTo>
                    <a:cubicBezTo>
                      <a:pt x="90240" y="16600"/>
                      <a:pt x="133631" y="9457"/>
                      <a:pt x="134954" y="20040"/>
                    </a:cubicBezTo>
                    <a:cubicBezTo>
                      <a:pt x="136277" y="30623"/>
                      <a:pt x="109025" y="60521"/>
                      <a:pt x="103204" y="77190"/>
                    </a:cubicBezTo>
                    <a:cubicBezTo>
                      <a:pt x="97383" y="93859"/>
                      <a:pt x="115639" y="117407"/>
                      <a:pt x="100029" y="120053"/>
                    </a:cubicBezTo>
                    <a:cubicBezTo>
                      <a:pt x="84419" y="122699"/>
                      <a:pt x="1340" y="99680"/>
                      <a:pt x="17" y="10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B28291AB-31C8-4E2A-9549-E994032383E3}"/>
                  </a:ext>
                </a:extLst>
              </p:cNvPr>
              <p:cNvSpPr/>
              <p:nvPr/>
            </p:nvSpPr>
            <p:spPr>
              <a:xfrm>
                <a:off x="7718832" y="5025977"/>
                <a:ext cx="90228" cy="82647"/>
              </a:xfrm>
              <a:custGeom>
                <a:avLst/>
                <a:gdLst>
                  <a:gd name="connsiteX0" fmla="*/ 90081 w 90228"/>
                  <a:gd name="connsiteY0" fmla="*/ 48 h 82647"/>
                  <a:gd name="connsiteX1" fmla="*/ 23406 w 90228"/>
                  <a:gd name="connsiteY1" fmla="*/ 44498 h 82647"/>
                  <a:gd name="connsiteX2" fmla="*/ 15468 w 90228"/>
                  <a:gd name="connsiteY2" fmla="*/ 82598 h 82647"/>
                  <a:gd name="connsiteX3" fmla="*/ 2768 w 90228"/>
                  <a:gd name="connsiteY3" fmla="*/ 36561 h 82647"/>
                  <a:gd name="connsiteX4" fmla="*/ 90081 w 90228"/>
                  <a:gd name="connsiteY4" fmla="*/ 48 h 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28" h="82647">
                    <a:moveTo>
                      <a:pt x="90081" y="48"/>
                    </a:moveTo>
                    <a:cubicBezTo>
                      <a:pt x="93521" y="1371"/>
                      <a:pt x="35841" y="30740"/>
                      <a:pt x="23406" y="44498"/>
                    </a:cubicBezTo>
                    <a:cubicBezTo>
                      <a:pt x="10971" y="58256"/>
                      <a:pt x="18908" y="83921"/>
                      <a:pt x="15468" y="82598"/>
                    </a:cubicBezTo>
                    <a:cubicBezTo>
                      <a:pt x="12028" y="81275"/>
                      <a:pt x="-7022" y="48467"/>
                      <a:pt x="2768" y="36561"/>
                    </a:cubicBezTo>
                    <a:cubicBezTo>
                      <a:pt x="12558" y="24655"/>
                      <a:pt x="86641" y="-1275"/>
                      <a:pt x="9008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A4FDED93-B191-470A-9C29-CDB542573EDB}"/>
                  </a:ext>
                </a:extLst>
              </p:cNvPr>
              <p:cNvSpPr/>
              <p:nvPr/>
            </p:nvSpPr>
            <p:spPr>
              <a:xfrm>
                <a:off x="7804150" y="4993583"/>
                <a:ext cx="162236" cy="177356"/>
              </a:xfrm>
              <a:custGeom>
                <a:avLst/>
                <a:gdLst>
                  <a:gd name="connsiteX0" fmla="*/ 0 w 162236"/>
                  <a:gd name="connsiteY0" fmla="*/ 176905 h 177356"/>
                  <a:gd name="connsiteX1" fmla="*/ 80963 w 162236"/>
                  <a:gd name="connsiteY1" fmla="*/ 156267 h 177356"/>
                  <a:gd name="connsiteX2" fmla="*/ 103188 w 162236"/>
                  <a:gd name="connsiteY2" fmla="*/ 119755 h 177356"/>
                  <a:gd name="connsiteX3" fmla="*/ 112713 w 162236"/>
                  <a:gd name="connsiteY3" fmla="*/ 80067 h 177356"/>
                  <a:gd name="connsiteX4" fmla="*/ 127000 w 162236"/>
                  <a:gd name="connsiteY4" fmla="*/ 61017 h 177356"/>
                  <a:gd name="connsiteX5" fmla="*/ 161925 w 162236"/>
                  <a:gd name="connsiteY5" fmla="*/ 2280 h 177356"/>
                  <a:gd name="connsiteX6" fmla="*/ 104775 w 162236"/>
                  <a:gd name="connsiteY6" fmla="*/ 18155 h 177356"/>
                  <a:gd name="connsiteX7" fmla="*/ 20638 w 162236"/>
                  <a:gd name="connsiteY7" fmla="*/ 75305 h 177356"/>
                  <a:gd name="connsiteX8" fmla="*/ 136525 w 162236"/>
                  <a:gd name="connsiteY8" fmla="*/ 37205 h 177356"/>
                  <a:gd name="connsiteX9" fmla="*/ 61913 w 162236"/>
                  <a:gd name="connsiteY9" fmla="*/ 94355 h 177356"/>
                  <a:gd name="connsiteX10" fmla="*/ 100013 w 162236"/>
                  <a:gd name="connsiteY10" fmla="*/ 99117 h 177356"/>
                  <a:gd name="connsiteX11" fmla="*/ 79375 w 162236"/>
                  <a:gd name="connsiteY11" fmla="*/ 137217 h 177356"/>
                  <a:gd name="connsiteX12" fmla="*/ 0 w 162236"/>
                  <a:gd name="connsiteY12" fmla="*/ 176905 h 1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236" h="177356">
                    <a:moveTo>
                      <a:pt x="0" y="176905"/>
                    </a:moveTo>
                    <a:cubicBezTo>
                      <a:pt x="265" y="180080"/>
                      <a:pt x="63765" y="165792"/>
                      <a:pt x="80963" y="156267"/>
                    </a:cubicBezTo>
                    <a:cubicBezTo>
                      <a:pt x="98161" y="146742"/>
                      <a:pt x="97896" y="132455"/>
                      <a:pt x="103188" y="119755"/>
                    </a:cubicBezTo>
                    <a:cubicBezTo>
                      <a:pt x="108480" y="107055"/>
                      <a:pt x="108744" y="89857"/>
                      <a:pt x="112713" y="80067"/>
                    </a:cubicBezTo>
                    <a:cubicBezTo>
                      <a:pt x="116682" y="70277"/>
                      <a:pt x="118798" y="73981"/>
                      <a:pt x="127000" y="61017"/>
                    </a:cubicBezTo>
                    <a:cubicBezTo>
                      <a:pt x="135202" y="48053"/>
                      <a:pt x="165629" y="9424"/>
                      <a:pt x="161925" y="2280"/>
                    </a:cubicBezTo>
                    <a:cubicBezTo>
                      <a:pt x="158221" y="-4864"/>
                      <a:pt x="128323" y="5984"/>
                      <a:pt x="104775" y="18155"/>
                    </a:cubicBezTo>
                    <a:cubicBezTo>
                      <a:pt x="81227" y="30326"/>
                      <a:pt x="15346" y="72130"/>
                      <a:pt x="20638" y="75305"/>
                    </a:cubicBezTo>
                    <a:cubicBezTo>
                      <a:pt x="25930" y="78480"/>
                      <a:pt x="129646" y="34030"/>
                      <a:pt x="136525" y="37205"/>
                    </a:cubicBezTo>
                    <a:cubicBezTo>
                      <a:pt x="143404" y="40380"/>
                      <a:pt x="67998" y="84036"/>
                      <a:pt x="61913" y="94355"/>
                    </a:cubicBezTo>
                    <a:cubicBezTo>
                      <a:pt x="55828" y="104674"/>
                      <a:pt x="97103" y="91973"/>
                      <a:pt x="100013" y="99117"/>
                    </a:cubicBezTo>
                    <a:cubicBezTo>
                      <a:pt x="102923" y="106261"/>
                      <a:pt x="95250" y="126898"/>
                      <a:pt x="79375" y="137217"/>
                    </a:cubicBezTo>
                    <a:cubicBezTo>
                      <a:pt x="63500" y="147536"/>
                      <a:pt x="-265" y="173730"/>
                      <a:pt x="0" y="1769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372C81F8-CE80-4CDF-A0A5-39A3C1AE7F82}"/>
                  </a:ext>
                </a:extLst>
              </p:cNvPr>
              <p:cNvSpPr/>
              <p:nvPr/>
            </p:nvSpPr>
            <p:spPr>
              <a:xfrm>
                <a:off x="7595114" y="5110162"/>
                <a:ext cx="197926" cy="163699"/>
              </a:xfrm>
              <a:custGeom>
                <a:avLst/>
                <a:gdLst>
                  <a:gd name="connsiteX0" fmla="*/ 155061 w 197926"/>
                  <a:gd name="connsiteY0" fmla="*/ 1 h 163699"/>
                  <a:gd name="connsiteX1" fmla="*/ 4249 w 197926"/>
                  <a:gd name="connsiteY1" fmla="*/ 66676 h 163699"/>
                  <a:gd name="connsiteX2" fmla="*/ 43936 w 197926"/>
                  <a:gd name="connsiteY2" fmla="*/ 106363 h 163699"/>
                  <a:gd name="connsiteX3" fmla="*/ 69336 w 197926"/>
                  <a:gd name="connsiteY3" fmla="*/ 115888 h 163699"/>
                  <a:gd name="connsiteX4" fmla="*/ 37586 w 197926"/>
                  <a:gd name="connsiteY4" fmla="*/ 163513 h 163699"/>
                  <a:gd name="connsiteX5" fmla="*/ 113786 w 197926"/>
                  <a:gd name="connsiteY5" fmla="*/ 131763 h 163699"/>
                  <a:gd name="connsiteX6" fmla="*/ 166174 w 197926"/>
                  <a:gd name="connsiteY6" fmla="*/ 114301 h 163699"/>
                  <a:gd name="connsiteX7" fmla="*/ 197924 w 197926"/>
                  <a:gd name="connsiteY7" fmla="*/ 36513 h 163699"/>
                  <a:gd name="connsiteX8" fmla="*/ 164586 w 197926"/>
                  <a:gd name="connsiteY8" fmla="*/ 100013 h 163699"/>
                  <a:gd name="connsiteX9" fmla="*/ 88386 w 197926"/>
                  <a:gd name="connsiteY9" fmla="*/ 123826 h 163699"/>
                  <a:gd name="connsiteX10" fmla="*/ 66161 w 197926"/>
                  <a:gd name="connsiteY10" fmla="*/ 133351 h 163699"/>
                  <a:gd name="connsiteX11" fmla="*/ 47111 w 197926"/>
                  <a:gd name="connsiteY11" fmla="*/ 84138 h 163699"/>
                  <a:gd name="connsiteX12" fmla="*/ 28061 w 197926"/>
                  <a:gd name="connsiteY12" fmla="*/ 68263 h 163699"/>
                  <a:gd name="connsiteX13" fmla="*/ 155061 w 197926"/>
                  <a:gd name="connsiteY13" fmla="*/ 1 h 16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26" h="163699">
                    <a:moveTo>
                      <a:pt x="155061" y="1"/>
                    </a:moveTo>
                    <a:cubicBezTo>
                      <a:pt x="151092" y="-263"/>
                      <a:pt x="22770" y="48949"/>
                      <a:pt x="4249" y="66676"/>
                    </a:cubicBezTo>
                    <a:cubicBezTo>
                      <a:pt x="-14272" y="84403"/>
                      <a:pt x="33088" y="98161"/>
                      <a:pt x="43936" y="106363"/>
                    </a:cubicBezTo>
                    <a:cubicBezTo>
                      <a:pt x="54784" y="114565"/>
                      <a:pt x="70394" y="106363"/>
                      <a:pt x="69336" y="115888"/>
                    </a:cubicBezTo>
                    <a:cubicBezTo>
                      <a:pt x="68278" y="125413"/>
                      <a:pt x="30178" y="160867"/>
                      <a:pt x="37586" y="163513"/>
                    </a:cubicBezTo>
                    <a:cubicBezTo>
                      <a:pt x="44994" y="166159"/>
                      <a:pt x="92355" y="139965"/>
                      <a:pt x="113786" y="131763"/>
                    </a:cubicBezTo>
                    <a:cubicBezTo>
                      <a:pt x="135217" y="123561"/>
                      <a:pt x="152151" y="130176"/>
                      <a:pt x="166174" y="114301"/>
                    </a:cubicBezTo>
                    <a:cubicBezTo>
                      <a:pt x="180197" y="98426"/>
                      <a:pt x="198189" y="38894"/>
                      <a:pt x="197924" y="36513"/>
                    </a:cubicBezTo>
                    <a:cubicBezTo>
                      <a:pt x="197659" y="34132"/>
                      <a:pt x="182842" y="85461"/>
                      <a:pt x="164586" y="100013"/>
                    </a:cubicBezTo>
                    <a:cubicBezTo>
                      <a:pt x="146330" y="114565"/>
                      <a:pt x="104790" y="118270"/>
                      <a:pt x="88386" y="123826"/>
                    </a:cubicBezTo>
                    <a:cubicBezTo>
                      <a:pt x="71982" y="129382"/>
                      <a:pt x="73040" y="139966"/>
                      <a:pt x="66161" y="133351"/>
                    </a:cubicBezTo>
                    <a:cubicBezTo>
                      <a:pt x="59282" y="126736"/>
                      <a:pt x="53461" y="94986"/>
                      <a:pt x="47111" y="84138"/>
                    </a:cubicBezTo>
                    <a:cubicBezTo>
                      <a:pt x="40761" y="73290"/>
                      <a:pt x="10598" y="79640"/>
                      <a:pt x="28061" y="68263"/>
                    </a:cubicBezTo>
                    <a:cubicBezTo>
                      <a:pt x="45524" y="56886"/>
                      <a:pt x="159030" y="265"/>
                      <a:pt x="1550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76886079-5DC4-4C83-91AA-804EBBB168DA}"/>
                  </a:ext>
                </a:extLst>
              </p:cNvPr>
              <p:cNvSpPr/>
              <p:nvPr/>
            </p:nvSpPr>
            <p:spPr>
              <a:xfrm>
                <a:off x="7649192" y="5132384"/>
                <a:ext cx="152269" cy="104788"/>
              </a:xfrm>
              <a:custGeom>
                <a:avLst/>
                <a:gdLst>
                  <a:gd name="connsiteX0" fmla="*/ 151783 w 152269"/>
                  <a:gd name="connsiteY0" fmla="*/ 4 h 104788"/>
                  <a:gd name="connsiteX1" fmla="*/ 56533 w 152269"/>
                  <a:gd name="connsiteY1" fmla="*/ 66679 h 104788"/>
                  <a:gd name="connsiteX2" fmla="*/ 12083 w 152269"/>
                  <a:gd name="connsiteY2" fmla="*/ 104779 h 104788"/>
                  <a:gd name="connsiteX3" fmla="*/ 12083 w 152269"/>
                  <a:gd name="connsiteY3" fmla="*/ 63504 h 104788"/>
                  <a:gd name="connsiteX4" fmla="*/ 151783 w 152269"/>
                  <a:gd name="connsiteY4" fmla="*/ 4 h 1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69" h="104788">
                    <a:moveTo>
                      <a:pt x="151783" y="4"/>
                    </a:moveTo>
                    <a:cubicBezTo>
                      <a:pt x="159191" y="533"/>
                      <a:pt x="79816" y="49217"/>
                      <a:pt x="56533" y="66679"/>
                    </a:cubicBezTo>
                    <a:cubicBezTo>
                      <a:pt x="33250" y="84142"/>
                      <a:pt x="19491" y="105308"/>
                      <a:pt x="12083" y="104779"/>
                    </a:cubicBezTo>
                    <a:cubicBezTo>
                      <a:pt x="4675" y="104250"/>
                      <a:pt x="-10936" y="79379"/>
                      <a:pt x="12083" y="63504"/>
                    </a:cubicBezTo>
                    <a:cubicBezTo>
                      <a:pt x="35102" y="47629"/>
                      <a:pt x="144375" y="-525"/>
                      <a:pt x="15178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5FFD10E2-A37A-422B-8742-515CB4074DF5}"/>
                  </a:ext>
                </a:extLst>
              </p:cNvPr>
              <p:cNvSpPr/>
              <p:nvPr/>
            </p:nvSpPr>
            <p:spPr>
              <a:xfrm>
                <a:off x="7427726" y="5426774"/>
                <a:ext cx="253035" cy="116106"/>
              </a:xfrm>
              <a:custGeom>
                <a:avLst/>
                <a:gdLst>
                  <a:gd name="connsiteX0" fmla="*/ 244662 w 253035"/>
                  <a:gd name="connsiteY0" fmla="*/ 38989 h 116106"/>
                  <a:gd name="connsiteX1" fmla="*/ 195449 w 253035"/>
                  <a:gd name="connsiteY1" fmla="*/ 2476 h 116106"/>
                  <a:gd name="connsiteX2" fmla="*/ 3362 w 253035"/>
                  <a:gd name="connsiteY2" fmla="*/ 110426 h 116106"/>
                  <a:gd name="connsiteX3" fmla="*/ 79562 w 253035"/>
                  <a:gd name="connsiteY3" fmla="*/ 102489 h 116106"/>
                  <a:gd name="connsiteX4" fmla="*/ 162112 w 253035"/>
                  <a:gd name="connsiteY4" fmla="*/ 115189 h 116106"/>
                  <a:gd name="connsiteX5" fmla="*/ 47812 w 253035"/>
                  <a:gd name="connsiteY5" fmla="*/ 88201 h 116106"/>
                  <a:gd name="connsiteX6" fmla="*/ 244662 w 253035"/>
                  <a:gd name="connsiteY6" fmla="*/ 38989 h 1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35" h="116106">
                    <a:moveTo>
                      <a:pt x="244662" y="38989"/>
                    </a:moveTo>
                    <a:cubicBezTo>
                      <a:pt x="269268" y="24701"/>
                      <a:pt x="235666" y="-9430"/>
                      <a:pt x="195449" y="2476"/>
                    </a:cubicBezTo>
                    <a:cubicBezTo>
                      <a:pt x="155232" y="14382"/>
                      <a:pt x="22676" y="93757"/>
                      <a:pt x="3362" y="110426"/>
                    </a:cubicBezTo>
                    <a:cubicBezTo>
                      <a:pt x="-15953" y="127095"/>
                      <a:pt x="53104" y="101695"/>
                      <a:pt x="79562" y="102489"/>
                    </a:cubicBezTo>
                    <a:cubicBezTo>
                      <a:pt x="106020" y="103283"/>
                      <a:pt x="167404" y="117570"/>
                      <a:pt x="162112" y="115189"/>
                    </a:cubicBezTo>
                    <a:cubicBezTo>
                      <a:pt x="156820" y="112808"/>
                      <a:pt x="40404" y="104341"/>
                      <a:pt x="47812" y="88201"/>
                    </a:cubicBezTo>
                    <a:cubicBezTo>
                      <a:pt x="55220" y="72061"/>
                      <a:pt x="220056" y="53277"/>
                      <a:pt x="244662" y="3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4B24D22E-4ACD-4036-9081-EA7BE926C4A1}"/>
                  </a:ext>
                </a:extLst>
              </p:cNvPr>
              <p:cNvSpPr/>
              <p:nvPr/>
            </p:nvSpPr>
            <p:spPr>
              <a:xfrm>
                <a:off x="7553288" y="5207747"/>
                <a:ext cx="320876" cy="186870"/>
              </a:xfrm>
              <a:custGeom>
                <a:avLst/>
                <a:gdLst>
                  <a:gd name="connsiteX0" fmla="*/ 37 w 320876"/>
                  <a:gd name="connsiteY0" fmla="*/ 186578 h 186870"/>
                  <a:gd name="connsiteX1" fmla="*/ 169900 w 320876"/>
                  <a:gd name="connsiteY1" fmla="*/ 134191 h 186870"/>
                  <a:gd name="connsiteX2" fmla="*/ 209587 w 320876"/>
                  <a:gd name="connsiteY2" fmla="*/ 104028 h 186870"/>
                  <a:gd name="connsiteX3" fmla="*/ 320712 w 320876"/>
                  <a:gd name="connsiteY3" fmla="*/ 841 h 186870"/>
                  <a:gd name="connsiteX4" fmla="*/ 233400 w 320876"/>
                  <a:gd name="connsiteY4" fmla="*/ 57991 h 186870"/>
                  <a:gd name="connsiteX5" fmla="*/ 185775 w 320876"/>
                  <a:gd name="connsiteY5" fmla="*/ 108791 h 186870"/>
                  <a:gd name="connsiteX6" fmla="*/ 37 w 320876"/>
                  <a:gd name="connsiteY6" fmla="*/ 186578 h 18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76" h="186870">
                    <a:moveTo>
                      <a:pt x="37" y="186578"/>
                    </a:moveTo>
                    <a:cubicBezTo>
                      <a:pt x="-2609" y="190811"/>
                      <a:pt x="134975" y="147949"/>
                      <a:pt x="169900" y="134191"/>
                    </a:cubicBezTo>
                    <a:cubicBezTo>
                      <a:pt x="204825" y="120433"/>
                      <a:pt x="184452" y="126253"/>
                      <a:pt x="209587" y="104028"/>
                    </a:cubicBezTo>
                    <a:cubicBezTo>
                      <a:pt x="234722" y="81803"/>
                      <a:pt x="316743" y="8514"/>
                      <a:pt x="320712" y="841"/>
                    </a:cubicBezTo>
                    <a:cubicBezTo>
                      <a:pt x="324681" y="-6832"/>
                      <a:pt x="255889" y="39999"/>
                      <a:pt x="233400" y="57991"/>
                    </a:cubicBezTo>
                    <a:cubicBezTo>
                      <a:pt x="210911" y="75983"/>
                      <a:pt x="223610" y="87889"/>
                      <a:pt x="185775" y="108791"/>
                    </a:cubicBezTo>
                    <a:cubicBezTo>
                      <a:pt x="147940" y="129693"/>
                      <a:pt x="2683" y="182345"/>
                      <a:pt x="37" y="1865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1410E47-C4BD-4F5D-AEEF-B67C3A6D67E5}"/>
                  </a:ext>
                </a:extLst>
              </p:cNvPr>
              <p:cNvSpPr/>
              <p:nvPr/>
            </p:nvSpPr>
            <p:spPr>
              <a:xfrm>
                <a:off x="7528961" y="5202143"/>
                <a:ext cx="369765" cy="204937"/>
              </a:xfrm>
              <a:custGeom>
                <a:avLst/>
                <a:gdLst>
                  <a:gd name="connsiteX0" fmla="*/ 2139 w 369765"/>
                  <a:gd name="connsiteY0" fmla="*/ 204882 h 204937"/>
                  <a:gd name="connsiteX1" fmla="*/ 143427 w 369765"/>
                  <a:gd name="connsiteY1" fmla="*/ 109632 h 204937"/>
                  <a:gd name="connsiteX2" fmla="*/ 225977 w 369765"/>
                  <a:gd name="connsiteY2" fmla="*/ 106457 h 204937"/>
                  <a:gd name="connsiteX3" fmla="*/ 359327 w 369765"/>
                  <a:gd name="connsiteY3" fmla="*/ 41370 h 204937"/>
                  <a:gd name="connsiteX4" fmla="*/ 356152 w 369765"/>
                  <a:gd name="connsiteY4" fmla="*/ 95 h 204937"/>
                  <a:gd name="connsiteX5" fmla="*/ 316464 w 369765"/>
                  <a:gd name="connsiteY5" fmla="*/ 52482 h 204937"/>
                  <a:gd name="connsiteX6" fmla="*/ 143427 w 369765"/>
                  <a:gd name="connsiteY6" fmla="*/ 130270 h 204937"/>
                  <a:gd name="connsiteX7" fmla="*/ 62464 w 369765"/>
                  <a:gd name="connsiteY7" fmla="*/ 123920 h 204937"/>
                  <a:gd name="connsiteX8" fmla="*/ 2139 w 369765"/>
                  <a:gd name="connsiteY8" fmla="*/ 204882 h 2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65" h="204937">
                    <a:moveTo>
                      <a:pt x="2139" y="204882"/>
                    </a:moveTo>
                    <a:cubicBezTo>
                      <a:pt x="15633" y="202501"/>
                      <a:pt x="106121" y="126036"/>
                      <a:pt x="143427" y="109632"/>
                    </a:cubicBezTo>
                    <a:cubicBezTo>
                      <a:pt x="180733" y="93228"/>
                      <a:pt x="189994" y="117834"/>
                      <a:pt x="225977" y="106457"/>
                    </a:cubicBezTo>
                    <a:cubicBezTo>
                      <a:pt x="261960" y="95080"/>
                      <a:pt x="337631" y="59097"/>
                      <a:pt x="359327" y="41370"/>
                    </a:cubicBezTo>
                    <a:cubicBezTo>
                      <a:pt x="381023" y="23643"/>
                      <a:pt x="363296" y="-1757"/>
                      <a:pt x="356152" y="95"/>
                    </a:cubicBezTo>
                    <a:cubicBezTo>
                      <a:pt x="349008" y="1947"/>
                      <a:pt x="351918" y="30786"/>
                      <a:pt x="316464" y="52482"/>
                    </a:cubicBezTo>
                    <a:cubicBezTo>
                      <a:pt x="281010" y="74178"/>
                      <a:pt x="185760" y="118364"/>
                      <a:pt x="143427" y="130270"/>
                    </a:cubicBezTo>
                    <a:cubicBezTo>
                      <a:pt x="101094" y="142176"/>
                      <a:pt x="82308" y="116247"/>
                      <a:pt x="62464" y="123920"/>
                    </a:cubicBezTo>
                    <a:cubicBezTo>
                      <a:pt x="42620" y="131593"/>
                      <a:pt x="-11355" y="207263"/>
                      <a:pt x="2139" y="204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C6CE0CA1-B7BF-4E71-A51E-5E7CCAAB4F1D}"/>
                  </a:ext>
                </a:extLst>
              </p:cNvPr>
              <p:cNvSpPr/>
              <p:nvPr/>
            </p:nvSpPr>
            <p:spPr>
              <a:xfrm>
                <a:off x="8169736" y="3676354"/>
                <a:ext cx="710878" cy="879247"/>
              </a:xfrm>
              <a:custGeom>
                <a:avLst/>
                <a:gdLst>
                  <a:gd name="connsiteX0" fmla="*/ 705447 w 710878"/>
                  <a:gd name="connsiteY0" fmla="*/ 4529 h 879247"/>
                  <a:gd name="connsiteX1" fmla="*/ 576331 w 710878"/>
                  <a:gd name="connsiteY1" fmla="*/ 188679 h 879247"/>
                  <a:gd name="connsiteX2" fmla="*/ 451447 w 710878"/>
                  <a:gd name="connsiteY2" fmla="*/ 319913 h 879247"/>
                  <a:gd name="connsiteX3" fmla="*/ 411231 w 710878"/>
                  <a:gd name="connsiteY3" fmla="*/ 391879 h 879247"/>
                  <a:gd name="connsiteX4" fmla="*/ 150881 w 710878"/>
                  <a:gd name="connsiteY4" fmla="*/ 743246 h 879247"/>
                  <a:gd name="connsiteX5" fmla="*/ 597 w 710878"/>
                  <a:gd name="connsiteY5" fmla="*/ 876596 h 879247"/>
                  <a:gd name="connsiteX6" fmla="*/ 203797 w 710878"/>
                  <a:gd name="connsiteY6" fmla="*/ 639529 h 879247"/>
                  <a:gd name="connsiteX7" fmla="*/ 383714 w 710878"/>
                  <a:gd name="connsiteY7" fmla="*/ 391879 h 879247"/>
                  <a:gd name="connsiteX8" fmla="*/ 705447 w 710878"/>
                  <a:gd name="connsiteY8" fmla="*/ 4529 h 8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878" h="879247">
                    <a:moveTo>
                      <a:pt x="705447" y="4529"/>
                    </a:moveTo>
                    <a:cubicBezTo>
                      <a:pt x="737550" y="-29338"/>
                      <a:pt x="618664" y="136115"/>
                      <a:pt x="576331" y="188679"/>
                    </a:cubicBezTo>
                    <a:cubicBezTo>
                      <a:pt x="533998" y="241243"/>
                      <a:pt x="478964" y="286046"/>
                      <a:pt x="451447" y="319913"/>
                    </a:cubicBezTo>
                    <a:cubicBezTo>
                      <a:pt x="423930" y="353780"/>
                      <a:pt x="461325" y="321324"/>
                      <a:pt x="411231" y="391879"/>
                    </a:cubicBezTo>
                    <a:cubicBezTo>
                      <a:pt x="361137" y="462434"/>
                      <a:pt x="219320" y="662460"/>
                      <a:pt x="150881" y="743246"/>
                    </a:cubicBezTo>
                    <a:cubicBezTo>
                      <a:pt x="82442" y="824032"/>
                      <a:pt x="-8222" y="893882"/>
                      <a:pt x="597" y="876596"/>
                    </a:cubicBezTo>
                    <a:cubicBezTo>
                      <a:pt x="9416" y="859310"/>
                      <a:pt x="139944" y="720315"/>
                      <a:pt x="203797" y="639529"/>
                    </a:cubicBezTo>
                    <a:cubicBezTo>
                      <a:pt x="267650" y="558743"/>
                      <a:pt x="302928" y="495948"/>
                      <a:pt x="383714" y="391879"/>
                    </a:cubicBezTo>
                    <a:cubicBezTo>
                      <a:pt x="464500" y="287810"/>
                      <a:pt x="673344" y="38396"/>
                      <a:pt x="705447" y="4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65CDE112-BF17-4AA2-B8A2-41A77924BDC1}"/>
                  </a:ext>
                </a:extLst>
              </p:cNvPr>
              <p:cNvSpPr/>
              <p:nvPr/>
            </p:nvSpPr>
            <p:spPr>
              <a:xfrm>
                <a:off x="7671095" y="3941678"/>
                <a:ext cx="928928" cy="467488"/>
              </a:xfrm>
              <a:custGeom>
                <a:avLst/>
                <a:gdLst>
                  <a:gd name="connsiteX0" fmla="*/ 39393 w 928928"/>
                  <a:gd name="connsiteY0" fmla="*/ 454110 h 467488"/>
                  <a:gd name="connsiteX1" fmla="*/ 602955 w 928928"/>
                  <a:gd name="connsiteY1" fmla="*/ 206460 h 467488"/>
                  <a:gd name="connsiteX2" fmla="*/ 928393 w 928928"/>
                  <a:gd name="connsiteY2" fmla="*/ 85 h 467488"/>
                  <a:gd name="connsiteX3" fmla="*/ 531518 w 928928"/>
                  <a:gd name="connsiteY3" fmla="*/ 230272 h 467488"/>
                  <a:gd name="connsiteX4" fmla="*/ 98130 w 928928"/>
                  <a:gd name="connsiteY4" fmla="*/ 414422 h 467488"/>
                  <a:gd name="connsiteX5" fmla="*/ 39393 w 928928"/>
                  <a:gd name="connsiteY5" fmla="*/ 454110 h 4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928" h="467488">
                    <a:moveTo>
                      <a:pt x="39393" y="454110"/>
                    </a:moveTo>
                    <a:cubicBezTo>
                      <a:pt x="123530" y="419450"/>
                      <a:pt x="454788" y="282131"/>
                      <a:pt x="602955" y="206460"/>
                    </a:cubicBezTo>
                    <a:cubicBezTo>
                      <a:pt x="751122" y="130789"/>
                      <a:pt x="940299" y="-3884"/>
                      <a:pt x="928393" y="85"/>
                    </a:cubicBezTo>
                    <a:cubicBezTo>
                      <a:pt x="916487" y="4054"/>
                      <a:pt x="669895" y="161216"/>
                      <a:pt x="531518" y="230272"/>
                    </a:cubicBezTo>
                    <a:cubicBezTo>
                      <a:pt x="393141" y="299328"/>
                      <a:pt x="175653" y="379762"/>
                      <a:pt x="98130" y="414422"/>
                    </a:cubicBezTo>
                    <a:cubicBezTo>
                      <a:pt x="20607" y="449082"/>
                      <a:pt x="-44744" y="488770"/>
                      <a:pt x="39393" y="454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83E209A2-F63E-4347-92AF-2900799FFA3A}"/>
                  </a:ext>
                </a:extLst>
              </p:cNvPr>
              <p:cNvSpPr/>
              <p:nvPr/>
            </p:nvSpPr>
            <p:spPr>
              <a:xfrm>
                <a:off x="7588904" y="4384322"/>
                <a:ext cx="168790" cy="702437"/>
              </a:xfrm>
              <a:custGeom>
                <a:avLst/>
                <a:gdLst>
                  <a:gd name="connsiteX0" fmla="*/ 167621 w 168790"/>
                  <a:gd name="connsiteY0" fmla="*/ 353 h 702437"/>
                  <a:gd name="connsiteX1" fmla="*/ 99359 w 168790"/>
                  <a:gd name="connsiteY1" fmla="*/ 311503 h 702437"/>
                  <a:gd name="connsiteX2" fmla="*/ 2521 w 168790"/>
                  <a:gd name="connsiteY2" fmla="*/ 686153 h 702437"/>
                  <a:gd name="connsiteX3" fmla="*/ 37446 w 168790"/>
                  <a:gd name="connsiteY3" fmla="*/ 597253 h 702437"/>
                  <a:gd name="connsiteX4" fmla="*/ 134284 w 168790"/>
                  <a:gd name="connsiteY4" fmla="*/ 257528 h 702437"/>
                  <a:gd name="connsiteX5" fmla="*/ 167621 w 168790"/>
                  <a:gd name="connsiteY5" fmla="*/ 353 h 7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790" h="702437">
                    <a:moveTo>
                      <a:pt x="167621" y="353"/>
                    </a:moveTo>
                    <a:cubicBezTo>
                      <a:pt x="161800" y="9349"/>
                      <a:pt x="126876" y="197203"/>
                      <a:pt x="99359" y="311503"/>
                    </a:cubicBezTo>
                    <a:cubicBezTo>
                      <a:pt x="71842" y="425803"/>
                      <a:pt x="12840" y="638528"/>
                      <a:pt x="2521" y="686153"/>
                    </a:cubicBezTo>
                    <a:cubicBezTo>
                      <a:pt x="-7798" y="733778"/>
                      <a:pt x="15485" y="668691"/>
                      <a:pt x="37446" y="597253"/>
                    </a:cubicBezTo>
                    <a:cubicBezTo>
                      <a:pt x="59407" y="525815"/>
                      <a:pt x="111794" y="359128"/>
                      <a:pt x="134284" y="257528"/>
                    </a:cubicBezTo>
                    <a:cubicBezTo>
                      <a:pt x="156774" y="155928"/>
                      <a:pt x="173442" y="-8643"/>
                      <a:pt x="167621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C10A1FA6-BE5B-4F32-9697-FFB358CEDC27}"/>
                  </a:ext>
                </a:extLst>
              </p:cNvPr>
              <p:cNvSpPr/>
              <p:nvPr/>
            </p:nvSpPr>
            <p:spPr>
              <a:xfrm>
                <a:off x="7577138" y="4516977"/>
                <a:ext cx="639750" cy="561436"/>
              </a:xfrm>
              <a:custGeom>
                <a:avLst/>
                <a:gdLst>
                  <a:gd name="connsiteX0" fmla="*/ 0 w 639750"/>
                  <a:gd name="connsiteY0" fmla="*/ 561436 h 561436"/>
                  <a:gd name="connsiteX1" fmla="*/ 200025 w 639750"/>
                  <a:gd name="connsiteY1" fmla="*/ 407448 h 561436"/>
                  <a:gd name="connsiteX2" fmla="*/ 623887 w 639750"/>
                  <a:gd name="connsiteY2" fmla="*/ 18511 h 561436"/>
                  <a:gd name="connsiteX3" fmla="*/ 539750 w 639750"/>
                  <a:gd name="connsiteY3" fmla="*/ 72486 h 561436"/>
                  <a:gd name="connsiteX4" fmla="*/ 444500 w 639750"/>
                  <a:gd name="connsiteY4" fmla="*/ 161386 h 561436"/>
                  <a:gd name="connsiteX5" fmla="*/ 207962 w 639750"/>
                  <a:gd name="connsiteY5" fmla="*/ 374111 h 561436"/>
                  <a:gd name="connsiteX6" fmla="*/ 0 w 639750"/>
                  <a:gd name="connsiteY6" fmla="*/ 561436 h 56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750" h="561436">
                    <a:moveTo>
                      <a:pt x="0" y="561436"/>
                    </a:moveTo>
                    <a:cubicBezTo>
                      <a:pt x="48022" y="529685"/>
                      <a:pt x="96044" y="497935"/>
                      <a:pt x="200025" y="407448"/>
                    </a:cubicBezTo>
                    <a:cubicBezTo>
                      <a:pt x="304006" y="316960"/>
                      <a:pt x="567266" y="74338"/>
                      <a:pt x="623887" y="18511"/>
                    </a:cubicBezTo>
                    <a:cubicBezTo>
                      <a:pt x="680508" y="-37316"/>
                      <a:pt x="569648" y="48674"/>
                      <a:pt x="539750" y="72486"/>
                    </a:cubicBezTo>
                    <a:cubicBezTo>
                      <a:pt x="509852" y="96298"/>
                      <a:pt x="444500" y="161386"/>
                      <a:pt x="444500" y="161386"/>
                    </a:cubicBezTo>
                    <a:lnTo>
                      <a:pt x="207962" y="374111"/>
                    </a:lnTo>
                    <a:lnTo>
                      <a:pt x="0" y="5614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1CCF138A-2F0C-4734-AD6F-1874FADA248F}"/>
                  </a:ext>
                </a:extLst>
              </p:cNvPr>
              <p:cNvSpPr/>
              <p:nvPr/>
            </p:nvSpPr>
            <p:spPr>
              <a:xfrm>
                <a:off x="7823814" y="4147158"/>
                <a:ext cx="620712" cy="529445"/>
              </a:xfrm>
              <a:custGeom>
                <a:avLst/>
                <a:gdLst>
                  <a:gd name="connsiteX0" fmla="*/ 620099 w 620712"/>
                  <a:gd name="connsiteY0" fmla="*/ 980 h 529445"/>
                  <a:gd name="connsiteX1" fmla="*/ 451824 w 620712"/>
                  <a:gd name="connsiteY1" fmla="*/ 161317 h 529445"/>
                  <a:gd name="connsiteX2" fmla="*/ 386736 w 620712"/>
                  <a:gd name="connsiteY2" fmla="*/ 224817 h 529445"/>
                  <a:gd name="connsiteX3" fmla="*/ 377211 w 620712"/>
                  <a:gd name="connsiteY3" fmla="*/ 262917 h 529445"/>
                  <a:gd name="connsiteX4" fmla="*/ 329586 w 620712"/>
                  <a:gd name="connsiteY4" fmla="*/ 370867 h 529445"/>
                  <a:gd name="connsiteX5" fmla="*/ 251799 w 620712"/>
                  <a:gd name="connsiteY5" fmla="*/ 435955 h 529445"/>
                  <a:gd name="connsiteX6" fmla="*/ 145436 w 620712"/>
                  <a:gd name="connsiteY6" fmla="*/ 504217 h 529445"/>
                  <a:gd name="connsiteX7" fmla="*/ 62886 w 620712"/>
                  <a:gd name="connsiteY7" fmla="*/ 528030 h 529445"/>
                  <a:gd name="connsiteX8" fmla="*/ 4149 w 620712"/>
                  <a:gd name="connsiteY8" fmla="*/ 521680 h 529445"/>
                  <a:gd name="connsiteX9" fmla="*/ 180361 w 620712"/>
                  <a:gd name="connsiteY9" fmla="*/ 480405 h 529445"/>
                  <a:gd name="connsiteX10" fmla="*/ 377211 w 620712"/>
                  <a:gd name="connsiteY10" fmla="*/ 254980 h 529445"/>
                  <a:gd name="connsiteX11" fmla="*/ 620099 w 620712"/>
                  <a:gd name="connsiteY11" fmla="*/ 980 h 5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712" h="529445">
                    <a:moveTo>
                      <a:pt x="620099" y="980"/>
                    </a:moveTo>
                    <a:cubicBezTo>
                      <a:pt x="632534" y="-14630"/>
                      <a:pt x="451824" y="161317"/>
                      <a:pt x="451824" y="161317"/>
                    </a:cubicBezTo>
                    <a:cubicBezTo>
                      <a:pt x="412930" y="198623"/>
                      <a:pt x="399171" y="207884"/>
                      <a:pt x="386736" y="224817"/>
                    </a:cubicBezTo>
                    <a:cubicBezTo>
                      <a:pt x="374301" y="241750"/>
                      <a:pt x="386736" y="238575"/>
                      <a:pt x="377211" y="262917"/>
                    </a:cubicBezTo>
                    <a:cubicBezTo>
                      <a:pt x="367686" y="287259"/>
                      <a:pt x="350488" y="342027"/>
                      <a:pt x="329586" y="370867"/>
                    </a:cubicBezTo>
                    <a:cubicBezTo>
                      <a:pt x="308684" y="399707"/>
                      <a:pt x="282491" y="413730"/>
                      <a:pt x="251799" y="435955"/>
                    </a:cubicBezTo>
                    <a:cubicBezTo>
                      <a:pt x="221107" y="458180"/>
                      <a:pt x="176922" y="488871"/>
                      <a:pt x="145436" y="504217"/>
                    </a:cubicBezTo>
                    <a:cubicBezTo>
                      <a:pt x="113950" y="519563"/>
                      <a:pt x="86434" y="525120"/>
                      <a:pt x="62886" y="528030"/>
                    </a:cubicBezTo>
                    <a:cubicBezTo>
                      <a:pt x="39338" y="530940"/>
                      <a:pt x="-15430" y="529618"/>
                      <a:pt x="4149" y="521680"/>
                    </a:cubicBezTo>
                    <a:cubicBezTo>
                      <a:pt x="23728" y="513742"/>
                      <a:pt x="118184" y="524855"/>
                      <a:pt x="180361" y="480405"/>
                    </a:cubicBezTo>
                    <a:cubicBezTo>
                      <a:pt x="242538" y="435955"/>
                      <a:pt x="306303" y="331974"/>
                      <a:pt x="377211" y="254980"/>
                    </a:cubicBezTo>
                    <a:cubicBezTo>
                      <a:pt x="448119" y="177986"/>
                      <a:pt x="607664" y="16590"/>
                      <a:pt x="620099" y="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7D027EF2-9715-410B-A968-8C7DD7ED9919}"/>
                  </a:ext>
                </a:extLst>
              </p:cNvPr>
              <p:cNvSpPr/>
              <p:nvPr/>
            </p:nvSpPr>
            <p:spPr>
              <a:xfrm>
                <a:off x="7737376" y="4133965"/>
                <a:ext cx="692888" cy="388262"/>
              </a:xfrm>
              <a:custGeom>
                <a:avLst/>
                <a:gdLst>
                  <a:gd name="connsiteX0" fmla="*/ 99 w 692888"/>
                  <a:gd name="connsiteY0" fmla="*/ 387235 h 388262"/>
                  <a:gd name="connsiteX1" fmla="*/ 77887 w 692888"/>
                  <a:gd name="connsiteY1" fmla="*/ 352310 h 388262"/>
                  <a:gd name="connsiteX2" fmla="*/ 236637 w 692888"/>
                  <a:gd name="connsiteY2" fmla="*/ 250710 h 388262"/>
                  <a:gd name="connsiteX3" fmla="*/ 387449 w 692888"/>
                  <a:gd name="connsiteY3" fmla="*/ 211023 h 388262"/>
                  <a:gd name="connsiteX4" fmla="*/ 444599 w 692888"/>
                  <a:gd name="connsiteY4" fmla="*/ 211023 h 388262"/>
                  <a:gd name="connsiteX5" fmla="*/ 468412 w 692888"/>
                  <a:gd name="connsiteY5" fmla="*/ 191973 h 388262"/>
                  <a:gd name="connsiteX6" fmla="*/ 492224 w 692888"/>
                  <a:gd name="connsiteY6" fmla="*/ 163398 h 388262"/>
                  <a:gd name="connsiteX7" fmla="*/ 689074 w 692888"/>
                  <a:gd name="connsiteY7" fmla="*/ 9410 h 388262"/>
                  <a:gd name="connsiteX8" fmla="*/ 608112 w 692888"/>
                  <a:gd name="connsiteY8" fmla="*/ 36398 h 388262"/>
                  <a:gd name="connsiteX9" fmla="*/ 436662 w 692888"/>
                  <a:gd name="connsiteY9" fmla="*/ 196735 h 388262"/>
                  <a:gd name="connsiteX10" fmla="*/ 360462 w 692888"/>
                  <a:gd name="connsiteY10" fmla="*/ 209435 h 388262"/>
                  <a:gd name="connsiteX11" fmla="*/ 92174 w 692888"/>
                  <a:gd name="connsiteY11" fmla="*/ 318973 h 388262"/>
                  <a:gd name="connsiteX12" fmla="*/ 99 w 692888"/>
                  <a:gd name="connsiteY12" fmla="*/ 387235 h 3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888" h="388262">
                    <a:moveTo>
                      <a:pt x="99" y="387235"/>
                    </a:moveTo>
                    <a:cubicBezTo>
                      <a:pt x="-2282" y="392791"/>
                      <a:pt x="38464" y="375064"/>
                      <a:pt x="77887" y="352310"/>
                    </a:cubicBezTo>
                    <a:cubicBezTo>
                      <a:pt x="117310" y="329556"/>
                      <a:pt x="185043" y="274258"/>
                      <a:pt x="236637" y="250710"/>
                    </a:cubicBezTo>
                    <a:cubicBezTo>
                      <a:pt x="288231" y="227162"/>
                      <a:pt x="352789" y="217637"/>
                      <a:pt x="387449" y="211023"/>
                    </a:cubicBezTo>
                    <a:cubicBezTo>
                      <a:pt x="422109" y="204409"/>
                      <a:pt x="431105" y="214198"/>
                      <a:pt x="444599" y="211023"/>
                    </a:cubicBezTo>
                    <a:cubicBezTo>
                      <a:pt x="458093" y="207848"/>
                      <a:pt x="460475" y="199910"/>
                      <a:pt x="468412" y="191973"/>
                    </a:cubicBezTo>
                    <a:cubicBezTo>
                      <a:pt x="476349" y="184036"/>
                      <a:pt x="455447" y="193825"/>
                      <a:pt x="492224" y="163398"/>
                    </a:cubicBezTo>
                    <a:cubicBezTo>
                      <a:pt x="529001" y="132971"/>
                      <a:pt x="669759" y="30577"/>
                      <a:pt x="689074" y="9410"/>
                    </a:cubicBezTo>
                    <a:cubicBezTo>
                      <a:pt x="708389" y="-11757"/>
                      <a:pt x="650181" y="5177"/>
                      <a:pt x="608112" y="36398"/>
                    </a:cubicBezTo>
                    <a:cubicBezTo>
                      <a:pt x="566043" y="67619"/>
                      <a:pt x="477937" y="167896"/>
                      <a:pt x="436662" y="196735"/>
                    </a:cubicBezTo>
                    <a:cubicBezTo>
                      <a:pt x="395387" y="225574"/>
                      <a:pt x="417877" y="189062"/>
                      <a:pt x="360462" y="209435"/>
                    </a:cubicBezTo>
                    <a:cubicBezTo>
                      <a:pt x="303047" y="229808"/>
                      <a:pt x="149853" y="290663"/>
                      <a:pt x="92174" y="318973"/>
                    </a:cubicBezTo>
                    <a:cubicBezTo>
                      <a:pt x="34495" y="347283"/>
                      <a:pt x="2480" y="381679"/>
                      <a:pt x="99" y="3872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2B537A56-0451-4A37-AB84-FCABCFF7536B}"/>
                  </a:ext>
                </a:extLst>
              </p:cNvPr>
              <p:cNvSpPr/>
              <p:nvPr/>
            </p:nvSpPr>
            <p:spPr>
              <a:xfrm>
                <a:off x="7736173" y="4393662"/>
                <a:ext cx="408023" cy="165888"/>
              </a:xfrm>
              <a:custGeom>
                <a:avLst/>
                <a:gdLst>
                  <a:gd name="connsiteX0" fmla="*/ 1302 w 408023"/>
                  <a:gd name="connsiteY0" fmla="*/ 165638 h 165888"/>
                  <a:gd name="connsiteX1" fmla="*/ 214027 w 408023"/>
                  <a:gd name="connsiteY1" fmla="*/ 51338 h 165888"/>
                  <a:gd name="connsiteX2" fmla="*/ 375952 w 408023"/>
                  <a:gd name="connsiteY2" fmla="*/ 29113 h 165888"/>
                  <a:gd name="connsiteX3" fmla="*/ 390240 w 408023"/>
                  <a:gd name="connsiteY3" fmla="*/ 40226 h 165888"/>
                  <a:gd name="connsiteX4" fmla="*/ 380715 w 408023"/>
                  <a:gd name="connsiteY4" fmla="*/ 95788 h 165888"/>
                  <a:gd name="connsiteX5" fmla="*/ 406115 w 408023"/>
                  <a:gd name="connsiteY5" fmla="*/ 10063 h 165888"/>
                  <a:gd name="connsiteX6" fmla="*/ 320390 w 408023"/>
                  <a:gd name="connsiteY6" fmla="*/ 16413 h 165888"/>
                  <a:gd name="connsiteX7" fmla="*/ 1302 w 408023"/>
                  <a:gd name="connsiteY7" fmla="*/ 165638 h 16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23" h="165888">
                    <a:moveTo>
                      <a:pt x="1302" y="165638"/>
                    </a:moveTo>
                    <a:cubicBezTo>
                      <a:pt x="-16425" y="171459"/>
                      <a:pt x="151585" y="74092"/>
                      <a:pt x="214027" y="51338"/>
                    </a:cubicBezTo>
                    <a:cubicBezTo>
                      <a:pt x="276469" y="28584"/>
                      <a:pt x="346583" y="30965"/>
                      <a:pt x="375952" y="29113"/>
                    </a:cubicBezTo>
                    <a:cubicBezTo>
                      <a:pt x="405321" y="27261"/>
                      <a:pt x="389446" y="29114"/>
                      <a:pt x="390240" y="40226"/>
                    </a:cubicBezTo>
                    <a:cubicBezTo>
                      <a:pt x="391034" y="51338"/>
                      <a:pt x="378069" y="100815"/>
                      <a:pt x="380715" y="95788"/>
                    </a:cubicBezTo>
                    <a:cubicBezTo>
                      <a:pt x="383361" y="90761"/>
                      <a:pt x="416169" y="23292"/>
                      <a:pt x="406115" y="10063"/>
                    </a:cubicBezTo>
                    <a:cubicBezTo>
                      <a:pt x="396061" y="-3166"/>
                      <a:pt x="390505" y="-5548"/>
                      <a:pt x="320390" y="16413"/>
                    </a:cubicBezTo>
                    <a:cubicBezTo>
                      <a:pt x="250275" y="38374"/>
                      <a:pt x="19029" y="159817"/>
                      <a:pt x="1302" y="165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CBD6DE74-BD36-4C48-9140-F3FBA80FA866}"/>
                  </a:ext>
                </a:extLst>
              </p:cNvPr>
              <p:cNvSpPr/>
              <p:nvPr/>
            </p:nvSpPr>
            <p:spPr>
              <a:xfrm>
                <a:off x="7811786" y="4496908"/>
                <a:ext cx="206684" cy="144958"/>
              </a:xfrm>
              <a:custGeom>
                <a:avLst/>
                <a:gdLst>
                  <a:gd name="connsiteX0" fmla="*/ 206677 w 206684"/>
                  <a:gd name="connsiteY0" fmla="*/ 480 h 144958"/>
                  <a:gd name="connsiteX1" fmla="*/ 65389 w 206684"/>
                  <a:gd name="connsiteY1" fmla="*/ 29055 h 144958"/>
                  <a:gd name="connsiteX2" fmla="*/ 6652 w 206684"/>
                  <a:gd name="connsiteY2" fmla="*/ 98905 h 144958"/>
                  <a:gd name="connsiteX3" fmla="*/ 3477 w 206684"/>
                  <a:gd name="connsiteY3" fmla="*/ 144942 h 144958"/>
                  <a:gd name="connsiteX4" fmla="*/ 25702 w 206684"/>
                  <a:gd name="connsiteY4" fmla="*/ 94142 h 144958"/>
                  <a:gd name="connsiteX5" fmla="*/ 59039 w 206684"/>
                  <a:gd name="connsiteY5" fmla="*/ 49692 h 144958"/>
                  <a:gd name="connsiteX6" fmla="*/ 206677 w 206684"/>
                  <a:gd name="connsiteY6" fmla="*/ 48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684" h="144958">
                    <a:moveTo>
                      <a:pt x="206677" y="480"/>
                    </a:moveTo>
                    <a:cubicBezTo>
                      <a:pt x="207735" y="-2959"/>
                      <a:pt x="98727" y="12651"/>
                      <a:pt x="65389" y="29055"/>
                    </a:cubicBezTo>
                    <a:cubicBezTo>
                      <a:pt x="32051" y="45459"/>
                      <a:pt x="16971" y="79591"/>
                      <a:pt x="6652" y="98905"/>
                    </a:cubicBezTo>
                    <a:cubicBezTo>
                      <a:pt x="-3667" y="118220"/>
                      <a:pt x="302" y="145736"/>
                      <a:pt x="3477" y="144942"/>
                    </a:cubicBezTo>
                    <a:cubicBezTo>
                      <a:pt x="6652" y="144148"/>
                      <a:pt x="16442" y="110017"/>
                      <a:pt x="25702" y="94142"/>
                    </a:cubicBezTo>
                    <a:cubicBezTo>
                      <a:pt x="34962" y="78267"/>
                      <a:pt x="32052" y="63715"/>
                      <a:pt x="59039" y="49692"/>
                    </a:cubicBezTo>
                    <a:cubicBezTo>
                      <a:pt x="86026" y="35669"/>
                      <a:pt x="205619" y="3919"/>
                      <a:pt x="20667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82ED43F7-2860-4323-B976-F7D031EA8476}"/>
                  </a:ext>
                </a:extLst>
              </p:cNvPr>
              <p:cNvSpPr/>
              <p:nvPr/>
            </p:nvSpPr>
            <p:spPr>
              <a:xfrm>
                <a:off x="7855609" y="4517969"/>
                <a:ext cx="214097" cy="118387"/>
              </a:xfrm>
              <a:custGeom>
                <a:avLst/>
                <a:gdLst>
                  <a:gd name="connsiteX0" fmla="*/ 164441 w 214097"/>
                  <a:gd name="connsiteY0" fmla="*/ 56 h 118387"/>
                  <a:gd name="connsiteX1" fmla="*/ 37441 w 214097"/>
                  <a:gd name="connsiteY1" fmla="*/ 60381 h 118387"/>
                  <a:gd name="connsiteX2" fmla="*/ 26329 w 214097"/>
                  <a:gd name="connsiteY2" fmla="*/ 106419 h 118387"/>
                  <a:gd name="connsiteX3" fmla="*/ 96179 w 214097"/>
                  <a:gd name="connsiteY3" fmla="*/ 101656 h 118387"/>
                  <a:gd name="connsiteX4" fmla="*/ 212066 w 214097"/>
                  <a:gd name="connsiteY4" fmla="*/ 27044 h 118387"/>
                  <a:gd name="connsiteX5" fmla="*/ 162854 w 214097"/>
                  <a:gd name="connsiteY5" fmla="*/ 76256 h 118387"/>
                  <a:gd name="connsiteX6" fmla="*/ 72366 w 214097"/>
                  <a:gd name="connsiteY6" fmla="*/ 117531 h 118387"/>
                  <a:gd name="connsiteX7" fmla="*/ 5691 w 214097"/>
                  <a:gd name="connsiteY7" fmla="*/ 101656 h 118387"/>
                  <a:gd name="connsiteX8" fmla="*/ 21566 w 214097"/>
                  <a:gd name="connsiteY8" fmla="*/ 71494 h 118387"/>
                  <a:gd name="connsiteX9" fmla="*/ 164441 w 214097"/>
                  <a:gd name="connsiteY9" fmla="*/ 56 h 11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097" h="118387">
                    <a:moveTo>
                      <a:pt x="164441" y="56"/>
                    </a:moveTo>
                    <a:cubicBezTo>
                      <a:pt x="167087" y="-1796"/>
                      <a:pt x="60460" y="42654"/>
                      <a:pt x="37441" y="60381"/>
                    </a:cubicBezTo>
                    <a:cubicBezTo>
                      <a:pt x="14422" y="78108"/>
                      <a:pt x="16539" y="99540"/>
                      <a:pt x="26329" y="106419"/>
                    </a:cubicBezTo>
                    <a:cubicBezTo>
                      <a:pt x="36119" y="113298"/>
                      <a:pt x="65223" y="114885"/>
                      <a:pt x="96179" y="101656"/>
                    </a:cubicBezTo>
                    <a:cubicBezTo>
                      <a:pt x="127135" y="88427"/>
                      <a:pt x="200954" y="31277"/>
                      <a:pt x="212066" y="27044"/>
                    </a:cubicBezTo>
                    <a:cubicBezTo>
                      <a:pt x="223179" y="22811"/>
                      <a:pt x="186137" y="61175"/>
                      <a:pt x="162854" y="76256"/>
                    </a:cubicBezTo>
                    <a:cubicBezTo>
                      <a:pt x="139571" y="91337"/>
                      <a:pt x="98560" y="113298"/>
                      <a:pt x="72366" y="117531"/>
                    </a:cubicBezTo>
                    <a:cubicBezTo>
                      <a:pt x="46172" y="121764"/>
                      <a:pt x="14158" y="109329"/>
                      <a:pt x="5691" y="101656"/>
                    </a:cubicBezTo>
                    <a:cubicBezTo>
                      <a:pt x="-2776" y="93983"/>
                      <a:pt x="-4892" y="87898"/>
                      <a:pt x="21566" y="71494"/>
                    </a:cubicBezTo>
                    <a:cubicBezTo>
                      <a:pt x="48024" y="55090"/>
                      <a:pt x="161795" y="1908"/>
                      <a:pt x="16444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75FDF0FD-0E4B-46D0-B3B9-AEAFAB1195C0}"/>
                  </a:ext>
                </a:extLst>
              </p:cNvPr>
              <p:cNvSpPr/>
              <p:nvPr/>
            </p:nvSpPr>
            <p:spPr>
              <a:xfrm>
                <a:off x="7153133" y="5074897"/>
                <a:ext cx="444033" cy="719551"/>
              </a:xfrm>
              <a:custGeom>
                <a:avLst/>
                <a:gdLst>
                  <a:gd name="connsiteX0" fmla="*/ 443584 w 444033"/>
                  <a:gd name="connsiteY0" fmla="*/ 870 h 719551"/>
                  <a:gd name="connsiteX1" fmla="*/ 341984 w 444033"/>
                  <a:gd name="connsiteY1" fmla="*/ 276036 h 719551"/>
                  <a:gd name="connsiteX2" fmla="*/ 259434 w 444033"/>
                  <a:gd name="connsiteY2" fmla="*/ 400920 h 719551"/>
                  <a:gd name="connsiteX3" fmla="*/ 9667 w 444033"/>
                  <a:gd name="connsiteY3" fmla="*/ 705720 h 719551"/>
                  <a:gd name="connsiteX4" fmla="*/ 75284 w 444033"/>
                  <a:gd name="connsiteY4" fmla="*/ 637986 h 719551"/>
                  <a:gd name="connsiteX5" fmla="*/ 299650 w 444033"/>
                  <a:gd name="connsiteY5" fmla="*/ 375520 h 719551"/>
                  <a:gd name="connsiteX6" fmla="*/ 443584 w 444033"/>
                  <a:gd name="connsiteY6" fmla="*/ 870 h 71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33" h="719551">
                    <a:moveTo>
                      <a:pt x="443584" y="870"/>
                    </a:moveTo>
                    <a:cubicBezTo>
                      <a:pt x="450640" y="-15710"/>
                      <a:pt x="372676" y="209361"/>
                      <a:pt x="341984" y="276036"/>
                    </a:cubicBezTo>
                    <a:cubicBezTo>
                      <a:pt x="311292" y="342711"/>
                      <a:pt x="314820" y="329306"/>
                      <a:pt x="259434" y="400920"/>
                    </a:cubicBezTo>
                    <a:cubicBezTo>
                      <a:pt x="204048" y="472534"/>
                      <a:pt x="40359" y="666209"/>
                      <a:pt x="9667" y="705720"/>
                    </a:cubicBezTo>
                    <a:cubicBezTo>
                      <a:pt x="-21025" y="745231"/>
                      <a:pt x="26953" y="693019"/>
                      <a:pt x="75284" y="637986"/>
                    </a:cubicBezTo>
                    <a:cubicBezTo>
                      <a:pt x="123614" y="582953"/>
                      <a:pt x="238620" y="478178"/>
                      <a:pt x="299650" y="375520"/>
                    </a:cubicBezTo>
                    <a:cubicBezTo>
                      <a:pt x="360680" y="272862"/>
                      <a:pt x="436528" y="17450"/>
                      <a:pt x="443584" y="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44E03397-5611-4BF5-904A-33E502D0BA32}"/>
                  </a:ext>
                </a:extLst>
              </p:cNvPr>
              <p:cNvSpPr/>
              <p:nvPr/>
            </p:nvSpPr>
            <p:spPr>
              <a:xfrm>
                <a:off x="6093642" y="5742170"/>
                <a:ext cx="1104643" cy="217839"/>
              </a:xfrm>
              <a:custGeom>
                <a:avLst/>
                <a:gdLst>
                  <a:gd name="connsiteX0" fmla="*/ 241 w 1104643"/>
                  <a:gd name="connsiteY0" fmla="*/ 209897 h 217839"/>
                  <a:gd name="connsiteX1" fmla="*/ 368541 w 1104643"/>
                  <a:gd name="connsiteY1" fmla="*/ 190847 h 217839"/>
                  <a:gd name="connsiteX2" fmla="*/ 688158 w 1104643"/>
                  <a:gd name="connsiteY2" fmla="*/ 110413 h 217839"/>
                  <a:gd name="connsiteX3" fmla="*/ 1100908 w 1104643"/>
                  <a:gd name="connsiteY3" fmla="*/ 347 h 217839"/>
                  <a:gd name="connsiteX4" fmla="*/ 872308 w 1104643"/>
                  <a:gd name="connsiteY4" fmla="*/ 78663 h 217839"/>
                  <a:gd name="connsiteX5" fmla="*/ 539991 w 1104643"/>
                  <a:gd name="connsiteY5" fmla="*/ 163330 h 217839"/>
                  <a:gd name="connsiteX6" fmla="*/ 315625 w 1104643"/>
                  <a:gd name="connsiteY6" fmla="*/ 214130 h 217839"/>
                  <a:gd name="connsiteX7" fmla="*/ 241 w 1104643"/>
                  <a:gd name="connsiteY7" fmla="*/ 209897 h 2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643" h="217839">
                    <a:moveTo>
                      <a:pt x="241" y="209897"/>
                    </a:moveTo>
                    <a:cubicBezTo>
                      <a:pt x="9060" y="206016"/>
                      <a:pt x="253888" y="207428"/>
                      <a:pt x="368541" y="190847"/>
                    </a:cubicBezTo>
                    <a:cubicBezTo>
                      <a:pt x="483194" y="174266"/>
                      <a:pt x="688158" y="110413"/>
                      <a:pt x="688158" y="110413"/>
                    </a:cubicBezTo>
                    <a:lnTo>
                      <a:pt x="1100908" y="347"/>
                    </a:lnTo>
                    <a:cubicBezTo>
                      <a:pt x="1131600" y="-4945"/>
                      <a:pt x="965794" y="51499"/>
                      <a:pt x="872308" y="78663"/>
                    </a:cubicBezTo>
                    <a:cubicBezTo>
                      <a:pt x="778822" y="105827"/>
                      <a:pt x="539991" y="163330"/>
                      <a:pt x="539991" y="163330"/>
                    </a:cubicBezTo>
                    <a:cubicBezTo>
                      <a:pt x="447210" y="185908"/>
                      <a:pt x="404878" y="205310"/>
                      <a:pt x="315625" y="214130"/>
                    </a:cubicBezTo>
                    <a:cubicBezTo>
                      <a:pt x="226372" y="222950"/>
                      <a:pt x="-8578" y="213778"/>
                      <a:pt x="241" y="209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E6F0B605-FBB2-4A20-A8A2-DB0956F28014}"/>
                  </a:ext>
                </a:extLst>
              </p:cNvPr>
              <p:cNvSpPr/>
              <p:nvPr/>
            </p:nvSpPr>
            <p:spPr>
              <a:xfrm>
                <a:off x="6002867" y="4941942"/>
                <a:ext cx="1099612" cy="976673"/>
              </a:xfrm>
              <a:custGeom>
                <a:avLst/>
                <a:gdLst>
                  <a:gd name="connsiteX0" fmla="*/ 80433 w 1099612"/>
                  <a:gd name="connsiteY0" fmla="*/ 2591 h 976673"/>
                  <a:gd name="connsiteX1" fmla="*/ 378883 w 1099612"/>
                  <a:gd name="connsiteY1" fmla="*/ 25875 h 976673"/>
                  <a:gd name="connsiteX2" fmla="*/ 711200 w 1099612"/>
                  <a:gd name="connsiteY2" fmla="*/ 95725 h 976673"/>
                  <a:gd name="connsiteX3" fmla="*/ 935566 w 1099612"/>
                  <a:gd name="connsiteY3" fmla="*/ 218491 h 976673"/>
                  <a:gd name="connsiteX4" fmla="*/ 1073150 w 1099612"/>
                  <a:gd name="connsiteY4" fmla="*/ 358191 h 976673"/>
                  <a:gd name="connsiteX5" fmla="*/ 1098550 w 1099612"/>
                  <a:gd name="connsiteY5" fmla="*/ 474608 h 976673"/>
                  <a:gd name="connsiteX6" fmla="*/ 1056216 w 1099612"/>
                  <a:gd name="connsiteY6" fmla="*/ 614308 h 976673"/>
                  <a:gd name="connsiteX7" fmla="*/ 996950 w 1099612"/>
                  <a:gd name="connsiteY7" fmla="*/ 696858 h 976673"/>
                  <a:gd name="connsiteX8" fmla="*/ 802216 w 1099612"/>
                  <a:gd name="connsiteY8" fmla="*/ 832325 h 976673"/>
                  <a:gd name="connsiteX9" fmla="*/ 533400 w 1099612"/>
                  <a:gd name="connsiteY9" fmla="*/ 927575 h 976673"/>
                  <a:gd name="connsiteX10" fmla="*/ 0 w 1099612"/>
                  <a:gd name="connsiteY10" fmla="*/ 976258 h 976673"/>
                  <a:gd name="connsiteX11" fmla="*/ 535516 w 1099612"/>
                  <a:gd name="connsiteY11" fmla="*/ 902175 h 976673"/>
                  <a:gd name="connsiteX12" fmla="*/ 965200 w 1099612"/>
                  <a:gd name="connsiteY12" fmla="*/ 711675 h 976673"/>
                  <a:gd name="connsiteX13" fmla="*/ 1096433 w 1099612"/>
                  <a:gd name="connsiteY13" fmla="*/ 396291 h 976673"/>
                  <a:gd name="connsiteX14" fmla="*/ 980016 w 1099612"/>
                  <a:gd name="connsiteY14" fmla="*/ 256591 h 976673"/>
                  <a:gd name="connsiteX15" fmla="*/ 702733 w 1099612"/>
                  <a:gd name="connsiteY15" fmla="*/ 80908 h 976673"/>
                  <a:gd name="connsiteX16" fmla="*/ 80433 w 1099612"/>
                  <a:gd name="connsiteY16" fmla="*/ 2591 h 9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612" h="976673">
                    <a:moveTo>
                      <a:pt x="80433" y="2591"/>
                    </a:moveTo>
                    <a:cubicBezTo>
                      <a:pt x="26458" y="-6581"/>
                      <a:pt x="273755" y="10353"/>
                      <a:pt x="378883" y="25875"/>
                    </a:cubicBezTo>
                    <a:cubicBezTo>
                      <a:pt x="484011" y="41397"/>
                      <a:pt x="618420" y="63622"/>
                      <a:pt x="711200" y="95725"/>
                    </a:cubicBezTo>
                    <a:cubicBezTo>
                      <a:pt x="803980" y="127828"/>
                      <a:pt x="875241" y="174747"/>
                      <a:pt x="935566" y="218491"/>
                    </a:cubicBezTo>
                    <a:cubicBezTo>
                      <a:pt x="995891" y="262235"/>
                      <a:pt x="1045986" y="315505"/>
                      <a:pt x="1073150" y="358191"/>
                    </a:cubicBezTo>
                    <a:cubicBezTo>
                      <a:pt x="1100314" y="400877"/>
                      <a:pt x="1101372" y="431922"/>
                      <a:pt x="1098550" y="474608"/>
                    </a:cubicBezTo>
                    <a:cubicBezTo>
                      <a:pt x="1095728" y="517294"/>
                      <a:pt x="1073149" y="577266"/>
                      <a:pt x="1056216" y="614308"/>
                    </a:cubicBezTo>
                    <a:cubicBezTo>
                      <a:pt x="1039283" y="651350"/>
                      <a:pt x="1039283" y="660522"/>
                      <a:pt x="996950" y="696858"/>
                    </a:cubicBezTo>
                    <a:cubicBezTo>
                      <a:pt x="954617" y="733194"/>
                      <a:pt x="879474" y="793872"/>
                      <a:pt x="802216" y="832325"/>
                    </a:cubicBezTo>
                    <a:cubicBezTo>
                      <a:pt x="724958" y="870778"/>
                      <a:pt x="667103" y="903586"/>
                      <a:pt x="533400" y="927575"/>
                    </a:cubicBezTo>
                    <a:cubicBezTo>
                      <a:pt x="399697" y="951564"/>
                      <a:pt x="-353" y="980491"/>
                      <a:pt x="0" y="976258"/>
                    </a:cubicBezTo>
                    <a:cubicBezTo>
                      <a:pt x="353" y="972025"/>
                      <a:pt x="374649" y="946272"/>
                      <a:pt x="535516" y="902175"/>
                    </a:cubicBezTo>
                    <a:cubicBezTo>
                      <a:pt x="696383" y="858078"/>
                      <a:pt x="871714" y="795989"/>
                      <a:pt x="965200" y="711675"/>
                    </a:cubicBezTo>
                    <a:cubicBezTo>
                      <a:pt x="1058686" y="627361"/>
                      <a:pt x="1093964" y="472138"/>
                      <a:pt x="1096433" y="396291"/>
                    </a:cubicBezTo>
                    <a:cubicBezTo>
                      <a:pt x="1098902" y="320444"/>
                      <a:pt x="1045633" y="309155"/>
                      <a:pt x="980016" y="256591"/>
                    </a:cubicBezTo>
                    <a:cubicBezTo>
                      <a:pt x="914399" y="204027"/>
                      <a:pt x="853722" y="122889"/>
                      <a:pt x="702733" y="80908"/>
                    </a:cubicBezTo>
                    <a:cubicBezTo>
                      <a:pt x="551744" y="38928"/>
                      <a:pt x="134408" y="11763"/>
                      <a:pt x="80433" y="2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F849F5BE-5220-4018-8A4B-42673543F0F0}"/>
                  </a:ext>
                </a:extLst>
              </p:cNvPr>
              <p:cNvSpPr/>
              <p:nvPr/>
            </p:nvSpPr>
            <p:spPr>
              <a:xfrm>
                <a:off x="6084781" y="5847835"/>
                <a:ext cx="764756" cy="155043"/>
              </a:xfrm>
              <a:custGeom>
                <a:avLst/>
                <a:gdLst>
                  <a:gd name="connsiteX0" fmla="*/ 636 w 764756"/>
                  <a:gd name="connsiteY0" fmla="*/ 155032 h 155043"/>
                  <a:gd name="connsiteX1" fmla="*/ 402802 w 764756"/>
                  <a:gd name="connsiteY1" fmla="*/ 110582 h 155043"/>
                  <a:gd name="connsiteX2" fmla="*/ 561552 w 764756"/>
                  <a:gd name="connsiteY2" fmla="*/ 74598 h 155043"/>
                  <a:gd name="connsiteX3" fmla="*/ 758402 w 764756"/>
                  <a:gd name="connsiteY3" fmla="*/ 515 h 155043"/>
                  <a:gd name="connsiteX4" fmla="*/ 697019 w 764756"/>
                  <a:gd name="connsiteY4" fmla="*/ 44965 h 155043"/>
                  <a:gd name="connsiteX5" fmla="*/ 504402 w 764756"/>
                  <a:gd name="connsiteY5" fmla="*/ 106348 h 155043"/>
                  <a:gd name="connsiteX6" fmla="*/ 636 w 764756"/>
                  <a:gd name="connsiteY6" fmla="*/ 155032 h 15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756" h="155043">
                    <a:moveTo>
                      <a:pt x="636" y="155032"/>
                    </a:moveTo>
                    <a:cubicBezTo>
                      <a:pt x="-16297" y="155738"/>
                      <a:pt x="309316" y="123988"/>
                      <a:pt x="402802" y="110582"/>
                    </a:cubicBezTo>
                    <a:cubicBezTo>
                      <a:pt x="496288" y="97176"/>
                      <a:pt x="502285" y="92942"/>
                      <a:pt x="561552" y="74598"/>
                    </a:cubicBezTo>
                    <a:cubicBezTo>
                      <a:pt x="620819" y="56254"/>
                      <a:pt x="735824" y="5454"/>
                      <a:pt x="758402" y="515"/>
                    </a:cubicBezTo>
                    <a:cubicBezTo>
                      <a:pt x="780980" y="-4424"/>
                      <a:pt x="739352" y="27326"/>
                      <a:pt x="697019" y="44965"/>
                    </a:cubicBezTo>
                    <a:cubicBezTo>
                      <a:pt x="654686" y="62604"/>
                      <a:pt x="617291" y="87298"/>
                      <a:pt x="504402" y="106348"/>
                    </a:cubicBezTo>
                    <a:cubicBezTo>
                      <a:pt x="391513" y="125398"/>
                      <a:pt x="17569" y="154326"/>
                      <a:pt x="636" y="155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FAE2F739-BE9D-4CCC-85B8-A754CE186FD8}"/>
                  </a:ext>
                </a:extLst>
              </p:cNvPr>
              <p:cNvSpPr/>
              <p:nvPr/>
            </p:nvSpPr>
            <p:spPr>
              <a:xfrm>
                <a:off x="6036646" y="5786919"/>
                <a:ext cx="1024554" cy="282823"/>
              </a:xfrm>
              <a:custGeom>
                <a:avLst/>
                <a:gdLst>
                  <a:gd name="connsiteX0" fmla="*/ 6437 w 1024554"/>
                  <a:gd name="connsiteY0" fmla="*/ 275214 h 282823"/>
                  <a:gd name="connsiteX1" fmla="*/ 256204 w 1024554"/>
                  <a:gd name="connsiteY1" fmla="*/ 275214 h 282823"/>
                  <a:gd name="connsiteX2" fmla="*/ 512321 w 1024554"/>
                  <a:gd name="connsiteY2" fmla="*/ 226531 h 282823"/>
                  <a:gd name="connsiteX3" fmla="*/ 783254 w 1024554"/>
                  <a:gd name="connsiteY3" fmla="*/ 135514 h 282823"/>
                  <a:gd name="connsiteX4" fmla="*/ 927187 w 1024554"/>
                  <a:gd name="connsiteY4" fmla="*/ 67781 h 282823"/>
                  <a:gd name="connsiteX5" fmla="*/ 1024554 w 1024554"/>
                  <a:gd name="connsiteY5" fmla="*/ 48 h 282823"/>
                  <a:gd name="connsiteX6" fmla="*/ 927187 w 1024554"/>
                  <a:gd name="connsiteY6" fmla="*/ 78364 h 282823"/>
                  <a:gd name="connsiteX7" fmla="*/ 736687 w 1024554"/>
                  <a:gd name="connsiteY7" fmla="*/ 143981 h 282823"/>
                  <a:gd name="connsiteX8" fmla="*/ 643554 w 1024554"/>
                  <a:gd name="connsiteY8" fmla="*/ 160914 h 282823"/>
                  <a:gd name="connsiteX9" fmla="*/ 531371 w 1024554"/>
                  <a:gd name="connsiteY9" fmla="*/ 203248 h 282823"/>
                  <a:gd name="connsiteX10" fmla="*/ 6437 w 1024554"/>
                  <a:gd name="connsiteY10" fmla="*/ 275214 h 28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554" h="282823">
                    <a:moveTo>
                      <a:pt x="6437" y="275214"/>
                    </a:moveTo>
                    <a:cubicBezTo>
                      <a:pt x="-39424" y="287208"/>
                      <a:pt x="171890" y="283328"/>
                      <a:pt x="256204" y="275214"/>
                    </a:cubicBezTo>
                    <a:cubicBezTo>
                      <a:pt x="340518" y="267100"/>
                      <a:pt x="424479" y="249814"/>
                      <a:pt x="512321" y="226531"/>
                    </a:cubicBezTo>
                    <a:cubicBezTo>
                      <a:pt x="600163" y="203248"/>
                      <a:pt x="714110" y="161972"/>
                      <a:pt x="783254" y="135514"/>
                    </a:cubicBezTo>
                    <a:cubicBezTo>
                      <a:pt x="852398" y="109056"/>
                      <a:pt x="886970" y="90359"/>
                      <a:pt x="927187" y="67781"/>
                    </a:cubicBezTo>
                    <a:cubicBezTo>
                      <a:pt x="967404" y="45203"/>
                      <a:pt x="1024554" y="-1716"/>
                      <a:pt x="1024554" y="48"/>
                    </a:cubicBezTo>
                    <a:cubicBezTo>
                      <a:pt x="1024554" y="1812"/>
                      <a:pt x="975165" y="54375"/>
                      <a:pt x="927187" y="78364"/>
                    </a:cubicBezTo>
                    <a:cubicBezTo>
                      <a:pt x="879209" y="102353"/>
                      <a:pt x="783959" y="130223"/>
                      <a:pt x="736687" y="143981"/>
                    </a:cubicBezTo>
                    <a:cubicBezTo>
                      <a:pt x="689415" y="157739"/>
                      <a:pt x="677773" y="151036"/>
                      <a:pt x="643554" y="160914"/>
                    </a:cubicBezTo>
                    <a:cubicBezTo>
                      <a:pt x="609335" y="170792"/>
                      <a:pt x="630854" y="183845"/>
                      <a:pt x="531371" y="203248"/>
                    </a:cubicBezTo>
                    <a:cubicBezTo>
                      <a:pt x="431888" y="222651"/>
                      <a:pt x="52298" y="263220"/>
                      <a:pt x="6437" y="275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A2077A4C-43B6-47B9-807E-58631B4D4309}"/>
                  </a:ext>
                </a:extLst>
              </p:cNvPr>
              <p:cNvSpPr/>
              <p:nvPr/>
            </p:nvSpPr>
            <p:spPr>
              <a:xfrm>
                <a:off x="6002664" y="5742910"/>
                <a:ext cx="1187581" cy="384874"/>
              </a:xfrm>
              <a:custGeom>
                <a:avLst/>
                <a:gdLst>
                  <a:gd name="connsiteX0" fmla="*/ 203 w 1187581"/>
                  <a:gd name="connsiteY0" fmla="*/ 372140 h 384874"/>
                  <a:gd name="connsiteX1" fmla="*/ 277486 w 1187581"/>
                  <a:gd name="connsiteY1" fmla="*/ 357323 h 384874"/>
                  <a:gd name="connsiteX2" fmla="*/ 467986 w 1187581"/>
                  <a:gd name="connsiteY2" fmla="*/ 319223 h 384874"/>
                  <a:gd name="connsiteX3" fmla="*/ 679653 w 1187581"/>
                  <a:gd name="connsiteY3" fmla="*/ 266307 h 384874"/>
                  <a:gd name="connsiteX4" fmla="*/ 904019 w 1187581"/>
                  <a:gd name="connsiteY4" fmla="*/ 179523 h 384874"/>
                  <a:gd name="connsiteX5" fmla="*/ 1177069 w 1187581"/>
                  <a:gd name="connsiteY5" fmla="*/ 3840 h 384874"/>
                  <a:gd name="connsiteX6" fmla="*/ 1117803 w 1187581"/>
                  <a:gd name="connsiteY6" fmla="*/ 65223 h 384874"/>
                  <a:gd name="connsiteX7" fmla="*/ 990803 w 1187581"/>
                  <a:gd name="connsiteY7" fmla="*/ 145657 h 384874"/>
                  <a:gd name="connsiteX8" fmla="*/ 787603 w 1187581"/>
                  <a:gd name="connsiteY8" fmla="*/ 251490 h 384874"/>
                  <a:gd name="connsiteX9" fmla="*/ 499736 w 1187581"/>
                  <a:gd name="connsiteY9" fmla="*/ 338273 h 384874"/>
                  <a:gd name="connsiteX10" fmla="*/ 237269 w 1187581"/>
                  <a:gd name="connsiteY10" fmla="*/ 382723 h 384874"/>
                  <a:gd name="connsiteX11" fmla="*/ 203 w 1187581"/>
                  <a:gd name="connsiteY11" fmla="*/ 372140 h 38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581" h="384874">
                    <a:moveTo>
                      <a:pt x="203" y="372140"/>
                    </a:moveTo>
                    <a:cubicBezTo>
                      <a:pt x="6906" y="367907"/>
                      <a:pt x="199522" y="366142"/>
                      <a:pt x="277486" y="357323"/>
                    </a:cubicBezTo>
                    <a:cubicBezTo>
                      <a:pt x="355450" y="348504"/>
                      <a:pt x="400958" y="334392"/>
                      <a:pt x="467986" y="319223"/>
                    </a:cubicBezTo>
                    <a:cubicBezTo>
                      <a:pt x="535014" y="304054"/>
                      <a:pt x="606981" y="289590"/>
                      <a:pt x="679653" y="266307"/>
                    </a:cubicBezTo>
                    <a:cubicBezTo>
                      <a:pt x="752325" y="243024"/>
                      <a:pt x="821116" y="223267"/>
                      <a:pt x="904019" y="179523"/>
                    </a:cubicBezTo>
                    <a:cubicBezTo>
                      <a:pt x="986922" y="135779"/>
                      <a:pt x="1141438" y="22890"/>
                      <a:pt x="1177069" y="3840"/>
                    </a:cubicBezTo>
                    <a:cubicBezTo>
                      <a:pt x="1212700" y="-15210"/>
                      <a:pt x="1148847" y="41587"/>
                      <a:pt x="1117803" y="65223"/>
                    </a:cubicBezTo>
                    <a:cubicBezTo>
                      <a:pt x="1086759" y="88859"/>
                      <a:pt x="1045836" y="114613"/>
                      <a:pt x="990803" y="145657"/>
                    </a:cubicBezTo>
                    <a:cubicBezTo>
                      <a:pt x="935770" y="176701"/>
                      <a:pt x="869447" y="219387"/>
                      <a:pt x="787603" y="251490"/>
                    </a:cubicBezTo>
                    <a:cubicBezTo>
                      <a:pt x="705759" y="283593"/>
                      <a:pt x="591458" y="316401"/>
                      <a:pt x="499736" y="338273"/>
                    </a:cubicBezTo>
                    <a:cubicBezTo>
                      <a:pt x="408014" y="360145"/>
                      <a:pt x="320525" y="375315"/>
                      <a:pt x="237269" y="382723"/>
                    </a:cubicBezTo>
                    <a:cubicBezTo>
                      <a:pt x="154014" y="390131"/>
                      <a:pt x="-6500" y="376373"/>
                      <a:pt x="203" y="37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8192B4A9-D465-4528-88C1-B88701C69571}"/>
                  </a:ext>
                </a:extLst>
              </p:cNvPr>
              <p:cNvSpPr/>
              <p:nvPr/>
            </p:nvSpPr>
            <p:spPr>
              <a:xfrm>
                <a:off x="5945708" y="5741092"/>
                <a:ext cx="1276629" cy="441729"/>
              </a:xfrm>
              <a:custGeom>
                <a:avLst/>
                <a:gdLst>
                  <a:gd name="connsiteX0" fmla="*/ 1272125 w 1276629"/>
                  <a:gd name="connsiteY0" fmla="*/ 1425 h 441729"/>
                  <a:gd name="connsiteX1" fmla="*/ 1121842 w 1276629"/>
                  <a:gd name="connsiteY1" fmla="*/ 149591 h 441729"/>
                  <a:gd name="connsiteX2" fmla="*/ 937692 w 1276629"/>
                  <a:gd name="connsiteY2" fmla="*/ 259658 h 441729"/>
                  <a:gd name="connsiteX3" fmla="*/ 757775 w 1276629"/>
                  <a:gd name="connsiteY3" fmla="*/ 331625 h 441729"/>
                  <a:gd name="connsiteX4" fmla="*/ 482609 w 1276629"/>
                  <a:gd name="connsiteY4" fmla="*/ 414175 h 441729"/>
                  <a:gd name="connsiteX5" fmla="*/ 330209 w 1276629"/>
                  <a:gd name="connsiteY5" fmla="*/ 441691 h 441729"/>
                  <a:gd name="connsiteX6" fmla="*/ 9 w 1276629"/>
                  <a:gd name="connsiteY6" fmla="*/ 420525 h 441729"/>
                  <a:gd name="connsiteX7" fmla="*/ 319625 w 1276629"/>
                  <a:gd name="connsiteY7" fmla="*/ 433225 h 441729"/>
                  <a:gd name="connsiteX8" fmla="*/ 535525 w 1276629"/>
                  <a:gd name="connsiteY8" fmla="*/ 382425 h 441729"/>
                  <a:gd name="connsiteX9" fmla="*/ 944042 w 1276629"/>
                  <a:gd name="connsiteY9" fmla="*/ 244841 h 441729"/>
                  <a:gd name="connsiteX10" fmla="*/ 1272125 w 1276629"/>
                  <a:gd name="connsiteY10" fmla="*/ 1425 h 44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629" h="441729">
                    <a:moveTo>
                      <a:pt x="1272125" y="1425"/>
                    </a:moveTo>
                    <a:cubicBezTo>
                      <a:pt x="1301758" y="-14450"/>
                      <a:pt x="1177581" y="106552"/>
                      <a:pt x="1121842" y="149591"/>
                    </a:cubicBezTo>
                    <a:cubicBezTo>
                      <a:pt x="1066103" y="192630"/>
                      <a:pt x="998370" y="229319"/>
                      <a:pt x="937692" y="259658"/>
                    </a:cubicBezTo>
                    <a:cubicBezTo>
                      <a:pt x="877014" y="289997"/>
                      <a:pt x="833622" y="305872"/>
                      <a:pt x="757775" y="331625"/>
                    </a:cubicBezTo>
                    <a:cubicBezTo>
                      <a:pt x="681928" y="357378"/>
                      <a:pt x="553870" y="395831"/>
                      <a:pt x="482609" y="414175"/>
                    </a:cubicBezTo>
                    <a:cubicBezTo>
                      <a:pt x="411348" y="432519"/>
                      <a:pt x="410642" y="440633"/>
                      <a:pt x="330209" y="441691"/>
                    </a:cubicBezTo>
                    <a:cubicBezTo>
                      <a:pt x="249776" y="442749"/>
                      <a:pt x="1773" y="421936"/>
                      <a:pt x="9" y="420525"/>
                    </a:cubicBezTo>
                    <a:cubicBezTo>
                      <a:pt x="-1755" y="419114"/>
                      <a:pt x="230372" y="439575"/>
                      <a:pt x="319625" y="433225"/>
                    </a:cubicBezTo>
                    <a:cubicBezTo>
                      <a:pt x="408878" y="426875"/>
                      <a:pt x="431456" y="413822"/>
                      <a:pt x="535525" y="382425"/>
                    </a:cubicBezTo>
                    <a:cubicBezTo>
                      <a:pt x="639594" y="351028"/>
                      <a:pt x="821981" y="305519"/>
                      <a:pt x="944042" y="244841"/>
                    </a:cubicBezTo>
                    <a:cubicBezTo>
                      <a:pt x="1066103" y="184163"/>
                      <a:pt x="1242492" y="17300"/>
                      <a:pt x="1272125" y="1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C3B0A705-60FE-44F9-87CD-DAD54270016E}"/>
                  </a:ext>
                </a:extLst>
              </p:cNvPr>
              <p:cNvSpPr/>
              <p:nvPr/>
            </p:nvSpPr>
            <p:spPr>
              <a:xfrm>
                <a:off x="5809672" y="5714921"/>
                <a:ext cx="1480579" cy="546187"/>
              </a:xfrm>
              <a:custGeom>
                <a:avLst/>
                <a:gdLst>
                  <a:gd name="connsiteX0" fmla="*/ 1480128 w 1480579"/>
                  <a:gd name="connsiteY0" fmla="*/ 2196 h 546187"/>
                  <a:gd name="connsiteX1" fmla="*/ 1361595 w 1480579"/>
                  <a:gd name="connsiteY1" fmla="*/ 148246 h 546187"/>
                  <a:gd name="connsiteX2" fmla="*/ 1111828 w 1480579"/>
                  <a:gd name="connsiteY2" fmla="*/ 330279 h 546187"/>
                  <a:gd name="connsiteX3" fmla="*/ 777395 w 1480579"/>
                  <a:gd name="connsiteY3" fmla="*/ 465746 h 546187"/>
                  <a:gd name="connsiteX4" fmla="*/ 508578 w 1480579"/>
                  <a:gd name="connsiteY4" fmla="*/ 522896 h 546187"/>
                  <a:gd name="connsiteX5" fmla="*/ 208011 w 1480579"/>
                  <a:gd name="connsiteY5" fmla="*/ 546179 h 546187"/>
                  <a:gd name="connsiteX6" fmla="*/ 4811 w 1480579"/>
                  <a:gd name="connsiteY6" fmla="*/ 520779 h 546187"/>
                  <a:gd name="connsiteX7" fmla="*/ 411211 w 1480579"/>
                  <a:gd name="connsiteY7" fmla="*/ 512312 h 546187"/>
                  <a:gd name="connsiteX8" fmla="*/ 1080078 w 1480579"/>
                  <a:gd name="connsiteY8" fmla="*/ 340862 h 546187"/>
                  <a:gd name="connsiteX9" fmla="*/ 1389111 w 1480579"/>
                  <a:gd name="connsiteY9" fmla="*/ 78396 h 546187"/>
                  <a:gd name="connsiteX10" fmla="*/ 1480128 w 1480579"/>
                  <a:gd name="connsiteY10" fmla="*/ 2196 h 54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0579" h="546187">
                    <a:moveTo>
                      <a:pt x="1480128" y="2196"/>
                    </a:moveTo>
                    <a:cubicBezTo>
                      <a:pt x="1475542" y="13838"/>
                      <a:pt x="1422978" y="93566"/>
                      <a:pt x="1361595" y="148246"/>
                    </a:cubicBezTo>
                    <a:cubicBezTo>
                      <a:pt x="1300212" y="202926"/>
                      <a:pt x="1209195" y="277362"/>
                      <a:pt x="1111828" y="330279"/>
                    </a:cubicBezTo>
                    <a:cubicBezTo>
                      <a:pt x="1014461" y="383196"/>
                      <a:pt x="877937" y="433643"/>
                      <a:pt x="777395" y="465746"/>
                    </a:cubicBezTo>
                    <a:cubicBezTo>
                      <a:pt x="676853" y="497849"/>
                      <a:pt x="603475" y="509491"/>
                      <a:pt x="508578" y="522896"/>
                    </a:cubicBezTo>
                    <a:cubicBezTo>
                      <a:pt x="413681" y="536301"/>
                      <a:pt x="291972" y="546532"/>
                      <a:pt x="208011" y="546179"/>
                    </a:cubicBezTo>
                    <a:cubicBezTo>
                      <a:pt x="124050" y="545826"/>
                      <a:pt x="-29056" y="526423"/>
                      <a:pt x="4811" y="520779"/>
                    </a:cubicBezTo>
                    <a:cubicBezTo>
                      <a:pt x="38678" y="515135"/>
                      <a:pt x="232000" y="542298"/>
                      <a:pt x="411211" y="512312"/>
                    </a:cubicBezTo>
                    <a:cubicBezTo>
                      <a:pt x="590422" y="482326"/>
                      <a:pt x="917095" y="413181"/>
                      <a:pt x="1080078" y="340862"/>
                    </a:cubicBezTo>
                    <a:cubicBezTo>
                      <a:pt x="1243061" y="268543"/>
                      <a:pt x="1323847" y="130254"/>
                      <a:pt x="1389111" y="78396"/>
                    </a:cubicBezTo>
                    <a:cubicBezTo>
                      <a:pt x="1454375" y="26538"/>
                      <a:pt x="1484714" y="-9446"/>
                      <a:pt x="1480128" y="2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CF1308CC-4E2F-401F-8CF3-3A7CBA6F6BB6}"/>
                  </a:ext>
                </a:extLst>
              </p:cNvPr>
              <p:cNvSpPr/>
              <p:nvPr/>
            </p:nvSpPr>
            <p:spPr>
              <a:xfrm>
                <a:off x="5747915" y="5085791"/>
                <a:ext cx="1102032" cy="732864"/>
              </a:xfrm>
              <a:custGeom>
                <a:avLst/>
                <a:gdLst>
                  <a:gd name="connsiteX0" fmla="*/ 189335 w 1102032"/>
                  <a:gd name="connsiteY0" fmla="*/ 6909 h 732864"/>
                  <a:gd name="connsiteX1" fmla="*/ 610552 w 1102032"/>
                  <a:gd name="connsiteY1" fmla="*/ 9026 h 732864"/>
                  <a:gd name="connsiteX2" fmla="*/ 915352 w 1102032"/>
                  <a:gd name="connsiteY2" fmla="*/ 110626 h 732864"/>
                  <a:gd name="connsiteX3" fmla="*/ 1044468 w 1102032"/>
                  <a:gd name="connsiteY3" fmla="*/ 216459 h 732864"/>
                  <a:gd name="connsiteX4" fmla="*/ 1099502 w 1102032"/>
                  <a:gd name="connsiteY4" fmla="*/ 318059 h 732864"/>
                  <a:gd name="connsiteX5" fmla="*/ 1086802 w 1102032"/>
                  <a:gd name="connsiteY5" fmla="*/ 432359 h 732864"/>
                  <a:gd name="connsiteX6" fmla="*/ 1033885 w 1102032"/>
                  <a:gd name="connsiteY6" fmla="*/ 525492 h 732864"/>
                  <a:gd name="connsiteX7" fmla="*/ 932285 w 1102032"/>
                  <a:gd name="connsiteY7" fmla="*/ 603809 h 732864"/>
                  <a:gd name="connsiteX8" fmla="*/ 767185 w 1102032"/>
                  <a:gd name="connsiteY8" fmla="*/ 663076 h 732864"/>
                  <a:gd name="connsiteX9" fmla="*/ 676168 w 1102032"/>
                  <a:gd name="connsiteY9" fmla="*/ 680009 h 732864"/>
                  <a:gd name="connsiteX10" fmla="*/ 952 w 1102032"/>
                  <a:gd name="connsiteY10" fmla="*/ 730809 h 732864"/>
                  <a:gd name="connsiteX11" fmla="*/ 538585 w 1102032"/>
                  <a:gd name="connsiteY11" fmla="*/ 709642 h 732864"/>
                  <a:gd name="connsiteX12" fmla="*/ 980968 w 1102032"/>
                  <a:gd name="connsiteY12" fmla="*/ 591109 h 732864"/>
                  <a:gd name="connsiteX13" fmla="*/ 1086802 w 1102032"/>
                  <a:gd name="connsiteY13" fmla="*/ 294776 h 732864"/>
                  <a:gd name="connsiteX14" fmla="*/ 877252 w 1102032"/>
                  <a:gd name="connsiteY14" fmla="*/ 112742 h 732864"/>
                  <a:gd name="connsiteX15" fmla="*/ 608435 w 1102032"/>
                  <a:gd name="connsiteY15" fmla="*/ 25959 h 732864"/>
                  <a:gd name="connsiteX16" fmla="*/ 189335 w 1102032"/>
                  <a:gd name="connsiteY16" fmla="*/ 6909 h 73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2032" h="732864">
                    <a:moveTo>
                      <a:pt x="189335" y="6909"/>
                    </a:moveTo>
                    <a:cubicBezTo>
                      <a:pt x="189688" y="4087"/>
                      <a:pt x="489549" y="-8260"/>
                      <a:pt x="610552" y="9026"/>
                    </a:cubicBezTo>
                    <a:cubicBezTo>
                      <a:pt x="731555" y="26312"/>
                      <a:pt x="843033" y="76054"/>
                      <a:pt x="915352" y="110626"/>
                    </a:cubicBezTo>
                    <a:cubicBezTo>
                      <a:pt x="987671" y="145198"/>
                      <a:pt x="1013776" y="181887"/>
                      <a:pt x="1044468" y="216459"/>
                    </a:cubicBezTo>
                    <a:cubicBezTo>
                      <a:pt x="1075160" y="251031"/>
                      <a:pt x="1092446" y="282076"/>
                      <a:pt x="1099502" y="318059"/>
                    </a:cubicBezTo>
                    <a:cubicBezTo>
                      <a:pt x="1106558" y="354042"/>
                      <a:pt x="1097738" y="397787"/>
                      <a:pt x="1086802" y="432359"/>
                    </a:cubicBezTo>
                    <a:cubicBezTo>
                      <a:pt x="1075866" y="466931"/>
                      <a:pt x="1059638" y="496917"/>
                      <a:pt x="1033885" y="525492"/>
                    </a:cubicBezTo>
                    <a:cubicBezTo>
                      <a:pt x="1008132" y="554067"/>
                      <a:pt x="976735" y="580878"/>
                      <a:pt x="932285" y="603809"/>
                    </a:cubicBezTo>
                    <a:cubicBezTo>
                      <a:pt x="887835" y="626740"/>
                      <a:pt x="809871" y="650376"/>
                      <a:pt x="767185" y="663076"/>
                    </a:cubicBezTo>
                    <a:cubicBezTo>
                      <a:pt x="724499" y="675776"/>
                      <a:pt x="803873" y="668720"/>
                      <a:pt x="676168" y="680009"/>
                    </a:cubicBezTo>
                    <a:cubicBezTo>
                      <a:pt x="548463" y="691298"/>
                      <a:pt x="23882" y="725870"/>
                      <a:pt x="952" y="730809"/>
                    </a:cubicBezTo>
                    <a:cubicBezTo>
                      <a:pt x="-21978" y="735748"/>
                      <a:pt x="375249" y="732925"/>
                      <a:pt x="538585" y="709642"/>
                    </a:cubicBezTo>
                    <a:cubicBezTo>
                      <a:pt x="701921" y="686359"/>
                      <a:pt x="889599" y="660253"/>
                      <a:pt x="980968" y="591109"/>
                    </a:cubicBezTo>
                    <a:cubicBezTo>
                      <a:pt x="1072337" y="521965"/>
                      <a:pt x="1104088" y="374504"/>
                      <a:pt x="1086802" y="294776"/>
                    </a:cubicBezTo>
                    <a:cubicBezTo>
                      <a:pt x="1069516" y="215048"/>
                      <a:pt x="956980" y="157545"/>
                      <a:pt x="877252" y="112742"/>
                    </a:cubicBezTo>
                    <a:cubicBezTo>
                      <a:pt x="797524" y="67939"/>
                      <a:pt x="717443" y="43951"/>
                      <a:pt x="608435" y="25959"/>
                    </a:cubicBezTo>
                    <a:cubicBezTo>
                      <a:pt x="499427" y="7967"/>
                      <a:pt x="188982" y="9731"/>
                      <a:pt x="189335" y="6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31F1EB36-0D77-4401-B3A5-A16EA20895F3}"/>
                  </a:ext>
                </a:extLst>
              </p:cNvPr>
              <p:cNvSpPr/>
              <p:nvPr/>
            </p:nvSpPr>
            <p:spPr>
              <a:xfrm>
                <a:off x="5844116" y="5024356"/>
                <a:ext cx="1164966" cy="845818"/>
              </a:xfrm>
              <a:custGeom>
                <a:avLst/>
                <a:gdLst>
                  <a:gd name="connsiteX0" fmla="*/ 175684 w 1164966"/>
                  <a:gd name="connsiteY0" fmla="*/ 2727 h 845818"/>
                  <a:gd name="connsiteX1" fmla="*/ 258234 w 1164966"/>
                  <a:gd name="connsiteY1" fmla="*/ 15427 h 845818"/>
                  <a:gd name="connsiteX2" fmla="*/ 624417 w 1164966"/>
                  <a:gd name="connsiteY2" fmla="*/ 42944 h 845818"/>
                  <a:gd name="connsiteX3" fmla="*/ 1001184 w 1164966"/>
                  <a:gd name="connsiteY3" fmla="*/ 182644 h 845818"/>
                  <a:gd name="connsiteX4" fmla="*/ 1147234 w 1164966"/>
                  <a:gd name="connsiteY4" fmla="*/ 332927 h 845818"/>
                  <a:gd name="connsiteX5" fmla="*/ 1155701 w 1164966"/>
                  <a:gd name="connsiteY5" fmla="*/ 462044 h 845818"/>
                  <a:gd name="connsiteX6" fmla="*/ 1085851 w 1164966"/>
                  <a:gd name="connsiteY6" fmla="*/ 580577 h 845818"/>
                  <a:gd name="connsiteX7" fmla="*/ 1018117 w 1164966"/>
                  <a:gd name="connsiteY7" fmla="*/ 648311 h 845818"/>
                  <a:gd name="connsiteX8" fmla="*/ 797984 w 1164966"/>
                  <a:gd name="connsiteY8" fmla="*/ 762611 h 845818"/>
                  <a:gd name="connsiteX9" fmla="*/ 601134 w 1164966"/>
                  <a:gd name="connsiteY9" fmla="*/ 798594 h 845818"/>
                  <a:gd name="connsiteX10" fmla="*/ 332317 w 1164966"/>
                  <a:gd name="connsiteY10" fmla="*/ 845161 h 845818"/>
                  <a:gd name="connsiteX11" fmla="*/ 1 w 1164966"/>
                  <a:gd name="connsiteY11" fmla="*/ 826111 h 845818"/>
                  <a:gd name="connsiteX12" fmla="*/ 336551 w 1164966"/>
                  <a:gd name="connsiteY12" fmla="*/ 828227 h 845818"/>
                  <a:gd name="connsiteX13" fmla="*/ 867834 w 1164966"/>
                  <a:gd name="connsiteY13" fmla="*/ 718161 h 845818"/>
                  <a:gd name="connsiteX14" fmla="*/ 1115484 w 1164966"/>
                  <a:gd name="connsiteY14" fmla="*/ 491677 h 845818"/>
                  <a:gd name="connsiteX15" fmla="*/ 1085851 w 1164966"/>
                  <a:gd name="connsiteY15" fmla="*/ 286361 h 845818"/>
                  <a:gd name="connsiteX16" fmla="*/ 973667 w 1164966"/>
                  <a:gd name="connsiteY16" fmla="*/ 165711 h 845818"/>
                  <a:gd name="connsiteX17" fmla="*/ 924984 w 1164966"/>
                  <a:gd name="connsiteY17" fmla="*/ 125494 h 845818"/>
                  <a:gd name="connsiteX18" fmla="*/ 793751 w 1164966"/>
                  <a:gd name="connsiteY18" fmla="*/ 68344 h 845818"/>
                  <a:gd name="connsiteX19" fmla="*/ 175684 w 1164966"/>
                  <a:gd name="connsiteY19" fmla="*/ 2727 h 8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4966" h="845818">
                    <a:moveTo>
                      <a:pt x="175684" y="2727"/>
                    </a:moveTo>
                    <a:cubicBezTo>
                      <a:pt x="86431" y="-6093"/>
                      <a:pt x="183445" y="8724"/>
                      <a:pt x="258234" y="15427"/>
                    </a:cubicBezTo>
                    <a:cubicBezTo>
                      <a:pt x="333023" y="22130"/>
                      <a:pt x="500592" y="15075"/>
                      <a:pt x="624417" y="42944"/>
                    </a:cubicBezTo>
                    <a:cubicBezTo>
                      <a:pt x="748242" y="70813"/>
                      <a:pt x="914048" y="134314"/>
                      <a:pt x="1001184" y="182644"/>
                    </a:cubicBezTo>
                    <a:cubicBezTo>
                      <a:pt x="1088320" y="230974"/>
                      <a:pt x="1121481" y="286360"/>
                      <a:pt x="1147234" y="332927"/>
                    </a:cubicBezTo>
                    <a:cubicBezTo>
                      <a:pt x="1172987" y="379494"/>
                      <a:pt x="1165931" y="420769"/>
                      <a:pt x="1155701" y="462044"/>
                    </a:cubicBezTo>
                    <a:cubicBezTo>
                      <a:pt x="1145471" y="503319"/>
                      <a:pt x="1108782" y="549533"/>
                      <a:pt x="1085851" y="580577"/>
                    </a:cubicBezTo>
                    <a:cubicBezTo>
                      <a:pt x="1062920" y="611622"/>
                      <a:pt x="1066095" y="617972"/>
                      <a:pt x="1018117" y="648311"/>
                    </a:cubicBezTo>
                    <a:cubicBezTo>
                      <a:pt x="970139" y="678650"/>
                      <a:pt x="867481" y="737564"/>
                      <a:pt x="797984" y="762611"/>
                    </a:cubicBezTo>
                    <a:cubicBezTo>
                      <a:pt x="728487" y="787658"/>
                      <a:pt x="601134" y="798594"/>
                      <a:pt x="601134" y="798594"/>
                    </a:cubicBezTo>
                    <a:cubicBezTo>
                      <a:pt x="523523" y="812352"/>
                      <a:pt x="432506" y="840575"/>
                      <a:pt x="332317" y="845161"/>
                    </a:cubicBezTo>
                    <a:cubicBezTo>
                      <a:pt x="232128" y="849747"/>
                      <a:pt x="-705" y="828933"/>
                      <a:pt x="1" y="826111"/>
                    </a:cubicBezTo>
                    <a:cubicBezTo>
                      <a:pt x="707" y="823289"/>
                      <a:pt x="191912" y="846219"/>
                      <a:pt x="336551" y="828227"/>
                    </a:cubicBezTo>
                    <a:cubicBezTo>
                      <a:pt x="481190" y="810235"/>
                      <a:pt x="738012" y="774253"/>
                      <a:pt x="867834" y="718161"/>
                    </a:cubicBezTo>
                    <a:cubicBezTo>
                      <a:pt x="997656" y="662069"/>
                      <a:pt x="1079148" y="563644"/>
                      <a:pt x="1115484" y="491677"/>
                    </a:cubicBezTo>
                    <a:cubicBezTo>
                      <a:pt x="1151820" y="419710"/>
                      <a:pt x="1109487" y="340689"/>
                      <a:pt x="1085851" y="286361"/>
                    </a:cubicBezTo>
                    <a:cubicBezTo>
                      <a:pt x="1062215" y="232033"/>
                      <a:pt x="1000478" y="192522"/>
                      <a:pt x="973667" y="165711"/>
                    </a:cubicBezTo>
                    <a:cubicBezTo>
                      <a:pt x="946856" y="138900"/>
                      <a:pt x="954970" y="141722"/>
                      <a:pt x="924984" y="125494"/>
                    </a:cubicBezTo>
                    <a:cubicBezTo>
                      <a:pt x="894998" y="109266"/>
                      <a:pt x="916165" y="90569"/>
                      <a:pt x="793751" y="68344"/>
                    </a:cubicBezTo>
                    <a:cubicBezTo>
                      <a:pt x="671337" y="46119"/>
                      <a:pt x="264937" y="11547"/>
                      <a:pt x="175684" y="2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9C985518-C111-496C-8415-C1640649F9AF}"/>
                  </a:ext>
                </a:extLst>
              </p:cNvPr>
              <p:cNvSpPr/>
              <p:nvPr/>
            </p:nvSpPr>
            <p:spPr>
              <a:xfrm>
                <a:off x="6051541" y="5481588"/>
                <a:ext cx="277852" cy="32153"/>
              </a:xfrm>
              <a:custGeom>
                <a:avLst/>
                <a:gdLst>
                  <a:gd name="connsiteX0" fmla="*/ 9 w 277852"/>
                  <a:gd name="connsiteY0" fmla="*/ 7987 h 32153"/>
                  <a:gd name="connsiteX1" fmla="*/ 185747 w 277852"/>
                  <a:gd name="connsiteY1" fmla="*/ 17512 h 32153"/>
                  <a:gd name="connsiteX2" fmla="*/ 277822 w 277852"/>
                  <a:gd name="connsiteY2" fmla="*/ 31800 h 32153"/>
                  <a:gd name="connsiteX3" fmla="*/ 193684 w 277852"/>
                  <a:gd name="connsiteY3" fmla="*/ 1637 h 32153"/>
                  <a:gd name="connsiteX4" fmla="*/ 9 w 277852"/>
                  <a:gd name="connsiteY4" fmla="*/ 7987 h 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52" h="32153">
                    <a:moveTo>
                      <a:pt x="9" y="7987"/>
                    </a:moveTo>
                    <a:cubicBezTo>
                      <a:pt x="-1314" y="10633"/>
                      <a:pt x="139445" y="13543"/>
                      <a:pt x="185747" y="17512"/>
                    </a:cubicBezTo>
                    <a:cubicBezTo>
                      <a:pt x="232049" y="21481"/>
                      <a:pt x="276499" y="34446"/>
                      <a:pt x="277822" y="31800"/>
                    </a:cubicBezTo>
                    <a:cubicBezTo>
                      <a:pt x="279145" y="29154"/>
                      <a:pt x="237076" y="6929"/>
                      <a:pt x="193684" y="1637"/>
                    </a:cubicBezTo>
                    <a:cubicBezTo>
                      <a:pt x="150292" y="-3655"/>
                      <a:pt x="1332" y="5341"/>
                      <a:pt x="9" y="7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D9890967-CA29-46AC-8F1A-AD5BB3AC9600}"/>
                  </a:ext>
                </a:extLst>
              </p:cNvPr>
              <p:cNvSpPr/>
              <p:nvPr/>
            </p:nvSpPr>
            <p:spPr>
              <a:xfrm>
                <a:off x="6076141" y="5453045"/>
                <a:ext cx="302835" cy="42928"/>
              </a:xfrm>
              <a:custGeom>
                <a:avLst/>
                <a:gdLst>
                  <a:gd name="connsiteX0" fmla="*/ 809 w 302835"/>
                  <a:gd name="connsiteY0" fmla="*/ 18 h 42928"/>
                  <a:gd name="connsiteX1" fmla="*/ 213534 w 302835"/>
                  <a:gd name="connsiteY1" fmla="*/ 15893 h 42928"/>
                  <a:gd name="connsiteX2" fmla="*/ 302434 w 302835"/>
                  <a:gd name="connsiteY2" fmla="*/ 42880 h 42928"/>
                  <a:gd name="connsiteX3" fmla="*/ 242109 w 302835"/>
                  <a:gd name="connsiteY3" fmla="*/ 22243 h 42928"/>
                  <a:gd name="connsiteX4" fmla="*/ 143684 w 302835"/>
                  <a:gd name="connsiteY4" fmla="*/ 12718 h 42928"/>
                  <a:gd name="connsiteX5" fmla="*/ 809 w 302835"/>
                  <a:gd name="connsiteY5" fmla="*/ 18 h 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35" h="42928">
                    <a:moveTo>
                      <a:pt x="809" y="18"/>
                    </a:moveTo>
                    <a:cubicBezTo>
                      <a:pt x="12451" y="547"/>
                      <a:pt x="163263" y="8749"/>
                      <a:pt x="213534" y="15893"/>
                    </a:cubicBezTo>
                    <a:cubicBezTo>
                      <a:pt x="263805" y="23037"/>
                      <a:pt x="297672" y="41822"/>
                      <a:pt x="302434" y="42880"/>
                    </a:cubicBezTo>
                    <a:cubicBezTo>
                      <a:pt x="307196" y="43938"/>
                      <a:pt x="268567" y="27270"/>
                      <a:pt x="242109" y="22243"/>
                    </a:cubicBezTo>
                    <a:cubicBezTo>
                      <a:pt x="215651" y="17216"/>
                      <a:pt x="180990" y="15099"/>
                      <a:pt x="143684" y="12718"/>
                    </a:cubicBezTo>
                    <a:cubicBezTo>
                      <a:pt x="106378" y="10337"/>
                      <a:pt x="-10833" y="-511"/>
                      <a:pt x="8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4F3C8312-1915-43BD-BE7E-A937BBFFC7F6}"/>
                  </a:ext>
                </a:extLst>
              </p:cNvPr>
              <p:cNvSpPr/>
              <p:nvPr/>
            </p:nvSpPr>
            <p:spPr>
              <a:xfrm>
                <a:off x="6188388" y="5581450"/>
                <a:ext cx="216417" cy="172225"/>
              </a:xfrm>
              <a:custGeom>
                <a:avLst/>
                <a:gdLst>
                  <a:gd name="connsiteX0" fmla="*/ 2862 w 216417"/>
                  <a:gd name="connsiteY0" fmla="*/ 170063 h 172225"/>
                  <a:gd name="connsiteX1" fmla="*/ 90175 w 216417"/>
                  <a:gd name="connsiteY1" fmla="*/ 144663 h 172225"/>
                  <a:gd name="connsiteX2" fmla="*/ 193362 w 216417"/>
                  <a:gd name="connsiteY2" fmla="*/ 82750 h 172225"/>
                  <a:gd name="connsiteX3" fmla="*/ 199712 w 216417"/>
                  <a:gd name="connsiteY3" fmla="*/ 46238 h 172225"/>
                  <a:gd name="connsiteX4" fmla="*/ 206062 w 216417"/>
                  <a:gd name="connsiteY4" fmla="*/ 200 h 172225"/>
                  <a:gd name="connsiteX5" fmla="*/ 210825 w 216417"/>
                  <a:gd name="connsiteY5" fmla="*/ 65288 h 172225"/>
                  <a:gd name="connsiteX6" fmla="*/ 199712 w 216417"/>
                  <a:gd name="connsiteY6" fmla="*/ 92275 h 172225"/>
                  <a:gd name="connsiteX7" fmla="*/ 2862 w 216417"/>
                  <a:gd name="connsiteY7" fmla="*/ 170063 h 1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17" h="172225">
                    <a:moveTo>
                      <a:pt x="2862" y="170063"/>
                    </a:moveTo>
                    <a:cubicBezTo>
                      <a:pt x="-15394" y="178794"/>
                      <a:pt x="58425" y="159215"/>
                      <a:pt x="90175" y="144663"/>
                    </a:cubicBezTo>
                    <a:cubicBezTo>
                      <a:pt x="121925" y="130111"/>
                      <a:pt x="175106" y="99154"/>
                      <a:pt x="193362" y="82750"/>
                    </a:cubicBezTo>
                    <a:cubicBezTo>
                      <a:pt x="211618" y="66346"/>
                      <a:pt x="197595" y="59996"/>
                      <a:pt x="199712" y="46238"/>
                    </a:cubicBezTo>
                    <a:cubicBezTo>
                      <a:pt x="201829" y="32480"/>
                      <a:pt x="204210" y="-2975"/>
                      <a:pt x="206062" y="200"/>
                    </a:cubicBezTo>
                    <a:cubicBezTo>
                      <a:pt x="207914" y="3375"/>
                      <a:pt x="211883" y="49942"/>
                      <a:pt x="210825" y="65288"/>
                    </a:cubicBezTo>
                    <a:cubicBezTo>
                      <a:pt x="209767" y="80634"/>
                      <a:pt x="229875" y="76929"/>
                      <a:pt x="199712" y="92275"/>
                    </a:cubicBezTo>
                    <a:cubicBezTo>
                      <a:pt x="169550" y="107621"/>
                      <a:pt x="21118" y="161332"/>
                      <a:pt x="2862" y="170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56568892-BB49-4FC9-9AED-924362F08782}"/>
                  </a:ext>
                </a:extLst>
              </p:cNvPr>
              <p:cNvSpPr/>
              <p:nvPr/>
            </p:nvSpPr>
            <p:spPr>
              <a:xfrm>
                <a:off x="6224420" y="5595859"/>
                <a:ext cx="145156" cy="110046"/>
              </a:xfrm>
              <a:custGeom>
                <a:avLst/>
                <a:gdLst>
                  <a:gd name="connsiteX0" fmla="*/ 135105 w 145156"/>
                  <a:gd name="connsiteY0" fmla="*/ 79 h 110046"/>
                  <a:gd name="connsiteX1" fmla="*/ 120818 w 145156"/>
                  <a:gd name="connsiteY1" fmla="*/ 49291 h 110046"/>
                  <a:gd name="connsiteX2" fmla="*/ 90655 w 145156"/>
                  <a:gd name="connsiteY2" fmla="*/ 61991 h 110046"/>
                  <a:gd name="connsiteX3" fmla="*/ 168 w 145156"/>
                  <a:gd name="connsiteY3" fmla="*/ 109616 h 110046"/>
                  <a:gd name="connsiteX4" fmla="*/ 70018 w 145156"/>
                  <a:gd name="connsiteY4" fmla="*/ 84216 h 110046"/>
                  <a:gd name="connsiteX5" fmla="*/ 139868 w 145156"/>
                  <a:gd name="connsiteY5" fmla="*/ 61991 h 110046"/>
                  <a:gd name="connsiteX6" fmla="*/ 135105 w 145156"/>
                  <a:gd name="connsiteY6" fmla="*/ 79 h 1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56" h="110046">
                    <a:moveTo>
                      <a:pt x="135105" y="79"/>
                    </a:moveTo>
                    <a:cubicBezTo>
                      <a:pt x="131930" y="-2038"/>
                      <a:pt x="128226" y="38972"/>
                      <a:pt x="120818" y="49291"/>
                    </a:cubicBezTo>
                    <a:cubicBezTo>
                      <a:pt x="113410" y="59610"/>
                      <a:pt x="110763" y="51937"/>
                      <a:pt x="90655" y="61991"/>
                    </a:cubicBezTo>
                    <a:cubicBezTo>
                      <a:pt x="70547" y="72045"/>
                      <a:pt x="3607" y="105912"/>
                      <a:pt x="168" y="109616"/>
                    </a:cubicBezTo>
                    <a:cubicBezTo>
                      <a:pt x="-3271" y="113320"/>
                      <a:pt x="46735" y="92154"/>
                      <a:pt x="70018" y="84216"/>
                    </a:cubicBezTo>
                    <a:cubicBezTo>
                      <a:pt x="93301" y="76279"/>
                      <a:pt x="126904" y="73368"/>
                      <a:pt x="139868" y="61991"/>
                    </a:cubicBezTo>
                    <a:cubicBezTo>
                      <a:pt x="152832" y="50614"/>
                      <a:pt x="138280" y="2196"/>
                      <a:pt x="135105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B8616851-7BF4-4566-BD20-E567A9B9F57A}"/>
                  </a:ext>
                </a:extLst>
              </p:cNvPr>
              <p:cNvSpPr/>
              <p:nvPr/>
            </p:nvSpPr>
            <p:spPr>
              <a:xfrm>
                <a:off x="6057467" y="5645079"/>
                <a:ext cx="210605" cy="111853"/>
              </a:xfrm>
              <a:custGeom>
                <a:avLst/>
                <a:gdLst>
                  <a:gd name="connsiteX0" fmla="*/ 2021 w 210605"/>
                  <a:gd name="connsiteY0" fmla="*/ 109609 h 111853"/>
                  <a:gd name="connsiteX1" fmla="*/ 205221 w 210605"/>
                  <a:gd name="connsiteY1" fmla="*/ 108021 h 111853"/>
                  <a:gd name="connsiteX2" fmla="*/ 151246 w 210605"/>
                  <a:gd name="connsiteY2" fmla="*/ 92146 h 111853"/>
                  <a:gd name="connsiteX3" fmla="*/ 144896 w 210605"/>
                  <a:gd name="connsiteY3" fmla="*/ 58809 h 111853"/>
                  <a:gd name="connsiteX4" fmla="*/ 141721 w 210605"/>
                  <a:gd name="connsiteY4" fmla="*/ 71 h 111853"/>
                  <a:gd name="connsiteX5" fmla="*/ 129021 w 210605"/>
                  <a:gd name="connsiteY5" fmla="*/ 71509 h 111853"/>
                  <a:gd name="connsiteX6" fmla="*/ 102033 w 210605"/>
                  <a:gd name="connsiteY6" fmla="*/ 81034 h 111853"/>
                  <a:gd name="connsiteX7" fmla="*/ 2021 w 210605"/>
                  <a:gd name="connsiteY7" fmla="*/ 109609 h 1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05" h="111853">
                    <a:moveTo>
                      <a:pt x="2021" y="109609"/>
                    </a:moveTo>
                    <a:cubicBezTo>
                      <a:pt x="19219" y="114107"/>
                      <a:pt x="180350" y="110932"/>
                      <a:pt x="205221" y="108021"/>
                    </a:cubicBezTo>
                    <a:cubicBezTo>
                      <a:pt x="230092" y="105110"/>
                      <a:pt x="161300" y="100348"/>
                      <a:pt x="151246" y="92146"/>
                    </a:cubicBezTo>
                    <a:cubicBezTo>
                      <a:pt x="141192" y="83944"/>
                      <a:pt x="146484" y="74155"/>
                      <a:pt x="144896" y="58809"/>
                    </a:cubicBezTo>
                    <a:cubicBezTo>
                      <a:pt x="143309" y="43463"/>
                      <a:pt x="144367" y="-2046"/>
                      <a:pt x="141721" y="71"/>
                    </a:cubicBezTo>
                    <a:cubicBezTo>
                      <a:pt x="139075" y="2188"/>
                      <a:pt x="135636" y="58015"/>
                      <a:pt x="129021" y="71509"/>
                    </a:cubicBezTo>
                    <a:cubicBezTo>
                      <a:pt x="122406" y="85003"/>
                      <a:pt x="121612" y="76536"/>
                      <a:pt x="102033" y="81034"/>
                    </a:cubicBezTo>
                    <a:cubicBezTo>
                      <a:pt x="82454" y="85532"/>
                      <a:pt x="-15177" y="105111"/>
                      <a:pt x="2021" y="109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167CF8AB-20D0-4D21-A70B-4913CB8596C7}"/>
                  </a:ext>
                </a:extLst>
              </p:cNvPr>
              <p:cNvSpPr/>
              <p:nvPr/>
            </p:nvSpPr>
            <p:spPr>
              <a:xfrm>
                <a:off x="6200615" y="5189835"/>
                <a:ext cx="452799" cy="474365"/>
              </a:xfrm>
              <a:custGeom>
                <a:avLst/>
                <a:gdLst>
                  <a:gd name="connsiteX0" fmla="*/ 225585 w 452799"/>
                  <a:gd name="connsiteY0" fmla="*/ 1290 h 474365"/>
                  <a:gd name="connsiteX1" fmla="*/ 347823 w 452799"/>
                  <a:gd name="connsiteY1" fmla="*/ 36215 h 474365"/>
                  <a:gd name="connsiteX2" fmla="*/ 433548 w 452799"/>
                  <a:gd name="connsiteY2" fmla="*/ 98128 h 474365"/>
                  <a:gd name="connsiteX3" fmla="*/ 452598 w 452799"/>
                  <a:gd name="connsiteY3" fmla="*/ 158453 h 474365"/>
                  <a:gd name="connsiteX4" fmla="*/ 427198 w 452799"/>
                  <a:gd name="connsiteY4" fmla="*/ 233065 h 474365"/>
                  <a:gd name="connsiteX5" fmla="*/ 322423 w 452799"/>
                  <a:gd name="connsiteY5" fmla="*/ 337840 h 474365"/>
                  <a:gd name="connsiteX6" fmla="*/ 231935 w 452799"/>
                  <a:gd name="connsiteY6" fmla="*/ 382290 h 474365"/>
                  <a:gd name="connsiteX7" fmla="*/ 168435 w 452799"/>
                  <a:gd name="connsiteY7" fmla="*/ 402928 h 474365"/>
                  <a:gd name="connsiteX8" fmla="*/ 160 w 452799"/>
                  <a:gd name="connsiteY8" fmla="*/ 474365 h 474365"/>
                  <a:gd name="connsiteX9" fmla="*/ 141448 w 452799"/>
                  <a:gd name="connsiteY9" fmla="*/ 402928 h 474365"/>
                  <a:gd name="connsiteX10" fmla="*/ 328773 w 452799"/>
                  <a:gd name="connsiteY10" fmla="*/ 315615 h 474365"/>
                  <a:gd name="connsiteX11" fmla="*/ 431960 w 452799"/>
                  <a:gd name="connsiteY11" fmla="*/ 185440 h 474365"/>
                  <a:gd name="connsiteX12" fmla="*/ 435135 w 452799"/>
                  <a:gd name="connsiteY12" fmla="*/ 131465 h 474365"/>
                  <a:gd name="connsiteX13" fmla="*/ 390685 w 452799"/>
                  <a:gd name="connsiteY13" fmla="*/ 80665 h 474365"/>
                  <a:gd name="connsiteX14" fmla="*/ 225585 w 452799"/>
                  <a:gd name="connsiteY14" fmla="*/ 1290 h 47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799" h="474365">
                    <a:moveTo>
                      <a:pt x="225585" y="1290"/>
                    </a:moveTo>
                    <a:cubicBezTo>
                      <a:pt x="218441" y="-6118"/>
                      <a:pt x="313163" y="20075"/>
                      <a:pt x="347823" y="36215"/>
                    </a:cubicBezTo>
                    <a:cubicBezTo>
                      <a:pt x="382483" y="52355"/>
                      <a:pt x="416086" y="77755"/>
                      <a:pt x="433548" y="98128"/>
                    </a:cubicBezTo>
                    <a:cubicBezTo>
                      <a:pt x="451011" y="118501"/>
                      <a:pt x="453656" y="135964"/>
                      <a:pt x="452598" y="158453"/>
                    </a:cubicBezTo>
                    <a:cubicBezTo>
                      <a:pt x="451540" y="180942"/>
                      <a:pt x="448894" y="203167"/>
                      <a:pt x="427198" y="233065"/>
                    </a:cubicBezTo>
                    <a:cubicBezTo>
                      <a:pt x="405502" y="262963"/>
                      <a:pt x="354967" y="312969"/>
                      <a:pt x="322423" y="337840"/>
                    </a:cubicBezTo>
                    <a:cubicBezTo>
                      <a:pt x="289879" y="362711"/>
                      <a:pt x="257600" y="371442"/>
                      <a:pt x="231935" y="382290"/>
                    </a:cubicBezTo>
                    <a:cubicBezTo>
                      <a:pt x="206270" y="393138"/>
                      <a:pt x="207064" y="387582"/>
                      <a:pt x="168435" y="402928"/>
                    </a:cubicBezTo>
                    <a:cubicBezTo>
                      <a:pt x="129806" y="418274"/>
                      <a:pt x="4658" y="474365"/>
                      <a:pt x="160" y="474365"/>
                    </a:cubicBezTo>
                    <a:cubicBezTo>
                      <a:pt x="-4338" y="474365"/>
                      <a:pt x="86679" y="429386"/>
                      <a:pt x="141448" y="402928"/>
                    </a:cubicBezTo>
                    <a:cubicBezTo>
                      <a:pt x="196217" y="376470"/>
                      <a:pt x="280354" y="351863"/>
                      <a:pt x="328773" y="315615"/>
                    </a:cubicBezTo>
                    <a:cubicBezTo>
                      <a:pt x="377192" y="279367"/>
                      <a:pt x="414233" y="216132"/>
                      <a:pt x="431960" y="185440"/>
                    </a:cubicBezTo>
                    <a:cubicBezTo>
                      <a:pt x="449687" y="154748"/>
                      <a:pt x="442014" y="148927"/>
                      <a:pt x="435135" y="131465"/>
                    </a:cubicBezTo>
                    <a:cubicBezTo>
                      <a:pt x="428256" y="114003"/>
                      <a:pt x="424552" y="101832"/>
                      <a:pt x="390685" y="80665"/>
                    </a:cubicBezTo>
                    <a:cubicBezTo>
                      <a:pt x="356818" y="59498"/>
                      <a:pt x="232729" y="8698"/>
                      <a:pt x="225585" y="1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39087347-B5B4-462D-B724-EF9D7A4DE19E}"/>
                  </a:ext>
                </a:extLst>
              </p:cNvPr>
              <p:cNvSpPr/>
              <p:nvPr/>
            </p:nvSpPr>
            <p:spPr>
              <a:xfrm>
                <a:off x="6090299" y="5192698"/>
                <a:ext cx="480123" cy="454216"/>
              </a:xfrm>
              <a:custGeom>
                <a:avLst/>
                <a:gdLst>
                  <a:gd name="connsiteX0" fmla="*/ 939 w 480123"/>
                  <a:gd name="connsiteY0" fmla="*/ 454040 h 454216"/>
                  <a:gd name="connsiteX1" fmla="*/ 197789 w 480123"/>
                  <a:gd name="connsiteY1" fmla="*/ 349265 h 454216"/>
                  <a:gd name="connsiteX2" fmla="*/ 318439 w 480123"/>
                  <a:gd name="connsiteY2" fmla="*/ 293702 h 454216"/>
                  <a:gd name="connsiteX3" fmla="*/ 427976 w 480123"/>
                  <a:gd name="connsiteY3" fmla="*/ 223852 h 454216"/>
                  <a:gd name="connsiteX4" fmla="*/ 459726 w 480123"/>
                  <a:gd name="connsiteY4" fmla="*/ 146065 h 454216"/>
                  <a:gd name="connsiteX5" fmla="*/ 454964 w 480123"/>
                  <a:gd name="connsiteY5" fmla="*/ 85740 h 454216"/>
                  <a:gd name="connsiteX6" fmla="*/ 343839 w 480123"/>
                  <a:gd name="connsiteY6" fmla="*/ 15 h 454216"/>
                  <a:gd name="connsiteX7" fmla="*/ 464489 w 480123"/>
                  <a:gd name="connsiteY7" fmla="*/ 79390 h 454216"/>
                  <a:gd name="connsiteX8" fmla="*/ 478776 w 480123"/>
                  <a:gd name="connsiteY8" fmla="*/ 161940 h 454216"/>
                  <a:gd name="connsiteX9" fmla="*/ 466076 w 480123"/>
                  <a:gd name="connsiteY9" fmla="*/ 198452 h 454216"/>
                  <a:gd name="connsiteX10" fmla="*/ 400989 w 480123"/>
                  <a:gd name="connsiteY10" fmla="*/ 255602 h 454216"/>
                  <a:gd name="connsiteX11" fmla="*/ 285101 w 480123"/>
                  <a:gd name="connsiteY11" fmla="*/ 322277 h 454216"/>
                  <a:gd name="connsiteX12" fmla="*/ 939 w 480123"/>
                  <a:gd name="connsiteY12" fmla="*/ 454040 h 4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123" h="454216">
                    <a:moveTo>
                      <a:pt x="939" y="454040"/>
                    </a:moveTo>
                    <a:cubicBezTo>
                      <a:pt x="-13613" y="458538"/>
                      <a:pt x="144872" y="375988"/>
                      <a:pt x="197789" y="349265"/>
                    </a:cubicBezTo>
                    <a:cubicBezTo>
                      <a:pt x="250706" y="322542"/>
                      <a:pt x="280075" y="314604"/>
                      <a:pt x="318439" y="293702"/>
                    </a:cubicBezTo>
                    <a:cubicBezTo>
                      <a:pt x="356803" y="272800"/>
                      <a:pt x="404428" y="248458"/>
                      <a:pt x="427976" y="223852"/>
                    </a:cubicBezTo>
                    <a:cubicBezTo>
                      <a:pt x="451524" y="199246"/>
                      <a:pt x="455228" y="169084"/>
                      <a:pt x="459726" y="146065"/>
                    </a:cubicBezTo>
                    <a:cubicBezTo>
                      <a:pt x="464224" y="123046"/>
                      <a:pt x="474279" y="110082"/>
                      <a:pt x="454964" y="85740"/>
                    </a:cubicBezTo>
                    <a:cubicBezTo>
                      <a:pt x="435650" y="61398"/>
                      <a:pt x="342251" y="1073"/>
                      <a:pt x="343839" y="15"/>
                    </a:cubicBezTo>
                    <a:cubicBezTo>
                      <a:pt x="345427" y="-1043"/>
                      <a:pt x="442000" y="52403"/>
                      <a:pt x="464489" y="79390"/>
                    </a:cubicBezTo>
                    <a:cubicBezTo>
                      <a:pt x="486978" y="106377"/>
                      <a:pt x="478512" y="142096"/>
                      <a:pt x="478776" y="161940"/>
                    </a:cubicBezTo>
                    <a:cubicBezTo>
                      <a:pt x="479041" y="181784"/>
                      <a:pt x="479040" y="182842"/>
                      <a:pt x="466076" y="198452"/>
                    </a:cubicBezTo>
                    <a:cubicBezTo>
                      <a:pt x="453112" y="214062"/>
                      <a:pt x="431151" y="234965"/>
                      <a:pt x="400989" y="255602"/>
                    </a:cubicBezTo>
                    <a:cubicBezTo>
                      <a:pt x="370827" y="276239"/>
                      <a:pt x="347807" y="291585"/>
                      <a:pt x="285101" y="322277"/>
                    </a:cubicBezTo>
                    <a:cubicBezTo>
                      <a:pt x="222395" y="352969"/>
                      <a:pt x="15491" y="449542"/>
                      <a:pt x="939" y="4540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88D135DC-3F97-4BD6-B2D2-8D9730D2AD73}"/>
                </a:ext>
              </a:extLst>
            </p:cNvPr>
            <p:cNvSpPr/>
            <p:nvPr/>
          </p:nvSpPr>
          <p:spPr>
            <a:xfrm>
              <a:off x="6003773" y="4308454"/>
              <a:ext cx="1846421" cy="1642576"/>
            </a:xfrm>
            <a:custGeom>
              <a:avLst/>
              <a:gdLst>
                <a:gd name="connsiteX0" fmla="*/ 9677 w 1846421"/>
                <a:gd name="connsiteY0" fmla="*/ 304821 h 1642576"/>
                <a:gd name="connsiteX1" fmla="*/ 416077 w 1846421"/>
                <a:gd name="connsiteY1" fmla="*/ 276246 h 1642576"/>
                <a:gd name="connsiteX2" fmla="*/ 1038377 w 1846421"/>
                <a:gd name="connsiteY2" fmla="*/ 203221 h 1642576"/>
                <a:gd name="connsiteX3" fmla="*/ 1638452 w 1846421"/>
                <a:gd name="connsiteY3" fmla="*/ 69871 h 1642576"/>
                <a:gd name="connsiteX4" fmla="*/ 1844827 w 1846421"/>
                <a:gd name="connsiteY4" fmla="*/ 21 h 1642576"/>
                <a:gd name="connsiteX5" fmla="*/ 1733702 w 1846421"/>
                <a:gd name="connsiteY5" fmla="*/ 63521 h 1642576"/>
                <a:gd name="connsiteX6" fmla="*/ 1727352 w 1846421"/>
                <a:gd name="connsiteY6" fmla="*/ 155596 h 1642576"/>
                <a:gd name="connsiteX7" fmla="*/ 1587652 w 1846421"/>
                <a:gd name="connsiteY7" fmla="*/ 755671 h 1642576"/>
                <a:gd name="connsiteX8" fmla="*/ 1444777 w 1846421"/>
                <a:gd name="connsiteY8" fmla="*/ 1111271 h 1642576"/>
                <a:gd name="connsiteX9" fmla="*/ 1301902 w 1846421"/>
                <a:gd name="connsiteY9" fmla="*/ 1317646 h 1642576"/>
                <a:gd name="connsiteX10" fmla="*/ 1209827 w 1846421"/>
                <a:gd name="connsiteY10" fmla="*/ 1403371 h 1642576"/>
                <a:gd name="connsiteX11" fmla="*/ 1114577 w 1846421"/>
                <a:gd name="connsiteY11" fmla="*/ 1438296 h 1642576"/>
                <a:gd name="connsiteX12" fmla="*/ 863752 w 1846421"/>
                <a:gd name="connsiteY12" fmla="*/ 1492271 h 1642576"/>
                <a:gd name="connsiteX13" fmla="*/ 524027 w 1846421"/>
                <a:gd name="connsiteY13" fmla="*/ 1612921 h 1642576"/>
                <a:gd name="connsiteX14" fmla="*/ 54127 w 1846421"/>
                <a:gd name="connsiteY14" fmla="*/ 1641496 h 1642576"/>
                <a:gd name="connsiteX15" fmla="*/ 324002 w 1846421"/>
                <a:gd name="connsiteY15" fmla="*/ 1587521 h 1642576"/>
                <a:gd name="connsiteX16" fmla="*/ 847877 w 1846421"/>
                <a:gd name="connsiteY16" fmla="*/ 1473221 h 1642576"/>
                <a:gd name="connsiteX17" fmla="*/ 1032027 w 1846421"/>
                <a:gd name="connsiteY17" fmla="*/ 1320821 h 1642576"/>
                <a:gd name="connsiteX18" fmla="*/ 1095527 w 1846421"/>
                <a:gd name="connsiteY18" fmla="*/ 1060471 h 1642576"/>
                <a:gd name="connsiteX19" fmla="*/ 1032027 w 1846421"/>
                <a:gd name="connsiteY19" fmla="*/ 930296 h 1642576"/>
                <a:gd name="connsiteX20" fmla="*/ 841527 w 1846421"/>
                <a:gd name="connsiteY20" fmla="*/ 762021 h 1642576"/>
                <a:gd name="connsiteX21" fmla="*/ 514502 w 1846421"/>
                <a:gd name="connsiteY21" fmla="*/ 679471 h 1642576"/>
                <a:gd name="connsiteX22" fmla="*/ 276377 w 1846421"/>
                <a:gd name="connsiteY22" fmla="*/ 638196 h 1642576"/>
                <a:gd name="connsiteX23" fmla="*/ 31902 w 1846421"/>
                <a:gd name="connsiteY23" fmla="*/ 638196 h 1642576"/>
                <a:gd name="connsiteX24" fmla="*/ 117627 w 1846421"/>
                <a:gd name="connsiteY24" fmla="*/ 603271 h 1642576"/>
                <a:gd name="connsiteX25" fmla="*/ 9677 w 1846421"/>
                <a:gd name="connsiteY25" fmla="*/ 304821 h 1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421" h="1642576">
                  <a:moveTo>
                    <a:pt x="9677" y="304821"/>
                  </a:moveTo>
                  <a:cubicBezTo>
                    <a:pt x="59419" y="250317"/>
                    <a:pt x="244627" y="293179"/>
                    <a:pt x="416077" y="276246"/>
                  </a:cubicBezTo>
                  <a:cubicBezTo>
                    <a:pt x="587527" y="259313"/>
                    <a:pt x="834648" y="237617"/>
                    <a:pt x="1038377" y="203221"/>
                  </a:cubicBezTo>
                  <a:cubicBezTo>
                    <a:pt x="1242106" y="168825"/>
                    <a:pt x="1504044" y="103738"/>
                    <a:pt x="1638452" y="69871"/>
                  </a:cubicBezTo>
                  <a:cubicBezTo>
                    <a:pt x="1772860" y="36004"/>
                    <a:pt x="1828952" y="1079"/>
                    <a:pt x="1844827" y="21"/>
                  </a:cubicBezTo>
                  <a:cubicBezTo>
                    <a:pt x="1860702" y="-1037"/>
                    <a:pt x="1753281" y="37592"/>
                    <a:pt x="1733702" y="63521"/>
                  </a:cubicBezTo>
                  <a:cubicBezTo>
                    <a:pt x="1714123" y="89450"/>
                    <a:pt x="1751694" y="40238"/>
                    <a:pt x="1727352" y="155596"/>
                  </a:cubicBezTo>
                  <a:cubicBezTo>
                    <a:pt x="1703010" y="270954"/>
                    <a:pt x="1634748" y="596392"/>
                    <a:pt x="1587652" y="755671"/>
                  </a:cubicBezTo>
                  <a:cubicBezTo>
                    <a:pt x="1540556" y="914950"/>
                    <a:pt x="1492402" y="1017609"/>
                    <a:pt x="1444777" y="1111271"/>
                  </a:cubicBezTo>
                  <a:cubicBezTo>
                    <a:pt x="1397152" y="1204934"/>
                    <a:pt x="1341060" y="1268963"/>
                    <a:pt x="1301902" y="1317646"/>
                  </a:cubicBezTo>
                  <a:cubicBezTo>
                    <a:pt x="1262744" y="1366329"/>
                    <a:pt x="1241048" y="1383263"/>
                    <a:pt x="1209827" y="1403371"/>
                  </a:cubicBezTo>
                  <a:cubicBezTo>
                    <a:pt x="1178606" y="1423479"/>
                    <a:pt x="1172256" y="1423479"/>
                    <a:pt x="1114577" y="1438296"/>
                  </a:cubicBezTo>
                  <a:cubicBezTo>
                    <a:pt x="1056898" y="1453113"/>
                    <a:pt x="962177" y="1463167"/>
                    <a:pt x="863752" y="1492271"/>
                  </a:cubicBezTo>
                  <a:cubicBezTo>
                    <a:pt x="765327" y="1521375"/>
                    <a:pt x="658965" y="1588050"/>
                    <a:pt x="524027" y="1612921"/>
                  </a:cubicBezTo>
                  <a:cubicBezTo>
                    <a:pt x="389090" y="1637792"/>
                    <a:pt x="87465" y="1645729"/>
                    <a:pt x="54127" y="1641496"/>
                  </a:cubicBezTo>
                  <a:cubicBezTo>
                    <a:pt x="20789" y="1637263"/>
                    <a:pt x="324002" y="1587521"/>
                    <a:pt x="324002" y="1587521"/>
                  </a:cubicBezTo>
                  <a:cubicBezTo>
                    <a:pt x="456294" y="1559475"/>
                    <a:pt x="729873" y="1517671"/>
                    <a:pt x="847877" y="1473221"/>
                  </a:cubicBezTo>
                  <a:cubicBezTo>
                    <a:pt x="965881" y="1428771"/>
                    <a:pt x="990752" y="1389613"/>
                    <a:pt x="1032027" y="1320821"/>
                  </a:cubicBezTo>
                  <a:cubicBezTo>
                    <a:pt x="1073302" y="1252029"/>
                    <a:pt x="1095527" y="1125558"/>
                    <a:pt x="1095527" y="1060471"/>
                  </a:cubicBezTo>
                  <a:cubicBezTo>
                    <a:pt x="1095527" y="995384"/>
                    <a:pt x="1074360" y="980037"/>
                    <a:pt x="1032027" y="930296"/>
                  </a:cubicBezTo>
                  <a:cubicBezTo>
                    <a:pt x="989694" y="880555"/>
                    <a:pt x="927781" y="803825"/>
                    <a:pt x="841527" y="762021"/>
                  </a:cubicBezTo>
                  <a:cubicBezTo>
                    <a:pt x="755273" y="720217"/>
                    <a:pt x="608694" y="700108"/>
                    <a:pt x="514502" y="679471"/>
                  </a:cubicBezTo>
                  <a:cubicBezTo>
                    <a:pt x="420310" y="658834"/>
                    <a:pt x="356810" y="645075"/>
                    <a:pt x="276377" y="638196"/>
                  </a:cubicBezTo>
                  <a:cubicBezTo>
                    <a:pt x="195944" y="631317"/>
                    <a:pt x="58360" y="644017"/>
                    <a:pt x="31902" y="638196"/>
                  </a:cubicBezTo>
                  <a:cubicBezTo>
                    <a:pt x="5444" y="632375"/>
                    <a:pt x="117098" y="655129"/>
                    <a:pt x="117627" y="603271"/>
                  </a:cubicBezTo>
                  <a:cubicBezTo>
                    <a:pt x="118156" y="551413"/>
                    <a:pt x="-40065" y="359325"/>
                    <a:pt x="9677" y="304821"/>
                  </a:cubicBezTo>
                  <a:close/>
                </a:path>
              </a:pathLst>
            </a:custGeom>
            <a:solidFill>
              <a:srgbClr val="00206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251ACC22-C3C1-4338-98B4-BF831021462C}"/>
                </a:ext>
              </a:extLst>
            </p:cNvPr>
            <p:cNvSpPr/>
            <p:nvPr/>
          </p:nvSpPr>
          <p:spPr>
            <a:xfrm>
              <a:off x="7572024" y="3803593"/>
              <a:ext cx="1203732" cy="1321104"/>
            </a:xfrm>
            <a:custGeom>
              <a:avLst/>
              <a:gdLst>
                <a:gd name="connsiteX0" fmla="*/ 1203676 w 1203732"/>
                <a:gd name="connsiteY0" fmla="*/ 6407 h 1321104"/>
                <a:gd name="connsiteX1" fmla="*/ 803626 w 1203732"/>
                <a:gd name="connsiteY1" fmla="*/ 523932 h 1321104"/>
                <a:gd name="connsiteX2" fmla="*/ 428976 w 1203732"/>
                <a:gd name="connsiteY2" fmla="*/ 873182 h 1321104"/>
                <a:gd name="connsiteX3" fmla="*/ 67026 w 1203732"/>
                <a:gd name="connsiteY3" fmla="*/ 1212907 h 1321104"/>
                <a:gd name="connsiteX4" fmla="*/ 351 w 1203732"/>
                <a:gd name="connsiteY4" fmla="*/ 1317682 h 1321104"/>
                <a:gd name="connsiteX5" fmla="*/ 47976 w 1203732"/>
                <a:gd name="connsiteY5" fmla="*/ 1111307 h 1321104"/>
                <a:gd name="connsiteX6" fmla="*/ 194026 w 1203732"/>
                <a:gd name="connsiteY6" fmla="*/ 546157 h 1321104"/>
                <a:gd name="connsiteX7" fmla="*/ 352776 w 1203732"/>
                <a:gd name="connsiteY7" fmla="*/ 479482 h 1321104"/>
                <a:gd name="connsiteX8" fmla="*/ 829026 w 1203732"/>
                <a:gd name="connsiteY8" fmla="*/ 250882 h 1321104"/>
                <a:gd name="connsiteX9" fmla="*/ 1203676 w 1203732"/>
                <a:gd name="connsiteY9" fmla="*/ 6407 h 13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732" h="1321104">
                  <a:moveTo>
                    <a:pt x="1203676" y="6407"/>
                  </a:moveTo>
                  <a:cubicBezTo>
                    <a:pt x="1199443" y="51915"/>
                    <a:pt x="932743" y="379470"/>
                    <a:pt x="803626" y="523932"/>
                  </a:cubicBezTo>
                  <a:cubicBezTo>
                    <a:pt x="674509" y="668394"/>
                    <a:pt x="428976" y="873182"/>
                    <a:pt x="428976" y="873182"/>
                  </a:cubicBezTo>
                  <a:cubicBezTo>
                    <a:pt x="306209" y="988011"/>
                    <a:pt x="138463" y="1138824"/>
                    <a:pt x="67026" y="1212907"/>
                  </a:cubicBezTo>
                  <a:cubicBezTo>
                    <a:pt x="-4411" y="1286990"/>
                    <a:pt x="3526" y="1334615"/>
                    <a:pt x="351" y="1317682"/>
                  </a:cubicBezTo>
                  <a:cubicBezTo>
                    <a:pt x="-2824" y="1300749"/>
                    <a:pt x="15697" y="1239894"/>
                    <a:pt x="47976" y="1111307"/>
                  </a:cubicBezTo>
                  <a:cubicBezTo>
                    <a:pt x="80255" y="982720"/>
                    <a:pt x="143226" y="651461"/>
                    <a:pt x="194026" y="546157"/>
                  </a:cubicBezTo>
                  <a:cubicBezTo>
                    <a:pt x="244826" y="440853"/>
                    <a:pt x="246943" y="528694"/>
                    <a:pt x="352776" y="479482"/>
                  </a:cubicBezTo>
                  <a:cubicBezTo>
                    <a:pt x="458609" y="430270"/>
                    <a:pt x="686151" y="331844"/>
                    <a:pt x="829026" y="250882"/>
                  </a:cubicBezTo>
                  <a:cubicBezTo>
                    <a:pt x="971901" y="169920"/>
                    <a:pt x="1207909" y="-39101"/>
                    <a:pt x="1203676" y="6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D6FB15A1-339B-420A-941E-0F23431F56B5}"/>
                </a:ext>
              </a:extLst>
            </p:cNvPr>
            <p:cNvSpPr/>
            <p:nvPr/>
          </p:nvSpPr>
          <p:spPr>
            <a:xfrm>
              <a:off x="8620519" y="3397241"/>
              <a:ext cx="560477" cy="727106"/>
            </a:xfrm>
            <a:custGeom>
              <a:avLst/>
              <a:gdLst>
                <a:gd name="connsiteX0" fmla="*/ 558406 w 560477"/>
                <a:gd name="connsiteY0" fmla="*/ 9 h 727106"/>
                <a:gd name="connsiteX1" fmla="*/ 393306 w 560477"/>
                <a:gd name="connsiteY1" fmla="*/ 431809 h 727106"/>
                <a:gd name="connsiteX2" fmla="*/ 323456 w 560477"/>
                <a:gd name="connsiteY2" fmla="*/ 511184 h 727106"/>
                <a:gd name="connsiteX3" fmla="*/ 240906 w 560477"/>
                <a:gd name="connsiteY3" fmla="*/ 565159 h 727106"/>
                <a:gd name="connsiteX4" fmla="*/ 136131 w 560477"/>
                <a:gd name="connsiteY4" fmla="*/ 727084 h 727106"/>
                <a:gd name="connsiteX5" fmla="*/ 158356 w 560477"/>
                <a:gd name="connsiteY5" fmla="*/ 577859 h 727106"/>
                <a:gd name="connsiteX6" fmla="*/ 88506 w 560477"/>
                <a:gd name="connsiteY6" fmla="*/ 698509 h 727106"/>
                <a:gd name="connsiteX7" fmla="*/ 82156 w 560477"/>
                <a:gd name="connsiteY7" fmla="*/ 577859 h 727106"/>
                <a:gd name="connsiteX8" fmla="*/ 9131 w 560477"/>
                <a:gd name="connsiteY8" fmla="*/ 717559 h 727106"/>
                <a:gd name="connsiteX9" fmla="*/ 12306 w 560477"/>
                <a:gd name="connsiteY9" fmla="*/ 609609 h 727106"/>
                <a:gd name="connsiteX10" fmla="*/ 110731 w 560477"/>
                <a:gd name="connsiteY10" fmla="*/ 511184 h 727106"/>
                <a:gd name="connsiteX11" fmla="*/ 266306 w 560477"/>
                <a:gd name="connsiteY11" fmla="*/ 419109 h 727106"/>
                <a:gd name="connsiteX12" fmla="*/ 558406 w 560477"/>
                <a:gd name="connsiteY12" fmla="*/ 9 h 7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477" h="727106">
                  <a:moveTo>
                    <a:pt x="558406" y="9"/>
                  </a:moveTo>
                  <a:cubicBezTo>
                    <a:pt x="579573" y="2126"/>
                    <a:pt x="432464" y="346613"/>
                    <a:pt x="393306" y="431809"/>
                  </a:cubicBezTo>
                  <a:cubicBezTo>
                    <a:pt x="354148" y="517005"/>
                    <a:pt x="348856" y="488959"/>
                    <a:pt x="323456" y="511184"/>
                  </a:cubicBezTo>
                  <a:cubicBezTo>
                    <a:pt x="298056" y="533409"/>
                    <a:pt x="272127" y="529176"/>
                    <a:pt x="240906" y="565159"/>
                  </a:cubicBezTo>
                  <a:cubicBezTo>
                    <a:pt x="209685" y="601142"/>
                    <a:pt x="149889" y="724967"/>
                    <a:pt x="136131" y="727084"/>
                  </a:cubicBezTo>
                  <a:cubicBezTo>
                    <a:pt x="122373" y="729201"/>
                    <a:pt x="166293" y="582622"/>
                    <a:pt x="158356" y="577859"/>
                  </a:cubicBezTo>
                  <a:cubicBezTo>
                    <a:pt x="150418" y="573097"/>
                    <a:pt x="101206" y="698509"/>
                    <a:pt x="88506" y="698509"/>
                  </a:cubicBezTo>
                  <a:cubicBezTo>
                    <a:pt x="75806" y="698509"/>
                    <a:pt x="95385" y="574684"/>
                    <a:pt x="82156" y="577859"/>
                  </a:cubicBezTo>
                  <a:cubicBezTo>
                    <a:pt x="68927" y="581034"/>
                    <a:pt x="20773" y="712267"/>
                    <a:pt x="9131" y="717559"/>
                  </a:cubicBezTo>
                  <a:cubicBezTo>
                    <a:pt x="-2511" y="722851"/>
                    <a:pt x="-4627" y="644005"/>
                    <a:pt x="12306" y="609609"/>
                  </a:cubicBezTo>
                  <a:cubicBezTo>
                    <a:pt x="29239" y="575213"/>
                    <a:pt x="68398" y="542934"/>
                    <a:pt x="110731" y="511184"/>
                  </a:cubicBezTo>
                  <a:cubicBezTo>
                    <a:pt x="153064" y="479434"/>
                    <a:pt x="193281" y="499013"/>
                    <a:pt x="266306" y="419109"/>
                  </a:cubicBezTo>
                  <a:cubicBezTo>
                    <a:pt x="339331" y="339205"/>
                    <a:pt x="537239" y="-2108"/>
                    <a:pt x="558406" y="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DE96C86-690D-48EA-BFFE-5CB1A08B6767}"/>
                </a:ext>
              </a:extLst>
            </p:cNvPr>
            <p:cNvSpPr/>
            <p:nvPr/>
          </p:nvSpPr>
          <p:spPr>
            <a:xfrm>
              <a:off x="7757943" y="4143207"/>
              <a:ext cx="672927" cy="520023"/>
            </a:xfrm>
            <a:custGeom>
              <a:avLst/>
              <a:gdLst>
                <a:gd name="connsiteX0" fmla="*/ 170 w 672927"/>
                <a:gd name="connsiteY0" fmla="*/ 374818 h 520023"/>
                <a:gd name="connsiteX1" fmla="*/ 162095 w 672927"/>
                <a:gd name="connsiteY1" fmla="*/ 276393 h 520023"/>
                <a:gd name="connsiteX2" fmla="*/ 376407 w 672927"/>
                <a:gd name="connsiteY2" fmla="*/ 198606 h 520023"/>
                <a:gd name="connsiteX3" fmla="*/ 455782 w 672927"/>
                <a:gd name="connsiteY3" fmla="*/ 165268 h 520023"/>
                <a:gd name="connsiteX4" fmla="*/ 536745 w 672927"/>
                <a:gd name="connsiteY4" fmla="*/ 97006 h 520023"/>
                <a:gd name="connsiteX5" fmla="*/ 671682 w 672927"/>
                <a:gd name="connsiteY5" fmla="*/ 168 h 520023"/>
                <a:gd name="connsiteX6" fmla="*/ 595482 w 672927"/>
                <a:gd name="connsiteY6" fmla="*/ 77956 h 520023"/>
                <a:gd name="connsiteX7" fmla="*/ 455782 w 672927"/>
                <a:gd name="connsiteY7" fmla="*/ 231943 h 520023"/>
                <a:gd name="connsiteX8" fmla="*/ 395457 w 672927"/>
                <a:gd name="connsiteY8" fmla="*/ 339893 h 520023"/>
                <a:gd name="connsiteX9" fmla="*/ 289095 w 672927"/>
                <a:gd name="connsiteY9" fmla="*/ 449431 h 520023"/>
                <a:gd name="connsiteX10" fmla="*/ 158920 w 672927"/>
                <a:gd name="connsiteY10" fmla="*/ 514518 h 520023"/>
                <a:gd name="connsiteX11" fmla="*/ 57320 w 672927"/>
                <a:gd name="connsiteY11" fmla="*/ 508168 h 520023"/>
                <a:gd name="connsiteX12" fmla="*/ 82720 w 672927"/>
                <a:gd name="connsiteY12" fmla="*/ 441493 h 520023"/>
                <a:gd name="connsiteX13" fmla="*/ 139870 w 672927"/>
                <a:gd name="connsiteY13" fmla="*/ 387518 h 520023"/>
                <a:gd name="connsiteX14" fmla="*/ 244645 w 672927"/>
                <a:gd name="connsiteY14" fmla="*/ 374818 h 520023"/>
                <a:gd name="connsiteX15" fmla="*/ 112882 w 672927"/>
                <a:gd name="connsiteY15" fmla="*/ 444668 h 520023"/>
                <a:gd name="connsiteX16" fmla="*/ 131932 w 672927"/>
                <a:gd name="connsiteY16" fmla="*/ 495468 h 520023"/>
                <a:gd name="connsiteX17" fmla="*/ 225595 w 672927"/>
                <a:gd name="connsiteY17" fmla="*/ 470068 h 520023"/>
                <a:gd name="connsiteX18" fmla="*/ 339895 w 672927"/>
                <a:gd name="connsiteY18" fmla="*/ 390693 h 520023"/>
                <a:gd name="connsiteX19" fmla="*/ 389107 w 672927"/>
                <a:gd name="connsiteY19" fmla="*/ 252581 h 520023"/>
                <a:gd name="connsiteX20" fmla="*/ 298620 w 672927"/>
                <a:gd name="connsiteY20" fmla="*/ 265281 h 520023"/>
                <a:gd name="connsiteX21" fmla="*/ 173207 w 672927"/>
                <a:gd name="connsiteY21" fmla="*/ 325606 h 520023"/>
                <a:gd name="connsiteX22" fmla="*/ 131932 w 672927"/>
                <a:gd name="connsiteY22" fmla="*/ 347831 h 520023"/>
                <a:gd name="connsiteX23" fmla="*/ 170 w 672927"/>
                <a:gd name="connsiteY23" fmla="*/ 374818 h 5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2927" h="520023">
                  <a:moveTo>
                    <a:pt x="170" y="374818"/>
                  </a:moveTo>
                  <a:cubicBezTo>
                    <a:pt x="5197" y="362912"/>
                    <a:pt x="99389" y="305762"/>
                    <a:pt x="162095" y="276393"/>
                  </a:cubicBezTo>
                  <a:cubicBezTo>
                    <a:pt x="224801" y="247024"/>
                    <a:pt x="327459" y="217127"/>
                    <a:pt x="376407" y="198606"/>
                  </a:cubicBezTo>
                  <a:cubicBezTo>
                    <a:pt x="425355" y="180085"/>
                    <a:pt x="429059" y="182201"/>
                    <a:pt x="455782" y="165268"/>
                  </a:cubicBezTo>
                  <a:cubicBezTo>
                    <a:pt x="482505" y="148335"/>
                    <a:pt x="500762" y="124523"/>
                    <a:pt x="536745" y="97006"/>
                  </a:cubicBezTo>
                  <a:cubicBezTo>
                    <a:pt x="572728" y="69489"/>
                    <a:pt x="661893" y="3343"/>
                    <a:pt x="671682" y="168"/>
                  </a:cubicBezTo>
                  <a:cubicBezTo>
                    <a:pt x="681471" y="-3007"/>
                    <a:pt x="631465" y="39327"/>
                    <a:pt x="595482" y="77956"/>
                  </a:cubicBezTo>
                  <a:cubicBezTo>
                    <a:pt x="559499" y="116585"/>
                    <a:pt x="489119" y="188287"/>
                    <a:pt x="455782" y="231943"/>
                  </a:cubicBezTo>
                  <a:cubicBezTo>
                    <a:pt x="422445" y="275599"/>
                    <a:pt x="423238" y="303645"/>
                    <a:pt x="395457" y="339893"/>
                  </a:cubicBezTo>
                  <a:cubicBezTo>
                    <a:pt x="367676" y="376141"/>
                    <a:pt x="328518" y="420327"/>
                    <a:pt x="289095" y="449431"/>
                  </a:cubicBezTo>
                  <a:cubicBezTo>
                    <a:pt x="249672" y="478535"/>
                    <a:pt x="197549" y="504729"/>
                    <a:pt x="158920" y="514518"/>
                  </a:cubicBezTo>
                  <a:cubicBezTo>
                    <a:pt x="120291" y="524307"/>
                    <a:pt x="70020" y="520339"/>
                    <a:pt x="57320" y="508168"/>
                  </a:cubicBezTo>
                  <a:cubicBezTo>
                    <a:pt x="44620" y="495997"/>
                    <a:pt x="68962" y="461601"/>
                    <a:pt x="82720" y="441493"/>
                  </a:cubicBezTo>
                  <a:cubicBezTo>
                    <a:pt x="96478" y="421385"/>
                    <a:pt x="112883" y="398630"/>
                    <a:pt x="139870" y="387518"/>
                  </a:cubicBezTo>
                  <a:cubicBezTo>
                    <a:pt x="166857" y="376406"/>
                    <a:pt x="249143" y="365293"/>
                    <a:pt x="244645" y="374818"/>
                  </a:cubicBezTo>
                  <a:cubicBezTo>
                    <a:pt x="240147" y="384343"/>
                    <a:pt x="131667" y="424560"/>
                    <a:pt x="112882" y="444668"/>
                  </a:cubicBezTo>
                  <a:cubicBezTo>
                    <a:pt x="94097" y="464776"/>
                    <a:pt x="113147" y="491235"/>
                    <a:pt x="131932" y="495468"/>
                  </a:cubicBezTo>
                  <a:cubicBezTo>
                    <a:pt x="150717" y="499701"/>
                    <a:pt x="190935" y="487530"/>
                    <a:pt x="225595" y="470068"/>
                  </a:cubicBezTo>
                  <a:cubicBezTo>
                    <a:pt x="260255" y="452606"/>
                    <a:pt x="312643" y="426941"/>
                    <a:pt x="339895" y="390693"/>
                  </a:cubicBezTo>
                  <a:cubicBezTo>
                    <a:pt x="367147" y="354445"/>
                    <a:pt x="395986" y="273483"/>
                    <a:pt x="389107" y="252581"/>
                  </a:cubicBezTo>
                  <a:cubicBezTo>
                    <a:pt x="382228" y="231679"/>
                    <a:pt x="334603" y="253110"/>
                    <a:pt x="298620" y="265281"/>
                  </a:cubicBezTo>
                  <a:cubicBezTo>
                    <a:pt x="262637" y="277452"/>
                    <a:pt x="200988" y="311848"/>
                    <a:pt x="173207" y="325606"/>
                  </a:cubicBezTo>
                  <a:cubicBezTo>
                    <a:pt x="145426" y="339364"/>
                    <a:pt x="161036" y="336189"/>
                    <a:pt x="131932" y="347831"/>
                  </a:cubicBezTo>
                  <a:cubicBezTo>
                    <a:pt x="102828" y="359473"/>
                    <a:pt x="-4857" y="386724"/>
                    <a:pt x="170" y="374818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D9470653-5306-4D56-8F47-7E7DB4B3EC6D}"/>
                </a:ext>
              </a:extLst>
            </p:cNvPr>
            <p:cNvSpPr/>
            <p:nvPr/>
          </p:nvSpPr>
          <p:spPr>
            <a:xfrm>
              <a:off x="5732874" y="5028474"/>
              <a:ext cx="1280665" cy="836024"/>
            </a:xfrm>
            <a:custGeom>
              <a:avLst/>
              <a:gdLst>
                <a:gd name="connsiteX0" fmla="*/ 246709 w 1280665"/>
                <a:gd name="connsiteY0" fmla="*/ 726 h 836024"/>
                <a:gd name="connsiteX1" fmla="*/ 780109 w 1280665"/>
                <a:gd name="connsiteY1" fmla="*/ 55759 h 836024"/>
                <a:gd name="connsiteX2" fmla="*/ 1080676 w 1280665"/>
                <a:gd name="connsiteY2" fmla="*/ 148893 h 836024"/>
                <a:gd name="connsiteX3" fmla="*/ 1277526 w 1280665"/>
                <a:gd name="connsiteY3" fmla="*/ 411359 h 836024"/>
                <a:gd name="connsiteX4" fmla="*/ 1192859 w 1280665"/>
                <a:gd name="connsiteY4" fmla="*/ 576459 h 836024"/>
                <a:gd name="connsiteX5" fmla="*/ 1074326 w 1280665"/>
                <a:gd name="connsiteY5" fmla="*/ 678059 h 836024"/>
                <a:gd name="connsiteX6" fmla="*/ 858426 w 1280665"/>
                <a:gd name="connsiteY6" fmla="*/ 764843 h 836024"/>
                <a:gd name="connsiteX7" fmla="*/ 555743 w 1280665"/>
                <a:gd name="connsiteY7" fmla="*/ 824109 h 836024"/>
                <a:gd name="connsiteX8" fmla="*/ 344076 w 1280665"/>
                <a:gd name="connsiteY8" fmla="*/ 834693 h 836024"/>
                <a:gd name="connsiteX9" fmla="*/ 3293 w 1280665"/>
                <a:gd name="connsiteY9" fmla="*/ 805059 h 836024"/>
                <a:gd name="connsiteX10" fmla="*/ 566326 w 1280665"/>
                <a:gd name="connsiteY10" fmla="*/ 752143 h 836024"/>
                <a:gd name="connsiteX11" fmla="*/ 1072209 w 1280665"/>
                <a:gd name="connsiteY11" fmla="*/ 597626 h 836024"/>
                <a:gd name="connsiteX12" fmla="*/ 1078559 w 1280665"/>
                <a:gd name="connsiteY12" fmla="*/ 369026 h 836024"/>
                <a:gd name="connsiteX13" fmla="*/ 991776 w 1280665"/>
                <a:gd name="connsiteY13" fmla="*/ 195459 h 836024"/>
                <a:gd name="connsiteX14" fmla="*/ 714493 w 1280665"/>
                <a:gd name="connsiteY14" fmla="*/ 93859 h 836024"/>
                <a:gd name="connsiteX15" fmla="*/ 246709 w 1280665"/>
                <a:gd name="connsiteY15" fmla="*/ 726 h 8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665" h="836024">
                  <a:moveTo>
                    <a:pt x="246709" y="726"/>
                  </a:moveTo>
                  <a:cubicBezTo>
                    <a:pt x="257645" y="-5624"/>
                    <a:pt x="641115" y="31065"/>
                    <a:pt x="780109" y="55759"/>
                  </a:cubicBezTo>
                  <a:cubicBezTo>
                    <a:pt x="919103" y="80453"/>
                    <a:pt x="997773" y="89626"/>
                    <a:pt x="1080676" y="148893"/>
                  </a:cubicBezTo>
                  <a:cubicBezTo>
                    <a:pt x="1163579" y="208160"/>
                    <a:pt x="1258829" y="340098"/>
                    <a:pt x="1277526" y="411359"/>
                  </a:cubicBezTo>
                  <a:cubicBezTo>
                    <a:pt x="1296223" y="482620"/>
                    <a:pt x="1226726" y="532009"/>
                    <a:pt x="1192859" y="576459"/>
                  </a:cubicBezTo>
                  <a:cubicBezTo>
                    <a:pt x="1158992" y="620909"/>
                    <a:pt x="1130065" y="646662"/>
                    <a:pt x="1074326" y="678059"/>
                  </a:cubicBezTo>
                  <a:cubicBezTo>
                    <a:pt x="1018587" y="709456"/>
                    <a:pt x="944857" y="740501"/>
                    <a:pt x="858426" y="764843"/>
                  </a:cubicBezTo>
                  <a:cubicBezTo>
                    <a:pt x="771995" y="789185"/>
                    <a:pt x="641468" y="812467"/>
                    <a:pt x="555743" y="824109"/>
                  </a:cubicBezTo>
                  <a:cubicBezTo>
                    <a:pt x="470018" y="835751"/>
                    <a:pt x="436151" y="837868"/>
                    <a:pt x="344076" y="834693"/>
                  </a:cubicBezTo>
                  <a:cubicBezTo>
                    <a:pt x="252001" y="831518"/>
                    <a:pt x="-33749" y="818817"/>
                    <a:pt x="3293" y="805059"/>
                  </a:cubicBezTo>
                  <a:cubicBezTo>
                    <a:pt x="40335" y="791301"/>
                    <a:pt x="388173" y="786715"/>
                    <a:pt x="566326" y="752143"/>
                  </a:cubicBezTo>
                  <a:cubicBezTo>
                    <a:pt x="744479" y="717571"/>
                    <a:pt x="986837" y="661479"/>
                    <a:pt x="1072209" y="597626"/>
                  </a:cubicBezTo>
                  <a:cubicBezTo>
                    <a:pt x="1157581" y="533773"/>
                    <a:pt x="1091964" y="436054"/>
                    <a:pt x="1078559" y="369026"/>
                  </a:cubicBezTo>
                  <a:cubicBezTo>
                    <a:pt x="1065154" y="301998"/>
                    <a:pt x="1052454" y="241320"/>
                    <a:pt x="991776" y="195459"/>
                  </a:cubicBezTo>
                  <a:cubicBezTo>
                    <a:pt x="931098" y="149598"/>
                    <a:pt x="840787" y="122787"/>
                    <a:pt x="714493" y="93859"/>
                  </a:cubicBezTo>
                  <a:cubicBezTo>
                    <a:pt x="588199" y="64931"/>
                    <a:pt x="235773" y="7076"/>
                    <a:pt x="246709" y="7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56B325FA-FF2F-4738-951D-E49ACACD7ADE}"/>
                </a:ext>
              </a:extLst>
            </p:cNvPr>
            <p:cNvSpPr/>
            <p:nvPr/>
          </p:nvSpPr>
          <p:spPr>
            <a:xfrm>
              <a:off x="6065566" y="5455354"/>
              <a:ext cx="304567" cy="55528"/>
            </a:xfrm>
            <a:custGeom>
              <a:avLst/>
              <a:gdLst>
                <a:gd name="connsiteX0" fmla="*/ 801 w 304567"/>
                <a:gd name="connsiteY0" fmla="*/ 1413 h 55528"/>
                <a:gd name="connsiteX1" fmla="*/ 229401 w 304567"/>
                <a:gd name="connsiteY1" fmla="*/ 7763 h 55528"/>
                <a:gd name="connsiteX2" fmla="*/ 303484 w 304567"/>
                <a:gd name="connsiteY2" fmla="*/ 50096 h 55528"/>
                <a:gd name="connsiteX3" fmla="*/ 265384 w 304567"/>
                <a:gd name="connsiteY3" fmla="*/ 52213 h 55528"/>
                <a:gd name="connsiteX4" fmla="*/ 157434 w 304567"/>
                <a:gd name="connsiteY4" fmla="*/ 24696 h 55528"/>
                <a:gd name="connsiteX5" fmla="*/ 801 w 304567"/>
                <a:gd name="connsiteY5" fmla="*/ 1413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67" h="55528">
                  <a:moveTo>
                    <a:pt x="801" y="1413"/>
                  </a:moveTo>
                  <a:cubicBezTo>
                    <a:pt x="12796" y="-1409"/>
                    <a:pt x="178954" y="-351"/>
                    <a:pt x="229401" y="7763"/>
                  </a:cubicBezTo>
                  <a:cubicBezTo>
                    <a:pt x="279848" y="15877"/>
                    <a:pt x="297487" y="42688"/>
                    <a:pt x="303484" y="50096"/>
                  </a:cubicBezTo>
                  <a:cubicBezTo>
                    <a:pt x="309481" y="57504"/>
                    <a:pt x="289726" y="56446"/>
                    <a:pt x="265384" y="52213"/>
                  </a:cubicBezTo>
                  <a:cubicBezTo>
                    <a:pt x="241042" y="47980"/>
                    <a:pt x="200120" y="29635"/>
                    <a:pt x="157434" y="24696"/>
                  </a:cubicBezTo>
                  <a:cubicBezTo>
                    <a:pt x="114748" y="19757"/>
                    <a:pt x="-11194" y="4235"/>
                    <a:pt x="801" y="141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547E6A66-3075-4D72-B24F-AC9143FE0937}"/>
                </a:ext>
              </a:extLst>
            </p:cNvPr>
            <p:cNvSpPr/>
            <p:nvPr/>
          </p:nvSpPr>
          <p:spPr>
            <a:xfrm>
              <a:off x="6230938" y="5576880"/>
              <a:ext cx="171852" cy="155903"/>
            </a:xfrm>
            <a:custGeom>
              <a:avLst/>
              <a:gdLst>
                <a:gd name="connsiteX0" fmla="*/ 161925 w 171852"/>
                <a:gd name="connsiteY0" fmla="*/ 8 h 155903"/>
                <a:gd name="connsiteX1" fmla="*/ 169862 w 171852"/>
                <a:gd name="connsiteY1" fmla="*/ 73033 h 155903"/>
                <a:gd name="connsiteX2" fmla="*/ 133350 w 171852"/>
                <a:gd name="connsiteY2" fmla="*/ 95258 h 155903"/>
                <a:gd name="connsiteX3" fmla="*/ 79375 w 171852"/>
                <a:gd name="connsiteY3" fmla="*/ 123833 h 155903"/>
                <a:gd name="connsiteX4" fmla="*/ 0 w 171852"/>
                <a:gd name="connsiteY4" fmla="*/ 155583 h 155903"/>
                <a:gd name="connsiteX5" fmla="*/ 79375 w 171852"/>
                <a:gd name="connsiteY5" fmla="*/ 103195 h 155903"/>
                <a:gd name="connsiteX6" fmla="*/ 119062 w 171852"/>
                <a:gd name="connsiteY6" fmla="*/ 68270 h 155903"/>
                <a:gd name="connsiteX7" fmla="*/ 161925 w 171852"/>
                <a:gd name="connsiteY7" fmla="*/ 8 h 1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52" h="155903">
                  <a:moveTo>
                    <a:pt x="161925" y="8"/>
                  </a:moveTo>
                  <a:cubicBezTo>
                    <a:pt x="170392" y="802"/>
                    <a:pt x="174624" y="57158"/>
                    <a:pt x="169862" y="73033"/>
                  </a:cubicBezTo>
                  <a:cubicBezTo>
                    <a:pt x="165100" y="88908"/>
                    <a:pt x="148431" y="86791"/>
                    <a:pt x="133350" y="95258"/>
                  </a:cubicBezTo>
                  <a:cubicBezTo>
                    <a:pt x="118269" y="103725"/>
                    <a:pt x="101600" y="113779"/>
                    <a:pt x="79375" y="123833"/>
                  </a:cubicBezTo>
                  <a:cubicBezTo>
                    <a:pt x="57150" y="133887"/>
                    <a:pt x="0" y="159023"/>
                    <a:pt x="0" y="155583"/>
                  </a:cubicBezTo>
                  <a:cubicBezTo>
                    <a:pt x="0" y="152143"/>
                    <a:pt x="59532" y="117747"/>
                    <a:pt x="79375" y="103195"/>
                  </a:cubicBezTo>
                  <a:cubicBezTo>
                    <a:pt x="99218" y="88643"/>
                    <a:pt x="106891" y="82028"/>
                    <a:pt x="119062" y="68270"/>
                  </a:cubicBezTo>
                  <a:cubicBezTo>
                    <a:pt x="131233" y="54512"/>
                    <a:pt x="153458" y="-786"/>
                    <a:pt x="161925" y="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B585644-3B1A-4B6B-9B66-DA7A31A22150}"/>
                </a:ext>
              </a:extLst>
            </p:cNvPr>
            <p:cNvSpPr/>
            <p:nvPr/>
          </p:nvSpPr>
          <p:spPr>
            <a:xfrm>
              <a:off x="6055442" y="5211719"/>
              <a:ext cx="596491" cy="543470"/>
            </a:xfrm>
            <a:custGeom>
              <a:avLst/>
              <a:gdLst>
                <a:gd name="connsiteX0" fmla="*/ 432671 w 596491"/>
                <a:gd name="connsiteY0" fmla="*/ 44 h 543470"/>
                <a:gd name="connsiteX1" fmla="*/ 585071 w 596491"/>
                <a:gd name="connsiteY1" fmla="*/ 95294 h 543470"/>
                <a:gd name="connsiteX2" fmla="*/ 575546 w 596491"/>
                <a:gd name="connsiteY2" fmla="*/ 190544 h 543470"/>
                <a:gd name="connsiteX3" fmla="*/ 496171 w 596491"/>
                <a:gd name="connsiteY3" fmla="*/ 284206 h 543470"/>
                <a:gd name="connsiteX4" fmla="*/ 364408 w 596491"/>
                <a:gd name="connsiteY4" fmla="*/ 363581 h 543470"/>
                <a:gd name="connsiteX5" fmla="*/ 143746 w 596491"/>
                <a:gd name="connsiteY5" fmla="*/ 454069 h 543470"/>
                <a:gd name="connsiteX6" fmla="*/ 140571 w 596491"/>
                <a:gd name="connsiteY6" fmla="*/ 517569 h 543470"/>
                <a:gd name="connsiteX7" fmla="*/ 181846 w 596491"/>
                <a:gd name="connsiteY7" fmla="*/ 538206 h 543470"/>
                <a:gd name="connsiteX8" fmla="*/ 126283 w 596491"/>
                <a:gd name="connsiteY8" fmla="*/ 530269 h 543470"/>
                <a:gd name="connsiteX9" fmla="*/ 2458 w 596491"/>
                <a:gd name="connsiteY9" fmla="*/ 542969 h 543470"/>
                <a:gd name="connsiteX10" fmla="*/ 43733 w 596491"/>
                <a:gd name="connsiteY10" fmla="*/ 509631 h 543470"/>
                <a:gd name="connsiteX11" fmla="*/ 43733 w 596491"/>
                <a:gd name="connsiteY11" fmla="*/ 442956 h 543470"/>
                <a:gd name="connsiteX12" fmla="*/ 113583 w 596491"/>
                <a:gd name="connsiteY12" fmla="*/ 398506 h 543470"/>
                <a:gd name="connsiteX13" fmla="*/ 331071 w 596491"/>
                <a:gd name="connsiteY13" fmla="*/ 288969 h 543470"/>
                <a:gd name="connsiteX14" fmla="*/ 494583 w 596491"/>
                <a:gd name="connsiteY14" fmla="*/ 163556 h 543470"/>
                <a:gd name="connsiteX15" fmla="*/ 486646 w 596491"/>
                <a:gd name="connsiteY15" fmla="*/ 84181 h 543470"/>
                <a:gd name="connsiteX16" fmla="*/ 432671 w 596491"/>
                <a:gd name="connsiteY16" fmla="*/ 44 h 5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491" h="543470">
                  <a:moveTo>
                    <a:pt x="432671" y="44"/>
                  </a:moveTo>
                  <a:cubicBezTo>
                    <a:pt x="449075" y="1896"/>
                    <a:pt x="561259" y="63544"/>
                    <a:pt x="585071" y="95294"/>
                  </a:cubicBezTo>
                  <a:cubicBezTo>
                    <a:pt x="608883" y="127044"/>
                    <a:pt x="590363" y="159059"/>
                    <a:pt x="575546" y="190544"/>
                  </a:cubicBezTo>
                  <a:cubicBezTo>
                    <a:pt x="560729" y="222029"/>
                    <a:pt x="531361" y="255366"/>
                    <a:pt x="496171" y="284206"/>
                  </a:cubicBezTo>
                  <a:cubicBezTo>
                    <a:pt x="460981" y="313046"/>
                    <a:pt x="423145" y="335271"/>
                    <a:pt x="364408" y="363581"/>
                  </a:cubicBezTo>
                  <a:cubicBezTo>
                    <a:pt x="305671" y="391891"/>
                    <a:pt x="181052" y="428404"/>
                    <a:pt x="143746" y="454069"/>
                  </a:cubicBezTo>
                  <a:cubicBezTo>
                    <a:pt x="106440" y="479734"/>
                    <a:pt x="134221" y="503546"/>
                    <a:pt x="140571" y="517569"/>
                  </a:cubicBezTo>
                  <a:cubicBezTo>
                    <a:pt x="146921" y="531592"/>
                    <a:pt x="184227" y="536089"/>
                    <a:pt x="181846" y="538206"/>
                  </a:cubicBezTo>
                  <a:cubicBezTo>
                    <a:pt x="179465" y="540323"/>
                    <a:pt x="156181" y="529475"/>
                    <a:pt x="126283" y="530269"/>
                  </a:cubicBezTo>
                  <a:cubicBezTo>
                    <a:pt x="96385" y="531063"/>
                    <a:pt x="16216" y="546409"/>
                    <a:pt x="2458" y="542969"/>
                  </a:cubicBezTo>
                  <a:cubicBezTo>
                    <a:pt x="-11300" y="539529"/>
                    <a:pt x="36854" y="526300"/>
                    <a:pt x="43733" y="509631"/>
                  </a:cubicBezTo>
                  <a:cubicBezTo>
                    <a:pt x="50612" y="492962"/>
                    <a:pt x="32091" y="461477"/>
                    <a:pt x="43733" y="442956"/>
                  </a:cubicBezTo>
                  <a:cubicBezTo>
                    <a:pt x="55375" y="424435"/>
                    <a:pt x="65693" y="424170"/>
                    <a:pt x="113583" y="398506"/>
                  </a:cubicBezTo>
                  <a:cubicBezTo>
                    <a:pt x="161473" y="372842"/>
                    <a:pt x="267571" y="328127"/>
                    <a:pt x="331071" y="288969"/>
                  </a:cubicBezTo>
                  <a:cubicBezTo>
                    <a:pt x="394571" y="249811"/>
                    <a:pt x="468654" y="197687"/>
                    <a:pt x="494583" y="163556"/>
                  </a:cubicBezTo>
                  <a:cubicBezTo>
                    <a:pt x="520512" y="129425"/>
                    <a:pt x="498288" y="114079"/>
                    <a:pt x="486646" y="84181"/>
                  </a:cubicBezTo>
                  <a:cubicBezTo>
                    <a:pt x="475004" y="54283"/>
                    <a:pt x="416267" y="-1808"/>
                    <a:pt x="432671" y="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8" name="黄色縞">
              <a:extLst>
                <a:ext uri="{FF2B5EF4-FFF2-40B4-BE49-F238E27FC236}">
                  <a16:creationId xmlns:a16="http://schemas.microsoft.com/office/drawing/2014/main" id="{A551D002-DF77-42F2-91E2-7916BE53F3D9}"/>
                </a:ext>
              </a:extLst>
            </p:cNvPr>
            <p:cNvGrpSpPr/>
            <p:nvPr/>
          </p:nvGrpSpPr>
          <p:grpSpPr>
            <a:xfrm>
              <a:off x="5711380" y="4425447"/>
              <a:ext cx="1997502" cy="1354331"/>
              <a:chOff x="5711380" y="4425447"/>
              <a:chExt cx="1997502" cy="1354331"/>
            </a:xfrm>
          </p:grpSpPr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ECB927AB-5B86-49CA-99CE-16B3B60B1D95}"/>
                  </a:ext>
                </a:extLst>
              </p:cNvPr>
              <p:cNvSpPr/>
              <p:nvPr/>
            </p:nvSpPr>
            <p:spPr>
              <a:xfrm>
                <a:off x="6963930" y="5618275"/>
                <a:ext cx="348888" cy="44402"/>
              </a:xfrm>
              <a:custGeom>
                <a:avLst/>
                <a:gdLst>
                  <a:gd name="connsiteX0" fmla="*/ 2020 w 348888"/>
                  <a:gd name="connsiteY0" fmla="*/ 44338 h 44402"/>
                  <a:gd name="connsiteX1" fmla="*/ 332220 w 348888"/>
                  <a:gd name="connsiteY1" fmla="*/ 11000 h 44402"/>
                  <a:gd name="connsiteX2" fmla="*/ 289358 w 348888"/>
                  <a:gd name="connsiteY2" fmla="*/ 3063 h 44402"/>
                  <a:gd name="connsiteX3" fmla="*/ 197283 w 348888"/>
                  <a:gd name="connsiteY3" fmla="*/ 1475 h 44402"/>
                  <a:gd name="connsiteX4" fmla="*/ 2020 w 348888"/>
                  <a:gd name="connsiteY4" fmla="*/ 44338 h 4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888" h="44402">
                    <a:moveTo>
                      <a:pt x="2020" y="44338"/>
                    </a:moveTo>
                    <a:cubicBezTo>
                      <a:pt x="24509" y="45925"/>
                      <a:pt x="284330" y="17879"/>
                      <a:pt x="332220" y="11000"/>
                    </a:cubicBezTo>
                    <a:cubicBezTo>
                      <a:pt x="380110" y="4121"/>
                      <a:pt x="311847" y="4650"/>
                      <a:pt x="289358" y="3063"/>
                    </a:cubicBezTo>
                    <a:cubicBezTo>
                      <a:pt x="266869" y="1476"/>
                      <a:pt x="243320" y="-1964"/>
                      <a:pt x="197283" y="1475"/>
                    </a:cubicBezTo>
                    <a:cubicBezTo>
                      <a:pt x="151246" y="4914"/>
                      <a:pt x="-20469" y="42751"/>
                      <a:pt x="2020" y="443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CD92C4DC-D092-4279-8DC1-BFA1D8F20327}"/>
                  </a:ext>
                </a:extLst>
              </p:cNvPr>
              <p:cNvSpPr/>
              <p:nvPr/>
            </p:nvSpPr>
            <p:spPr>
              <a:xfrm>
                <a:off x="7030006" y="5593773"/>
                <a:ext cx="293268" cy="16890"/>
              </a:xfrm>
              <a:custGeom>
                <a:avLst/>
                <a:gdLst>
                  <a:gd name="connsiteX0" fmla="*/ 1032 w 293268"/>
                  <a:gd name="connsiteY0" fmla="*/ 2165 h 16890"/>
                  <a:gd name="connsiteX1" fmla="*/ 207407 w 293268"/>
                  <a:gd name="connsiteY1" fmla="*/ 2165 h 16890"/>
                  <a:gd name="connsiteX2" fmla="*/ 293132 w 293268"/>
                  <a:gd name="connsiteY2" fmla="*/ 577 h 16890"/>
                  <a:gd name="connsiteX3" fmla="*/ 224869 w 293268"/>
                  <a:gd name="connsiteY3" fmla="*/ 13277 h 16890"/>
                  <a:gd name="connsiteX4" fmla="*/ 131207 w 293268"/>
                  <a:gd name="connsiteY4" fmla="*/ 16452 h 16890"/>
                  <a:gd name="connsiteX5" fmla="*/ 1032 w 293268"/>
                  <a:gd name="connsiteY5" fmla="*/ 2165 h 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68" h="16890">
                    <a:moveTo>
                      <a:pt x="1032" y="2165"/>
                    </a:moveTo>
                    <a:cubicBezTo>
                      <a:pt x="13732" y="-216"/>
                      <a:pt x="158724" y="2430"/>
                      <a:pt x="207407" y="2165"/>
                    </a:cubicBezTo>
                    <a:cubicBezTo>
                      <a:pt x="256090" y="1900"/>
                      <a:pt x="290222" y="-1275"/>
                      <a:pt x="293132" y="577"/>
                    </a:cubicBezTo>
                    <a:cubicBezTo>
                      <a:pt x="296042" y="2429"/>
                      <a:pt x="251857" y="10631"/>
                      <a:pt x="224869" y="13277"/>
                    </a:cubicBezTo>
                    <a:cubicBezTo>
                      <a:pt x="197882" y="15923"/>
                      <a:pt x="166132" y="17775"/>
                      <a:pt x="131207" y="16452"/>
                    </a:cubicBezTo>
                    <a:cubicBezTo>
                      <a:pt x="96282" y="15129"/>
                      <a:pt x="-11668" y="4546"/>
                      <a:pt x="1032" y="21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93762096-BBD0-4225-8C7D-AF924948735B}"/>
                  </a:ext>
                </a:extLst>
              </p:cNvPr>
              <p:cNvSpPr/>
              <p:nvPr/>
            </p:nvSpPr>
            <p:spPr>
              <a:xfrm>
                <a:off x="7067688" y="5539937"/>
                <a:ext cx="289014" cy="43981"/>
              </a:xfrm>
              <a:custGeom>
                <a:avLst/>
                <a:gdLst>
                  <a:gd name="connsiteX0" fmla="*/ 1450 w 289014"/>
                  <a:gd name="connsiteY0" fmla="*/ 438 h 43981"/>
                  <a:gd name="connsiteX1" fmla="*/ 260212 w 289014"/>
                  <a:gd name="connsiteY1" fmla="*/ 21076 h 43981"/>
                  <a:gd name="connsiteX2" fmla="*/ 276087 w 289014"/>
                  <a:gd name="connsiteY2" fmla="*/ 21076 h 43981"/>
                  <a:gd name="connsiteX3" fmla="*/ 201475 w 289014"/>
                  <a:gd name="connsiteY3" fmla="*/ 35363 h 43981"/>
                  <a:gd name="connsiteX4" fmla="*/ 157025 w 289014"/>
                  <a:gd name="connsiteY4" fmla="*/ 43301 h 43981"/>
                  <a:gd name="connsiteX5" fmla="*/ 1450 w 289014"/>
                  <a:gd name="connsiteY5" fmla="*/ 438 h 4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014" h="43981">
                    <a:moveTo>
                      <a:pt x="1450" y="438"/>
                    </a:moveTo>
                    <a:cubicBezTo>
                      <a:pt x="18648" y="-3266"/>
                      <a:pt x="214439" y="17636"/>
                      <a:pt x="260212" y="21076"/>
                    </a:cubicBezTo>
                    <a:cubicBezTo>
                      <a:pt x="305985" y="24516"/>
                      <a:pt x="285876" y="18695"/>
                      <a:pt x="276087" y="21076"/>
                    </a:cubicBezTo>
                    <a:cubicBezTo>
                      <a:pt x="266298" y="23457"/>
                      <a:pt x="221319" y="31659"/>
                      <a:pt x="201475" y="35363"/>
                    </a:cubicBezTo>
                    <a:cubicBezTo>
                      <a:pt x="181631" y="39067"/>
                      <a:pt x="189040" y="46211"/>
                      <a:pt x="157025" y="43301"/>
                    </a:cubicBezTo>
                    <a:cubicBezTo>
                      <a:pt x="125010" y="40391"/>
                      <a:pt x="-15748" y="4142"/>
                      <a:pt x="1450" y="4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CBD0AE41-7376-4A0F-8777-B4116511A776}"/>
                  </a:ext>
                </a:extLst>
              </p:cNvPr>
              <p:cNvSpPr/>
              <p:nvPr/>
            </p:nvSpPr>
            <p:spPr>
              <a:xfrm>
                <a:off x="7208837" y="5392621"/>
                <a:ext cx="261103" cy="249584"/>
              </a:xfrm>
              <a:custGeom>
                <a:avLst/>
                <a:gdLst>
                  <a:gd name="connsiteX0" fmla="*/ 260351 w 261103"/>
                  <a:gd name="connsiteY0" fmla="*/ 117 h 249584"/>
                  <a:gd name="connsiteX1" fmla="*/ 112713 w 261103"/>
                  <a:gd name="connsiteY1" fmla="*/ 128704 h 249584"/>
                  <a:gd name="connsiteX2" fmla="*/ 61913 w 261103"/>
                  <a:gd name="connsiteY2" fmla="*/ 165217 h 249584"/>
                  <a:gd name="connsiteX3" fmla="*/ 1 w 261103"/>
                  <a:gd name="connsiteY3" fmla="*/ 249354 h 249584"/>
                  <a:gd name="connsiteX4" fmla="*/ 60326 w 261103"/>
                  <a:gd name="connsiteY4" fmla="*/ 187442 h 249584"/>
                  <a:gd name="connsiteX5" fmla="*/ 166688 w 261103"/>
                  <a:gd name="connsiteY5" fmla="*/ 106479 h 249584"/>
                  <a:gd name="connsiteX6" fmla="*/ 260351 w 261103"/>
                  <a:gd name="connsiteY6" fmla="*/ 117 h 2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103" h="249584">
                    <a:moveTo>
                      <a:pt x="260351" y="117"/>
                    </a:moveTo>
                    <a:cubicBezTo>
                      <a:pt x="251355" y="3821"/>
                      <a:pt x="145786" y="101187"/>
                      <a:pt x="112713" y="128704"/>
                    </a:cubicBezTo>
                    <a:cubicBezTo>
                      <a:pt x="79640" y="156221"/>
                      <a:pt x="80698" y="145109"/>
                      <a:pt x="61913" y="165217"/>
                    </a:cubicBezTo>
                    <a:cubicBezTo>
                      <a:pt x="43128" y="185325"/>
                      <a:pt x="265" y="245650"/>
                      <a:pt x="1" y="249354"/>
                    </a:cubicBezTo>
                    <a:cubicBezTo>
                      <a:pt x="-263" y="253058"/>
                      <a:pt x="32545" y="211255"/>
                      <a:pt x="60326" y="187442"/>
                    </a:cubicBezTo>
                    <a:cubicBezTo>
                      <a:pt x="88107" y="163629"/>
                      <a:pt x="138113" y="131350"/>
                      <a:pt x="166688" y="106479"/>
                    </a:cubicBezTo>
                    <a:cubicBezTo>
                      <a:pt x="195263" y="81608"/>
                      <a:pt x="269347" y="-3587"/>
                      <a:pt x="260351" y="11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11F05B75-7977-48FA-9D16-E25CA0CF6ECC}"/>
                  </a:ext>
                </a:extLst>
              </p:cNvPr>
              <p:cNvSpPr/>
              <p:nvPr/>
            </p:nvSpPr>
            <p:spPr>
              <a:xfrm>
                <a:off x="6908533" y="5408492"/>
                <a:ext cx="517810" cy="371286"/>
              </a:xfrm>
              <a:custGeom>
                <a:avLst/>
                <a:gdLst>
                  <a:gd name="connsiteX0" fmla="*/ 517792 w 517810"/>
                  <a:gd name="connsiteY0" fmla="*/ 121 h 371286"/>
                  <a:gd name="connsiteX1" fmla="*/ 344755 w 517810"/>
                  <a:gd name="connsiteY1" fmla="*/ 136646 h 371286"/>
                  <a:gd name="connsiteX2" fmla="*/ 279667 w 517810"/>
                  <a:gd name="connsiteY2" fmla="*/ 203321 h 371286"/>
                  <a:gd name="connsiteX3" fmla="*/ 251092 w 517810"/>
                  <a:gd name="connsiteY3" fmla="*/ 238246 h 371286"/>
                  <a:gd name="connsiteX4" fmla="*/ 155842 w 517810"/>
                  <a:gd name="connsiteY4" fmla="*/ 301746 h 371286"/>
                  <a:gd name="connsiteX5" fmla="*/ 95517 w 517810"/>
                  <a:gd name="connsiteY5" fmla="*/ 346196 h 371286"/>
                  <a:gd name="connsiteX6" fmla="*/ 267 w 517810"/>
                  <a:gd name="connsiteY6" fmla="*/ 370008 h 371286"/>
                  <a:gd name="connsiteX7" fmla="*/ 127267 w 517810"/>
                  <a:gd name="connsiteY7" fmla="*/ 308096 h 371286"/>
                  <a:gd name="connsiteX8" fmla="*/ 239980 w 517810"/>
                  <a:gd name="connsiteY8" fmla="*/ 222371 h 371286"/>
                  <a:gd name="connsiteX9" fmla="*/ 333642 w 517810"/>
                  <a:gd name="connsiteY9" fmla="*/ 114421 h 371286"/>
                  <a:gd name="connsiteX10" fmla="*/ 517792 w 517810"/>
                  <a:gd name="connsiteY10" fmla="*/ 121 h 37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810" h="371286">
                    <a:moveTo>
                      <a:pt x="517792" y="121"/>
                    </a:moveTo>
                    <a:cubicBezTo>
                      <a:pt x="519644" y="3825"/>
                      <a:pt x="384442" y="102779"/>
                      <a:pt x="344755" y="136646"/>
                    </a:cubicBezTo>
                    <a:cubicBezTo>
                      <a:pt x="305067" y="170513"/>
                      <a:pt x="295277" y="186388"/>
                      <a:pt x="279667" y="203321"/>
                    </a:cubicBezTo>
                    <a:cubicBezTo>
                      <a:pt x="264056" y="220254"/>
                      <a:pt x="271729" y="221842"/>
                      <a:pt x="251092" y="238246"/>
                    </a:cubicBezTo>
                    <a:cubicBezTo>
                      <a:pt x="230455" y="254650"/>
                      <a:pt x="181771" y="283754"/>
                      <a:pt x="155842" y="301746"/>
                    </a:cubicBezTo>
                    <a:cubicBezTo>
                      <a:pt x="129913" y="319738"/>
                      <a:pt x="121446" y="334819"/>
                      <a:pt x="95517" y="346196"/>
                    </a:cubicBezTo>
                    <a:cubicBezTo>
                      <a:pt x="69588" y="357573"/>
                      <a:pt x="-5025" y="376358"/>
                      <a:pt x="267" y="370008"/>
                    </a:cubicBezTo>
                    <a:cubicBezTo>
                      <a:pt x="5559" y="363658"/>
                      <a:pt x="87315" y="332702"/>
                      <a:pt x="127267" y="308096"/>
                    </a:cubicBezTo>
                    <a:cubicBezTo>
                      <a:pt x="167219" y="283490"/>
                      <a:pt x="205584" y="254650"/>
                      <a:pt x="239980" y="222371"/>
                    </a:cubicBezTo>
                    <a:cubicBezTo>
                      <a:pt x="274376" y="190092"/>
                      <a:pt x="291044" y="150669"/>
                      <a:pt x="333642" y="114421"/>
                    </a:cubicBezTo>
                    <a:cubicBezTo>
                      <a:pt x="376240" y="78173"/>
                      <a:pt x="515940" y="-3583"/>
                      <a:pt x="517792" y="1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8E33C51D-C11A-40AD-BE60-3CB78E267A00}"/>
                  </a:ext>
                </a:extLst>
              </p:cNvPr>
              <p:cNvSpPr/>
              <p:nvPr/>
            </p:nvSpPr>
            <p:spPr>
              <a:xfrm>
                <a:off x="6867778" y="5403218"/>
                <a:ext cx="468369" cy="362796"/>
              </a:xfrm>
              <a:custGeom>
                <a:avLst/>
                <a:gdLst>
                  <a:gd name="connsiteX0" fmla="*/ 468060 w 468369"/>
                  <a:gd name="connsiteY0" fmla="*/ 632 h 362796"/>
                  <a:gd name="connsiteX1" fmla="*/ 347410 w 468369"/>
                  <a:gd name="connsiteY1" fmla="*/ 110170 h 362796"/>
                  <a:gd name="connsiteX2" fmla="*/ 264860 w 468369"/>
                  <a:gd name="connsiteY2" fmla="*/ 175257 h 362796"/>
                  <a:gd name="connsiteX3" fmla="*/ 220410 w 468369"/>
                  <a:gd name="connsiteY3" fmla="*/ 210182 h 362796"/>
                  <a:gd name="connsiteX4" fmla="*/ 161672 w 468369"/>
                  <a:gd name="connsiteY4" fmla="*/ 264157 h 362796"/>
                  <a:gd name="connsiteX5" fmla="*/ 87060 w 468369"/>
                  <a:gd name="connsiteY5" fmla="*/ 316545 h 362796"/>
                  <a:gd name="connsiteX6" fmla="*/ 1335 w 468369"/>
                  <a:gd name="connsiteY6" fmla="*/ 362582 h 362796"/>
                  <a:gd name="connsiteX7" fmla="*/ 158497 w 468369"/>
                  <a:gd name="connsiteY7" fmla="*/ 297495 h 362796"/>
                  <a:gd name="connsiteX8" fmla="*/ 309310 w 468369"/>
                  <a:gd name="connsiteY8" fmla="*/ 164145 h 362796"/>
                  <a:gd name="connsiteX9" fmla="*/ 468060 w 468369"/>
                  <a:gd name="connsiteY9" fmla="*/ 632 h 3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369" h="362796">
                    <a:moveTo>
                      <a:pt x="468060" y="632"/>
                    </a:moveTo>
                    <a:cubicBezTo>
                      <a:pt x="474410" y="-8364"/>
                      <a:pt x="381277" y="81066"/>
                      <a:pt x="347410" y="110170"/>
                    </a:cubicBezTo>
                    <a:cubicBezTo>
                      <a:pt x="313543" y="139274"/>
                      <a:pt x="286027" y="158588"/>
                      <a:pt x="264860" y="175257"/>
                    </a:cubicBezTo>
                    <a:cubicBezTo>
                      <a:pt x="243693" y="191926"/>
                      <a:pt x="237608" y="195365"/>
                      <a:pt x="220410" y="210182"/>
                    </a:cubicBezTo>
                    <a:cubicBezTo>
                      <a:pt x="203212" y="224999"/>
                      <a:pt x="183897" y="246430"/>
                      <a:pt x="161672" y="264157"/>
                    </a:cubicBezTo>
                    <a:cubicBezTo>
                      <a:pt x="139447" y="281884"/>
                      <a:pt x="113783" y="300141"/>
                      <a:pt x="87060" y="316545"/>
                    </a:cubicBezTo>
                    <a:cubicBezTo>
                      <a:pt x="60337" y="332949"/>
                      <a:pt x="-10571" y="365757"/>
                      <a:pt x="1335" y="362582"/>
                    </a:cubicBezTo>
                    <a:cubicBezTo>
                      <a:pt x="13241" y="359407"/>
                      <a:pt x="107168" y="330568"/>
                      <a:pt x="158497" y="297495"/>
                    </a:cubicBezTo>
                    <a:cubicBezTo>
                      <a:pt x="209826" y="264422"/>
                      <a:pt x="259568" y="212299"/>
                      <a:pt x="309310" y="164145"/>
                    </a:cubicBezTo>
                    <a:cubicBezTo>
                      <a:pt x="359052" y="115991"/>
                      <a:pt x="461710" y="9628"/>
                      <a:pt x="468060" y="6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1872875D-6478-4502-B0B3-9DFB7C82A970}"/>
                  </a:ext>
                </a:extLst>
              </p:cNvPr>
              <p:cNvSpPr/>
              <p:nvPr/>
            </p:nvSpPr>
            <p:spPr>
              <a:xfrm>
                <a:off x="7126231" y="5344791"/>
                <a:ext cx="344742" cy="72346"/>
              </a:xfrm>
              <a:custGeom>
                <a:avLst/>
                <a:gdLst>
                  <a:gd name="connsiteX0" fmla="*/ 57 w 344742"/>
                  <a:gd name="connsiteY0" fmla="*/ 322 h 72346"/>
                  <a:gd name="connsiteX1" fmla="*/ 211194 w 344742"/>
                  <a:gd name="connsiteY1" fmla="*/ 38422 h 72346"/>
                  <a:gd name="connsiteX2" fmla="*/ 342957 w 344742"/>
                  <a:gd name="connsiteY2" fmla="*/ 49534 h 72346"/>
                  <a:gd name="connsiteX3" fmla="*/ 281044 w 344742"/>
                  <a:gd name="connsiteY3" fmla="*/ 71759 h 72346"/>
                  <a:gd name="connsiteX4" fmla="*/ 190557 w 344742"/>
                  <a:gd name="connsiteY4" fmla="*/ 62234 h 72346"/>
                  <a:gd name="connsiteX5" fmla="*/ 57 w 344742"/>
                  <a:gd name="connsiteY5" fmla="*/ 322 h 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742" h="72346">
                    <a:moveTo>
                      <a:pt x="57" y="322"/>
                    </a:moveTo>
                    <a:cubicBezTo>
                      <a:pt x="3496" y="-3647"/>
                      <a:pt x="154044" y="30220"/>
                      <a:pt x="211194" y="38422"/>
                    </a:cubicBezTo>
                    <a:cubicBezTo>
                      <a:pt x="268344" y="46624"/>
                      <a:pt x="331315" y="43978"/>
                      <a:pt x="342957" y="49534"/>
                    </a:cubicBezTo>
                    <a:cubicBezTo>
                      <a:pt x="354599" y="55090"/>
                      <a:pt x="306444" y="69642"/>
                      <a:pt x="281044" y="71759"/>
                    </a:cubicBezTo>
                    <a:cubicBezTo>
                      <a:pt x="255644" y="73876"/>
                      <a:pt x="233155" y="70171"/>
                      <a:pt x="190557" y="62234"/>
                    </a:cubicBezTo>
                    <a:cubicBezTo>
                      <a:pt x="147959" y="54297"/>
                      <a:pt x="-3382" y="4291"/>
                      <a:pt x="57" y="3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4BF26E96-FDB9-4871-B7AF-69DDB7C5EA79}"/>
                  </a:ext>
                </a:extLst>
              </p:cNvPr>
              <p:cNvSpPr/>
              <p:nvPr/>
            </p:nvSpPr>
            <p:spPr>
              <a:xfrm>
                <a:off x="7117479" y="5313289"/>
                <a:ext cx="378745" cy="57520"/>
              </a:xfrm>
              <a:custGeom>
                <a:avLst/>
                <a:gdLst>
                  <a:gd name="connsiteX0" fmla="*/ 871 w 378745"/>
                  <a:gd name="connsiteY0" fmla="*/ 74 h 57520"/>
                  <a:gd name="connsiteX1" fmla="*/ 269159 w 378745"/>
                  <a:gd name="connsiteY1" fmla="*/ 39761 h 57520"/>
                  <a:gd name="connsiteX2" fmla="*/ 378696 w 378745"/>
                  <a:gd name="connsiteY2" fmla="*/ 50874 h 57520"/>
                  <a:gd name="connsiteX3" fmla="*/ 281859 w 378745"/>
                  <a:gd name="connsiteY3" fmla="*/ 57224 h 57520"/>
                  <a:gd name="connsiteX4" fmla="*/ 186609 w 378745"/>
                  <a:gd name="connsiteY4" fmla="*/ 50874 h 57520"/>
                  <a:gd name="connsiteX5" fmla="*/ 871 w 378745"/>
                  <a:gd name="connsiteY5" fmla="*/ 74 h 5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745" h="57520">
                    <a:moveTo>
                      <a:pt x="871" y="74"/>
                    </a:moveTo>
                    <a:cubicBezTo>
                      <a:pt x="14629" y="-1778"/>
                      <a:pt x="206188" y="31294"/>
                      <a:pt x="269159" y="39761"/>
                    </a:cubicBezTo>
                    <a:cubicBezTo>
                      <a:pt x="332130" y="48228"/>
                      <a:pt x="376579" y="47964"/>
                      <a:pt x="378696" y="50874"/>
                    </a:cubicBezTo>
                    <a:cubicBezTo>
                      <a:pt x="380813" y="53784"/>
                      <a:pt x="313873" y="57224"/>
                      <a:pt x="281859" y="57224"/>
                    </a:cubicBezTo>
                    <a:cubicBezTo>
                      <a:pt x="249845" y="57224"/>
                      <a:pt x="233176" y="59605"/>
                      <a:pt x="186609" y="50874"/>
                    </a:cubicBezTo>
                    <a:cubicBezTo>
                      <a:pt x="140042" y="42143"/>
                      <a:pt x="-12887" y="1926"/>
                      <a:pt x="871" y="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F6D3B773-46F1-4E84-91A6-85F3038D4834}"/>
                  </a:ext>
                </a:extLst>
              </p:cNvPr>
              <p:cNvSpPr/>
              <p:nvPr/>
            </p:nvSpPr>
            <p:spPr>
              <a:xfrm>
                <a:off x="7402299" y="5224366"/>
                <a:ext cx="129024" cy="152497"/>
              </a:xfrm>
              <a:custGeom>
                <a:avLst/>
                <a:gdLst>
                  <a:gd name="connsiteX0" fmla="*/ 128801 w 129024"/>
                  <a:gd name="connsiteY0" fmla="*/ 97 h 152497"/>
                  <a:gd name="connsiteX1" fmla="*/ 52601 w 129024"/>
                  <a:gd name="connsiteY1" fmla="*/ 90584 h 152497"/>
                  <a:gd name="connsiteX2" fmla="*/ 33551 w 129024"/>
                  <a:gd name="connsiteY2" fmla="*/ 90584 h 152497"/>
                  <a:gd name="connsiteX3" fmla="*/ 14501 w 129024"/>
                  <a:gd name="connsiteY3" fmla="*/ 152497 h 152497"/>
                  <a:gd name="connsiteX4" fmla="*/ 214 w 129024"/>
                  <a:gd name="connsiteY4" fmla="*/ 90584 h 152497"/>
                  <a:gd name="connsiteX5" fmla="*/ 25614 w 129024"/>
                  <a:gd name="connsiteY5" fmla="*/ 73122 h 152497"/>
                  <a:gd name="connsiteX6" fmla="*/ 128801 w 129024"/>
                  <a:gd name="connsiteY6" fmla="*/ 97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24" h="152497">
                    <a:moveTo>
                      <a:pt x="128801" y="97"/>
                    </a:moveTo>
                    <a:cubicBezTo>
                      <a:pt x="133299" y="3007"/>
                      <a:pt x="68476" y="75503"/>
                      <a:pt x="52601" y="90584"/>
                    </a:cubicBezTo>
                    <a:cubicBezTo>
                      <a:pt x="36726" y="105665"/>
                      <a:pt x="39901" y="80265"/>
                      <a:pt x="33551" y="90584"/>
                    </a:cubicBezTo>
                    <a:cubicBezTo>
                      <a:pt x="27201" y="100903"/>
                      <a:pt x="20057" y="152497"/>
                      <a:pt x="14501" y="152497"/>
                    </a:cubicBezTo>
                    <a:cubicBezTo>
                      <a:pt x="8945" y="152497"/>
                      <a:pt x="-1638" y="103813"/>
                      <a:pt x="214" y="90584"/>
                    </a:cubicBezTo>
                    <a:cubicBezTo>
                      <a:pt x="2066" y="77355"/>
                      <a:pt x="4447" y="85822"/>
                      <a:pt x="25614" y="73122"/>
                    </a:cubicBezTo>
                    <a:cubicBezTo>
                      <a:pt x="46781" y="60422"/>
                      <a:pt x="124303" y="-2813"/>
                      <a:pt x="128801" y="9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79CCFFB6-3491-43B9-B1FD-778C7966D386}"/>
                  </a:ext>
                </a:extLst>
              </p:cNvPr>
              <p:cNvSpPr/>
              <p:nvPr/>
            </p:nvSpPr>
            <p:spPr>
              <a:xfrm>
                <a:off x="7113588" y="5238750"/>
                <a:ext cx="389315" cy="72409"/>
              </a:xfrm>
              <a:custGeom>
                <a:avLst/>
                <a:gdLst>
                  <a:gd name="connsiteX0" fmla="*/ 0 w 389315"/>
                  <a:gd name="connsiteY0" fmla="*/ 0 h 72409"/>
                  <a:gd name="connsiteX1" fmla="*/ 261937 w 389315"/>
                  <a:gd name="connsiteY1" fmla="*/ 50800 h 72409"/>
                  <a:gd name="connsiteX2" fmla="*/ 388937 w 389315"/>
                  <a:gd name="connsiteY2" fmla="*/ 66675 h 72409"/>
                  <a:gd name="connsiteX3" fmla="*/ 296862 w 389315"/>
                  <a:gd name="connsiteY3" fmla="*/ 71438 h 72409"/>
                  <a:gd name="connsiteX4" fmla="*/ 177800 w 389315"/>
                  <a:gd name="connsiteY4" fmla="*/ 49213 h 72409"/>
                  <a:gd name="connsiteX5" fmla="*/ 0 w 389315"/>
                  <a:gd name="connsiteY5" fmla="*/ 0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15" h="72409">
                    <a:moveTo>
                      <a:pt x="0" y="0"/>
                    </a:moveTo>
                    <a:lnTo>
                      <a:pt x="261937" y="50800"/>
                    </a:lnTo>
                    <a:cubicBezTo>
                      <a:pt x="326760" y="61912"/>
                      <a:pt x="383116" y="63235"/>
                      <a:pt x="388937" y="66675"/>
                    </a:cubicBezTo>
                    <a:cubicBezTo>
                      <a:pt x="394758" y="70115"/>
                      <a:pt x="332051" y="74348"/>
                      <a:pt x="296862" y="71438"/>
                    </a:cubicBezTo>
                    <a:cubicBezTo>
                      <a:pt x="261673" y="68528"/>
                      <a:pt x="177800" y="49213"/>
                      <a:pt x="177800" y="49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5571592C-1400-4DCF-A415-9FFC3B42C60A}"/>
                  </a:ext>
                </a:extLst>
              </p:cNvPr>
              <p:cNvSpPr/>
              <p:nvPr/>
            </p:nvSpPr>
            <p:spPr>
              <a:xfrm>
                <a:off x="7131647" y="4906367"/>
                <a:ext cx="494786" cy="479330"/>
              </a:xfrm>
              <a:custGeom>
                <a:avLst/>
                <a:gdLst>
                  <a:gd name="connsiteX0" fmla="*/ 494703 w 494786"/>
                  <a:gd name="connsiteY0" fmla="*/ 596 h 479330"/>
                  <a:gd name="connsiteX1" fmla="*/ 304203 w 494786"/>
                  <a:gd name="connsiteY1" fmla="*/ 205383 h 479330"/>
                  <a:gd name="connsiteX2" fmla="*/ 162916 w 494786"/>
                  <a:gd name="connsiteY2" fmla="*/ 335558 h 479330"/>
                  <a:gd name="connsiteX3" fmla="*/ 15278 w 494786"/>
                  <a:gd name="connsiteY3" fmla="*/ 465733 h 479330"/>
                  <a:gd name="connsiteX4" fmla="*/ 5753 w 494786"/>
                  <a:gd name="connsiteY4" fmla="*/ 470496 h 479330"/>
                  <a:gd name="connsiteX5" fmla="*/ 24803 w 494786"/>
                  <a:gd name="connsiteY5" fmla="*/ 422871 h 479330"/>
                  <a:gd name="connsiteX6" fmla="*/ 186728 w 494786"/>
                  <a:gd name="connsiteY6" fmla="*/ 295871 h 479330"/>
                  <a:gd name="connsiteX7" fmla="*/ 326428 w 494786"/>
                  <a:gd name="connsiteY7" fmla="*/ 148233 h 479330"/>
                  <a:gd name="connsiteX8" fmla="*/ 494703 w 494786"/>
                  <a:gd name="connsiteY8" fmla="*/ 596 h 4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786" h="479330">
                    <a:moveTo>
                      <a:pt x="494703" y="596"/>
                    </a:moveTo>
                    <a:cubicBezTo>
                      <a:pt x="490999" y="10121"/>
                      <a:pt x="359501" y="149556"/>
                      <a:pt x="304203" y="205383"/>
                    </a:cubicBezTo>
                    <a:cubicBezTo>
                      <a:pt x="248905" y="261210"/>
                      <a:pt x="211070" y="292166"/>
                      <a:pt x="162916" y="335558"/>
                    </a:cubicBezTo>
                    <a:cubicBezTo>
                      <a:pt x="114762" y="378950"/>
                      <a:pt x="41472" y="443243"/>
                      <a:pt x="15278" y="465733"/>
                    </a:cubicBezTo>
                    <a:cubicBezTo>
                      <a:pt x="-10916" y="488223"/>
                      <a:pt x="4165" y="477640"/>
                      <a:pt x="5753" y="470496"/>
                    </a:cubicBezTo>
                    <a:cubicBezTo>
                      <a:pt x="7340" y="463352"/>
                      <a:pt x="-5359" y="451975"/>
                      <a:pt x="24803" y="422871"/>
                    </a:cubicBezTo>
                    <a:cubicBezTo>
                      <a:pt x="54965" y="393767"/>
                      <a:pt x="136457" y="341644"/>
                      <a:pt x="186728" y="295871"/>
                    </a:cubicBezTo>
                    <a:cubicBezTo>
                      <a:pt x="236999" y="250098"/>
                      <a:pt x="275628" y="198504"/>
                      <a:pt x="326428" y="148233"/>
                    </a:cubicBezTo>
                    <a:cubicBezTo>
                      <a:pt x="377228" y="97962"/>
                      <a:pt x="498407" y="-8929"/>
                      <a:pt x="494703" y="59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7155F19F-E389-4231-9B18-D3DDB48A7235}"/>
                  </a:ext>
                </a:extLst>
              </p:cNvPr>
              <p:cNvSpPr/>
              <p:nvPr/>
            </p:nvSpPr>
            <p:spPr>
              <a:xfrm>
                <a:off x="7095066" y="4745612"/>
                <a:ext cx="582422" cy="594989"/>
              </a:xfrm>
              <a:custGeom>
                <a:avLst/>
                <a:gdLst>
                  <a:gd name="connsiteX0" fmla="*/ 582084 w 582422"/>
                  <a:gd name="connsiteY0" fmla="*/ 1013 h 594989"/>
                  <a:gd name="connsiteX1" fmla="*/ 355072 w 582422"/>
                  <a:gd name="connsiteY1" fmla="*/ 270888 h 594989"/>
                  <a:gd name="connsiteX2" fmla="*/ 120122 w 582422"/>
                  <a:gd name="connsiteY2" fmla="*/ 483613 h 594989"/>
                  <a:gd name="connsiteX3" fmla="*/ 7409 w 582422"/>
                  <a:gd name="connsiteY3" fmla="*/ 591563 h 594989"/>
                  <a:gd name="connsiteX4" fmla="*/ 35984 w 582422"/>
                  <a:gd name="connsiteY4" fmla="*/ 548701 h 594989"/>
                  <a:gd name="connsiteX5" fmla="*/ 239184 w 582422"/>
                  <a:gd name="connsiteY5" fmla="*/ 359788 h 594989"/>
                  <a:gd name="connsiteX6" fmla="*/ 402697 w 582422"/>
                  <a:gd name="connsiteY6" fmla="*/ 185163 h 594989"/>
                  <a:gd name="connsiteX7" fmla="*/ 582084 w 582422"/>
                  <a:gd name="connsiteY7" fmla="*/ 1013 h 5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422" h="594989">
                    <a:moveTo>
                      <a:pt x="582084" y="1013"/>
                    </a:moveTo>
                    <a:cubicBezTo>
                      <a:pt x="574147" y="15300"/>
                      <a:pt x="432066" y="190455"/>
                      <a:pt x="355072" y="270888"/>
                    </a:cubicBezTo>
                    <a:cubicBezTo>
                      <a:pt x="278078" y="351321"/>
                      <a:pt x="178066" y="430167"/>
                      <a:pt x="120122" y="483613"/>
                    </a:cubicBezTo>
                    <a:cubicBezTo>
                      <a:pt x="62178" y="537059"/>
                      <a:pt x="21432" y="580715"/>
                      <a:pt x="7409" y="591563"/>
                    </a:cubicBezTo>
                    <a:cubicBezTo>
                      <a:pt x="-6614" y="602411"/>
                      <a:pt x="-2645" y="587330"/>
                      <a:pt x="35984" y="548701"/>
                    </a:cubicBezTo>
                    <a:cubicBezTo>
                      <a:pt x="74613" y="510072"/>
                      <a:pt x="178065" y="420378"/>
                      <a:pt x="239184" y="359788"/>
                    </a:cubicBezTo>
                    <a:cubicBezTo>
                      <a:pt x="300303" y="299198"/>
                      <a:pt x="402697" y="185163"/>
                      <a:pt x="402697" y="185163"/>
                    </a:cubicBezTo>
                    <a:cubicBezTo>
                      <a:pt x="456407" y="127219"/>
                      <a:pt x="590021" y="-13274"/>
                      <a:pt x="582084" y="10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021786CC-88DD-4FFA-A36E-D3C62DD51209}"/>
                  </a:ext>
                </a:extLst>
              </p:cNvPr>
              <p:cNvSpPr/>
              <p:nvPr/>
            </p:nvSpPr>
            <p:spPr>
              <a:xfrm>
                <a:off x="7080593" y="4619422"/>
                <a:ext cx="628289" cy="664184"/>
              </a:xfrm>
              <a:custGeom>
                <a:avLst/>
                <a:gdLst>
                  <a:gd name="connsiteX0" fmla="*/ 626720 w 628289"/>
                  <a:gd name="connsiteY0" fmla="*/ 203 h 664184"/>
                  <a:gd name="connsiteX1" fmla="*/ 525120 w 628289"/>
                  <a:gd name="connsiteY1" fmla="*/ 146253 h 664184"/>
                  <a:gd name="connsiteX2" fmla="*/ 326682 w 628289"/>
                  <a:gd name="connsiteY2" fmla="*/ 371678 h 664184"/>
                  <a:gd name="connsiteX3" fmla="*/ 158407 w 628289"/>
                  <a:gd name="connsiteY3" fmla="*/ 533603 h 664184"/>
                  <a:gd name="connsiteX4" fmla="*/ 26645 w 628289"/>
                  <a:gd name="connsiteY4" fmla="*/ 651078 h 664184"/>
                  <a:gd name="connsiteX5" fmla="*/ 2832 w 628289"/>
                  <a:gd name="connsiteY5" fmla="*/ 659016 h 664184"/>
                  <a:gd name="connsiteX6" fmla="*/ 10770 w 628289"/>
                  <a:gd name="connsiteY6" fmla="*/ 630441 h 664184"/>
                  <a:gd name="connsiteX7" fmla="*/ 94907 w 628289"/>
                  <a:gd name="connsiteY7" fmla="*/ 557416 h 664184"/>
                  <a:gd name="connsiteX8" fmla="*/ 301282 w 628289"/>
                  <a:gd name="connsiteY8" fmla="*/ 365328 h 664184"/>
                  <a:gd name="connsiteX9" fmla="*/ 450507 w 628289"/>
                  <a:gd name="connsiteY9" fmla="*/ 176416 h 664184"/>
                  <a:gd name="connsiteX10" fmla="*/ 626720 w 628289"/>
                  <a:gd name="connsiteY10" fmla="*/ 203 h 66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289" h="664184">
                    <a:moveTo>
                      <a:pt x="626720" y="203"/>
                    </a:moveTo>
                    <a:cubicBezTo>
                      <a:pt x="639155" y="-4824"/>
                      <a:pt x="575126" y="84341"/>
                      <a:pt x="525120" y="146253"/>
                    </a:cubicBezTo>
                    <a:cubicBezTo>
                      <a:pt x="475114" y="208165"/>
                      <a:pt x="387801" y="307120"/>
                      <a:pt x="326682" y="371678"/>
                    </a:cubicBezTo>
                    <a:cubicBezTo>
                      <a:pt x="265563" y="436236"/>
                      <a:pt x="208413" y="487036"/>
                      <a:pt x="158407" y="533603"/>
                    </a:cubicBezTo>
                    <a:cubicBezTo>
                      <a:pt x="108401" y="580170"/>
                      <a:pt x="52574" y="630176"/>
                      <a:pt x="26645" y="651078"/>
                    </a:cubicBezTo>
                    <a:cubicBezTo>
                      <a:pt x="716" y="671980"/>
                      <a:pt x="5478" y="662456"/>
                      <a:pt x="2832" y="659016"/>
                    </a:cubicBezTo>
                    <a:cubicBezTo>
                      <a:pt x="186" y="655576"/>
                      <a:pt x="-4576" y="647374"/>
                      <a:pt x="10770" y="630441"/>
                    </a:cubicBezTo>
                    <a:cubicBezTo>
                      <a:pt x="26116" y="613508"/>
                      <a:pt x="46488" y="601601"/>
                      <a:pt x="94907" y="557416"/>
                    </a:cubicBezTo>
                    <a:cubicBezTo>
                      <a:pt x="143326" y="513231"/>
                      <a:pt x="242015" y="428828"/>
                      <a:pt x="301282" y="365328"/>
                    </a:cubicBezTo>
                    <a:cubicBezTo>
                      <a:pt x="360549" y="301828"/>
                      <a:pt x="400236" y="235683"/>
                      <a:pt x="450507" y="176416"/>
                    </a:cubicBezTo>
                    <a:cubicBezTo>
                      <a:pt x="500778" y="117149"/>
                      <a:pt x="614285" y="5230"/>
                      <a:pt x="626720" y="2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6662F1FE-0D96-41F7-A890-4B2748117DBD}"/>
                  </a:ext>
                </a:extLst>
              </p:cNvPr>
              <p:cNvSpPr/>
              <p:nvPr/>
            </p:nvSpPr>
            <p:spPr>
              <a:xfrm>
                <a:off x="7391396" y="4495466"/>
                <a:ext cx="301814" cy="153235"/>
              </a:xfrm>
              <a:custGeom>
                <a:avLst/>
                <a:gdLst>
                  <a:gd name="connsiteX0" fmla="*/ 4 w 301814"/>
                  <a:gd name="connsiteY0" fmla="*/ 334 h 153235"/>
                  <a:gd name="connsiteX1" fmla="*/ 246067 w 301814"/>
                  <a:gd name="connsiteY1" fmla="*/ 87647 h 153235"/>
                  <a:gd name="connsiteX2" fmla="*/ 285754 w 301814"/>
                  <a:gd name="connsiteY2" fmla="*/ 116222 h 153235"/>
                  <a:gd name="connsiteX3" fmla="*/ 285754 w 301814"/>
                  <a:gd name="connsiteY3" fmla="*/ 152734 h 153235"/>
                  <a:gd name="connsiteX4" fmla="*/ 300042 w 301814"/>
                  <a:gd name="connsiteY4" fmla="*/ 87647 h 153235"/>
                  <a:gd name="connsiteX5" fmla="*/ 239717 w 301814"/>
                  <a:gd name="connsiteY5" fmla="*/ 59072 h 153235"/>
                  <a:gd name="connsiteX6" fmla="*/ 4 w 301814"/>
                  <a:gd name="connsiteY6" fmla="*/ 334 h 1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14" h="153235">
                    <a:moveTo>
                      <a:pt x="4" y="334"/>
                    </a:moveTo>
                    <a:cubicBezTo>
                      <a:pt x="1062" y="5096"/>
                      <a:pt x="198442" y="68332"/>
                      <a:pt x="246067" y="87647"/>
                    </a:cubicBezTo>
                    <a:cubicBezTo>
                      <a:pt x="293692" y="106962"/>
                      <a:pt x="279140" y="105374"/>
                      <a:pt x="285754" y="116222"/>
                    </a:cubicBezTo>
                    <a:cubicBezTo>
                      <a:pt x="292368" y="127070"/>
                      <a:pt x="283373" y="157496"/>
                      <a:pt x="285754" y="152734"/>
                    </a:cubicBezTo>
                    <a:cubicBezTo>
                      <a:pt x="288135" y="147972"/>
                      <a:pt x="307715" y="103257"/>
                      <a:pt x="300042" y="87647"/>
                    </a:cubicBezTo>
                    <a:cubicBezTo>
                      <a:pt x="292369" y="72037"/>
                      <a:pt x="284696" y="75212"/>
                      <a:pt x="239717" y="59072"/>
                    </a:cubicBezTo>
                    <a:cubicBezTo>
                      <a:pt x="194738" y="42932"/>
                      <a:pt x="-1054" y="-4428"/>
                      <a:pt x="4" y="33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FF039C5C-0079-47F2-8481-8DCD10104AE5}"/>
                  </a:ext>
                </a:extLst>
              </p:cNvPr>
              <p:cNvSpPr/>
              <p:nvPr/>
            </p:nvSpPr>
            <p:spPr>
              <a:xfrm>
                <a:off x="7279350" y="4495761"/>
                <a:ext cx="420323" cy="167124"/>
              </a:xfrm>
              <a:custGeom>
                <a:avLst/>
                <a:gdLst>
                  <a:gd name="connsiteX0" fmla="*/ 925 w 420323"/>
                  <a:gd name="connsiteY0" fmla="*/ 39 h 167124"/>
                  <a:gd name="connsiteX1" fmla="*/ 215238 w 420323"/>
                  <a:gd name="connsiteY1" fmla="*/ 88939 h 167124"/>
                  <a:gd name="connsiteX2" fmla="*/ 413675 w 420323"/>
                  <a:gd name="connsiteY2" fmla="*/ 158789 h 167124"/>
                  <a:gd name="connsiteX3" fmla="*/ 362875 w 420323"/>
                  <a:gd name="connsiteY3" fmla="*/ 163552 h 167124"/>
                  <a:gd name="connsiteX4" fmla="*/ 259688 w 420323"/>
                  <a:gd name="connsiteY4" fmla="*/ 138152 h 167124"/>
                  <a:gd name="connsiteX5" fmla="*/ 142213 w 420323"/>
                  <a:gd name="connsiteY5" fmla="*/ 100052 h 167124"/>
                  <a:gd name="connsiteX6" fmla="*/ 925 w 420323"/>
                  <a:gd name="connsiteY6" fmla="*/ 39 h 16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323" h="167124">
                    <a:moveTo>
                      <a:pt x="925" y="39"/>
                    </a:moveTo>
                    <a:cubicBezTo>
                      <a:pt x="13096" y="-1813"/>
                      <a:pt x="146446" y="62481"/>
                      <a:pt x="215238" y="88939"/>
                    </a:cubicBezTo>
                    <a:cubicBezTo>
                      <a:pt x="284030" y="115397"/>
                      <a:pt x="389069" y="146354"/>
                      <a:pt x="413675" y="158789"/>
                    </a:cubicBezTo>
                    <a:cubicBezTo>
                      <a:pt x="438281" y="171224"/>
                      <a:pt x="388539" y="166991"/>
                      <a:pt x="362875" y="163552"/>
                    </a:cubicBezTo>
                    <a:cubicBezTo>
                      <a:pt x="337211" y="160113"/>
                      <a:pt x="296465" y="148735"/>
                      <a:pt x="259688" y="138152"/>
                    </a:cubicBezTo>
                    <a:cubicBezTo>
                      <a:pt x="222911" y="127569"/>
                      <a:pt x="184546" y="118573"/>
                      <a:pt x="142213" y="100052"/>
                    </a:cubicBezTo>
                    <a:cubicBezTo>
                      <a:pt x="99880" y="81531"/>
                      <a:pt x="-11246" y="1891"/>
                      <a:pt x="925" y="3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D2D00E5B-3B65-42BD-B0BA-7118ABE886A7}"/>
                  </a:ext>
                </a:extLst>
              </p:cNvPr>
              <p:cNvSpPr/>
              <p:nvPr/>
            </p:nvSpPr>
            <p:spPr>
              <a:xfrm>
                <a:off x="7120951" y="4537539"/>
                <a:ext cx="579632" cy="245587"/>
              </a:xfrm>
              <a:custGeom>
                <a:avLst/>
                <a:gdLst>
                  <a:gd name="connsiteX0" fmla="*/ 2162 w 579632"/>
                  <a:gd name="connsiteY0" fmla="*/ 2711 h 245587"/>
                  <a:gd name="connsiteX1" fmla="*/ 313312 w 579632"/>
                  <a:gd name="connsiteY1" fmla="*/ 147174 h 245587"/>
                  <a:gd name="connsiteX2" fmla="*/ 559374 w 579632"/>
                  <a:gd name="connsiteY2" fmla="*/ 244011 h 245587"/>
                  <a:gd name="connsiteX3" fmla="*/ 559374 w 579632"/>
                  <a:gd name="connsiteY3" fmla="*/ 205911 h 245587"/>
                  <a:gd name="connsiteX4" fmla="*/ 508574 w 579632"/>
                  <a:gd name="connsiteY4" fmla="*/ 188449 h 245587"/>
                  <a:gd name="connsiteX5" fmla="*/ 340299 w 579632"/>
                  <a:gd name="connsiteY5" fmla="*/ 131299 h 245587"/>
                  <a:gd name="connsiteX6" fmla="*/ 181549 w 579632"/>
                  <a:gd name="connsiteY6" fmla="*/ 59861 h 245587"/>
                  <a:gd name="connsiteX7" fmla="*/ 2162 w 579632"/>
                  <a:gd name="connsiteY7" fmla="*/ 2711 h 2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32" h="245587">
                    <a:moveTo>
                      <a:pt x="2162" y="2711"/>
                    </a:moveTo>
                    <a:cubicBezTo>
                      <a:pt x="24122" y="17263"/>
                      <a:pt x="220443" y="106957"/>
                      <a:pt x="313312" y="147174"/>
                    </a:cubicBezTo>
                    <a:cubicBezTo>
                      <a:pt x="406181" y="187391"/>
                      <a:pt x="518364" y="234221"/>
                      <a:pt x="559374" y="244011"/>
                    </a:cubicBezTo>
                    <a:cubicBezTo>
                      <a:pt x="600384" y="253801"/>
                      <a:pt x="567841" y="215171"/>
                      <a:pt x="559374" y="205911"/>
                    </a:cubicBezTo>
                    <a:cubicBezTo>
                      <a:pt x="550907" y="196651"/>
                      <a:pt x="508574" y="188449"/>
                      <a:pt x="508574" y="188449"/>
                    </a:cubicBezTo>
                    <a:cubicBezTo>
                      <a:pt x="472062" y="176014"/>
                      <a:pt x="394803" y="152730"/>
                      <a:pt x="340299" y="131299"/>
                    </a:cubicBezTo>
                    <a:cubicBezTo>
                      <a:pt x="285795" y="109868"/>
                      <a:pt x="231555" y="83938"/>
                      <a:pt x="181549" y="59861"/>
                    </a:cubicBezTo>
                    <a:cubicBezTo>
                      <a:pt x="131543" y="35784"/>
                      <a:pt x="-19798" y="-11841"/>
                      <a:pt x="2162" y="271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476FBF3F-E191-4232-8CBE-9405EC4F4A9E}"/>
                  </a:ext>
                </a:extLst>
              </p:cNvPr>
              <p:cNvSpPr/>
              <p:nvPr/>
            </p:nvSpPr>
            <p:spPr>
              <a:xfrm>
                <a:off x="6900620" y="4425447"/>
                <a:ext cx="678184" cy="709803"/>
              </a:xfrm>
              <a:custGeom>
                <a:avLst/>
                <a:gdLst>
                  <a:gd name="connsiteX0" fmla="*/ 678105 w 678184"/>
                  <a:gd name="connsiteY0" fmla="*/ 503 h 709803"/>
                  <a:gd name="connsiteX1" fmla="*/ 478080 w 678184"/>
                  <a:gd name="connsiteY1" fmla="*/ 229103 h 709803"/>
                  <a:gd name="connsiteX2" fmla="*/ 305043 w 678184"/>
                  <a:gd name="connsiteY2" fmla="*/ 425953 h 709803"/>
                  <a:gd name="connsiteX3" fmla="*/ 195505 w 678184"/>
                  <a:gd name="connsiteY3" fmla="*/ 538666 h 709803"/>
                  <a:gd name="connsiteX4" fmla="*/ 111368 w 678184"/>
                  <a:gd name="connsiteY4" fmla="*/ 610103 h 709803"/>
                  <a:gd name="connsiteX5" fmla="*/ 3418 w 678184"/>
                  <a:gd name="connsiteY5" fmla="*/ 708528 h 709803"/>
                  <a:gd name="connsiteX6" fmla="*/ 35168 w 678184"/>
                  <a:gd name="connsiteY6" fmla="*/ 660903 h 709803"/>
                  <a:gd name="connsiteX7" fmla="*/ 117718 w 678184"/>
                  <a:gd name="connsiteY7" fmla="*/ 586291 h 709803"/>
                  <a:gd name="connsiteX8" fmla="*/ 324093 w 678184"/>
                  <a:gd name="connsiteY8" fmla="*/ 365628 h 709803"/>
                  <a:gd name="connsiteX9" fmla="*/ 500305 w 678184"/>
                  <a:gd name="connsiteY9" fmla="*/ 173541 h 709803"/>
                  <a:gd name="connsiteX10" fmla="*/ 678105 w 678184"/>
                  <a:gd name="connsiteY10" fmla="*/ 503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84" h="709803">
                    <a:moveTo>
                      <a:pt x="678105" y="503"/>
                    </a:moveTo>
                    <a:cubicBezTo>
                      <a:pt x="674401" y="9763"/>
                      <a:pt x="478080" y="229103"/>
                      <a:pt x="478080" y="229103"/>
                    </a:cubicBezTo>
                    <a:cubicBezTo>
                      <a:pt x="415903" y="300011"/>
                      <a:pt x="352139" y="374359"/>
                      <a:pt x="305043" y="425953"/>
                    </a:cubicBezTo>
                    <a:cubicBezTo>
                      <a:pt x="257947" y="477547"/>
                      <a:pt x="227784" y="507974"/>
                      <a:pt x="195505" y="538666"/>
                    </a:cubicBezTo>
                    <a:cubicBezTo>
                      <a:pt x="163226" y="569358"/>
                      <a:pt x="143382" y="581793"/>
                      <a:pt x="111368" y="610103"/>
                    </a:cubicBezTo>
                    <a:cubicBezTo>
                      <a:pt x="79354" y="638413"/>
                      <a:pt x="16118" y="700061"/>
                      <a:pt x="3418" y="708528"/>
                    </a:cubicBezTo>
                    <a:cubicBezTo>
                      <a:pt x="-9282" y="716995"/>
                      <a:pt x="16118" y="681276"/>
                      <a:pt x="35168" y="660903"/>
                    </a:cubicBezTo>
                    <a:cubicBezTo>
                      <a:pt x="54218" y="640530"/>
                      <a:pt x="69564" y="635504"/>
                      <a:pt x="117718" y="586291"/>
                    </a:cubicBezTo>
                    <a:cubicBezTo>
                      <a:pt x="165872" y="537079"/>
                      <a:pt x="260329" y="434420"/>
                      <a:pt x="324093" y="365628"/>
                    </a:cubicBezTo>
                    <a:cubicBezTo>
                      <a:pt x="387857" y="296836"/>
                      <a:pt x="445536" y="235189"/>
                      <a:pt x="500305" y="173541"/>
                    </a:cubicBezTo>
                    <a:cubicBezTo>
                      <a:pt x="555074" y="111893"/>
                      <a:pt x="681809" y="-8757"/>
                      <a:pt x="678105" y="5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79D43CD9-3481-4681-8FDA-E7FDE5AE5E45}"/>
                  </a:ext>
                </a:extLst>
              </p:cNvPr>
              <p:cNvSpPr/>
              <p:nvPr/>
            </p:nvSpPr>
            <p:spPr>
              <a:xfrm>
                <a:off x="6861160" y="4430960"/>
                <a:ext cx="631542" cy="662033"/>
              </a:xfrm>
              <a:custGeom>
                <a:avLst/>
                <a:gdLst>
                  <a:gd name="connsiteX0" fmla="*/ 630253 w 631542"/>
                  <a:gd name="connsiteY0" fmla="*/ 15628 h 662033"/>
                  <a:gd name="connsiteX1" fmla="*/ 482615 w 631542"/>
                  <a:gd name="connsiteY1" fmla="*/ 169615 h 662033"/>
                  <a:gd name="connsiteX2" fmla="*/ 298465 w 631542"/>
                  <a:gd name="connsiteY2" fmla="*/ 369640 h 662033"/>
                  <a:gd name="connsiteX3" fmla="*/ 154003 w 631542"/>
                  <a:gd name="connsiteY3" fmla="*/ 520453 h 662033"/>
                  <a:gd name="connsiteX4" fmla="*/ 42878 w 631542"/>
                  <a:gd name="connsiteY4" fmla="*/ 628403 h 662033"/>
                  <a:gd name="connsiteX5" fmla="*/ 15 w 631542"/>
                  <a:gd name="connsiteY5" fmla="*/ 661740 h 662033"/>
                  <a:gd name="connsiteX6" fmla="*/ 39703 w 631542"/>
                  <a:gd name="connsiteY6" fmla="*/ 614115 h 662033"/>
                  <a:gd name="connsiteX7" fmla="*/ 161940 w 631542"/>
                  <a:gd name="connsiteY7" fmla="*/ 498228 h 662033"/>
                  <a:gd name="connsiteX8" fmla="*/ 344503 w 631542"/>
                  <a:gd name="connsiteY8" fmla="*/ 299790 h 662033"/>
                  <a:gd name="connsiteX9" fmla="*/ 511190 w 631542"/>
                  <a:gd name="connsiteY9" fmla="*/ 123578 h 662033"/>
                  <a:gd name="connsiteX10" fmla="*/ 554053 w 631542"/>
                  <a:gd name="connsiteY10" fmla="*/ 17215 h 662033"/>
                  <a:gd name="connsiteX11" fmla="*/ 630253 w 631542"/>
                  <a:gd name="connsiteY11" fmla="*/ 15628 h 6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542" h="662033">
                    <a:moveTo>
                      <a:pt x="630253" y="15628"/>
                    </a:moveTo>
                    <a:cubicBezTo>
                      <a:pt x="618347" y="41028"/>
                      <a:pt x="537913" y="110613"/>
                      <a:pt x="482615" y="169615"/>
                    </a:cubicBezTo>
                    <a:cubicBezTo>
                      <a:pt x="427317" y="228617"/>
                      <a:pt x="298465" y="369640"/>
                      <a:pt x="298465" y="369640"/>
                    </a:cubicBezTo>
                    <a:cubicBezTo>
                      <a:pt x="243696" y="428113"/>
                      <a:pt x="196601" y="477326"/>
                      <a:pt x="154003" y="520453"/>
                    </a:cubicBezTo>
                    <a:cubicBezTo>
                      <a:pt x="111405" y="563580"/>
                      <a:pt x="68543" y="604855"/>
                      <a:pt x="42878" y="628403"/>
                    </a:cubicBezTo>
                    <a:cubicBezTo>
                      <a:pt x="17213" y="651951"/>
                      <a:pt x="544" y="664121"/>
                      <a:pt x="15" y="661740"/>
                    </a:cubicBezTo>
                    <a:cubicBezTo>
                      <a:pt x="-514" y="659359"/>
                      <a:pt x="12716" y="641367"/>
                      <a:pt x="39703" y="614115"/>
                    </a:cubicBezTo>
                    <a:cubicBezTo>
                      <a:pt x="66690" y="586863"/>
                      <a:pt x="111140" y="550616"/>
                      <a:pt x="161940" y="498228"/>
                    </a:cubicBezTo>
                    <a:cubicBezTo>
                      <a:pt x="212740" y="445841"/>
                      <a:pt x="286295" y="362232"/>
                      <a:pt x="344503" y="299790"/>
                    </a:cubicBezTo>
                    <a:cubicBezTo>
                      <a:pt x="402711" y="237348"/>
                      <a:pt x="476265" y="170674"/>
                      <a:pt x="511190" y="123578"/>
                    </a:cubicBezTo>
                    <a:cubicBezTo>
                      <a:pt x="546115" y="76482"/>
                      <a:pt x="540030" y="34942"/>
                      <a:pt x="554053" y="17215"/>
                    </a:cubicBezTo>
                    <a:cubicBezTo>
                      <a:pt x="568076" y="-512"/>
                      <a:pt x="642159" y="-9772"/>
                      <a:pt x="630253" y="156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649BBF17-68D6-4A00-870B-9EEC3CA050EE}"/>
                  </a:ext>
                </a:extLst>
              </p:cNvPr>
              <p:cNvSpPr/>
              <p:nvPr/>
            </p:nvSpPr>
            <p:spPr>
              <a:xfrm>
                <a:off x="6797566" y="4463050"/>
                <a:ext cx="591596" cy="601856"/>
              </a:xfrm>
              <a:custGeom>
                <a:avLst/>
                <a:gdLst>
                  <a:gd name="connsiteX0" fmla="*/ 587484 w 591596"/>
                  <a:gd name="connsiteY0" fmla="*/ 15288 h 601856"/>
                  <a:gd name="connsiteX1" fmla="*/ 385872 w 591596"/>
                  <a:gd name="connsiteY1" fmla="*/ 229600 h 601856"/>
                  <a:gd name="connsiteX2" fmla="*/ 211247 w 591596"/>
                  <a:gd name="connsiteY2" fmla="*/ 434388 h 601856"/>
                  <a:gd name="connsiteX3" fmla="*/ 11222 w 591596"/>
                  <a:gd name="connsiteY3" fmla="*/ 596313 h 601856"/>
                  <a:gd name="connsiteX4" fmla="*/ 36622 w 591596"/>
                  <a:gd name="connsiteY4" fmla="*/ 555038 h 601856"/>
                  <a:gd name="connsiteX5" fmla="*/ 131872 w 591596"/>
                  <a:gd name="connsiteY5" fmla="*/ 464550 h 601856"/>
                  <a:gd name="connsiteX6" fmla="*/ 323959 w 591596"/>
                  <a:gd name="connsiteY6" fmla="*/ 272463 h 601856"/>
                  <a:gd name="connsiteX7" fmla="*/ 457309 w 591596"/>
                  <a:gd name="connsiteY7" fmla="*/ 102600 h 601856"/>
                  <a:gd name="connsiteX8" fmla="*/ 519222 w 591596"/>
                  <a:gd name="connsiteY8" fmla="*/ 26400 h 601856"/>
                  <a:gd name="connsiteX9" fmla="*/ 587484 w 591596"/>
                  <a:gd name="connsiteY9" fmla="*/ 15288 h 60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6" h="601856">
                    <a:moveTo>
                      <a:pt x="587484" y="15288"/>
                    </a:moveTo>
                    <a:cubicBezTo>
                      <a:pt x="565259" y="49155"/>
                      <a:pt x="448578" y="159750"/>
                      <a:pt x="385872" y="229600"/>
                    </a:cubicBezTo>
                    <a:cubicBezTo>
                      <a:pt x="323166" y="299450"/>
                      <a:pt x="273689" y="373269"/>
                      <a:pt x="211247" y="434388"/>
                    </a:cubicBezTo>
                    <a:cubicBezTo>
                      <a:pt x="148805" y="495507"/>
                      <a:pt x="40326" y="576205"/>
                      <a:pt x="11222" y="596313"/>
                    </a:cubicBezTo>
                    <a:cubicBezTo>
                      <a:pt x="-17882" y="616421"/>
                      <a:pt x="16514" y="576998"/>
                      <a:pt x="36622" y="555038"/>
                    </a:cubicBezTo>
                    <a:cubicBezTo>
                      <a:pt x="56730" y="533078"/>
                      <a:pt x="83982" y="511646"/>
                      <a:pt x="131872" y="464550"/>
                    </a:cubicBezTo>
                    <a:cubicBezTo>
                      <a:pt x="179761" y="417454"/>
                      <a:pt x="269720" y="332788"/>
                      <a:pt x="323959" y="272463"/>
                    </a:cubicBezTo>
                    <a:cubicBezTo>
                      <a:pt x="378198" y="212138"/>
                      <a:pt x="424765" y="143610"/>
                      <a:pt x="457309" y="102600"/>
                    </a:cubicBezTo>
                    <a:cubicBezTo>
                      <a:pt x="489853" y="61590"/>
                      <a:pt x="503082" y="40423"/>
                      <a:pt x="519222" y="26400"/>
                    </a:cubicBezTo>
                    <a:cubicBezTo>
                      <a:pt x="535362" y="12377"/>
                      <a:pt x="609709" y="-18579"/>
                      <a:pt x="587484" y="1528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4B6F871F-1111-4566-9DDD-4A25D399CBD4}"/>
                  </a:ext>
                </a:extLst>
              </p:cNvPr>
              <p:cNvSpPr/>
              <p:nvPr/>
            </p:nvSpPr>
            <p:spPr>
              <a:xfrm>
                <a:off x="6556602" y="4539737"/>
                <a:ext cx="451049" cy="436232"/>
              </a:xfrm>
              <a:custGeom>
                <a:avLst/>
                <a:gdLst>
                  <a:gd name="connsiteX0" fmla="*/ 450623 w 451049"/>
                  <a:gd name="connsiteY0" fmla="*/ 10038 h 436232"/>
                  <a:gd name="connsiteX1" fmla="*/ 347436 w 451049"/>
                  <a:gd name="connsiteY1" fmla="*/ 110051 h 436232"/>
                  <a:gd name="connsiteX2" fmla="*/ 185511 w 451049"/>
                  <a:gd name="connsiteY2" fmla="*/ 284676 h 436232"/>
                  <a:gd name="connsiteX3" fmla="*/ 68036 w 451049"/>
                  <a:gd name="connsiteY3" fmla="*/ 392626 h 436232"/>
                  <a:gd name="connsiteX4" fmla="*/ 9298 w 451049"/>
                  <a:gd name="connsiteY4" fmla="*/ 435488 h 436232"/>
                  <a:gd name="connsiteX5" fmla="*/ 2948 w 451049"/>
                  <a:gd name="connsiteY5" fmla="*/ 416438 h 436232"/>
                  <a:gd name="connsiteX6" fmla="*/ 37873 w 451049"/>
                  <a:gd name="connsiteY6" fmla="*/ 373576 h 436232"/>
                  <a:gd name="connsiteX7" fmla="*/ 142648 w 451049"/>
                  <a:gd name="connsiteY7" fmla="*/ 292613 h 436232"/>
                  <a:gd name="connsiteX8" fmla="*/ 374423 w 451049"/>
                  <a:gd name="connsiteY8" fmla="*/ 33851 h 436232"/>
                  <a:gd name="connsiteX9" fmla="*/ 450623 w 451049"/>
                  <a:gd name="connsiteY9" fmla="*/ 10038 h 4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049" h="436232">
                    <a:moveTo>
                      <a:pt x="450623" y="10038"/>
                    </a:moveTo>
                    <a:cubicBezTo>
                      <a:pt x="446125" y="22738"/>
                      <a:pt x="391621" y="64278"/>
                      <a:pt x="347436" y="110051"/>
                    </a:cubicBezTo>
                    <a:cubicBezTo>
                      <a:pt x="303251" y="155824"/>
                      <a:pt x="232078" y="237580"/>
                      <a:pt x="185511" y="284676"/>
                    </a:cubicBezTo>
                    <a:cubicBezTo>
                      <a:pt x="138944" y="331772"/>
                      <a:pt x="97405" y="367491"/>
                      <a:pt x="68036" y="392626"/>
                    </a:cubicBezTo>
                    <a:cubicBezTo>
                      <a:pt x="38667" y="417761"/>
                      <a:pt x="20146" y="431519"/>
                      <a:pt x="9298" y="435488"/>
                    </a:cubicBezTo>
                    <a:cubicBezTo>
                      <a:pt x="-1550" y="439457"/>
                      <a:pt x="-1814" y="426757"/>
                      <a:pt x="2948" y="416438"/>
                    </a:cubicBezTo>
                    <a:cubicBezTo>
                      <a:pt x="7710" y="406119"/>
                      <a:pt x="14590" y="394213"/>
                      <a:pt x="37873" y="373576"/>
                    </a:cubicBezTo>
                    <a:cubicBezTo>
                      <a:pt x="61156" y="352939"/>
                      <a:pt x="86557" y="349234"/>
                      <a:pt x="142648" y="292613"/>
                    </a:cubicBezTo>
                    <a:cubicBezTo>
                      <a:pt x="198739" y="235992"/>
                      <a:pt x="325210" y="78566"/>
                      <a:pt x="374423" y="33851"/>
                    </a:cubicBezTo>
                    <a:cubicBezTo>
                      <a:pt x="423636" y="-10864"/>
                      <a:pt x="455121" y="-2662"/>
                      <a:pt x="450623" y="100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00F2A10D-72DC-42E6-8F64-849C049096AD}"/>
                  </a:ext>
                </a:extLst>
              </p:cNvPr>
              <p:cNvSpPr/>
              <p:nvPr/>
            </p:nvSpPr>
            <p:spPr>
              <a:xfrm>
                <a:off x="6460692" y="4572690"/>
                <a:ext cx="435414" cy="398992"/>
              </a:xfrm>
              <a:custGeom>
                <a:avLst/>
                <a:gdLst>
                  <a:gd name="connsiteX0" fmla="*/ 435408 w 435414"/>
                  <a:gd name="connsiteY0" fmla="*/ 898 h 398992"/>
                  <a:gd name="connsiteX1" fmla="*/ 267133 w 435414"/>
                  <a:gd name="connsiteY1" fmla="*/ 169173 h 398992"/>
                  <a:gd name="connsiteX2" fmla="*/ 138546 w 435414"/>
                  <a:gd name="connsiteY2" fmla="*/ 296173 h 398992"/>
                  <a:gd name="connsiteX3" fmla="*/ 9958 w 435414"/>
                  <a:gd name="connsiteY3" fmla="*/ 396185 h 398992"/>
                  <a:gd name="connsiteX4" fmla="*/ 13133 w 435414"/>
                  <a:gd name="connsiteY4" fmla="*/ 367610 h 398992"/>
                  <a:gd name="connsiteX5" fmla="*/ 49646 w 435414"/>
                  <a:gd name="connsiteY5" fmla="*/ 327923 h 398992"/>
                  <a:gd name="connsiteX6" fmla="*/ 175058 w 435414"/>
                  <a:gd name="connsiteY6" fmla="*/ 232673 h 398992"/>
                  <a:gd name="connsiteX7" fmla="*/ 273483 w 435414"/>
                  <a:gd name="connsiteY7" fmla="*/ 108848 h 398992"/>
                  <a:gd name="connsiteX8" fmla="*/ 435408 w 435414"/>
                  <a:gd name="connsiteY8" fmla="*/ 898 h 3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414" h="398992">
                    <a:moveTo>
                      <a:pt x="435408" y="898"/>
                    </a:moveTo>
                    <a:cubicBezTo>
                      <a:pt x="434350" y="10952"/>
                      <a:pt x="267133" y="169173"/>
                      <a:pt x="267133" y="169173"/>
                    </a:cubicBezTo>
                    <a:cubicBezTo>
                      <a:pt x="217656" y="218386"/>
                      <a:pt x="181408" y="258338"/>
                      <a:pt x="138546" y="296173"/>
                    </a:cubicBezTo>
                    <a:cubicBezTo>
                      <a:pt x="95684" y="334008"/>
                      <a:pt x="30860" y="384279"/>
                      <a:pt x="9958" y="396185"/>
                    </a:cubicBezTo>
                    <a:cubicBezTo>
                      <a:pt x="-10944" y="408091"/>
                      <a:pt x="6518" y="378987"/>
                      <a:pt x="13133" y="367610"/>
                    </a:cubicBezTo>
                    <a:cubicBezTo>
                      <a:pt x="19748" y="356233"/>
                      <a:pt x="22659" y="350412"/>
                      <a:pt x="49646" y="327923"/>
                    </a:cubicBezTo>
                    <a:cubicBezTo>
                      <a:pt x="76633" y="305434"/>
                      <a:pt x="137752" y="269185"/>
                      <a:pt x="175058" y="232673"/>
                    </a:cubicBezTo>
                    <a:cubicBezTo>
                      <a:pt x="212364" y="196161"/>
                      <a:pt x="234589" y="150123"/>
                      <a:pt x="273483" y="108848"/>
                    </a:cubicBezTo>
                    <a:cubicBezTo>
                      <a:pt x="312377" y="67573"/>
                      <a:pt x="436466" y="-9156"/>
                      <a:pt x="435408" y="8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79331B7C-6368-46C8-B7F9-8A52F0170924}"/>
                  </a:ext>
                </a:extLst>
              </p:cNvPr>
              <p:cNvSpPr/>
              <p:nvPr/>
            </p:nvSpPr>
            <p:spPr>
              <a:xfrm>
                <a:off x="6366117" y="4569977"/>
                <a:ext cx="444321" cy="390389"/>
              </a:xfrm>
              <a:custGeom>
                <a:avLst/>
                <a:gdLst>
                  <a:gd name="connsiteX0" fmla="*/ 444258 w 444321"/>
                  <a:gd name="connsiteY0" fmla="*/ 436 h 390389"/>
                  <a:gd name="connsiteX1" fmla="*/ 312496 w 444321"/>
                  <a:gd name="connsiteY1" fmla="*/ 144898 h 390389"/>
                  <a:gd name="connsiteX2" fmla="*/ 222008 w 444321"/>
                  <a:gd name="connsiteY2" fmla="*/ 221098 h 390389"/>
                  <a:gd name="connsiteX3" fmla="*/ 98183 w 444321"/>
                  <a:gd name="connsiteY3" fmla="*/ 314761 h 390389"/>
                  <a:gd name="connsiteX4" fmla="*/ 12458 w 444321"/>
                  <a:gd name="connsiteY4" fmla="*/ 387786 h 390389"/>
                  <a:gd name="connsiteX5" fmla="*/ 2933 w 444321"/>
                  <a:gd name="connsiteY5" fmla="*/ 370323 h 390389"/>
                  <a:gd name="connsiteX6" fmla="*/ 36271 w 444321"/>
                  <a:gd name="connsiteY6" fmla="*/ 333811 h 390389"/>
                  <a:gd name="connsiteX7" fmla="*/ 237883 w 444321"/>
                  <a:gd name="connsiteY7" fmla="*/ 165536 h 390389"/>
                  <a:gd name="connsiteX8" fmla="*/ 295033 w 444321"/>
                  <a:gd name="connsiteY8" fmla="*/ 102036 h 390389"/>
                  <a:gd name="connsiteX9" fmla="*/ 444258 w 444321"/>
                  <a:gd name="connsiteY9" fmla="*/ 436 h 39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321" h="390389">
                    <a:moveTo>
                      <a:pt x="444258" y="436"/>
                    </a:moveTo>
                    <a:cubicBezTo>
                      <a:pt x="447169" y="7580"/>
                      <a:pt x="349538" y="108121"/>
                      <a:pt x="312496" y="144898"/>
                    </a:cubicBezTo>
                    <a:cubicBezTo>
                      <a:pt x="275454" y="181675"/>
                      <a:pt x="257727" y="192788"/>
                      <a:pt x="222008" y="221098"/>
                    </a:cubicBezTo>
                    <a:cubicBezTo>
                      <a:pt x="186289" y="249409"/>
                      <a:pt x="133108" y="286980"/>
                      <a:pt x="98183" y="314761"/>
                    </a:cubicBezTo>
                    <a:cubicBezTo>
                      <a:pt x="63258" y="342542"/>
                      <a:pt x="28333" y="378526"/>
                      <a:pt x="12458" y="387786"/>
                    </a:cubicBezTo>
                    <a:cubicBezTo>
                      <a:pt x="-3417" y="397046"/>
                      <a:pt x="-1036" y="379319"/>
                      <a:pt x="2933" y="370323"/>
                    </a:cubicBezTo>
                    <a:cubicBezTo>
                      <a:pt x="6902" y="361327"/>
                      <a:pt x="-2887" y="367942"/>
                      <a:pt x="36271" y="333811"/>
                    </a:cubicBezTo>
                    <a:cubicBezTo>
                      <a:pt x="75429" y="299680"/>
                      <a:pt x="194756" y="204165"/>
                      <a:pt x="237883" y="165536"/>
                    </a:cubicBezTo>
                    <a:cubicBezTo>
                      <a:pt x="281010" y="126907"/>
                      <a:pt x="265400" y="128230"/>
                      <a:pt x="295033" y="102036"/>
                    </a:cubicBezTo>
                    <a:cubicBezTo>
                      <a:pt x="324666" y="75842"/>
                      <a:pt x="441347" y="-6708"/>
                      <a:pt x="444258" y="4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172D2E5E-EB65-4A8E-BA1A-84519FE6FFCA}"/>
                  </a:ext>
                </a:extLst>
              </p:cNvPr>
              <p:cNvSpPr/>
              <p:nvPr/>
            </p:nvSpPr>
            <p:spPr>
              <a:xfrm>
                <a:off x="6665586" y="4574119"/>
                <a:ext cx="964837" cy="419281"/>
              </a:xfrm>
              <a:custGeom>
                <a:avLst/>
                <a:gdLst>
                  <a:gd name="connsiteX0" fmla="*/ 13027 w 964837"/>
                  <a:gd name="connsiteY0" fmla="*/ 1056 h 419281"/>
                  <a:gd name="connsiteX1" fmla="*/ 216227 w 964837"/>
                  <a:gd name="connsiteY1" fmla="*/ 112181 h 419281"/>
                  <a:gd name="connsiteX2" fmla="*/ 544839 w 964837"/>
                  <a:gd name="connsiteY2" fmla="*/ 258231 h 419281"/>
                  <a:gd name="connsiteX3" fmla="*/ 817889 w 964837"/>
                  <a:gd name="connsiteY3" fmla="*/ 366181 h 419281"/>
                  <a:gd name="connsiteX4" fmla="*/ 954414 w 964837"/>
                  <a:gd name="connsiteY4" fmla="*/ 391581 h 419281"/>
                  <a:gd name="connsiteX5" fmla="*/ 949652 w 964837"/>
                  <a:gd name="connsiteY5" fmla="*/ 409044 h 419281"/>
                  <a:gd name="connsiteX6" fmla="*/ 903614 w 964837"/>
                  <a:gd name="connsiteY6" fmla="*/ 418569 h 419281"/>
                  <a:gd name="connsiteX7" fmla="*/ 798839 w 964837"/>
                  <a:gd name="connsiteY7" fmla="*/ 389994 h 419281"/>
                  <a:gd name="connsiteX8" fmla="*/ 541664 w 964837"/>
                  <a:gd name="connsiteY8" fmla="*/ 297919 h 419281"/>
                  <a:gd name="connsiteX9" fmla="*/ 255914 w 964837"/>
                  <a:gd name="connsiteY9" fmla="*/ 175681 h 419281"/>
                  <a:gd name="connsiteX10" fmla="*/ 44777 w 964837"/>
                  <a:gd name="connsiteY10" fmla="*/ 61381 h 419281"/>
                  <a:gd name="connsiteX11" fmla="*/ 13027 w 964837"/>
                  <a:gd name="connsiteY11" fmla="*/ 1056 h 41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4837" h="419281">
                    <a:moveTo>
                      <a:pt x="13027" y="1056"/>
                    </a:moveTo>
                    <a:cubicBezTo>
                      <a:pt x="41602" y="9523"/>
                      <a:pt x="127592" y="69319"/>
                      <a:pt x="216227" y="112181"/>
                    </a:cubicBezTo>
                    <a:cubicBezTo>
                      <a:pt x="304862" y="155043"/>
                      <a:pt x="444562" y="215898"/>
                      <a:pt x="544839" y="258231"/>
                    </a:cubicBezTo>
                    <a:cubicBezTo>
                      <a:pt x="645116" y="300564"/>
                      <a:pt x="749627" y="343956"/>
                      <a:pt x="817889" y="366181"/>
                    </a:cubicBezTo>
                    <a:cubicBezTo>
                      <a:pt x="886151" y="388406"/>
                      <a:pt x="932454" y="384437"/>
                      <a:pt x="954414" y="391581"/>
                    </a:cubicBezTo>
                    <a:cubicBezTo>
                      <a:pt x="976374" y="398725"/>
                      <a:pt x="958119" y="404546"/>
                      <a:pt x="949652" y="409044"/>
                    </a:cubicBezTo>
                    <a:cubicBezTo>
                      <a:pt x="941185" y="413542"/>
                      <a:pt x="928749" y="421744"/>
                      <a:pt x="903614" y="418569"/>
                    </a:cubicBezTo>
                    <a:cubicBezTo>
                      <a:pt x="878479" y="415394"/>
                      <a:pt x="859164" y="410102"/>
                      <a:pt x="798839" y="389994"/>
                    </a:cubicBezTo>
                    <a:cubicBezTo>
                      <a:pt x="738514" y="369886"/>
                      <a:pt x="632151" y="333638"/>
                      <a:pt x="541664" y="297919"/>
                    </a:cubicBezTo>
                    <a:cubicBezTo>
                      <a:pt x="451177" y="262200"/>
                      <a:pt x="338729" y="215104"/>
                      <a:pt x="255914" y="175681"/>
                    </a:cubicBezTo>
                    <a:cubicBezTo>
                      <a:pt x="173100" y="136258"/>
                      <a:pt x="83142" y="85723"/>
                      <a:pt x="44777" y="61381"/>
                    </a:cubicBezTo>
                    <a:cubicBezTo>
                      <a:pt x="6412" y="37039"/>
                      <a:pt x="-15548" y="-7411"/>
                      <a:pt x="13027" y="10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4B4A1B72-9175-456F-A763-9B0D3043455D}"/>
                  </a:ext>
                </a:extLst>
              </p:cNvPr>
              <p:cNvSpPr/>
              <p:nvPr/>
            </p:nvSpPr>
            <p:spPr>
              <a:xfrm>
                <a:off x="6562679" y="4592638"/>
                <a:ext cx="1035303" cy="447679"/>
              </a:xfrm>
              <a:custGeom>
                <a:avLst/>
                <a:gdLst>
                  <a:gd name="connsiteX0" fmla="*/ 1634 w 1035303"/>
                  <a:gd name="connsiteY0" fmla="*/ 0 h 447679"/>
                  <a:gd name="connsiteX1" fmla="*/ 215946 w 1035303"/>
                  <a:gd name="connsiteY1" fmla="*/ 117475 h 447679"/>
                  <a:gd name="connsiteX2" fmla="*/ 522334 w 1035303"/>
                  <a:gd name="connsiteY2" fmla="*/ 268287 h 447679"/>
                  <a:gd name="connsiteX3" fmla="*/ 843009 w 1035303"/>
                  <a:gd name="connsiteY3" fmla="*/ 381000 h 447679"/>
                  <a:gd name="connsiteX4" fmla="*/ 1025571 w 1035303"/>
                  <a:gd name="connsiteY4" fmla="*/ 442912 h 447679"/>
                  <a:gd name="connsiteX5" fmla="*/ 1001759 w 1035303"/>
                  <a:gd name="connsiteY5" fmla="*/ 442912 h 447679"/>
                  <a:gd name="connsiteX6" fmla="*/ 928734 w 1035303"/>
                  <a:gd name="connsiteY6" fmla="*/ 438150 h 447679"/>
                  <a:gd name="connsiteX7" fmla="*/ 671559 w 1035303"/>
                  <a:gd name="connsiteY7" fmla="*/ 361950 h 447679"/>
                  <a:gd name="connsiteX8" fmla="*/ 465184 w 1035303"/>
                  <a:gd name="connsiteY8" fmla="*/ 263525 h 447679"/>
                  <a:gd name="connsiteX9" fmla="*/ 136571 w 1035303"/>
                  <a:gd name="connsiteY9" fmla="*/ 115887 h 447679"/>
                  <a:gd name="connsiteX10" fmla="*/ 1634 w 1035303"/>
                  <a:gd name="connsiteY10" fmla="*/ 0 h 4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5303" h="447679">
                    <a:moveTo>
                      <a:pt x="1634" y="0"/>
                    </a:moveTo>
                    <a:cubicBezTo>
                      <a:pt x="14863" y="265"/>
                      <a:pt x="129163" y="72761"/>
                      <a:pt x="215946" y="117475"/>
                    </a:cubicBezTo>
                    <a:cubicBezTo>
                      <a:pt x="302729" y="162189"/>
                      <a:pt x="417824" y="224366"/>
                      <a:pt x="522334" y="268287"/>
                    </a:cubicBezTo>
                    <a:cubicBezTo>
                      <a:pt x="626844" y="312208"/>
                      <a:pt x="759136" y="351896"/>
                      <a:pt x="843009" y="381000"/>
                    </a:cubicBezTo>
                    <a:lnTo>
                      <a:pt x="1025571" y="442912"/>
                    </a:lnTo>
                    <a:cubicBezTo>
                      <a:pt x="1052029" y="453231"/>
                      <a:pt x="1017898" y="443706"/>
                      <a:pt x="1001759" y="442912"/>
                    </a:cubicBezTo>
                    <a:cubicBezTo>
                      <a:pt x="985620" y="442118"/>
                      <a:pt x="983767" y="451644"/>
                      <a:pt x="928734" y="438150"/>
                    </a:cubicBezTo>
                    <a:cubicBezTo>
                      <a:pt x="873701" y="424656"/>
                      <a:pt x="748817" y="391054"/>
                      <a:pt x="671559" y="361950"/>
                    </a:cubicBezTo>
                    <a:cubicBezTo>
                      <a:pt x="594301" y="332846"/>
                      <a:pt x="554349" y="304535"/>
                      <a:pt x="465184" y="263525"/>
                    </a:cubicBezTo>
                    <a:cubicBezTo>
                      <a:pt x="376019" y="222515"/>
                      <a:pt x="215681" y="155310"/>
                      <a:pt x="136571" y="115887"/>
                    </a:cubicBezTo>
                    <a:cubicBezTo>
                      <a:pt x="57461" y="76464"/>
                      <a:pt x="-11595" y="-265"/>
                      <a:pt x="16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793BDEBA-2B4F-4054-845E-014F2E48378D}"/>
                  </a:ext>
                </a:extLst>
              </p:cNvPr>
              <p:cNvSpPr/>
              <p:nvPr/>
            </p:nvSpPr>
            <p:spPr>
              <a:xfrm>
                <a:off x="6431900" y="4603475"/>
                <a:ext cx="1123158" cy="509992"/>
              </a:xfrm>
              <a:custGeom>
                <a:avLst/>
                <a:gdLst>
                  <a:gd name="connsiteX0" fmla="*/ 650 w 1123158"/>
                  <a:gd name="connsiteY0" fmla="*/ 275 h 509992"/>
                  <a:gd name="connsiteX1" fmla="*/ 156225 w 1123158"/>
                  <a:gd name="connsiteY1" fmla="*/ 90763 h 509992"/>
                  <a:gd name="connsiteX2" fmla="*/ 475313 w 1123158"/>
                  <a:gd name="connsiteY2" fmla="*/ 279675 h 509992"/>
                  <a:gd name="connsiteX3" fmla="*/ 854725 w 1123158"/>
                  <a:gd name="connsiteY3" fmla="*/ 428900 h 509992"/>
                  <a:gd name="connsiteX4" fmla="*/ 1118250 w 1123158"/>
                  <a:gd name="connsiteY4" fmla="*/ 503513 h 509992"/>
                  <a:gd name="connsiteX5" fmla="*/ 1008713 w 1123158"/>
                  <a:gd name="connsiteY5" fmla="*/ 498750 h 509992"/>
                  <a:gd name="connsiteX6" fmla="*/ 791225 w 1123158"/>
                  <a:gd name="connsiteY6" fmla="*/ 438425 h 509992"/>
                  <a:gd name="connsiteX7" fmla="*/ 338788 w 1123158"/>
                  <a:gd name="connsiteY7" fmla="*/ 246338 h 509992"/>
                  <a:gd name="connsiteX8" fmla="*/ 110188 w 1123158"/>
                  <a:gd name="connsiteY8" fmla="*/ 127275 h 509992"/>
                  <a:gd name="connsiteX9" fmla="*/ 650 w 1123158"/>
                  <a:gd name="connsiteY9" fmla="*/ 275 h 5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3158" h="509992">
                    <a:moveTo>
                      <a:pt x="650" y="275"/>
                    </a:moveTo>
                    <a:cubicBezTo>
                      <a:pt x="8323" y="-5810"/>
                      <a:pt x="156225" y="90763"/>
                      <a:pt x="156225" y="90763"/>
                    </a:cubicBezTo>
                    <a:cubicBezTo>
                      <a:pt x="235335" y="137330"/>
                      <a:pt x="358896" y="223319"/>
                      <a:pt x="475313" y="279675"/>
                    </a:cubicBezTo>
                    <a:cubicBezTo>
                      <a:pt x="591730" y="336031"/>
                      <a:pt x="747569" y="391594"/>
                      <a:pt x="854725" y="428900"/>
                    </a:cubicBezTo>
                    <a:cubicBezTo>
                      <a:pt x="961881" y="466206"/>
                      <a:pt x="1092585" y="491871"/>
                      <a:pt x="1118250" y="503513"/>
                    </a:cubicBezTo>
                    <a:cubicBezTo>
                      <a:pt x="1143915" y="515155"/>
                      <a:pt x="1063217" y="509598"/>
                      <a:pt x="1008713" y="498750"/>
                    </a:cubicBezTo>
                    <a:cubicBezTo>
                      <a:pt x="954209" y="487902"/>
                      <a:pt x="902879" y="480494"/>
                      <a:pt x="791225" y="438425"/>
                    </a:cubicBezTo>
                    <a:cubicBezTo>
                      <a:pt x="679571" y="396356"/>
                      <a:pt x="452294" y="298196"/>
                      <a:pt x="338788" y="246338"/>
                    </a:cubicBezTo>
                    <a:cubicBezTo>
                      <a:pt x="225282" y="194480"/>
                      <a:pt x="165751" y="162465"/>
                      <a:pt x="110188" y="127275"/>
                    </a:cubicBezTo>
                    <a:cubicBezTo>
                      <a:pt x="54626" y="92085"/>
                      <a:pt x="-7023" y="6360"/>
                      <a:pt x="650" y="2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1A6A1ABA-71DA-417A-B34E-B6627F1265C8}"/>
                  </a:ext>
                </a:extLst>
              </p:cNvPr>
              <p:cNvSpPr/>
              <p:nvPr/>
            </p:nvSpPr>
            <p:spPr>
              <a:xfrm>
                <a:off x="5985984" y="4602139"/>
                <a:ext cx="427845" cy="341111"/>
              </a:xfrm>
              <a:custGeom>
                <a:avLst/>
                <a:gdLst>
                  <a:gd name="connsiteX0" fmla="*/ 427516 w 427845"/>
                  <a:gd name="connsiteY0" fmla="*/ 24 h 341111"/>
                  <a:gd name="connsiteX1" fmla="*/ 311629 w 427845"/>
                  <a:gd name="connsiteY1" fmla="*/ 117499 h 341111"/>
                  <a:gd name="connsiteX2" fmla="*/ 132241 w 427845"/>
                  <a:gd name="connsiteY2" fmla="*/ 249261 h 341111"/>
                  <a:gd name="connsiteX3" fmla="*/ 10004 w 427845"/>
                  <a:gd name="connsiteY3" fmla="*/ 336574 h 341111"/>
                  <a:gd name="connsiteX4" fmla="*/ 22704 w 427845"/>
                  <a:gd name="connsiteY4" fmla="*/ 317524 h 341111"/>
                  <a:gd name="connsiteX5" fmla="*/ 146529 w 427845"/>
                  <a:gd name="connsiteY5" fmla="*/ 222274 h 341111"/>
                  <a:gd name="connsiteX6" fmla="*/ 276704 w 427845"/>
                  <a:gd name="connsiteY6" fmla="*/ 107974 h 341111"/>
                  <a:gd name="connsiteX7" fmla="*/ 427516 w 427845"/>
                  <a:gd name="connsiteY7" fmla="*/ 24 h 3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845" h="341111">
                    <a:moveTo>
                      <a:pt x="427516" y="24"/>
                    </a:moveTo>
                    <a:cubicBezTo>
                      <a:pt x="433337" y="1612"/>
                      <a:pt x="360841" y="75960"/>
                      <a:pt x="311629" y="117499"/>
                    </a:cubicBezTo>
                    <a:cubicBezTo>
                      <a:pt x="262417" y="159038"/>
                      <a:pt x="132241" y="249261"/>
                      <a:pt x="132241" y="249261"/>
                    </a:cubicBezTo>
                    <a:cubicBezTo>
                      <a:pt x="81970" y="285774"/>
                      <a:pt x="28260" y="325197"/>
                      <a:pt x="10004" y="336574"/>
                    </a:cubicBezTo>
                    <a:cubicBezTo>
                      <a:pt x="-8252" y="347951"/>
                      <a:pt x="-50" y="336574"/>
                      <a:pt x="22704" y="317524"/>
                    </a:cubicBezTo>
                    <a:cubicBezTo>
                      <a:pt x="45458" y="298474"/>
                      <a:pt x="104196" y="257199"/>
                      <a:pt x="146529" y="222274"/>
                    </a:cubicBezTo>
                    <a:cubicBezTo>
                      <a:pt x="188862" y="187349"/>
                      <a:pt x="234106" y="142105"/>
                      <a:pt x="276704" y="107974"/>
                    </a:cubicBezTo>
                    <a:cubicBezTo>
                      <a:pt x="319302" y="73843"/>
                      <a:pt x="421695" y="-1564"/>
                      <a:pt x="427516" y="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75A8B4DA-1539-4296-A405-A0D977DCC8C2}"/>
                  </a:ext>
                </a:extLst>
              </p:cNvPr>
              <p:cNvSpPr/>
              <p:nvPr/>
            </p:nvSpPr>
            <p:spPr>
              <a:xfrm>
                <a:off x="5866890" y="4622507"/>
                <a:ext cx="438689" cy="318814"/>
              </a:xfrm>
              <a:custGeom>
                <a:avLst/>
                <a:gdLst>
                  <a:gd name="connsiteX0" fmla="*/ 438660 w 438689"/>
                  <a:gd name="connsiteY0" fmla="*/ 293 h 318814"/>
                  <a:gd name="connsiteX1" fmla="*/ 260860 w 438689"/>
                  <a:gd name="connsiteY1" fmla="*/ 127293 h 318814"/>
                  <a:gd name="connsiteX2" fmla="*/ 132273 w 438689"/>
                  <a:gd name="connsiteY2" fmla="*/ 238418 h 318814"/>
                  <a:gd name="connsiteX3" fmla="*/ 11623 w 438689"/>
                  <a:gd name="connsiteY3" fmla="*/ 316206 h 318814"/>
                  <a:gd name="connsiteX4" fmla="*/ 13210 w 438689"/>
                  <a:gd name="connsiteY4" fmla="*/ 295568 h 318814"/>
                  <a:gd name="connsiteX5" fmla="*/ 86235 w 438689"/>
                  <a:gd name="connsiteY5" fmla="*/ 247943 h 318814"/>
                  <a:gd name="connsiteX6" fmla="*/ 273560 w 438689"/>
                  <a:gd name="connsiteY6" fmla="*/ 97131 h 318814"/>
                  <a:gd name="connsiteX7" fmla="*/ 438660 w 438689"/>
                  <a:gd name="connsiteY7" fmla="*/ 293 h 31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89" h="318814">
                    <a:moveTo>
                      <a:pt x="438660" y="293"/>
                    </a:moveTo>
                    <a:cubicBezTo>
                      <a:pt x="436543" y="5320"/>
                      <a:pt x="311925" y="87605"/>
                      <a:pt x="260860" y="127293"/>
                    </a:cubicBezTo>
                    <a:cubicBezTo>
                      <a:pt x="209795" y="166981"/>
                      <a:pt x="173812" y="206933"/>
                      <a:pt x="132273" y="238418"/>
                    </a:cubicBezTo>
                    <a:cubicBezTo>
                      <a:pt x="90734" y="269903"/>
                      <a:pt x="31467" y="306681"/>
                      <a:pt x="11623" y="316206"/>
                    </a:cubicBezTo>
                    <a:cubicBezTo>
                      <a:pt x="-8221" y="325731"/>
                      <a:pt x="775" y="306945"/>
                      <a:pt x="13210" y="295568"/>
                    </a:cubicBezTo>
                    <a:cubicBezTo>
                      <a:pt x="25645" y="284191"/>
                      <a:pt x="42843" y="281016"/>
                      <a:pt x="86235" y="247943"/>
                    </a:cubicBezTo>
                    <a:cubicBezTo>
                      <a:pt x="129627" y="214870"/>
                      <a:pt x="218791" y="138406"/>
                      <a:pt x="273560" y="97131"/>
                    </a:cubicBezTo>
                    <a:cubicBezTo>
                      <a:pt x="328329" y="55856"/>
                      <a:pt x="440777" y="-4734"/>
                      <a:pt x="438660" y="29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E1B56499-C859-429E-BD99-4179EA27BAD4}"/>
                  </a:ext>
                </a:extLst>
              </p:cNvPr>
              <p:cNvSpPr/>
              <p:nvPr/>
            </p:nvSpPr>
            <p:spPr>
              <a:xfrm>
                <a:off x="5711380" y="4620253"/>
                <a:ext cx="493645" cy="344942"/>
              </a:xfrm>
              <a:custGeom>
                <a:avLst/>
                <a:gdLst>
                  <a:gd name="connsiteX0" fmla="*/ 490983 w 493645"/>
                  <a:gd name="connsiteY0" fmla="*/ 960 h 344942"/>
                  <a:gd name="connsiteX1" fmla="*/ 344933 w 493645"/>
                  <a:gd name="connsiteY1" fmla="*/ 105735 h 344942"/>
                  <a:gd name="connsiteX2" fmla="*/ 198883 w 493645"/>
                  <a:gd name="connsiteY2" fmla="*/ 213685 h 344942"/>
                  <a:gd name="connsiteX3" fmla="*/ 11558 w 493645"/>
                  <a:gd name="connsiteY3" fmla="*/ 342272 h 344942"/>
                  <a:gd name="connsiteX4" fmla="*/ 38545 w 493645"/>
                  <a:gd name="connsiteY4" fmla="*/ 291472 h 344942"/>
                  <a:gd name="connsiteX5" fmla="*/ 189358 w 493645"/>
                  <a:gd name="connsiteY5" fmla="*/ 181935 h 344942"/>
                  <a:gd name="connsiteX6" fmla="*/ 490983 w 493645"/>
                  <a:gd name="connsiteY6" fmla="*/ 960 h 34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45" h="344942">
                    <a:moveTo>
                      <a:pt x="490983" y="960"/>
                    </a:moveTo>
                    <a:cubicBezTo>
                      <a:pt x="516912" y="-11740"/>
                      <a:pt x="344933" y="105735"/>
                      <a:pt x="344933" y="105735"/>
                    </a:cubicBezTo>
                    <a:cubicBezTo>
                      <a:pt x="296250" y="141189"/>
                      <a:pt x="254445" y="174262"/>
                      <a:pt x="198883" y="213685"/>
                    </a:cubicBezTo>
                    <a:cubicBezTo>
                      <a:pt x="143321" y="253108"/>
                      <a:pt x="38281" y="329308"/>
                      <a:pt x="11558" y="342272"/>
                    </a:cubicBezTo>
                    <a:cubicBezTo>
                      <a:pt x="-15165" y="355237"/>
                      <a:pt x="8912" y="318195"/>
                      <a:pt x="38545" y="291472"/>
                    </a:cubicBezTo>
                    <a:cubicBezTo>
                      <a:pt x="68178" y="264749"/>
                      <a:pt x="118979" y="229824"/>
                      <a:pt x="189358" y="181935"/>
                    </a:cubicBezTo>
                    <a:cubicBezTo>
                      <a:pt x="259737" y="134046"/>
                      <a:pt x="465054" y="13660"/>
                      <a:pt x="490983" y="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E8D4D37E-649B-4E3B-9C56-4C067B0379B2}"/>
                  </a:ext>
                </a:extLst>
              </p:cNvPr>
              <p:cNvSpPr/>
              <p:nvPr/>
            </p:nvSpPr>
            <p:spPr>
              <a:xfrm>
                <a:off x="5737324" y="4598537"/>
                <a:ext cx="487336" cy="340364"/>
              </a:xfrm>
              <a:custGeom>
                <a:avLst/>
                <a:gdLst>
                  <a:gd name="connsiteX0" fmla="*/ 4664 w 487336"/>
                  <a:gd name="connsiteY0" fmla="*/ 6801 h 340364"/>
                  <a:gd name="connsiteX1" fmla="*/ 315814 w 487336"/>
                  <a:gd name="connsiteY1" fmla="*/ 240163 h 340364"/>
                  <a:gd name="connsiteX2" fmla="*/ 480914 w 487336"/>
                  <a:gd name="connsiteY2" fmla="*/ 338588 h 340364"/>
                  <a:gd name="connsiteX3" fmla="*/ 442814 w 487336"/>
                  <a:gd name="connsiteY3" fmla="*/ 297313 h 340364"/>
                  <a:gd name="connsiteX4" fmla="*/ 341214 w 487336"/>
                  <a:gd name="connsiteY4" fmla="*/ 219526 h 340364"/>
                  <a:gd name="connsiteX5" fmla="*/ 141189 w 487336"/>
                  <a:gd name="connsiteY5" fmla="*/ 75063 h 340364"/>
                  <a:gd name="connsiteX6" fmla="*/ 4664 w 487336"/>
                  <a:gd name="connsiteY6" fmla="*/ 6801 h 3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36" h="340364">
                    <a:moveTo>
                      <a:pt x="4664" y="6801"/>
                    </a:moveTo>
                    <a:cubicBezTo>
                      <a:pt x="33768" y="34318"/>
                      <a:pt x="236439" y="184865"/>
                      <a:pt x="315814" y="240163"/>
                    </a:cubicBezTo>
                    <a:cubicBezTo>
                      <a:pt x="395189" y="295461"/>
                      <a:pt x="459747" y="329063"/>
                      <a:pt x="480914" y="338588"/>
                    </a:cubicBezTo>
                    <a:cubicBezTo>
                      <a:pt x="502081" y="348113"/>
                      <a:pt x="466097" y="317157"/>
                      <a:pt x="442814" y="297313"/>
                    </a:cubicBezTo>
                    <a:cubicBezTo>
                      <a:pt x="419531" y="277469"/>
                      <a:pt x="391485" y="256568"/>
                      <a:pt x="341214" y="219526"/>
                    </a:cubicBezTo>
                    <a:cubicBezTo>
                      <a:pt x="290943" y="182484"/>
                      <a:pt x="192254" y="108136"/>
                      <a:pt x="141189" y="75063"/>
                    </a:cubicBezTo>
                    <a:cubicBezTo>
                      <a:pt x="90124" y="41990"/>
                      <a:pt x="-24440" y="-20716"/>
                      <a:pt x="4664" y="680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35713DA0-DFF0-43D7-9467-D5246845A276}"/>
                  </a:ext>
                </a:extLst>
              </p:cNvPr>
              <p:cNvSpPr/>
              <p:nvPr/>
            </p:nvSpPr>
            <p:spPr>
              <a:xfrm>
                <a:off x="5903325" y="4603452"/>
                <a:ext cx="473693" cy="348479"/>
              </a:xfrm>
              <a:custGeom>
                <a:avLst/>
                <a:gdLst>
                  <a:gd name="connsiteX0" fmla="*/ 3763 w 473693"/>
                  <a:gd name="connsiteY0" fmla="*/ 298 h 348479"/>
                  <a:gd name="connsiteX1" fmla="*/ 238713 w 473693"/>
                  <a:gd name="connsiteY1" fmla="*/ 168573 h 348479"/>
                  <a:gd name="connsiteX2" fmla="*/ 470488 w 473693"/>
                  <a:gd name="connsiteY2" fmla="*/ 343198 h 348479"/>
                  <a:gd name="connsiteX3" fmla="*/ 356188 w 473693"/>
                  <a:gd name="connsiteY3" fmla="*/ 287636 h 348479"/>
                  <a:gd name="connsiteX4" fmla="*/ 111713 w 473693"/>
                  <a:gd name="connsiteY4" fmla="*/ 130473 h 348479"/>
                  <a:gd name="connsiteX5" fmla="*/ 3763 w 473693"/>
                  <a:gd name="connsiteY5" fmla="*/ 298 h 34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93" h="348479">
                    <a:moveTo>
                      <a:pt x="3763" y="298"/>
                    </a:moveTo>
                    <a:cubicBezTo>
                      <a:pt x="24930" y="6648"/>
                      <a:pt x="160926" y="111423"/>
                      <a:pt x="238713" y="168573"/>
                    </a:cubicBezTo>
                    <a:cubicBezTo>
                      <a:pt x="316500" y="225723"/>
                      <a:pt x="450909" y="323354"/>
                      <a:pt x="470488" y="343198"/>
                    </a:cubicBezTo>
                    <a:cubicBezTo>
                      <a:pt x="490067" y="363042"/>
                      <a:pt x="415984" y="323090"/>
                      <a:pt x="356188" y="287636"/>
                    </a:cubicBezTo>
                    <a:cubicBezTo>
                      <a:pt x="296392" y="252182"/>
                      <a:pt x="168334" y="170425"/>
                      <a:pt x="111713" y="130473"/>
                    </a:cubicBezTo>
                    <a:cubicBezTo>
                      <a:pt x="55092" y="90521"/>
                      <a:pt x="-17404" y="-6052"/>
                      <a:pt x="3763" y="2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18DD610F-1714-4A91-9B92-596A9C6862CD}"/>
                  </a:ext>
                </a:extLst>
              </p:cNvPr>
              <p:cNvSpPr/>
              <p:nvPr/>
            </p:nvSpPr>
            <p:spPr>
              <a:xfrm>
                <a:off x="6012098" y="4606372"/>
                <a:ext cx="499929" cy="363164"/>
              </a:xfrm>
              <a:custGeom>
                <a:avLst/>
                <a:gdLst>
                  <a:gd name="connsiteX0" fmla="*/ 10877 w 499929"/>
                  <a:gd name="connsiteY0" fmla="*/ 2141 h 363164"/>
                  <a:gd name="connsiteX1" fmla="*/ 295040 w 499929"/>
                  <a:gd name="connsiteY1" fmla="*/ 205341 h 363164"/>
                  <a:gd name="connsiteX2" fmla="*/ 496652 w 499929"/>
                  <a:gd name="connsiteY2" fmla="*/ 357741 h 363164"/>
                  <a:gd name="connsiteX3" fmla="*/ 406165 w 499929"/>
                  <a:gd name="connsiteY3" fmla="*/ 318053 h 363164"/>
                  <a:gd name="connsiteX4" fmla="*/ 226777 w 499929"/>
                  <a:gd name="connsiteY4" fmla="*/ 211691 h 363164"/>
                  <a:gd name="connsiteX5" fmla="*/ 75965 w 499929"/>
                  <a:gd name="connsiteY5" fmla="*/ 103741 h 363164"/>
                  <a:gd name="connsiteX6" fmla="*/ 10877 w 499929"/>
                  <a:gd name="connsiteY6" fmla="*/ 2141 h 3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929" h="363164">
                    <a:moveTo>
                      <a:pt x="10877" y="2141"/>
                    </a:moveTo>
                    <a:cubicBezTo>
                      <a:pt x="47390" y="19074"/>
                      <a:pt x="214078" y="146074"/>
                      <a:pt x="295040" y="205341"/>
                    </a:cubicBezTo>
                    <a:cubicBezTo>
                      <a:pt x="376002" y="264608"/>
                      <a:pt x="478131" y="338956"/>
                      <a:pt x="496652" y="357741"/>
                    </a:cubicBezTo>
                    <a:cubicBezTo>
                      <a:pt x="515173" y="376526"/>
                      <a:pt x="451144" y="342395"/>
                      <a:pt x="406165" y="318053"/>
                    </a:cubicBezTo>
                    <a:cubicBezTo>
                      <a:pt x="361186" y="293711"/>
                      <a:pt x="281810" y="247410"/>
                      <a:pt x="226777" y="211691"/>
                    </a:cubicBezTo>
                    <a:cubicBezTo>
                      <a:pt x="171744" y="175972"/>
                      <a:pt x="113536" y="134168"/>
                      <a:pt x="75965" y="103741"/>
                    </a:cubicBezTo>
                    <a:cubicBezTo>
                      <a:pt x="38394" y="73314"/>
                      <a:pt x="-25636" y="-14792"/>
                      <a:pt x="10877" y="214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16" name="グループ化 415">
            <a:extLst>
              <a:ext uri="{FF2B5EF4-FFF2-40B4-BE49-F238E27FC236}">
                <a16:creationId xmlns:a16="http://schemas.microsoft.com/office/drawing/2014/main" id="{E0A46F31-768D-4055-B8FC-D5EFD76A832B}"/>
              </a:ext>
            </a:extLst>
          </p:cNvPr>
          <p:cNvGrpSpPr/>
          <p:nvPr/>
        </p:nvGrpSpPr>
        <p:grpSpPr>
          <a:xfrm>
            <a:off x="3335338" y="1645920"/>
            <a:ext cx="5557192" cy="2843530"/>
            <a:chOff x="3335338" y="1574686"/>
            <a:chExt cx="5557192" cy="2740783"/>
          </a:xfrm>
        </p:grpSpPr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A9F4D088-CD55-4BA5-81C9-EB124EE117DD}"/>
                </a:ext>
              </a:extLst>
            </p:cNvPr>
            <p:cNvSpPr/>
            <p:nvPr/>
          </p:nvSpPr>
          <p:spPr>
            <a:xfrm>
              <a:off x="5887216" y="3522242"/>
              <a:ext cx="975108" cy="793227"/>
            </a:xfrm>
            <a:custGeom>
              <a:avLst/>
              <a:gdLst>
                <a:gd name="connsiteX0" fmla="*/ 2409 w 975108"/>
                <a:gd name="connsiteY0" fmla="*/ 789408 h 793227"/>
                <a:gd name="connsiteX1" fmla="*/ 94484 w 975108"/>
                <a:gd name="connsiteY1" fmla="*/ 675108 h 793227"/>
                <a:gd name="connsiteX2" fmla="*/ 196084 w 975108"/>
                <a:gd name="connsiteY2" fmla="*/ 471908 h 793227"/>
                <a:gd name="connsiteX3" fmla="*/ 358009 w 975108"/>
                <a:gd name="connsiteY3" fmla="*/ 316333 h 793227"/>
                <a:gd name="connsiteX4" fmla="*/ 967609 w 975108"/>
                <a:gd name="connsiteY4" fmla="*/ 5183 h 793227"/>
                <a:gd name="connsiteX5" fmla="*/ 688209 w 975108"/>
                <a:gd name="connsiteY5" fmla="*/ 125833 h 793227"/>
                <a:gd name="connsiteX6" fmla="*/ 542159 w 975108"/>
                <a:gd name="connsiteY6" fmla="*/ 179808 h 793227"/>
                <a:gd name="connsiteX7" fmla="*/ 367534 w 975108"/>
                <a:gd name="connsiteY7" fmla="*/ 303633 h 793227"/>
                <a:gd name="connsiteX8" fmla="*/ 196084 w 975108"/>
                <a:gd name="connsiteY8" fmla="*/ 538583 h 793227"/>
                <a:gd name="connsiteX9" fmla="*/ 2409 w 975108"/>
                <a:gd name="connsiteY9" fmla="*/ 789408 h 79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108" h="793227">
                  <a:moveTo>
                    <a:pt x="2409" y="789408"/>
                  </a:moveTo>
                  <a:cubicBezTo>
                    <a:pt x="-14524" y="812162"/>
                    <a:pt x="62205" y="728024"/>
                    <a:pt x="94484" y="675108"/>
                  </a:cubicBezTo>
                  <a:cubicBezTo>
                    <a:pt x="126763" y="622192"/>
                    <a:pt x="152163" y="531704"/>
                    <a:pt x="196084" y="471908"/>
                  </a:cubicBezTo>
                  <a:cubicBezTo>
                    <a:pt x="240005" y="412112"/>
                    <a:pt x="229422" y="394120"/>
                    <a:pt x="358009" y="316333"/>
                  </a:cubicBezTo>
                  <a:cubicBezTo>
                    <a:pt x="486597" y="238545"/>
                    <a:pt x="912576" y="36933"/>
                    <a:pt x="967609" y="5183"/>
                  </a:cubicBezTo>
                  <a:cubicBezTo>
                    <a:pt x="1022642" y="-26567"/>
                    <a:pt x="759117" y="96729"/>
                    <a:pt x="688209" y="125833"/>
                  </a:cubicBezTo>
                  <a:cubicBezTo>
                    <a:pt x="617301" y="154937"/>
                    <a:pt x="595605" y="150175"/>
                    <a:pt x="542159" y="179808"/>
                  </a:cubicBezTo>
                  <a:cubicBezTo>
                    <a:pt x="488713" y="209441"/>
                    <a:pt x="425213" y="243837"/>
                    <a:pt x="367534" y="303633"/>
                  </a:cubicBezTo>
                  <a:cubicBezTo>
                    <a:pt x="309855" y="363429"/>
                    <a:pt x="251646" y="459208"/>
                    <a:pt x="196084" y="538583"/>
                  </a:cubicBezTo>
                  <a:cubicBezTo>
                    <a:pt x="140522" y="617958"/>
                    <a:pt x="19342" y="766654"/>
                    <a:pt x="2409" y="78940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3F8BEDB6-F3D6-48C5-ABAD-5C435A34DBBB}"/>
                </a:ext>
              </a:extLst>
            </p:cNvPr>
            <p:cNvSpPr/>
            <p:nvPr/>
          </p:nvSpPr>
          <p:spPr>
            <a:xfrm>
              <a:off x="6513254" y="3835844"/>
              <a:ext cx="743465" cy="454448"/>
            </a:xfrm>
            <a:custGeom>
              <a:avLst/>
              <a:gdLst>
                <a:gd name="connsiteX0" fmla="*/ 259 w 743465"/>
                <a:gd name="connsiteY0" fmla="*/ 453581 h 454448"/>
                <a:gd name="connsiteX1" fmla="*/ 197109 w 743465"/>
                <a:gd name="connsiteY1" fmla="*/ 442469 h 454448"/>
                <a:gd name="connsiteX2" fmla="*/ 182821 w 743465"/>
                <a:gd name="connsiteY2" fmla="*/ 418656 h 454448"/>
                <a:gd name="connsiteX3" fmla="*/ 173296 w 743465"/>
                <a:gd name="connsiteY3" fmla="*/ 380556 h 454448"/>
                <a:gd name="connsiteX4" fmla="*/ 371734 w 743465"/>
                <a:gd name="connsiteY4" fmla="*/ 245619 h 454448"/>
                <a:gd name="connsiteX5" fmla="*/ 740034 w 743465"/>
                <a:gd name="connsiteY5" fmla="*/ 4319 h 454448"/>
                <a:gd name="connsiteX6" fmla="*/ 540009 w 743465"/>
                <a:gd name="connsiteY6" fmla="*/ 104331 h 454448"/>
                <a:gd name="connsiteX7" fmla="*/ 276484 w 743465"/>
                <a:gd name="connsiteY7" fmla="*/ 275781 h 454448"/>
                <a:gd name="connsiteX8" fmla="*/ 138371 w 743465"/>
                <a:gd name="connsiteY8" fmla="*/ 410719 h 454448"/>
                <a:gd name="connsiteX9" fmla="*/ 154246 w 743465"/>
                <a:gd name="connsiteY9" fmla="*/ 420244 h 454448"/>
                <a:gd name="connsiteX10" fmla="*/ 259 w 743465"/>
                <a:gd name="connsiteY10" fmla="*/ 453581 h 45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465" h="454448">
                  <a:moveTo>
                    <a:pt x="259" y="453581"/>
                  </a:moveTo>
                  <a:cubicBezTo>
                    <a:pt x="7403" y="457285"/>
                    <a:pt x="166682" y="448290"/>
                    <a:pt x="197109" y="442469"/>
                  </a:cubicBezTo>
                  <a:cubicBezTo>
                    <a:pt x="227536" y="436648"/>
                    <a:pt x="186790" y="428975"/>
                    <a:pt x="182821" y="418656"/>
                  </a:cubicBezTo>
                  <a:cubicBezTo>
                    <a:pt x="178852" y="408337"/>
                    <a:pt x="141811" y="409395"/>
                    <a:pt x="173296" y="380556"/>
                  </a:cubicBezTo>
                  <a:cubicBezTo>
                    <a:pt x="204781" y="351717"/>
                    <a:pt x="371734" y="245619"/>
                    <a:pt x="371734" y="245619"/>
                  </a:cubicBezTo>
                  <a:cubicBezTo>
                    <a:pt x="466190" y="182913"/>
                    <a:pt x="711988" y="27867"/>
                    <a:pt x="740034" y="4319"/>
                  </a:cubicBezTo>
                  <a:cubicBezTo>
                    <a:pt x="768080" y="-19229"/>
                    <a:pt x="617267" y="59087"/>
                    <a:pt x="540009" y="104331"/>
                  </a:cubicBezTo>
                  <a:cubicBezTo>
                    <a:pt x="462751" y="149575"/>
                    <a:pt x="343424" y="224716"/>
                    <a:pt x="276484" y="275781"/>
                  </a:cubicBezTo>
                  <a:cubicBezTo>
                    <a:pt x="209544" y="326846"/>
                    <a:pt x="158744" y="386642"/>
                    <a:pt x="138371" y="410719"/>
                  </a:cubicBezTo>
                  <a:cubicBezTo>
                    <a:pt x="117998" y="434796"/>
                    <a:pt x="173031" y="412307"/>
                    <a:pt x="154246" y="420244"/>
                  </a:cubicBezTo>
                  <a:cubicBezTo>
                    <a:pt x="135461" y="428181"/>
                    <a:pt x="-6885" y="449877"/>
                    <a:pt x="259" y="45358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B36BEEF3-C3F6-4BA7-BC70-35BFAB18954A}"/>
                </a:ext>
              </a:extLst>
            </p:cNvPr>
            <p:cNvSpPr/>
            <p:nvPr/>
          </p:nvSpPr>
          <p:spPr>
            <a:xfrm>
              <a:off x="6847280" y="3450126"/>
              <a:ext cx="537664" cy="97956"/>
            </a:xfrm>
            <a:custGeom>
              <a:avLst/>
              <a:gdLst>
                <a:gd name="connsiteX0" fmla="*/ 7545 w 537664"/>
                <a:gd name="connsiteY0" fmla="*/ 97937 h 97956"/>
                <a:gd name="connsiteX1" fmla="*/ 217095 w 537664"/>
                <a:gd name="connsiteY1" fmla="*/ 42374 h 97956"/>
                <a:gd name="connsiteX2" fmla="*/ 432995 w 537664"/>
                <a:gd name="connsiteY2" fmla="*/ 9037 h 97956"/>
                <a:gd name="connsiteX3" fmla="*/ 534595 w 537664"/>
                <a:gd name="connsiteY3" fmla="*/ 7449 h 97956"/>
                <a:gd name="connsiteX4" fmla="*/ 323458 w 537664"/>
                <a:gd name="connsiteY4" fmla="*/ 1099 h 97956"/>
                <a:gd name="connsiteX5" fmla="*/ 234558 w 537664"/>
                <a:gd name="connsiteY5" fmla="*/ 32849 h 97956"/>
                <a:gd name="connsiteX6" fmla="*/ 61520 w 537664"/>
                <a:gd name="connsiteY6" fmla="*/ 48724 h 97956"/>
                <a:gd name="connsiteX7" fmla="*/ 7545 w 537664"/>
                <a:gd name="connsiteY7" fmla="*/ 97937 h 9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664" h="97956">
                  <a:moveTo>
                    <a:pt x="7545" y="97937"/>
                  </a:moveTo>
                  <a:cubicBezTo>
                    <a:pt x="33474" y="96879"/>
                    <a:pt x="146187" y="57191"/>
                    <a:pt x="217095" y="42374"/>
                  </a:cubicBezTo>
                  <a:cubicBezTo>
                    <a:pt x="288003" y="27557"/>
                    <a:pt x="380078" y="14858"/>
                    <a:pt x="432995" y="9037"/>
                  </a:cubicBezTo>
                  <a:cubicBezTo>
                    <a:pt x="485912" y="3216"/>
                    <a:pt x="552851" y="8772"/>
                    <a:pt x="534595" y="7449"/>
                  </a:cubicBezTo>
                  <a:cubicBezTo>
                    <a:pt x="516339" y="6126"/>
                    <a:pt x="373464" y="-3134"/>
                    <a:pt x="323458" y="1099"/>
                  </a:cubicBezTo>
                  <a:cubicBezTo>
                    <a:pt x="273452" y="5332"/>
                    <a:pt x="278214" y="24912"/>
                    <a:pt x="234558" y="32849"/>
                  </a:cubicBezTo>
                  <a:cubicBezTo>
                    <a:pt x="190902" y="40786"/>
                    <a:pt x="94857" y="41316"/>
                    <a:pt x="61520" y="48724"/>
                  </a:cubicBezTo>
                  <a:cubicBezTo>
                    <a:pt x="28183" y="56132"/>
                    <a:pt x="-18384" y="98995"/>
                    <a:pt x="7545" y="9793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9EF4045E-0424-4CF2-A257-2A8CFDEE7B28}"/>
                </a:ext>
              </a:extLst>
            </p:cNvPr>
            <p:cNvSpPr/>
            <p:nvPr/>
          </p:nvSpPr>
          <p:spPr>
            <a:xfrm>
              <a:off x="7354849" y="3448892"/>
              <a:ext cx="298849" cy="211832"/>
            </a:xfrm>
            <a:custGeom>
              <a:avLst/>
              <a:gdLst>
                <a:gd name="connsiteX0" fmla="*/ 39 w 298849"/>
                <a:gd name="connsiteY0" fmla="*/ 746 h 211832"/>
                <a:gd name="connsiteX1" fmla="*/ 230226 w 298849"/>
                <a:gd name="connsiteY1" fmla="*/ 26146 h 211832"/>
                <a:gd name="connsiteX2" fmla="*/ 269914 w 298849"/>
                <a:gd name="connsiteY2" fmla="*/ 53133 h 211832"/>
                <a:gd name="connsiteX3" fmla="*/ 298489 w 298849"/>
                <a:gd name="connsiteY3" fmla="*/ 126158 h 211832"/>
                <a:gd name="connsiteX4" fmla="*/ 285789 w 298849"/>
                <a:gd name="connsiteY4" fmla="*/ 191246 h 211832"/>
                <a:gd name="connsiteX5" fmla="*/ 282614 w 298849"/>
                <a:gd name="connsiteY5" fmla="*/ 208708 h 211832"/>
                <a:gd name="connsiteX6" fmla="*/ 284201 w 298849"/>
                <a:gd name="connsiteY6" fmla="*/ 135683 h 211832"/>
                <a:gd name="connsiteX7" fmla="*/ 249276 w 298849"/>
                <a:gd name="connsiteY7" fmla="*/ 56308 h 211832"/>
                <a:gd name="connsiteX8" fmla="*/ 39 w 298849"/>
                <a:gd name="connsiteY8" fmla="*/ 746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49" h="211832">
                  <a:moveTo>
                    <a:pt x="39" y="746"/>
                  </a:moveTo>
                  <a:cubicBezTo>
                    <a:pt x="-3136" y="-4281"/>
                    <a:pt x="185247" y="17415"/>
                    <a:pt x="230226" y="26146"/>
                  </a:cubicBezTo>
                  <a:cubicBezTo>
                    <a:pt x="275205" y="34877"/>
                    <a:pt x="258537" y="36464"/>
                    <a:pt x="269914" y="53133"/>
                  </a:cubicBezTo>
                  <a:cubicBezTo>
                    <a:pt x="281291" y="69802"/>
                    <a:pt x="295843" y="103139"/>
                    <a:pt x="298489" y="126158"/>
                  </a:cubicBezTo>
                  <a:cubicBezTo>
                    <a:pt x="301135" y="149177"/>
                    <a:pt x="288435" y="177488"/>
                    <a:pt x="285789" y="191246"/>
                  </a:cubicBezTo>
                  <a:cubicBezTo>
                    <a:pt x="283143" y="205004"/>
                    <a:pt x="282879" y="217968"/>
                    <a:pt x="282614" y="208708"/>
                  </a:cubicBezTo>
                  <a:cubicBezTo>
                    <a:pt x="282349" y="199448"/>
                    <a:pt x="289757" y="161083"/>
                    <a:pt x="284201" y="135683"/>
                  </a:cubicBezTo>
                  <a:cubicBezTo>
                    <a:pt x="278645" y="110283"/>
                    <a:pt x="293461" y="76945"/>
                    <a:pt x="249276" y="56308"/>
                  </a:cubicBezTo>
                  <a:cubicBezTo>
                    <a:pt x="205091" y="35671"/>
                    <a:pt x="3214" y="5773"/>
                    <a:pt x="39" y="7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00122A6A-242D-4A48-B919-1C85EA1F391D}"/>
                </a:ext>
              </a:extLst>
            </p:cNvPr>
            <p:cNvSpPr/>
            <p:nvPr/>
          </p:nvSpPr>
          <p:spPr>
            <a:xfrm>
              <a:off x="7166015" y="3649605"/>
              <a:ext cx="442586" cy="200112"/>
            </a:xfrm>
            <a:custGeom>
              <a:avLst/>
              <a:gdLst>
                <a:gd name="connsiteX0" fmla="*/ 1548 w 442586"/>
                <a:gd name="connsiteY0" fmla="*/ 200083 h 200112"/>
                <a:gd name="connsiteX1" fmla="*/ 165060 w 442586"/>
                <a:gd name="connsiteY1" fmla="*/ 82608 h 200112"/>
                <a:gd name="connsiteX2" fmla="*/ 441285 w 442586"/>
                <a:gd name="connsiteY2" fmla="*/ 58 h 200112"/>
                <a:gd name="connsiteX3" fmla="*/ 258723 w 442586"/>
                <a:gd name="connsiteY3" fmla="*/ 71495 h 200112"/>
                <a:gd name="connsiteX4" fmla="*/ 1548 w 442586"/>
                <a:gd name="connsiteY4" fmla="*/ 200083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86" h="200112">
                  <a:moveTo>
                    <a:pt x="1548" y="200083"/>
                  </a:moveTo>
                  <a:cubicBezTo>
                    <a:pt x="-14062" y="201935"/>
                    <a:pt x="91771" y="115945"/>
                    <a:pt x="165060" y="82608"/>
                  </a:cubicBezTo>
                  <a:cubicBezTo>
                    <a:pt x="238350" y="49270"/>
                    <a:pt x="425675" y="1910"/>
                    <a:pt x="441285" y="58"/>
                  </a:cubicBezTo>
                  <a:cubicBezTo>
                    <a:pt x="456895" y="-1794"/>
                    <a:pt x="328308" y="41068"/>
                    <a:pt x="258723" y="71495"/>
                  </a:cubicBezTo>
                  <a:cubicBezTo>
                    <a:pt x="189138" y="101922"/>
                    <a:pt x="17158" y="198231"/>
                    <a:pt x="1548" y="20008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ED25D505-93EF-461E-A426-337547CEFBA1}"/>
                </a:ext>
              </a:extLst>
            </p:cNvPr>
            <p:cNvSpPr/>
            <p:nvPr/>
          </p:nvSpPr>
          <p:spPr>
            <a:xfrm>
              <a:off x="5577984" y="3919708"/>
              <a:ext cx="424444" cy="386405"/>
            </a:xfrm>
            <a:custGeom>
              <a:avLst/>
              <a:gdLst>
                <a:gd name="connsiteX0" fmla="*/ 1549 w 424444"/>
                <a:gd name="connsiteY0" fmla="*/ 370775 h 386405"/>
                <a:gd name="connsiteX1" fmla="*/ 62933 w 424444"/>
                <a:gd name="connsiteY1" fmla="*/ 218375 h 386405"/>
                <a:gd name="connsiteX2" fmla="*/ 137016 w 424444"/>
                <a:gd name="connsiteY2" fmla="*/ 150642 h 386405"/>
                <a:gd name="connsiteX3" fmla="*/ 405833 w 424444"/>
                <a:gd name="connsiteY3" fmla="*/ 359 h 386405"/>
                <a:gd name="connsiteX4" fmla="*/ 395249 w 424444"/>
                <a:gd name="connsiteY4" fmla="*/ 112542 h 386405"/>
                <a:gd name="connsiteX5" fmla="*/ 346566 w 424444"/>
                <a:gd name="connsiteY5" fmla="*/ 235309 h 386405"/>
                <a:gd name="connsiteX6" fmla="*/ 287299 w 424444"/>
                <a:gd name="connsiteY6" fmla="*/ 385592 h 386405"/>
                <a:gd name="connsiteX7" fmla="*/ 346566 w 424444"/>
                <a:gd name="connsiteY7" fmla="*/ 165459 h 386405"/>
                <a:gd name="connsiteX8" fmla="*/ 395249 w 424444"/>
                <a:gd name="connsiteY8" fmla="*/ 46925 h 386405"/>
                <a:gd name="connsiteX9" fmla="*/ 242849 w 424444"/>
                <a:gd name="connsiteY9" fmla="*/ 101959 h 386405"/>
                <a:gd name="connsiteX10" fmla="*/ 128549 w 424444"/>
                <a:gd name="connsiteY10" fmla="*/ 178159 h 386405"/>
                <a:gd name="connsiteX11" fmla="*/ 1549 w 424444"/>
                <a:gd name="connsiteY11" fmla="*/ 370775 h 38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444" h="386405">
                  <a:moveTo>
                    <a:pt x="1549" y="370775"/>
                  </a:moveTo>
                  <a:cubicBezTo>
                    <a:pt x="-9387" y="377478"/>
                    <a:pt x="40355" y="255064"/>
                    <a:pt x="62933" y="218375"/>
                  </a:cubicBezTo>
                  <a:cubicBezTo>
                    <a:pt x="85511" y="181686"/>
                    <a:pt x="79866" y="186978"/>
                    <a:pt x="137016" y="150642"/>
                  </a:cubicBezTo>
                  <a:cubicBezTo>
                    <a:pt x="194166" y="114306"/>
                    <a:pt x="362794" y="6709"/>
                    <a:pt x="405833" y="359"/>
                  </a:cubicBezTo>
                  <a:cubicBezTo>
                    <a:pt x="448872" y="-5991"/>
                    <a:pt x="405127" y="73384"/>
                    <a:pt x="395249" y="112542"/>
                  </a:cubicBezTo>
                  <a:cubicBezTo>
                    <a:pt x="385371" y="151700"/>
                    <a:pt x="364558" y="189801"/>
                    <a:pt x="346566" y="235309"/>
                  </a:cubicBezTo>
                  <a:cubicBezTo>
                    <a:pt x="328574" y="280817"/>
                    <a:pt x="287299" y="397234"/>
                    <a:pt x="287299" y="385592"/>
                  </a:cubicBezTo>
                  <a:cubicBezTo>
                    <a:pt x="287299" y="373950"/>
                    <a:pt x="328574" y="221904"/>
                    <a:pt x="346566" y="165459"/>
                  </a:cubicBezTo>
                  <a:cubicBezTo>
                    <a:pt x="364558" y="109014"/>
                    <a:pt x="412535" y="57508"/>
                    <a:pt x="395249" y="46925"/>
                  </a:cubicBezTo>
                  <a:cubicBezTo>
                    <a:pt x="377963" y="36342"/>
                    <a:pt x="287299" y="80087"/>
                    <a:pt x="242849" y="101959"/>
                  </a:cubicBezTo>
                  <a:cubicBezTo>
                    <a:pt x="198399" y="123831"/>
                    <a:pt x="168413" y="138648"/>
                    <a:pt x="128549" y="178159"/>
                  </a:cubicBezTo>
                  <a:cubicBezTo>
                    <a:pt x="88685" y="217670"/>
                    <a:pt x="12485" y="364072"/>
                    <a:pt x="1549" y="3707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BD655207-E7DD-426F-BF4C-2164EB1AFC0E}"/>
                </a:ext>
              </a:extLst>
            </p:cNvPr>
            <p:cNvSpPr/>
            <p:nvPr/>
          </p:nvSpPr>
          <p:spPr>
            <a:xfrm>
              <a:off x="5204296" y="3824263"/>
              <a:ext cx="995488" cy="396908"/>
            </a:xfrm>
            <a:custGeom>
              <a:avLst/>
              <a:gdLst>
                <a:gd name="connsiteX0" fmla="*/ 4821 w 995488"/>
                <a:gd name="connsiteY0" fmla="*/ 396370 h 396908"/>
                <a:gd name="connsiteX1" fmla="*/ 252471 w 995488"/>
                <a:gd name="connsiteY1" fmla="*/ 277837 h 396908"/>
                <a:gd name="connsiteX2" fmla="*/ 379471 w 995488"/>
                <a:gd name="connsiteY2" fmla="*/ 180470 h 396908"/>
                <a:gd name="connsiteX3" fmla="*/ 533987 w 995488"/>
                <a:gd name="connsiteY3" fmla="*/ 76754 h 396908"/>
                <a:gd name="connsiteX4" fmla="*/ 667337 w 995488"/>
                <a:gd name="connsiteY4" fmla="*/ 28070 h 396908"/>
                <a:gd name="connsiteX5" fmla="*/ 756237 w 995488"/>
                <a:gd name="connsiteY5" fmla="*/ 68287 h 396908"/>
                <a:gd name="connsiteX6" fmla="*/ 794337 w 995488"/>
                <a:gd name="connsiteY6" fmla="*/ 66170 h 396908"/>
                <a:gd name="connsiteX7" fmla="*/ 876887 w 995488"/>
                <a:gd name="connsiteY7" fmla="*/ 2670 h 396908"/>
                <a:gd name="connsiteX8" fmla="*/ 995421 w 995488"/>
                <a:gd name="connsiteY8" fmla="*/ 13254 h 396908"/>
                <a:gd name="connsiteX9" fmla="*/ 889587 w 995488"/>
                <a:gd name="connsiteY9" fmla="*/ 25954 h 396908"/>
                <a:gd name="connsiteX10" fmla="*/ 635587 w 995488"/>
                <a:gd name="connsiteY10" fmla="*/ 76754 h 396908"/>
                <a:gd name="connsiteX11" fmla="*/ 419687 w 995488"/>
                <a:gd name="connsiteY11" fmla="*/ 176237 h 396908"/>
                <a:gd name="connsiteX12" fmla="*/ 110654 w 995488"/>
                <a:gd name="connsiteY12" fmla="*/ 315937 h 396908"/>
                <a:gd name="connsiteX13" fmla="*/ 4821 w 995488"/>
                <a:gd name="connsiteY13" fmla="*/ 396370 h 3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5488" h="396908">
                  <a:moveTo>
                    <a:pt x="4821" y="396370"/>
                  </a:moveTo>
                  <a:cubicBezTo>
                    <a:pt x="28457" y="390020"/>
                    <a:pt x="190029" y="313820"/>
                    <a:pt x="252471" y="277837"/>
                  </a:cubicBezTo>
                  <a:cubicBezTo>
                    <a:pt x="314913" y="241854"/>
                    <a:pt x="332552" y="213984"/>
                    <a:pt x="379471" y="180470"/>
                  </a:cubicBezTo>
                  <a:cubicBezTo>
                    <a:pt x="426390" y="146956"/>
                    <a:pt x="486009" y="102154"/>
                    <a:pt x="533987" y="76754"/>
                  </a:cubicBezTo>
                  <a:cubicBezTo>
                    <a:pt x="581965" y="51354"/>
                    <a:pt x="630295" y="29481"/>
                    <a:pt x="667337" y="28070"/>
                  </a:cubicBezTo>
                  <a:cubicBezTo>
                    <a:pt x="704379" y="26659"/>
                    <a:pt x="735070" y="61937"/>
                    <a:pt x="756237" y="68287"/>
                  </a:cubicBezTo>
                  <a:cubicBezTo>
                    <a:pt x="777404" y="74637"/>
                    <a:pt x="774229" y="77106"/>
                    <a:pt x="794337" y="66170"/>
                  </a:cubicBezTo>
                  <a:cubicBezTo>
                    <a:pt x="814445" y="55234"/>
                    <a:pt x="843373" y="11489"/>
                    <a:pt x="876887" y="2670"/>
                  </a:cubicBezTo>
                  <a:cubicBezTo>
                    <a:pt x="910401" y="-6149"/>
                    <a:pt x="993304" y="9373"/>
                    <a:pt x="995421" y="13254"/>
                  </a:cubicBezTo>
                  <a:cubicBezTo>
                    <a:pt x="997538" y="17135"/>
                    <a:pt x="949559" y="15371"/>
                    <a:pt x="889587" y="25954"/>
                  </a:cubicBezTo>
                  <a:cubicBezTo>
                    <a:pt x="829615" y="36537"/>
                    <a:pt x="713904" y="51707"/>
                    <a:pt x="635587" y="76754"/>
                  </a:cubicBezTo>
                  <a:cubicBezTo>
                    <a:pt x="557270" y="101801"/>
                    <a:pt x="419687" y="176237"/>
                    <a:pt x="419687" y="176237"/>
                  </a:cubicBezTo>
                  <a:cubicBezTo>
                    <a:pt x="332198" y="216101"/>
                    <a:pt x="172390" y="280307"/>
                    <a:pt x="110654" y="315937"/>
                  </a:cubicBezTo>
                  <a:cubicBezTo>
                    <a:pt x="48918" y="351567"/>
                    <a:pt x="-18815" y="402720"/>
                    <a:pt x="4821" y="39637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DECD8922-FDF0-46CE-901D-CD1818EF7CFB}"/>
                </a:ext>
              </a:extLst>
            </p:cNvPr>
            <p:cNvSpPr/>
            <p:nvPr/>
          </p:nvSpPr>
          <p:spPr>
            <a:xfrm>
              <a:off x="5041868" y="3502583"/>
              <a:ext cx="246286" cy="430296"/>
            </a:xfrm>
            <a:custGeom>
              <a:avLst/>
              <a:gdLst>
                <a:gd name="connsiteX0" fmla="*/ 245565 w 246286"/>
                <a:gd name="connsiteY0" fmla="*/ 500 h 430296"/>
                <a:gd name="connsiteX1" fmla="*/ 211699 w 246286"/>
                <a:gd name="connsiteY1" fmla="*/ 330700 h 430296"/>
                <a:gd name="connsiteX2" fmla="*/ 205349 w 246286"/>
                <a:gd name="connsiteY2" fmla="*/ 387850 h 430296"/>
                <a:gd name="connsiteX3" fmla="*/ 171482 w 246286"/>
                <a:gd name="connsiteY3" fmla="*/ 421717 h 430296"/>
                <a:gd name="connsiteX4" fmla="*/ 32 w 246286"/>
                <a:gd name="connsiteY4" fmla="*/ 428067 h 430296"/>
                <a:gd name="connsiteX5" fmla="*/ 186299 w 246286"/>
                <a:gd name="connsiteY5" fmla="*/ 389967 h 430296"/>
                <a:gd name="connsiteX6" fmla="*/ 175715 w 246286"/>
                <a:gd name="connsiteY6" fmla="*/ 258734 h 430296"/>
                <a:gd name="connsiteX7" fmla="*/ 245565 w 246286"/>
                <a:gd name="connsiteY7" fmla="*/ 500 h 43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86" h="430296">
                  <a:moveTo>
                    <a:pt x="245565" y="500"/>
                  </a:moveTo>
                  <a:cubicBezTo>
                    <a:pt x="251562" y="12494"/>
                    <a:pt x="218402" y="266142"/>
                    <a:pt x="211699" y="330700"/>
                  </a:cubicBezTo>
                  <a:cubicBezTo>
                    <a:pt x="204996" y="395258"/>
                    <a:pt x="212052" y="372681"/>
                    <a:pt x="205349" y="387850"/>
                  </a:cubicBezTo>
                  <a:cubicBezTo>
                    <a:pt x="198646" y="403019"/>
                    <a:pt x="205701" y="415014"/>
                    <a:pt x="171482" y="421717"/>
                  </a:cubicBezTo>
                  <a:cubicBezTo>
                    <a:pt x="137263" y="428420"/>
                    <a:pt x="-2438" y="433359"/>
                    <a:pt x="32" y="428067"/>
                  </a:cubicBezTo>
                  <a:cubicBezTo>
                    <a:pt x="2501" y="422775"/>
                    <a:pt x="157018" y="418189"/>
                    <a:pt x="186299" y="389967"/>
                  </a:cubicBezTo>
                  <a:cubicBezTo>
                    <a:pt x="215579" y="361745"/>
                    <a:pt x="166543" y="321881"/>
                    <a:pt x="175715" y="258734"/>
                  </a:cubicBezTo>
                  <a:cubicBezTo>
                    <a:pt x="184887" y="195587"/>
                    <a:pt x="239568" y="-11494"/>
                    <a:pt x="245565" y="50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2BC68749-0E01-4697-A90C-B8CA792280C2}"/>
                </a:ext>
              </a:extLst>
            </p:cNvPr>
            <p:cNvSpPr/>
            <p:nvPr/>
          </p:nvSpPr>
          <p:spPr>
            <a:xfrm>
              <a:off x="5101160" y="3508217"/>
              <a:ext cx="141833" cy="405737"/>
            </a:xfrm>
            <a:custGeom>
              <a:avLst/>
              <a:gdLst>
                <a:gd name="connsiteX0" fmla="*/ 141823 w 141833"/>
                <a:gd name="connsiteY0" fmla="*/ 1216 h 405737"/>
                <a:gd name="connsiteX1" fmla="*/ 91023 w 141833"/>
                <a:gd name="connsiteY1" fmla="*/ 210766 h 405737"/>
                <a:gd name="connsiteX2" fmla="*/ 82557 w 141833"/>
                <a:gd name="connsiteY2" fmla="*/ 314483 h 405737"/>
                <a:gd name="connsiteX3" fmla="*/ 67740 w 141833"/>
                <a:gd name="connsiteY3" fmla="*/ 356816 h 405737"/>
                <a:gd name="connsiteX4" fmla="*/ 7 w 141833"/>
                <a:gd name="connsiteY4" fmla="*/ 403383 h 405737"/>
                <a:gd name="connsiteX5" fmla="*/ 63507 w 141833"/>
                <a:gd name="connsiteY5" fmla="*/ 278500 h 405737"/>
                <a:gd name="connsiteX6" fmla="*/ 95257 w 141833"/>
                <a:gd name="connsiteY6" fmla="*/ 130333 h 405737"/>
                <a:gd name="connsiteX7" fmla="*/ 141823 w 141833"/>
                <a:gd name="connsiteY7" fmla="*/ 1216 h 4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33" h="405737">
                  <a:moveTo>
                    <a:pt x="141823" y="1216"/>
                  </a:moveTo>
                  <a:cubicBezTo>
                    <a:pt x="141117" y="14621"/>
                    <a:pt x="100901" y="158555"/>
                    <a:pt x="91023" y="210766"/>
                  </a:cubicBezTo>
                  <a:cubicBezTo>
                    <a:pt x="81145" y="262977"/>
                    <a:pt x="86437" y="290141"/>
                    <a:pt x="82557" y="314483"/>
                  </a:cubicBezTo>
                  <a:cubicBezTo>
                    <a:pt x="78677" y="338825"/>
                    <a:pt x="81498" y="341999"/>
                    <a:pt x="67740" y="356816"/>
                  </a:cubicBezTo>
                  <a:cubicBezTo>
                    <a:pt x="53982" y="371633"/>
                    <a:pt x="713" y="416436"/>
                    <a:pt x="7" y="403383"/>
                  </a:cubicBezTo>
                  <a:cubicBezTo>
                    <a:pt x="-699" y="390330"/>
                    <a:pt x="47632" y="324008"/>
                    <a:pt x="63507" y="278500"/>
                  </a:cubicBezTo>
                  <a:cubicBezTo>
                    <a:pt x="79382" y="232992"/>
                    <a:pt x="83263" y="171961"/>
                    <a:pt x="95257" y="130333"/>
                  </a:cubicBezTo>
                  <a:cubicBezTo>
                    <a:pt x="107251" y="88705"/>
                    <a:pt x="142529" y="-12189"/>
                    <a:pt x="141823" y="121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3B51E641-2C82-416D-8694-F5F6B63D1F74}"/>
                </a:ext>
              </a:extLst>
            </p:cNvPr>
            <p:cNvSpPr/>
            <p:nvPr/>
          </p:nvSpPr>
          <p:spPr>
            <a:xfrm>
              <a:off x="4030986" y="2939059"/>
              <a:ext cx="1213691" cy="584223"/>
            </a:xfrm>
            <a:custGeom>
              <a:avLst/>
              <a:gdLst>
                <a:gd name="connsiteX0" fmla="*/ 3381 w 1213691"/>
                <a:gd name="connsiteY0" fmla="*/ 991 h 584223"/>
                <a:gd name="connsiteX1" fmla="*/ 354747 w 1213691"/>
                <a:gd name="connsiteY1" fmla="*/ 286741 h 584223"/>
                <a:gd name="connsiteX2" fmla="*/ 900847 w 1213691"/>
                <a:gd name="connsiteY2" fmla="*/ 470891 h 584223"/>
                <a:gd name="connsiteX3" fmla="*/ 1203531 w 1213691"/>
                <a:gd name="connsiteY3" fmla="*/ 578841 h 584223"/>
                <a:gd name="connsiteX4" fmla="*/ 1110397 w 1213691"/>
                <a:gd name="connsiteY4" fmla="*/ 557674 h 584223"/>
                <a:gd name="connsiteX5" fmla="*/ 801364 w 1213691"/>
                <a:gd name="connsiteY5" fmla="*/ 468774 h 584223"/>
                <a:gd name="connsiteX6" fmla="*/ 447881 w 1213691"/>
                <a:gd name="connsiteY6" fmla="*/ 354474 h 584223"/>
                <a:gd name="connsiteX7" fmla="*/ 191764 w 1213691"/>
                <a:gd name="connsiteY7" fmla="*/ 197841 h 584223"/>
                <a:gd name="connsiteX8" fmla="*/ 3381 w 1213691"/>
                <a:gd name="connsiteY8" fmla="*/ 991 h 58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91" h="584223">
                  <a:moveTo>
                    <a:pt x="3381" y="991"/>
                  </a:moveTo>
                  <a:cubicBezTo>
                    <a:pt x="30545" y="15808"/>
                    <a:pt x="205169" y="208424"/>
                    <a:pt x="354747" y="286741"/>
                  </a:cubicBezTo>
                  <a:cubicBezTo>
                    <a:pt x="504325" y="365058"/>
                    <a:pt x="900847" y="470891"/>
                    <a:pt x="900847" y="470891"/>
                  </a:cubicBezTo>
                  <a:cubicBezTo>
                    <a:pt x="1042311" y="519574"/>
                    <a:pt x="1168606" y="564377"/>
                    <a:pt x="1203531" y="578841"/>
                  </a:cubicBezTo>
                  <a:cubicBezTo>
                    <a:pt x="1238456" y="593305"/>
                    <a:pt x="1177425" y="576019"/>
                    <a:pt x="1110397" y="557674"/>
                  </a:cubicBezTo>
                  <a:cubicBezTo>
                    <a:pt x="1043369" y="539329"/>
                    <a:pt x="911783" y="502641"/>
                    <a:pt x="801364" y="468774"/>
                  </a:cubicBezTo>
                  <a:cubicBezTo>
                    <a:pt x="690945" y="434907"/>
                    <a:pt x="549481" y="399629"/>
                    <a:pt x="447881" y="354474"/>
                  </a:cubicBezTo>
                  <a:cubicBezTo>
                    <a:pt x="346281" y="309319"/>
                    <a:pt x="264083" y="254285"/>
                    <a:pt x="191764" y="197841"/>
                  </a:cubicBezTo>
                  <a:cubicBezTo>
                    <a:pt x="119445" y="141397"/>
                    <a:pt x="-23783" y="-13826"/>
                    <a:pt x="3381" y="99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37018611-5BE9-479B-BADC-168FD1D45FB6}"/>
                </a:ext>
              </a:extLst>
            </p:cNvPr>
            <p:cNvSpPr/>
            <p:nvPr/>
          </p:nvSpPr>
          <p:spPr>
            <a:xfrm>
              <a:off x="4127197" y="2975804"/>
              <a:ext cx="1184310" cy="515708"/>
            </a:xfrm>
            <a:custGeom>
              <a:avLst/>
              <a:gdLst>
                <a:gd name="connsiteX0" fmla="*/ 303 w 1184310"/>
                <a:gd name="connsiteY0" fmla="*/ 229 h 515708"/>
                <a:gd name="connsiteX1" fmla="*/ 288170 w 1184310"/>
                <a:gd name="connsiteY1" fmla="*/ 216129 h 515708"/>
                <a:gd name="connsiteX2" fmla="*/ 755953 w 1184310"/>
                <a:gd name="connsiteY2" fmla="*/ 391813 h 515708"/>
                <a:gd name="connsiteX3" fmla="*/ 1145420 w 1184310"/>
                <a:gd name="connsiteY3" fmla="*/ 503996 h 515708"/>
                <a:gd name="connsiteX4" fmla="*/ 1162353 w 1184310"/>
                <a:gd name="connsiteY4" fmla="*/ 510346 h 515708"/>
                <a:gd name="connsiteX5" fmla="*/ 1073453 w 1184310"/>
                <a:gd name="connsiteY5" fmla="*/ 487063 h 515708"/>
                <a:gd name="connsiteX6" fmla="*/ 705153 w 1184310"/>
                <a:gd name="connsiteY6" fmla="*/ 379113 h 515708"/>
                <a:gd name="connsiteX7" fmla="*/ 338970 w 1184310"/>
                <a:gd name="connsiteY7" fmla="*/ 258463 h 515708"/>
                <a:gd name="connsiteX8" fmla="*/ 303 w 1184310"/>
                <a:gd name="connsiteY8" fmla="*/ 229 h 51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10" h="515708">
                  <a:moveTo>
                    <a:pt x="303" y="229"/>
                  </a:moveTo>
                  <a:cubicBezTo>
                    <a:pt x="-8164" y="-6827"/>
                    <a:pt x="162228" y="150865"/>
                    <a:pt x="288170" y="216129"/>
                  </a:cubicBezTo>
                  <a:cubicBezTo>
                    <a:pt x="414112" y="281393"/>
                    <a:pt x="613078" y="343835"/>
                    <a:pt x="755953" y="391813"/>
                  </a:cubicBezTo>
                  <a:cubicBezTo>
                    <a:pt x="898828" y="439791"/>
                    <a:pt x="1077687" y="484241"/>
                    <a:pt x="1145420" y="503996"/>
                  </a:cubicBezTo>
                  <a:cubicBezTo>
                    <a:pt x="1213153" y="523752"/>
                    <a:pt x="1174348" y="513168"/>
                    <a:pt x="1162353" y="510346"/>
                  </a:cubicBezTo>
                  <a:cubicBezTo>
                    <a:pt x="1150359" y="507524"/>
                    <a:pt x="1073453" y="487063"/>
                    <a:pt x="1073453" y="487063"/>
                  </a:cubicBezTo>
                  <a:lnTo>
                    <a:pt x="705153" y="379113"/>
                  </a:lnTo>
                  <a:cubicBezTo>
                    <a:pt x="582739" y="341013"/>
                    <a:pt x="455387" y="319141"/>
                    <a:pt x="338970" y="258463"/>
                  </a:cubicBezTo>
                  <a:cubicBezTo>
                    <a:pt x="222553" y="197785"/>
                    <a:pt x="8770" y="7285"/>
                    <a:pt x="303" y="22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F6F8A76D-E424-415E-8F9E-9AB2C243B95E}"/>
                </a:ext>
              </a:extLst>
            </p:cNvPr>
            <p:cNvSpPr/>
            <p:nvPr/>
          </p:nvSpPr>
          <p:spPr>
            <a:xfrm>
              <a:off x="5045510" y="3991909"/>
              <a:ext cx="284694" cy="243748"/>
            </a:xfrm>
            <a:custGeom>
              <a:avLst/>
              <a:gdLst>
                <a:gd name="connsiteX0" fmla="*/ 282140 w 284694"/>
                <a:gd name="connsiteY0" fmla="*/ 654 h 243748"/>
                <a:gd name="connsiteX1" fmla="*/ 256740 w 284694"/>
                <a:gd name="connsiteY1" fmla="*/ 102254 h 243748"/>
                <a:gd name="connsiteX2" fmla="*/ 40840 w 284694"/>
                <a:gd name="connsiteY2" fmla="*/ 130829 h 243748"/>
                <a:gd name="connsiteX3" fmla="*/ 48778 w 284694"/>
                <a:gd name="connsiteY3" fmla="*/ 167341 h 243748"/>
                <a:gd name="connsiteX4" fmla="*/ 142440 w 284694"/>
                <a:gd name="connsiteY4" fmla="*/ 243541 h 243748"/>
                <a:gd name="connsiteX5" fmla="*/ 34490 w 284694"/>
                <a:gd name="connsiteY5" fmla="*/ 187979 h 243748"/>
                <a:gd name="connsiteX6" fmla="*/ 15440 w 284694"/>
                <a:gd name="connsiteY6" fmla="*/ 130829 h 243748"/>
                <a:gd name="connsiteX7" fmla="*/ 245628 w 284694"/>
                <a:gd name="connsiteY7" fmla="*/ 92729 h 243748"/>
                <a:gd name="connsiteX8" fmla="*/ 258328 w 284694"/>
                <a:gd name="connsiteY8" fmla="*/ 59391 h 243748"/>
                <a:gd name="connsiteX9" fmla="*/ 282140 w 284694"/>
                <a:gd name="connsiteY9" fmla="*/ 654 h 24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694" h="243748">
                  <a:moveTo>
                    <a:pt x="282140" y="654"/>
                  </a:moveTo>
                  <a:cubicBezTo>
                    <a:pt x="281875" y="7798"/>
                    <a:pt x="296956" y="80558"/>
                    <a:pt x="256740" y="102254"/>
                  </a:cubicBezTo>
                  <a:cubicBezTo>
                    <a:pt x="216524" y="123950"/>
                    <a:pt x="75500" y="119981"/>
                    <a:pt x="40840" y="130829"/>
                  </a:cubicBezTo>
                  <a:cubicBezTo>
                    <a:pt x="6180" y="141677"/>
                    <a:pt x="31845" y="148556"/>
                    <a:pt x="48778" y="167341"/>
                  </a:cubicBezTo>
                  <a:cubicBezTo>
                    <a:pt x="65711" y="186126"/>
                    <a:pt x="144821" y="240101"/>
                    <a:pt x="142440" y="243541"/>
                  </a:cubicBezTo>
                  <a:cubicBezTo>
                    <a:pt x="140059" y="246981"/>
                    <a:pt x="55657" y="206764"/>
                    <a:pt x="34490" y="187979"/>
                  </a:cubicBezTo>
                  <a:cubicBezTo>
                    <a:pt x="13323" y="169194"/>
                    <a:pt x="-19749" y="146704"/>
                    <a:pt x="15440" y="130829"/>
                  </a:cubicBezTo>
                  <a:cubicBezTo>
                    <a:pt x="50629" y="114954"/>
                    <a:pt x="205147" y="104635"/>
                    <a:pt x="245628" y="92729"/>
                  </a:cubicBezTo>
                  <a:cubicBezTo>
                    <a:pt x="286109" y="80823"/>
                    <a:pt x="254624" y="71826"/>
                    <a:pt x="258328" y="59391"/>
                  </a:cubicBezTo>
                  <a:cubicBezTo>
                    <a:pt x="262032" y="46956"/>
                    <a:pt x="282405" y="-6490"/>
                    <a:pt x="282140" y="65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55C268BD-B40F-4A39-828B-6C7510C36409}"/>
                </a:ext>
              </a:extLst>
            </p:cNvPr>
            <p:cNvSpPr/>
            <p:nvPr/>
          </p:nvSpPr>
          <p:spPr>
            <a:xfrm>
              <a:off x="4823061" y="3958257"/>
              <a:ext cx="504630" cy="214604"/>
            </a:xfrm>
            <a:custGeom>
              <a:avLst/>
              <a:gdLst>
                <a:gd name="connsiteX0" fmla="*/ 504589 w 504630"/>
                <a:gd name="connsiteY0" fmla="*/ 66056 h 214604"/>
                <a:gd name="connsiteX1" fmla="*/ 304564 w 504630"/>
                <a:gd name="connsiteY1" fmla="*/ 968 h 214604"/>
                <a:gd name="connsiteX2" fmla="*/ 233127 w 504630"/>
                <a:gd name="connsiteY2" fmla="*/ 126381 h 214604"/>
                <a:gd name="connsiteX3" fmla="*/ 177564 w 504630"/>
                <a:gd name="connsiteY3" fmla="*/ 131143 h 214604"/>
                <a:gd name="connsiteX4" fmla="*/ 80727 w 504630"/>
                <a:gd name="connsiteY4" fmla="*/ 102568 h 214604"/>
                <a:gd name="connsiteX5" fmla="*/ 21989 w 504630"/>
                <a:gd name="connsiteY5" fmla="*/ 186706 h 214604"/>
                <a:gd name="connsiteX6" fmla="*/ 4527 w 504630"/>
                <a:gd name="connsiteY6" fmla="*/ 210518 h 214604"/>
                <a:gd name="connsiteX7" fmla="*/ 99777 w 504630"/>
                <a:gd name="connsiteY7" fmla="*/ 112093 h 214604"/>
                <a:gd name="connsiteX8" fmla="*/ 263289 w 504630"/>
                <a:gd name="connsiteY8" fmla="*/ 118443 h 214604"/>
                <a:gd name="connsiteX9" fmla="*/ 287102 w 504630"/>
                <a:gd name="connsiteY9" fmla="*/ 29543 h 214604"/>
                <a:gd name="connsiteX10" fmla="*/ 322027 w 504630"/>
                <a:gd name="connsiteY10" fmla="*/ 23193 h 214604"/>
                <a:gd name="connsiteX11" fmla="*/ 504589 w 504630"/>
                <a:gd name="connsiteY11" fmla="*/ 66056 h 2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630" h="214604">
                  <a:moveTo>
                    <a:pt x="504589" y="66056"/>
                  </a:moveTo>
                  <a:cubicBezTo>
                    <a:pt x="501678" y="62352"/>
                    <a:pt x="349808" y="-9086"/>
                    <a:pt x="304564" y="968"/>
                  </a:cubicBezTo>
                  <a:cubicBezTo>
                    <a:pt x="259320" y="11022"/>
                    <a:pt x="254294" y="104685"/>
                    <a:pt x="233127" y="126381"/>
                  </a:cubicBezTo>
                  <a:cubicBezTo>
                    <a:pt x="211960" y="148077"/>
                    <a:pt x="202964" y="135112"/>
                    <a:pt x="177564" y="131143"/>
                  </a:cubicBezTo>
                  <a:cubicBezTo>
                    <a:pt x="152164" y="127174"/>
                    <a:pt x="106656" y="93308"/>
                    <a:pt x="80727" y="102568"/>
                  </a:cubicBezTo>
                  <a:cubicBezTo>
                    <a:pt x="54798" y="111828"/>
                    <a:pt x="34689" y="168714"/>
                    <a:pt x="21989" y="186706"/>
                  </a:cubicBezTo>
                  <a:cubicBezTo>
                    <a:pt x="9289" y="204698"/>
                    <a:pt x="-8438" y="222954"/>
                    <a:pt x="4527" y="210518"/>
                  </a:cubicBezTo>
                  <a:cubicBezTo>
                    <a:pt x="17492" y="198083"/>
                    <a:pt x="56650" y="127439"/>
                    <a:pt x="99777" y="112093"/>
                  </a:cubicBezTo>
                  <a:cubicBezTo>
                    <a:pt x="142904" y="96747"/>
                    <a:pt x="232068" y="132201"/>
                    <a:pt x="263289" y="118443"/>
                  </a:cubicBezTo>
                  <a:cubicBezTo>
                    <a:pt x="294510" y="104685"/>
                    <a:pt x="277312" y="45418"/>
                    <a:pt x="287102" y="29543"/>
                  </a:cubicBezTo>
                  <a:cubicBezTo>
                    <a:pt x="296892" y="13668"/>
                    <a:pt x="287367" y="21076"/>
                    <a:pt x="322027" y="23193"/>
                  </a:cubicBezTo>
                  <a:cubicBezTo>
                    <a:pt x="356687" y="25310"/>
                    <a:pt x="507500" y="69760"/>
                    <a:pt x="504589" y="6605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14D374A7-32DC-4573-B4F3-FBFA4DC0DC01}"/>
                </a:ext>
              </a:extLst>
            </p:cNvPr>
            <p:cNvSpPr/>
            <p:nvPr/>
          </p:nvSpPr>
          <p:spPr>
            <a:xfrm>
              <a:off x="4829465" y="4016214"/>
              <a:ext cx="52310" cy="149466"/>
            </a:xfrm>
            <a:custGeom>
              <a:avLst/>
              <a:gdLst>
                <a:gd name="connsiteX0" fmla="*/ 1298 w 52310"/>
                <a:gd name="connsiteY0" fmla="*/ 149386 h 149466"/>
                <a:gd name="connsiteX1" fmla="*/ 23523 w 52310"/>
                <a:gd name="connsiteY1" fmla="*/ 63661 h 149466"/>
                <a:gd name="connsiteX2" fmla="*/ 52098 w 52310"/>
                <a:gd name="connsiteY2" fmla="*/ 161 h 149466"/>
                <a:gd name="connsiteX3" fmla="*/ 7648 w 52310"/>
                <a:gd name="connsiteY3" fmla="*/ 47786 h 149466"/>
                <a:gd name="connsiteX4" fmla="*/ 1298 w 52310"/>
                <a:gd name="connsiteY4" fmla="*/ 149386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0" h="149466">
                  <a:moveTo>
                    <a:pt x="1298" y="149386"/>
                  </a:moveTo>
                  <a:cubicBezTo>
                    <a:pt x="3944" y="152032"/>
                    <a:pt x="15056" y="88532"/>
                    <a:pt x="23523" y="63661"/>
                  </a:cubicBezTo>
                  <a:cubicBezTo>
                    <a:pt x="31990" y="38790"/>
                    <a:pt x="54744" y="2807"/>
                    <a:pt x="52098" y="161"/>
                  </a:cubicBezTo>
                  <a:cubicBezTo>
                    <a:pt x="49452" y="-2485"/>
                    <a:pt x="15585" y="27942"/>
                    <a:pt x="7648" y="47786"/>
                  </a:cubicBezTo>
                  <a:cubicBezTo>
                    <a:pt x="-289" y="67630"/>
                    <a:pt x="-1348" y="146740"/>
                    <a:pt x="1298" y="1493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4AC458EA-A3B2-4E51-B3C4-E79AD442F96E}"/>
                </a:ext>
              </a:extLst>
            </p:cNvPr>
            <p:cNvSpPr/>
            <p:nvPr/>
          </p:nvSpPr>
          <p:spPr>
            <a:xfrm>
              <a:off x="4495724" y="3745785"/>
              <a:ext cx="323931" cy="422302"/>
            </a:xfrm>
            <a:custGeom>
              <a:avLst/>
              <a:gdLst>
                <a:gd name="connsiteX0" fmla="*/ 163589 w 323931"/>
                <a:gd name="connsiteY0" fmla="*/ 2303 h 422302"/>
                <a:gd name="connsiteX1" fmla="*/ 57226 w 323931"/>
                <a:gd name="connsiteY1" fmla="*/ 148353 h 422302"/>
                <a:gd name="connsiteX2" fmla="*/ 22301 w 323931"/>
                <a:gd name="connsiteY2" fmla="*/ 221378 h 422302"/>
                <a:gd name="connsiteX3" fmla="*/ 3251 w 323931"/>
                <a:gd name="connsiteY3" fmla="*/ 315040 h 422302"/>
                <a:gd name="connsiteX4" fmla="*/ 90564 w 323931"/>
                <a:gd name="connsiteY4" fmla="*/ 299165 h 422302"/>
                <a:gd name="connsiteX5" fmla="*/ 152476 w 323931"/>
                <a:gd name="connsiteY5" fmla="*/ 275353 h 422302"/>
                <a:gd name="connsiteX6" fmla="*/ 192164 w 323931"/>
                <a:gd name="connsiteY6" fmla="*/ 330915 h 422302"/>
                <a:gd name="connsiteX7" fmla="*/ 76276 w 323931"/>
                <a:gd name="connsiteY7" fmla="*/ 343615 h 422302"/>
                <a:gd name="connsiteX8" fmla="*/ 200101 w 323931"/>
                <a:gd name="connsiteY8" fmla="*/ 356315 h 422302"/>
                <a:gd name="connsiteX9" fmla="*/ 323926 w 323931"/>
                <a:gd name="connsiteY9" fmla="*/ 421403 h 422302"/>
                <a:gd name="connsiteX10" fmla="*/ 204864 w 323931"/>
                <a:gd name="connsiteY10" fmla="*/ 302340 h 422302"/>
                <a:gd name="connsiteX11" fmla="*/ 87389 w 323931"/>
                <a:gd name="connsiteY11" fmla="*/ 272178 h 422302"/>
                <a:gd name="connsiteX12" fmla="*/ 22301 w 323931"/>
                <a:gd name="connsiteY12" fmla="*/ 313453 h 422302"/>
                <a:gd name="connsiteX13" fmla="*/ 19126 w 323931"/>
                <a:gd name="connsiteY13" fmla="*/ 275353 h 422302"/>
                <a:gd name="connsiteX14" fmla="*/ 163589 w 323931"/>
                <a:gd name="connsiteY14" fmla="*/ 2303 h 4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31" h="422302">
                  <a:moveTo>
                    <a:pt x="163589" y="2303"/>
                  </a:moveTo>
                  <a:cubicBezTo>
                    <a:pt x="169939" y="-18864"/>
                    <a:pt x="80774" y="111841"/>
                    <a:pt x="57226" y="148353"/>
                  </a:cubicBezTo>
                  <a:cubicBezTo>
                    <a:pt x="33678" y="184866"/>
                    <a:pt x="31297" y="193597"/>
                    <a:pt x="22301" y="221378"/>
                  </a:cubicBezTo>
                  <a:cubicBezTo>
                    <a:pt x="13305" y="249159"/>
                    <a:pt x="-8126" y="302075"/>
                    <a:pt x="3251" y="315040"/>
                  </a:cubicBezTo>
                  <a:cubicBezTo>
                    <a:pt x="14628" y="328005"/>
                    <a:pt x="65693" y="305779"/>
                    <a:pt x="90564" y="299165"/>
                  </a:cubicBezTo>
                  <a:cubicBezTo>
                    <a:pt x="115435" y="292551"/>
                    <a:pt x="135543" y="270061"/>
                    <a:pt x="152476" y="275353"/>
                  </a:cubicBezTo>
                  <a:cubicBezTo>
                    <a:pt x="169409" y="280645"/>
                    <a:pt x="204864" y="319538"/>
                    <a:pt x="192164" y="330915"/>
                  </a:cubicBezTo>
                  <a:cubicBezTo>
                    <a:pt x="179464" y="342292"/>
                    <a:pt x="74953" y="339382"/>
                    <a:pt x="76276" y="343615"/>
                  </a:cubicBezTo>
                  <a:cubicBezTo>
                    <a:pt x="77599" y="347848"/>
                    <a:pt x="158826" y="343350"/>
                    <a:pt x="200101" y="356315"/>
                  </a:cubicBezTo>
                  <a:cubicBezTo>
                    <a:pt x="241376" y="369280"/>
                    <a:pt x="323132" y="430399"/>
                    <a:pt x="323926" y="421403"/>
                  </a:cubicBezTo>
                  <a:cubicBezTo>
                    <a:pt x="324720" y="412407"/>
                    <a:pt x="244287" y="327211"/>
                    <a:pt x="204864" y="302340"/>
                  </a:cubicBezTo>
                  <a:cubicBezTo>
                    <a:pt x="165441" y="277469"/>
                    <a:pt x="117816" y="270326"/>
                    <a:pt x="87389" y="272178"/>
                  </a:cubicBezTo>
                  <a:cubicBezTo>
                    <a:pt x="56962" y="274030"/>
                    <a:pt x="33678" y="312924"/>
                    <a:pt x="22301" y="313453"/>
                  </a:cubicBezTo>
                  <a:cubicBezTo>
                    <a:pt x="10924" y="313982"/>
                    <a:pt x="-1776" y="326682"/>
                    <a:pt x="19126" y="275353"/>
                  </a:cubicBezTo>
                  <a:cubicBezTo>
                    <a:pt x="40028" y="224024"/>
                    <a:pt x="157239" y="23470"/>
                    <a:pt x="163589" y="23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21CF4303-75E9-4A7A-B70F-0C591FD16BA6}"/>
                </a:ext>
              </a:extLst>
            </p:cNvPr>
            <p:cNvSpPr/>
            <p:nvPr/>
          </p:nvSpPr>
          <p:spPr>
            <a:xfrm>
              <a:off x="4656138" y="3776766"/>
              <a:ext cx="204826" cy="238373"/>
            </a:xfrm>
            <a:custGeom>
              <a:avLst/>
              <a:gdLst>
                <a:gd name="connsiteX0" fmla="*/ 0 w 204826"/>
                <a:gd name="connsiteY0" fmla="*/ 17359 h 238373"/>
                <a:gd name="connsiteX1" fmla="*/ 179387 w 204826"/>
                <a:gd name="connsiteY1" fmla="*/ 1484 h 238373"/>
                <a:gd name="connsiteX2" fmla="*/ 196850 w 204826"/>
                <a:gd name="connsiteY2" fmla="*/ 58634 h 238373"/>
                <a:gd name="connsiteX3" fmla="*/ 138112 w 204826"/>
                <a:gd name="connsiteY3" fmla="*/ 125309 h 238373"/>
                <a:gd name="connsiteX4" fmla="*/ 90487 w 204826"/>
                <a:gd name="connsiteY4" fmla="*/ 160234 h 238373"/>
                <a:gd name="connsiteX5" fmla="*/ 204787 w 204826"/>
                <a:gd name="connsiteY5" fmla="*/ 238022 h 238373"/>
                <a:gd name="connsiteX6" fmla="*/ 76200 w 204826"/>
                <a:gd name="connsiteY6" fmla="*/ 185634 h 238373"/>
                <a:gd name="connsiteX7" fmla="*/ 52387 w 204826"/>
                <a:gd name="connsiteY7" fmla="*/ 107847 h 238373"/>
                <a:gd name="connsiteX8" fmla="*/ 77787 w 204826"/>
                <a:gd name="connsiteY8" fmla="*/ 152297 h 238373"/>
                <a:gd name="connsiteX9" fmla="*/ 147637 w 204826"/>
                <a:gd name="connsiteY9" fmla="*/ 106259 h 238373"/>
                <a:gd name="connsiteX10" fmla="*/ 179387 w 204826"/>
                <a:gd name="connsiteY10" fmla="*/ 23709 h 238373"/>
                <a:gd name="connsiteX11" fmla="*/ 0 w 204826"/>
                <a:gd name="connsiteY11" fmla="*/ 17359 h 2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826" h="238373">
                  <a:moveTo>
                    <a:pt x="0" y="17359"/>
                  </a:moveTo>
                  <a:cubicBezTo>
                    <a:pt x="0" y="13655"/>
                    <a:pt x="146579" y="-5395"/>
                    <a:pt x="179387" y="1484"/>
                  </a:cubicBezTo>
                  <a:cubicBezTo>
                    <a:pt x="212195" y="8363"/>
                    <a:pt x="203729" y="37997"/>
                    <a:pt x="196850" y="58634"/>
                  </a:cubicBezTo>
                  <a:cubicBezTo>
                    <a:pt x="189971" y="79271"/>
                    <a:pt x="155839" y="108376"/>
                    <a:pt x="138112" y="125309"/>
                  </a:cubicBezTo>
                  <a:cubicBezTo>
                    <a:pt x="120385" y="142242"/>
                    <a:pt x="79375" y="141449"/>
                    <a:pt x="90487" y="160234"/>
                  </a:cubicBezTo>
                  <a:cubicBezTo>
                    <a:pt x="101600" y="179020"/>
                    <a:pt x="207168" y="233789"/>
                    <a:pt x="204787" y="238022"/>
                  </a:cubicBezTo>
                  <a:cubicBezTo>
                    <a:pt x="202406" y="242255"/>
                    <a:pt x="101600" y="207330"/>
                    <a:pt x="76200" y="185634"/>
                  </a:cubicBezTo>
                  <a:cubicBezTo>
                    <a:pt x="50800" y="163938"/>
                    <a:pt x="52123" y="113403"/>
                    <a:pt x="52387" y="107847"/>
                  </a:cubicBezTo>
                  <a:cubicBezTo>
                    <a:pt x="52652" y="102291"/>
                    <a:pt x="61912" y="152562"/>
                    <a:pt x="77787" y="152297"/>
                  </a:cubicBezTo>
                  <a:cubicBezTo>
                    <a:pt x="93662" y="152032"/>
                    <a:pt x="130704" y="127690"/>
                    <a:pt x="147637" y="106259"/>
                  </a:cubicBezTo>
                  <a:cubicBezTo>
                    <a:pt x="164570" y="84828"/>
                    <a:pt x="203464" y="37996"/>
                    <a:pt x="179387" y="23709"/>
                  </a:cubicBezTo>
                  <a:cubicBezTo>
                    <a:pt x="155310" y="9422"/>
                    <a:pt x="0" y="21063"/>
                    <a:pt x="0" y="173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51C3F797-EEE5-4CFE-A4AF-FBEF2A71913E}"/>
                </a:ext>
              </a:extLst>
            </p:cNvPr>
            <p:cNvSpPr/>
            <p:nvPr/>
          </p:nvSpPr>
          <p:spPr>
            <a:xfrm>
              <a:off x="3931951" y="3390928"/>
              <a:ext cx="66103" cy="438483"/>
            </a:xfrm>
            <a:custGeom>
              <a:avLst/>
              <a:gdLst>
                <a:gd name="connsiteX0" fmla="*/ 65374 w 66103"/>
                <a:gd name="connsiteY0" fmla="*/ 1560 h 438483"/>
                <a:gd name="connsiteX1" fmla="*/ 36799 w 66103"/>
                <a:gd name="connsiteY1" fmla="*/ 119035 h 438483"/>
                <a:gd name="connsiteX2" fmla="*/ 27274 w 66103"/>
                <a:gd name="connsiteY2" fmla="*/ 185710 h 438483"/>
                <a:gd name="connsiteX3" fmla="*/ 12987 w 66103"/>
                <a:gd name="connsiteY3" fmla="*/ 261910 h 438483"/>
                <a:gd name="connsiteX4" fmla="*/ 12987 w 66103"/>
                <a:gd name="connsiteY4" fmla="*/ 438122 h 438483"/>
                <a:gd name="connsiteX5" fmla="*/ 3462 w 66103"/>
                <a:gd name="connsiteY5" fmla="*/ 211110 h 438483"/>
                <a:gd name="connsiteX6" fmla="*/ 65374 w 66103"/>
                <a:gd name="connsiteY6" fmla="*/ 1560 h 4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03" h="438483">
                  <a:moveTo>
                    <a:pt x="65374" y="1560"/>
                  </a:moveTo>
                  <a:cubicBezTo>
                    <a:pt x="70930" y="-13786"/>
                    <a:pt x="43149" y="88343"/>
                    <a:pt x="36799" y="119035"/>
                  </a:cubicBezTo>
                  <a:cubicBezTo>
                    <a:pt x="30449" y="149727"/>
                    <a:pt x="31243" y="161898"/>
                    <a:pt x="27274" y="185710"/>
                  </a:cubicBezTo>
                  <a:cubicBezTo>
                    <a:pt x="23305" y="209522"/>
                    <a:pt x="15368" y="219841"/>
                    <a:pt x="12987" y="261910"/>
                  </a:cubicBezTo>
                  <a:cubicBezTo>
                    <a:pt x="10606" y="303979"/>
                    <a:pt x="14574" y="446589"/>
                    <a:pt x="12987" y="438122"/>
                  </a:cubicBezTo>
                  <a:cubicBezTo>
                    <a:pt x="11400" y="429655"/>
                    <a:pt x="-7650" y="286516"/>
                    <a:pt x="3462" y="211110"/>
                  </a:cubicBezTo>
                  <a:cubicBezTo>
                    <a:pt x="14574" y="135704"/>
                    <a:pt x="59818" y="16906"/>
                    <a:pt x="65374" y="15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6AB078AB-F4C1-4F4E-A66F-D60D36B7C216}"/>
                </a:ext>
              </a:extLst>
            </p:cNvPr>
            <p:cNvSpPr/>
            <p:nvPr/>
          </p:nvSpPr>
          <p:spPr>
            <a:xfrm>
              <a:off x="4036928" y="3413125"/>
              <a:ext cx="287725" cy="146084"/>
            </a:xfrm>
            <a:custGeom>
              <a:avLst/>
              <a:gdLst>
                <a:gd name="connsiteX0" fmla="*/ 25485 w 287725"/>
                <a:gd name="connsiteY0" fmla="*/ 0 h 146084"/>
                <a:gd name="connsiteX1" fmla="*/ 22310 w 287725"/>
                <a:gd name="connsiteY1" fmla="*/ 103188 h 146084"/>
                <a:gd name="connsiteX2" fmla="*/ 66760 w 287725"/>
                <a:gd name="connsiteY2" fmla="*/ 123825 h 146084"/>
                <a:gd name="connsiteX3" fmla="*/ 136610 w 287725"/>
                <a:gd name="connsiteY3" fmla="*/ 133350 h 146084"/>
                <a:gd name="connsiteX4" fmla="*/ 287422 w 287725"/>
                <a:gd name="connsiteY4" fmla="*/ 142875 h 146084"/>
                <a:gd name="connsiteX5" fmla="*/ 93747 w 287725"/>
                <a:gd name="connsiteY5" fmla="*/ 142875 h 146084"/>
                <a:gd name="connsiteX6" fmla="*/ 3260 w 287725"/>
                <a:gd name="connsiteY6" fmla="*/ 104775 h 146084"/>
                <a:gd name="connsiteX7" fmla="*/ 25485 w 287725"/>
                <a:gd name="connsiteY7" fmla="*/ 0 h 1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725" h="146084">
                  <a:moveTo>
                    <a:pt x="25485" y="0"/>
                  </a:moveTo>
                  <a:cubicBezTo>
                    <a:pt x="28660" y="-265"/>
                    <a:pt x="15431" y="82551"/>
                    <a:pt x="22310" y="103188"/>
                  </a:cubicBezTo>
                  <a:cubicBezTo>
                    <a:pt x="29189" y="123825"/>
                    <a:pt x="47710" y="118798"/>
                    <a:pt x="66760" y="123825"/>
                  </a:cubicBezTo>
                  <a:cubicBezTo>
                    <a:pt x="85810" y="128852"/>
                    <a:pt x="99833" y="130175"/>
                    <a:pt x="136610" y="133350"/>
                  </a:cubicBezTo>
                  <a:cubicBezTo>
                    <a:pt x="173387" y="136525"/>
                    <a:pt x="294566" y="141288"/>
                    <a:pt x="287422" y="142875"/>
                  </a:cubicBezTo>
                  <a:cubicBezTo>
                    <a:pt x="280278" y="144463"/>
                    <a:pt x="141107" y="149225"/>
                    <a:pt x="93747" y="142875"/>
                  </a:cubicBezTo>
                  <a:cubicBezTo>
                    <a:pt x="46387" y="136525"/>
                    <a:pt x="16754" y="125412"/>
                    <a:pt x="3260" y="104775"/>
                  </a:cubicBezTo>
                  <a:cubicBezTo>
                    <a:pt x="-10234" y="84138"/>
                    <a:pt x="22310" y="265"/>
                    <a:pt x="2548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6E47CD17-6DB8-4371-BD19-D4286D5CB675}"/>
                </a:ext>
              </a:extLst>
            </p:cNvPr>
            <p:cNvSpPr/>
            <p:nvPr/>
          </p:nvSpPr>
          <p:spPr>
            <a:xfrm>
              <a:off x="4098671" y="3571516"/>
              <a:ext cx="313026" cy="55134"/>
            </a:xfrm>
            <a:custGeom>
              <a:avLst/>
              <a:gdLst>
                <a:gd name="connsiteX0" fmla="*/ 1842 w 313026"/>
                <a:gd name="connsiteY0" fmla="*/ 47984 h 55134"/>
                <a:gd name="connsiteX1" fmla="*/ 192342 w 313026"/>
                <a:gd name="connsiteY1" fmla="*/ 33697 h 55134"/>
                <a:gd name="connsiteX2" fmla="*/ 312992 w 313026"/>
                <a:gd name="connsiteY2" fmla="*/ 54334 h 55134"/>
                <a:gd name="connsiteX3" fmla="*/ 205042 w 313026"/>
                <a:gd name="connsiteY3" fmla="*/ 359 h 55134"/>
                <a:gd name="connsiteX4" fmla="*/ 220917 w 313026"/>
                <a:gd name="connsiteY4" fmla="*/ 30522 h 55134"/>
                <a:gd name="connsiteX5" fmla="*/ 105029 w 313026"/>
                <a:gd name="connsiteY5" fmla="*/ 24172 h 55134"/>
                <a:gd name="connsiteX6" fmla="*/ 1842 w 313026"/>
                <a:gd name="connsiteY6" fmla="*/ 47984 h 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6" h="55134">
                  <a:moveTo>
                    <a:pt x="1842" y="47984"/>
                  </a:moveTo>
                  <a:cubicBezTo>
                    <a:pt x="16394" y="49571"/>
                    <a:pt x="140484" y="32639"/>
                    <a:pt x="192342" y="33697"/>
                  </a:cubicBezTo>
                  <a:cubicBezTo>
                    <a:pt x="244200" y="34755"/>
                    <a:pt x="310875" y="59890"/>
                    <a:pt x="312992" y="54334"/>
                  </a:cubicBezTo>
                  <a:cubicBezTo>
                    <a:pt x="315109" y="48778"/>
                    <a:pt x="220388" y="4328"/>
                    <a:pt x="205042" y="359"/>
                  </a:cubicBezTo>
                  <a:cubicBezTo>
                    <a:pt x="189696" y="-3610"/>
                    <a:pt x="237586" y="26553"/>
                    <a:pt x="220917" y="30522"/>
                  </a:cubicBezTo>
                  <a:cubicBezTo>
                    <a:pt x="204248" y="34491"/>
                    <a:pt x="147627" y="20203"/>
                    <a:pt x="105029" y="24172"/>
                  </a:cubicBezTo>
                  <a:cubicBezTo>
                    <a:pt x="62431" y="28141"/>
                    <a:pt x="-12710" y="46397"/>
                    <a:pt x="1842" y="4798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1D2BB407-4596-47EA-B907-408EB3D4B00C}"/>
                </a:ext>
              </a:extLst>
            </p:cNvPr>
            <p:cNvSpPr/>
            <p:nvPr/>
          </p:nvSpPr>
          <p:spPr>
            <a:xfrm>
              <a:off x="4029188" y="3663193"/>
              <a:ext cx="626198" cy="326402"/>
            </a:xfrm>
            <a:custGeom>
              <a:avLst/>
              <a:gdLst>
                <a:gd name="connsiteX0" fmla="*/ 333262 w 626198"/>
                <a:gd name="connsiteY0" fmla="*/ 2345 h 326402"/>
                <a:gd name="connsiteX1" fmla="*/ 164987 w 626198"/>
                <a:gd name="connsiteY1" fmla="*/ 69020 h 326402"/>
                <a:gd name="connsiteX2" fmla="*/ 141175 w 626198"/>
                <a:gd name="connsiteY2" fmla="*/ 108707 h 326402"/>
                <a:gd name="connsiteX3" fmla="*/ 4650 w 626198"/>
                <a:gd name="connsiteY3" fmla="*/ 170620 h 326402"/>
                <a:gd name="connsiteX4" fmla="*/ 142762 w 626198"/>
                <a:gd name="connsiteY4" fmla="*/ 132520 h 326402"/>
                <a:gd name="connsiteX5" fmla="*/ 158637 w 626198"/>
                <a:gd name="connsiteY5" fmla="*/ 261107 h 326402"/>
                <a:gd name="connsiteX6" fmla="*/ 171337 w 626198"/>
                <a:gd name="connsiteY6" fmla="*/ 203957 h 326402"/>
                <a:gd name="connsiteX7" fmla="*/ 325325 w 626198"/>
                <a:gd name="connsiteY7" fmla="*/ 186495 h 326402"/>
                <a:gd name="connsiteX8" fmla="*/ 260237 w 626198"/>
                <a:gd name="connsiteY8" fmla="*/ 249995 h 326402"/>
                <a:gd name="connsiteX9" fmla="*/ 279287 w 626198"/>
                <a:gd name="connsiteY9" fmla="*/ 318257 h 326402"/>
                <a:gd name="connsiteX10" fmla="*/ 295162 w 626198"/>
                <a:gd name="connsiteY10" fmla="*/ 316670 h 326402"/>
                <a:gd name="connsiteX11" fmla="*/ 507887 w 626198"/>
                <a:gd name="connsiteY11" fmla="*/ 242057 h 326402"/>
                <a:gd name="connsiteX12" fmla="*/ 625362 w 626198"/>
                <a:gd name="connsiteY12" fmla="*/ 42032 h 326402"/>
                <a:gd name="connsiteX13" fmla="*/ 561862 w 626198"/>
                <a:gd name="connsiteY13" fmla="*/ 135695 h 326402"/>
                <a:gd name="connsiteX14" fmla="*/ 588850 w 626198"/>
                <a:gd name="connsiteY14" fmla="*/ 54732 h 326402"/>
                <a:gd name="connsiteX15" fmla="*/ 520587 w 626198"/>
                <a:gd name="connsiteY15" fmla="*/ 48382 h 326402"/>
                <a:gd name="connsiteX16" fmla="*/ 457087 w 626198"/>
                <a:gd name="connsiteY16" fmla="*/ 48382 h 326402"/>
                <a:gd name="connsiteX17" fmla="*/ 485662 w 626198"/>
                <a:gd name="connsiteY17" fmla="*/ 172207 h 326402"/>
                <a:gd name="connsiteX18" fmla="*/ 401525 w 626198"/>
                <a:gd name="connsiteY18" fmla="*/ 272220 h 326402"/>
                <a:gd name="connsiteX19" fmla="*/ 307862 w 626198"/>
                <a:gd name="connsiteY19" fmla="*/ 270632 h 326402"/>
                <a:gd name="connsiteX20" fmla="*/ 217375 w 626198"/>
                <a:gd name="connsiteY20" fmla="*/ 170620 h 326402"/>
                <a:gd name="connsiteX21" fmla="*/ 188800 w 626198"/>
                <a:gd name="connsiteY21" fmla="*/ 313495 h 326402"/>
                <a:gd name="connsiteX22" fmla="*/ 188800 w 626198"/>
                <a:gd name="connsiteY22" fmla="*/ 284920 h 326402"/>
                <a:gd name="connsiteX23" fmla="*/ 101487 w 626198"/>
                <a:gd name="connsiteY23" fmla="*/ 145220 h 326402"/>
                <a:gd name="connsiteX24" fmla="*/ 7825 w 626198"/>
                <a:gd name="connsiteY24" fmla="*/ 161095 h 326402"/>
                <a:gd name="connsiteX25" fmla="*/ 333262 w 626198"/>
                <a:gd name="connsiteY25" fmla="*/ 2345 h 3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6198" h="326402">
                  <a:moveTo>
                    <a:pt x="333262" y="2345"/>
                  </a:moveTo>
                  <a:cubicBezTo>
                    <a:pt x="359456" y="-13001"/>
                    <a:pt x="197001" y="51293"/>
                    <a:pt x="164987" y="69020"/>
                  </a:cubicBezTo>
                  <a:cubicBezTo>
                    <a:pt x="132973" y="86747"/>
                    <a:pt x="167898" y="91774"/>
                    <a:pt x="141175" y="108707"/>
                  </a:cubicBezTo>
                  <a:cubicBezTo>
                    <a:pt x="114452" y="125640"/>
                    <a:pt x="4386" y="166651"/>
                    <a:pt x="4650" y="170620"/>
                  </a:cubicBezTo>
                  <a:cubicBezTo>
                    <a:pt x="4914" y="174589"/>
                    <a:pt x="117097" y="117439"/>
                    <a:pt x="142762" y="132520"/>
                  </a:cubicBezTo>
                  <a:cubicBezTo>
                    <a:pt x="168426" y="147601"/>
                    <a:pt x="153874" y="249201"/>
                    <a:pt x="158637" y="261107"/>
                  </a:cubicBezTo>
                  <a:cubicBezTo>
                    <a:pt x="163399" y="273013"/>
                    <a:pt x="143556" y="216392"/>
                    <a:pt x="171337" y="203957"/>
                  </a:cubicBezTo>
                  <a:cubicBezTo>
                    <a:pt x="199118" y="191522"/>
                    <a:pt x="310508" y="178822"/>
                    <a:pt x="325325" y="186495"/>
                  </a:cubicBezTo>
                  <a:cubicBezTo>
                    <a:pt x="340142" y="194168"/>
                    <a:pt x="267910" y="228035"/>
                    <a:pt x="260237" y="249995"/>
                  </a:cubicBezTo>
                  <a:cubicBezTo>
                    <a:pt x="252564" y="271955"/>
                    <a:pt x="273466" y="307145"/>
                    <a:pt x="279287" y="318257"/>
                  </a:cubicBezTo>
                  <a:cubicBezTo>
                    <a:pt x="285108" y="329369"/>
                    <a:pt x="257062" y="329370"/>
                    <a:pt x="295162" y="316670"/>
                  </a:cubicBezTo>
                  <a:cubicBezTo>
                    <a:pt x="333262" y="303970"/>
                    <a:pt x="452854" y="287830"/>
                    <a:pt x="507887" y="242057"/>
                  </a:cubicBezTo>
                  <a:cubicBezTo>
                    <a:pt x="562920" y="196284"/>
                    <a:pt x="616366" y="59759"/>
                    <a:pt x="625362" y="42032"/>
                  </a:cubicBezTo>
                  <a:cubicBezTo>
                    <a:pt x="634358" y="24305"/>
                    <a:pt x="567947" y="133578"/>
                    <a:pt x="561862" y="135695"/>
                  </a:cubicBezTo>
                  <a:cubicBezTo>
                    <a:pt x="555777" y="137812"/>
                    <a:pt x="595729" y="69284"/>
                    <a:pt x="588850" y="54732"/>
                  </a:cubicBezTo>
                  <a:cubicBezTo>
                    <a:pt x="581971" y="40180"/>
                    <a:pt x="542547" y="49440"/>
                    <a:pt x="520587" y="48382"/>
                  </a:cubicBezTo>
                  <a:cubicBezTo>
                    <a:pt x="498627" y="47324"/>
                    <a:pt x="462908" y="27745"/>
                    <a:pt x="457087" y="48382"/>
                  </a:cubicBezTo>
                  <a:cubicBezTo>
                    <a:pt x="451266" y="69019"/>
                    <a:pt x="494922" y="134901"/>
                    <a:pt x="485662" y="172207"/>
                  </a:cubicBezTo>
                  <a:cubicBezTo>
                    <a:pt x="476402" y="209513"/>
                    <a:pt x="431158" y="255816"/>
                    <a:pt x="401525" y="272220"/>
                  </a:cubicBezTo>
                  <a:cubicBezTo>
                    <a:pt x="371892" y="288624"/>
                    <a:pt x="338554" y="287565"/>
                    <a:pt x="307862" y="270632"/>
                  </a:cubicBezTo>
                  <a:cubicBezTo>
                    <a:pt x="277170" y="253699"/>
                    <a:pt x="237219" y="163476"/>
                    <a:pt x="217375" y="170620"/>
                  </a:cubicBezTo>
                  <a:cubicBezTo>
                    <a:pt x="197531" y="177764"/>
                    <a:pt x="193562" y="294445"/>
                    <a:pt x="188800" y="313495"/>
                  </a:cubicBezTo>
                  <a:cubicBezTo>
                    <a:pt x="184038" y="332545"/>
                    <a:pt x="203352" y="312966"/>
                    <a:pt x="188800" y="284920"/>
                  </a:cubicBezTo>
                  <a:cubicBezTo>
                    <a:pt x="174248" y="256874"/>
                    <a:pt x="131649" y="165857"/>
                    <a:pt x="101487" y="145220"/>
                  </a:cubicBezTo>
                  <a:cubicBezTo>
                    <a:pt x="71325" y="124583"/>
                    <a:pt x="-28423" y="184643"/>
                    <a:pt x="7825" y="161095"/>
                  </a:cubicBezTo>
                  <a:cubicBezTo>
                    <a:pt x="44073" y="137547"/>
                    <a:pt x="307068" y="17691"/>
                    <a:pt x="333262" y="234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92421D48-B1A3-4F73-91AC-254A85C01FF3}"/>
                </a:ext>
              </a:extLst>
            </p:cNvPr>
            <p:cNvSpPr/>
            <p:nvPr/>
          </p:nvSpPr>
          <p:spPr>
            <a:xfrm>
              <a:off x="3750542" y="3487078"/>
              <a:ext cx="209181" cy="226874"/>
            </a:xfrm>
            <a:custGeom>
              <a:avLst/>
              <a:gdLst>
                <a:gd name="connsiteX0" fmla="*/ 208683 w 209181"/>
                <a:gd name="connsiteY0" fmla="*/ 660 h 226874"/>
                <a:gd name="connsiteX1" fmla="*/ 76921 w 209181"/>
                <a:gd name="connsiteY1" fmla="*/ 65747 h 226874"/>
                <a:gd name="connsiteX2" fmla="*/ 16596 w 209181"/>
                <a:gd name="connsiteY2" fmla="*/ 184810 h 226874"/>
                <a:gd name="connsiteX3" fmla="*/ 2308 w 209181"/>
                <a:gd name="connsiteY3" fmla="*/ 226085 h 226874"/>
                <a:gd name="connsiteX4" fmla="*/ 2308 w 209181"/>
                <a:gd name="connsiteY4" fmla="*/ 154647 h 226874"/>
                <a:gd name="connsiteX5" fmla="*/ 24533 w 209181"/>
                <a:gd name="connsiteY5" fmla="*/ 103847 h 226874"/>
                <a:gd name="connsiteX6" fmla="*/ 208683 w 209181"/>
                <a:gd name="connsiteY6" fmla="*/ 660 h 22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81" h="226874">
                  <a:moveTo>
                    <a:pt x="208683" y="660"/>
                  </a:moveTo>
                  <a:cubicBezTo>
                    <a:pt x="217414" y="-5690"/>
                    <a:pt x="108935" y="35055"/>
                    <a:pt x="76921" y="65747"/>
                  </a:cubicBezTo>
                  <a:cubicBezTo>
                    <a:pt x="44906" y="96439"/>
                    <a:pt x="29031" y="158087"/>
                    <a:pt x="16596" y="184810"/>
                  </a:cubicBezTo>
                  <a:cubicBezTo>
                    <a:pt x="4160" y="211533"/>
                    <a:pt x="4689" y="231112"/>
                    <a:pt x="2308" y="226085"/>
                  </a:cubicBezTo>
                  <a:cubicBezTo>
                    <a:pt x="-73" y="221058"/>
                    <a:pt x="-1396" y="175020"/>
                    <a:pt x="2308" y="154647"/>
                  </a:cubicBezTo>
                  <a:cubicBezTo>
                    <a:pt x="6012" y="134274"/>
                    <a:pt x="-5894" y="127924"/>
                    <a:pt x="24533" y="103847"/>
                  </a:cubicBezTo>
                  <a:cubicBezTo>
                    <a:pt x="54960" y="79770"/>
                    <a:pt x="199952" y="7010"/>
                    <a:pt x="208683" y="6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402E5B72-7861-45F0-86B5-E0127B1DD2AE}"/>
                </a:ext>
              </a:extLst>
            </p:cNvPr>
            <p:cNvSpPr/>
            <p:nvPr/>
          </p:nvSpPr>
          <p:spPr>
            <a:xfrm>
              <a:off x="3781690" y="3552820"/>
              <a:ext cx="166602" cy="176870"/>
            </a:xfrm>
            <a:custGeom>
              <a:avLst/>
              <a:gdLst>
                <a:gd name="connsiteX0" fmla="*/ 166423 w 166602"/>
                <a:gd name="connsiteY0" fmla="*/ 5 h 176870"/>
                <a:gd name="connsiteX1" fmla="*/ 52123 w 166602"/>
                <a:gd name="connsiteY1" fmla="*/ 61918 h 176870"/>
                <a:gd name="connsiteX2" fmla="*/ 1323 w 166602"/>
                <a:gd name="connsiteY2" fmla="*/ 176218 h 176870"/>
                <a:gd name="connsiteX3" fmla="*/ 15610 w 166602"/>
                <a:gd name="connsiteY3" fmla="*/ 106368 h 176870"/>
                <a:gd name="connsiteX4" fmla="*/ 23548 w 166602"/>
                <a:gd name="connsiteY4" fmla="*/ 58743 h 176870"/>
                <a:gd name="connsiteX5" fmla="*/ 166423 w 166602"/>
                <a:gd name="connsiteY5" fmla="*/ 5 h 1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02" h="176870">
                  <a:moveTo>
                    <a:pt x="166423" y="5"/>
                  </a:moveTo>
                  <a:cubicBezTo>
                    <a:pt x="171186" y="534"/>
                    <a:pt x="79640" y="32549"/>
                    <a:pt x="52123" y="61918"/>
                  </a:cubicBezTo>
                  <a:cubicBezTo>
                    <a:pt x="24606" y="91287"/>
                    <a:pt x="7408" y="168810"/>
                    <a:pt x="1323" y="176218"/>
                  </a:cubicBezTo>
                  <a:cubicBezTo>
                    <a:pt x="-4762" y="183626"/>
                    <a:pt x="11906" y="125947"/>
                    <a:pt x="15610" y="106368"/>
                  </a:cubicBezTo>
                  <a:cubicBezTo>
                    <a:pt x="19314" y="86789"/>
                    <a:pt x="-3175" y="79645"/>
                    <a:pt x="23548" y="58743"/>
                  </a:cubicBezTo>
                  <a:cubicBezTo>
                    <a:pt x="50271" y="37841"/>
                    <a:pt x="161660" y="-524"/>
                    <a:pt x="166423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517E9725-3F7D-4F01-AA70-528113CF936F}"/>
                </a:ext>
              </a:extLst>
            </p:cNvPr>
            <p:cNvSpPr/>
            <p:nvPr/>
          </p:nvSpPr>
          <p:spPr>
            <a:xfrm>
              <a:off x="3770499" y="2949179"/>
              <a:ext cx="245951" cy="499202"/>
            </a:xfrm>
            <a:custGeom>
              <a:avLst/>
              <a:gdLst>
                <a:gd name="connsiteX0" fmla="*/ 245876 w 245951"/>
                <a:gd name="connsiteY0" fmla="*/ 3571 h 499202"/>
                <a:gd name="connsiteX1" fmla="*/ 126814 w 245951"/>
                <a:gd name="connsiteY1" fmla="*/ 67071 h 499202"/>
                <a:gd name="connsiteX2" fmla="*/ 9339 w 245951"/>
                <a:gd name="connsiteY2" fmla="*/ 257571 h 499202"/>
                <a:gd name="connsiteX3" fmla="*/ 14101 w 245951"/>
                <a:gd name="connsiteY3" fmla="*/ 341709 h 499202"/>
                <a:gd name="connsiteX4" fmla="*/ 68076 w 245951"/>
                <a:gd name="connsiteY4" fmla="*/ 416321 h 499202"/>
                <a:gd name="connsiteX5" fmla="*/ 171264 w 245951"/>
                <a:gd name="connsiteY5" fmla="*/ 498871 h 499202"/>
                <a:gd name="connsiteX6" fmla="*/ 91889 w 245951"/>
                <a:gd name="connsiteY6" fmla="*/ 441721 h 499202"/>
                <a:gd name="connsiteX7" fmla="*/ 34739 w 245951"/>
                <a:gd name="connsiteY7" fmla="*/ 354409 h 499202"/>
                <a:gd name="connsiteX8" fmla="*/ 41089 w 245951"/>
                <a:gd name="connsiteY8" fmla="*/ 286146 h 499202"/>
                <a:gd name="connsiteX9" fmla="*/ 109351 w 245951"/>
                <a:gd name="connsiteY9" fmla="*/ 159146 h 499202"/>
                <a:gd name="connsiteX10" fmla="*/ 245876 w 245951"/>
                <a:gd name="connsiteY10" fmla="*/ 3571 h 49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51" h="499202">
                  <a:moveTo>
                    <a:pt x="245876" y="3571"/>
                  </a:moveTo>
                  <a:cubicBezTo>
                    <a:pt x="248787" y="-11775"/>
                    <a:pt x="166237" y="24738"/>
                    <a:pt x="126814" y="67071"/>
                  </a:cubicBezTo>
                  <a:cubicBezTo>
                    <a:pt x="87391" y="109404"/>
                    <a:pt x="28124" y="211798"/>
                    <a:pt x="9339" y="257571"/>
                  </a:cubicBezTo>
                  <a:cubicBezTo>
                    <a:pt x="-9446" y="303344"/>
                    <a:pt x="4311" y="315251"/>
                    <a:pt x="14101" y="341709"/>
                  </a:cubicBezTo>
                  <a:cubicBezTo>
                    <a:pt x="23890" y="368167"/>
                    <a:pt x="41882" y="390127"/>
                    <a:pt x="68076" y="416321"/>
                  </a:cubicBezTo>
                  <a:cubicBezTo>
                    <a:pt x="94270" y="442515"/>
                    <a:pt x="167295" y="494638"/>
                    <a:pt x="171264" y="498871"/>
                  </a:cubicBezTo>
                  <a:cubicBezTo>
                    <a:pt x="175233" y="503104"/>
                    <a:pt x="114643" y="465798"/>
                    <a:pt x="91889" y="441721"/>
                  </a:cubicBezTo>
                  <a:cubicBezTo>
                    <a:pt x="69135" y="417644"/>
                    <a:pt x="43206" y="380338"/>
                    <a:pt x="34739" y="354409"/>
                  </a:cubicBezTo>
                  <a:cubicBezTo>
                    <a:pt x="26272" y="328480"/>
                    <a:pt x="28654" y="318690"/>
                    <a:pt x="41089" y="286146"/>
                  </a:cubicBezTo>
                  <a:cubicBezTo>
                    <a:pt x="53524" y="253602"/>
                    <a:pt x="75749" y="206506"/>
                    <a:pt x="109351" y="159146"/>
                  </a:cubicBezTo>
                  <a:cubicBezTo>
                    <a:pt x="142953" y="111786"/>
                    <a:pt x="242965" y="18917"/>
                    <a:pt x="245876" y="35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A3A38BED-B21A-4466-B1B5-2BC6BD3B6ECE}"/>
                </a:ext>
              </a:extLst>
            </p:cNvPr>
            <p:cNvSpPr/>
            <p:nvPr/>
          </p:nvSpPr>
          <p:spPr>
            <a:xfrm>
              <a:off x="3335338" y="3201851"/>
              <a:ext cx="458809" cy="61594"/>
            </a:xfrm>
            <a:custGeom>
              <a:avLst/>
              <a:gdLst>
                <a:gd name="connsiteX0" fmla="*/ 0 w 458809"/>
                <a:gd name="connsiteY0" fmla="*/ 39824 h 61594"/>
                <a:gd name="connsiteX1" fmla="*/ 223837 w 458809"/>
                <a:gd name="connsiteY1" fmla="*/ 31887 h 61594"/>
                <a:gd name="connsiteX2" fmla="*/ 300037 w 458809"/>
                <a:gd name="connsiteY2" fmla="*/ 137 h 61594"/>
                <a:gd name="connsiteX3" fmla="*/ 301625 w 458809"/>
                <a:gd name="connsiteY3" fmla="*/ 41412 h 61594"/>
                <a:gd name="connsiteX4" fmla="*/ 434975 w 458809"/>
                <a:gd name="connsiteY4" fmla="*/ 137 h 61594"/>
                <a:gd name="connsiteX5" fmla="*/ 455612 w 458809"/>
                <a:gd name="connsiteY5" fmla="*/ 58874 h 61594"/>
                <a:gd name="connsiteX6" fmla="*/ 396875 w 458809"/>
                <a:gd name="connsiteY6" fmla="*/ 52524 h 61594"/>
                <a:gd name="connsiteX7" fmla="*/ 293687 w 458809"/>
                <a:gd name="connsiteY7" fmla="*/ 58874 h 61594"/>
                <a:gd name="connsiteX8" fmla="*/ 198437 w 458809"/>
                <a:gd name="connsiteY8" fmla="*/ 54112 h 61594"/>
                <a:gd name="connsiteX9" fmla="*/ 0 w 458809"/>
                <a:gd name="connsiteY9" fmla="*/ 39824 h 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809" h="61594">
                  <a:moveTo>
                    <a:pt x="0" y="39824"/>
                  </a:moveTo>
                  <a:cubicBezTo>
                    <a:pt x="86915" y="39162"/>
                    <a:pt x="173831" y="38501"/>
                    <a:pt x="223837" y="31887"/>
                  </a:cubicBezTo>
                  <a:cubicBezTo>
                    <a:pt x="273843" y="25272"/>
                    <a:pt x="287072" y="-1450"/>
                    <a:pt x="300037" y="137"/>
                  </a:cubicBezTo>
                  <a:cubicBezTo>
                    <a:pt x="313002" y="1724"/>
                    <a:pt x="279135" y="41412"/>
                    <a:pt x="301625" y="41412"/>
                  </a:cubicBezTo>
                  <a:cubicBezTo>
                    <a:pt x="324115" y="41412"/>
                    <a:pt x="409310" y="-2773"/>
                    <a:pt x="434975" y="137"/>
                  </a:cubicBezTo>
                  <a:cubicBezTo>
                    <a:pt x="460640" y="3047"/>
                    <a:pt x="461962" y="50143"/>
                    <a:pt x="455612" y="58874"/>
                  </a:cubicBezTo>
                  <a:cubicBezTo>
                    <a:pt x="449262" y="67605"/>
                    <a:pt x="423862" y="52524"/>
                    <a:pt x="396875" y="52524"/>
                  </a:cubicBezTo>
                  <a:cubicBezTo>
                    <a:pt x="369888" y="52524"/>
                    <a:pt x="326760" y="58609"/>
                    <a:pt x="293687" y="58874"/>
                  </a:cubicBezTo>
                  <a:cubicBezTo>
                    <a:pt x="260614" y="59139"/>
                    <a:pt x="198437" y="54112"/>
                    <a:pt x="198437" y="54112"/>
                  </a:cubicBezTo>
                  <a:lnTo>
                    <a:pt x="0" y="39824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4AED9D1E-DDF8-48F6-B3A2-AC2B6DE15357}"/>
                </a:ext>
              </a:extLst>
            </p:cNvPr>
            <p:cNvSpPr/>
            <p:nvPr/>
          </p:nvSpPr>
          <p:spPr>
            <a:xfrm>
              <a:off x="3349545" y="3281295"/>
              <a:ext cx="348561" cy="400779"/>
            </a:xfrm>
            <a:custGeom>
              <a:avLst/>
              <a:gdLst>
                <a:gd name="connsiteX0" fmla="*/ 80 w 348561"/>
                <a:gd name="connsiteY0" fmla="*/ 68 h 400779"/>
                <a:gd name="connsiteX1" fmla="*/ 169943 w 348561"/>
                <a:gd name="connsiteY1" fmla="*/ 60393 h 400779"/>
                <a:gd name="connsiteX2" fmla="*/ 184230 w 348561"/>
                <a:gd name="connsiteY2" fmla="*/ 61980 h 400779"/>
                <a:gd name="connsiteX3" fmla="*/ 44530 w 348561"/>
                <a:gd name="connsiteY3" fmla="*/ 135005 h 400779"/>
                <a:gd name="connsiteX4" fmla="*/ 115968 w 348561"/>
                <a:gd name="connsiteY4" fmla="*/ 220730 h 400779"/>
                <a:gd name="connsiteX5" fmla="*/ 293768 w 348561"/>
                <a:gd name="connsiteY5" fmla="*/ 350905 h 400779"/>
                <a:gd name="connsiteX6" fmla="*/ 347743 w 348561"/>
                <a:gd name="connsiteY6" fmla="*/ 400118 h 400779"/>
                <a:gd name="connsiteX7" fmla="*/ 262018 w 348561"/>
                <a:gd name="connsiteY7" fmla="*/ 320743 h 400779"/>
                <a:gd name="connsiteX8" fmla="*/ 69930 w 348561"/>
                <a:gd name="connsiteY8" fmla="*/ 155643 h 400779"/>
                <a:gd name="connsiteX9" fmla="*/ 149305 w 348561"/>
                <a:gd name="connsiteY9" fmla="*/ 92143 h 400779"/>
                <a:gd name="connsiteX10" fmla="*/ 193755 w 348561"/>
                <a:gd name="connsiteY10" fmla="*/ 49280 h 400779"/>
                <a:gd name="connsiteX11" fmla="*/ 80 w 348561"/>
                <a:gd name="connsiteY11" fmla="*/ 68 h 40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561" h="400779">
                  <a:moveTo>
                    <a:pt x="80" y="68"/>
                  </a:moveTo>
                  <a:cubicBezTo>
                    <a:pt x="-3889" y="1920"/>
                    <a:pt x="139251" y="50074"/>
                    <a:pt x="169943" y="60393"/>
                  </a:cubicBezTo>
                  <a:cubicBezTo>
                    <a:pt x="200635" y="70712"/>
                    <a:pt x="205132" y="49545"/>
                    <a:pt x="184230" y="61980"/>
                  </a:cubicBezTo>
                  <a:cubicBezTo>
                    <a:pt x="163328" y="74415"/>
                    <a:pt x="55907" y="108547"/>
                    <a:pt x="44530" y="135005"/>
                  </a:cubicBezTo>
                  <a:cubicBezTo>
                    <a:pt x="33153" y="161463"/>
                    <a:pt x="74428" y="184747"/>
                    <a:pt x="115968" y="220730"/>
                  </a:cubicBezTo>
                  <a:cubicBezTo>
                    <a:pt x="157508" y="256713"/>
                    <a:pt x="255139" y="321007"/>
                    <a:pt x="293768" y="350905"/>
                  </a:cubicBezTo>
                  <a:cubicBezTo>
                    <a:pt x="332397" y="380803"/>
                    <a:pt x="353035" y="405145"/>
                    <a:pt x="347743" y="400118"/>
                  </a:cubicBezTo>
                  <a:cubicBezTo>
                    <a:pt x="342451" y="395091"/>
                    <a:pt x="308320" y="361489"/>
                    <a:pt x="262018" y="320743"/>
                  </a:cubicBezTo>
                  <a:cubicBezTo>
                    <a:pt x="215716" y="279997"/>
                    <a:pt x="88715" y="193743"/>
                    <a:pt x="69930" y="155643"/>
                  </a:cubicBezTo>
                  <a:cubicBezTo>
                    <a:pt x="51145" y="117543"/>
                    <a:pt x="128667" y="109870"/>
                    <a:pt x="149305" y="92143"/>
                  </a:cubicBezTo>
                  <a:cubicBezTo>
                    <a:pt x="169943" y="74416"/>
                    <a:pt x="216774" y="64097"/>
                    <a:pt x="193755" y="49280"/>
                  </a:cubicBezTo>
                  <a:cubicBezTo>
                    <a:pt x="170736" y="34463"/>
                    <a:pt x="4049" y="-1784"/>
                    <a:pt x="80" y="6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131AAFE5-9129-4DD2-BFB4-5338D84E72A6}"/>
                </a:ext>
              </a:extLst>
            </p:cNvPr>
            <p:cNvSpPr/>
            <p:nvPr/>
          </p:nvSpPr>
          <p:spPr>
            <a:xfrm>
              <a:off x="3834707" y="2886711"/>
              <a:ext cx="402489" cy="140801"/>
            </a:xfrm>
            <a:custGeom>
              <a:avLst/>
              <a:gdLst>
                <a:gd name="connsiteX0" fmla="*/ 402331 w 402489"/>
                <a:gd name="connsiteY0" fmla="*/ 120014 h 140801"/>
                <a:gd name="connsiteX1" fmla="*/ 156268 w 402489"/>
                <a:gd name="connsiteY1" fmla="*/ 12064 h 140801"/>
                <a:gd name="connsiteX2" fmla="*/ 24506 w 402489"/>
                <a:gd name="connsiteY2" fmla="*/ 61277 h 140801"/>
                <a:gd name="connsiteX3" fmla="*/ 34031 w 402489"/>
                <a:gd name="connsiteY3" fmla="*/ 140652 h 140801"/>
                <a:gd name="connsiteX4" fmla="*/ 11806 w 402489"/>
                <a:gd name="connsiteY4" fmla="*/ 80327 h 140801"/>
                <a:gd name="connsiteX5" fmla="*/ 14981 w 402489"/>
                <a:gd name="connsiteY5" fmla="*/ 50164 h 140801"/>
                <a:gd name="connsiteX6" fmla="*/ 191193 w 402489"/>
                <a:gd name="connsiteY6" fmla="*/ 952 h 140801"/>
                <a:gd name="connsiteX7" fmla="*/ 402331 w 402489"/>
                <a:gd name="connsiteY7" fmla="*/ 120014 h 14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489" h="140801">
                  <a:moveTo>
                    <a:pt x="402331" y="120014"/>
                  </a:moveTo>
                  <a:cubicBezTo>
                    <a:pt x="396510" y="121866"/>
                    <a:pt x="219239" y="21853"/>
                    <a:pt x="156268" y="12064"/>
                  </a:cubicBezTo>
                  <a:cubicBezTo>
                    <a:pt x="93297" y="2275"/>
                    <a:pt x="44879" y="39846"/>
                    <a:pt x="24506" y="61277"/>
                  </a:cubicBezTo>
                  <a:cubicBezTo>
                    <a:pt x="4133" y="82708"/>
                    <a:pt x="36148" y="137477"/>
                    <a:pt x="34031" y="140652"/>
                  </a:cubicBezTo>
                  <a:cubicBezTo>
                    <a:pt x="31914" y="143827"/>
                    <a:pt x="14981" y="95408"/>
                    <a:pt x="11806" y="80327"/>
                  </a:cubicBezTo>
                  <a:cubicBezTo>
                    <a:pt x="8631" y="65246"/>
                    <a:pt x="-14917" y="63393"/>
                    <a:pt x="14981" y="50164"/>
                  </a:cubicBezTo>
                  <a:cubicBezTo>
                    <a:pt x="44879" y="36935"/>
                    <a:pt x="130603" y="-6986"/>
                    <a:pt x="191193" y="952"/>
                  </a:cubicBezTo>
                  <a:cubicBezTo>
                    <a:pt x="251782" y="8889"/>
                    <a:pt x="408152" y="118162"/>
                    <a:pt x="402331" y="1200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35F5B21E-D178-46AF-BE5A-023051AA6D29}"/>
                </a:ext>
              </a:extLst>
            </p:cNvPr>
            <p:cNvSpPr/>
            <p:nvPr/>
          </p:nvSpPr>
          <p:spPr>
            <a:xfrm>
              <a:off x="3726098" y="2801621"/>
              <a:ext cx="517528" cy="193156"/>
            </a:xfrm>
            <a:custGeom>
              <a:avLst/>
              <a:gdLst>
                <a:gd name="connsiteX0" fmla="*/ 515702 w 517528"/>
                <a:gd name="connsiteY0" fmla="*/ 119379 h 193156"/>
                <a:gd name="connsiteX1" fmla="*/ 342665 w 517528"/>
                <a:gd name="connsiteY1" fmla="*/ 22542 h 193156"/>
                <a:gd name="connsiteX2" fmla="*/ 172802 w 517528"/>
                <a:gd name="connsiteY2" fmla="*/ 6667 h 193156"/>
                <a:gd name="connsiteX3" fmla="*/ 55327 w 517528"/>
                <a:gd name="connsiteY3" fmla="*/ 111442 h 193156"/>
                <a:gd name="connsiteX4" fmla="*/ 4527 w 517528"/>
                <a:gd name="connsiteY4" fmla="*/ 190817 h 193156"/>
                <a:gd name="connsiteX5" fmla="*/ 164865 w 517528"/>
                <a:gd name="connsiteY5" fmla="*/ 19367 h 193156"/>
                <a:gd name="connsiteX6" fmla="*/ 228365 w 517528"/>
                <a:gd name="connsiteY6" fmla="*/ 17779 h 193156"/>
                <a:gd name="connsiteX7" fmla="*/ 515702 w 517528"/>
                <a:gd name="connsiteY7" fmla="*/ 119379 h 19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28" h="193156">
                  <a:moveTo>
                    <a:pt x="515702" y="119379"/>
                  </a:moveTo>
                  <a:cubicBezTo>
                    <a:pt x="534752" y="120173"/>
                    <a:pt x="399815" y="41327"/>
                    <a:pt x="342665" y="22542"/>
                  </a:cubicBezTo>
                  <a:cubicBezTo>
                    <a:pt x="285515" y="3757"/>
                    <a:pt x="220692" y="-8150"/>
                    <a:pt x="172802" y="6667"/>
                  </a:cubicBezTo>
                  <a:cubicBezTo>
                    <a:pt x="124912" y="21484"/>
                    <a:pt x="83373" y="80750"/>
                    <a:pt x="55327" y="111442"/>
                  </a:cubicBezTo>
                  <a:cubicBezTo>
                    <a:pt x="27281" y="142134"/>
                    <a:pt x="-13729" y="206163"/>
                    <a:pt x="4527" y="190817"/>
                  </a:cubicBezTo>
                  <a:cubicBezTo>
                    <a:pt x="22783" y="175471"/>
                    <a:pt x="127559" y="48207"/>
                    <a:pt x="164865" y="19367"/>
                  </a:cubicBezTo>
                  <a:cubicBezTo>
                    <a:pt x="202171" y="-9473"/>
                    <a:pt x="165923" y="3492"/>
                    <a:pt x="228365" y="17779"/>
                  </a:cubicBezTo>
                  <a:cubicBezTo>
                    <a:pt x="290807" y="32066"/>
                    <a:pt x="496652" y="118585"/>
                    <a:pt x="515702" y="11937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1769AAED-2D9B-4CBF-9519-6200F56E9DCD}"/>
                </a:ext>
              </a:extLst>
            </p:cNvPr>
            <p:cNvSpPr/>
            <p:nvPr/>
          </p:nvSpPr>
          <p:spPr>
            <a:xfrm>
              <a:off x="3375566" y="2461224"/>
              <a:ext cx="808102" cy="747175"/>
            </a:xfrm>
            <a:custGeom>
              <a:avLst/>
              <a:gdLst>
                <a:gd name="connsiteX0" fmla="*/ 805909 w 808102"/>
                <a:gd name="connsiteY0" fmla="*/ 96239 h 747175"/>
                <a:gd name="connsiteX1" fmla="*/ 575722 w 808102"/>
                <a:gd name="connsiteY1" fmla="*/ 16864 h 747175"/>
                <a:gd name="connsiteX2" fmla="*/ 412209 w 808102"/>
                <a:gd name="connsiteY2" fmla="*/ 32739 h 747175"/>
                <a:gd name="connsiteX3" fmla="*/ 340772 w 808102"/>
                <a:gd name="connsiteY3" fmla="*/ 989 h 747175"/>
                <a:gd name="connsiteX4" fmla="*/ 277272 w 808102"/>
                <a:gd name="connsiteY4" fmla="*/ 77189 h 747175"/>
                <a:gd name="connsiteX5" fmla="*/ 140747 w 808102"/>
                <a:gd name="connsiteY5" fmla="*/ 188314 h 747175"/>
                <a:gd name="connsiteX6" fmla="*/ 170909 w 808102"/>
                <a:gd name="connsiteY6" fmla="*/ 270864 h 747175"/>
                <a:gd name="connsiteX7" fmla="*/ 62959 w 808102"/>
                <a:gd name="connsiteY7" fmla="*/ 299439 h 747175"/>
                <a:gd name="connsiteX8" fmla="*/ 1047 w 808102"/>
                <a:gd name="connsiteY8" fmla="*/ 518514 h 747175"/>
                <a:gd name="connsiteX9" fmla="*/ 112172 w 808102"/>
                <a:gd name="connsiteY9" fmla="*/ 605826 h 747175"/>
                <a:gd name="connsiteX10" fmla="*/ 134397 w 808102"/>
                <a:gd name="connsiteY10" fmla="*/ 634401 h 747175"/>
                <a:gd name="connsiteX11" fmla="*/ 150272 w 808102"/>
                <a:gd name="connsiteY11" fmla="*/ 689964 h 747175"/>
                <a:gd name="connsiteX12" fmla="*/ 289972 w 808102"/>
                <a:gd name="connsiteY12" fmla="*/ 747114 h 747175"/>
                <a:gd name="connsiteX13" fmla="*/ 170909 w 808102"/>
                <a:gd name="connsiteY13" fmla="*/ 678851 h 747175"/>
                <a:gd name="connsiteX14" fmla="*/ 88359 w 808102"/>
                <a:gd name="connsiteY14" fmla="*/ 574076 h 747175"/>
                <a:gd name="connsiteX15" fmla="*/ 21684 w 808102"/>
                <a:gd name="connsiteY15" fmla="*/ 524864 h 747175"/>
                <a:gd name="connsiteX16" fmla="*/ 69309 w 808102"/>
                <a:gd name="connsiteY16" fmla="*/ 308964 h 747175"/>
                <a:gd name="connsiteX17" fmla="*/ 188372 w 808102"/>
                <a:gd name="connsiteY17" fmla="*/ 228001 h 747175"/>
                <a:gd name="connsiteX18" fmla="*/ 201072 w 808102"/>
                <a:gd name="connsiteY18" fmla="*/ 172439 h 747175"/>
                <a:gd name="connsiteX19" fmla="*/ 348709 w 808102"/>
                <a:gd name="connsiteY19" fmla="*/ 26389 h 747175"/>
                <a:gd name="connsiteX20" fmla="*/ 428084 w 808102"/>
                <a:gd name="connsiteY20" fmla="*/ 21626 h 747175"/>
                <a:gd name="connsiteX21" fmla="*/ 805909 w 808102"/>
                <a:gd name="connsiteY21" fmla="*/ 96239 h 7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8102" h="747175">
                  <a:moveTo>
                    <a:pt x="805909" y="96239"/>
                  </a:moveTo>
                  <a:cubicBezTo>
                    <a:pt x="830515" y="95445"/>
                    <a:pt x="641339" y="27447"/>
                    <a:pt x="575722" y="16864"/>
                  </a:cubicBezTo>
                  <a:cubicBezTo>
                    <a:pt x="510105" y="6281"/>
                    <a:pt x="451367" y="35385"/>
                    <a:pt x="412209" y="32739"/>
                  </a:cubicBezTo>
                  <a:cubicBezTo>
                    <a:pt x="373051" y="30093"/>
                    <a:pt x="363261" y="-6419"/>
                    <a:pt x="340772" y="989"/>
                  </a:cubicBezTo>
                  <a:cubicBezTo>
                    <a:pt x="318283" y="8397"/>
                    <a:pt x="310609" y="45968"/>
                    <a:pt x="277272" y="77189"/>
                  </a:cubicBezTo>
                  <a:cubicBezTo>
                    <a:pt x="243935" y="108410"/>
                    <a:pt x="158474" y="156035"/>
                    <a:pt x="140747" y="188314"/>
                  </a:cubicBezTo>
                  <a:cubicBezTo>
                    <a:pt x="123020" y="220593"/>
                    <a:pt x="183874" y="252343"/>
                    <a:pt x="170909" y="270864"/>
                  </a:cubicBezTo>
                  <a:cubicBezTo>
                    <a:pt x="157944" y="289385"/>
                    <a:pt x="91269" y="258164"/>
                    <a:pt x="62959" y="299439"/>
                  </a:cubicBezTo>
                  <a:cubicBezTo>
                    <a:pt x="34649" y="340714"/>
                    <a:pt x="-7155" y="467450"/>
                    <a:pt x="1047" y="518514"/>
                  </a:cubicBezTo>
                  <a:cubicBezTo>
                    <a:pt x="9249" y="569579"/>
                    <a:pt x="89947" y="586512"/>
                    <a:pt x="112172" y="605826"/>
                  </a:cubicBezTo>
                  <a:cubicBezTo>
                    <a:pt x="134397" y="625140"/>
                    <a:pt x="128047" y="620378"/>
                    <a:pt x="134397" y="634401"/>
                  </a:cubicBezTo>
                  <a:cubicBezTo>
                    <a:pt x="140747" y="648424"/>
                    <a:pt x="124343" y="671179"/>
                    <a:pt x="150272" y="689964"/>
                  </a:cubicBezTo>
                  <a:cubicBezTo>
                    <a:pt x="176201" y="708750"/>
                    <a:pt x="286533" y="748966"/>
                    <a:pt x="289972" y="747114"/>
                  </a:cubicBezTo>
                  <a:cubicBezTo>
                    <a:pt x="293411" y="745262"/>
                    <a:pt x="204511" y="707691"/>
                    <a:pt x="170909" y="678851"/>
                  </a:cubicBezTo>
                  <a:cubicBezTo>
                    <a:pt x="137307" y="650011"/>
                    <a:pt x="113230" y="599740"/>
                    <a:pt x="88359" y="574076"/>
                  </a:cubicBezTo>
                  <a:cubicBezTo>
                    <a:pt x="63488" y="548412"/>
                    <a:pt x="24859" y="569049"/>
                    <a:pt x="21684" y="524864"/>
                  </a:cubicBezTo>
                  <a:cubicBezTo>
                    <a:pt x="18509" y="480679"/>
                    <a:pt x="41528" y="358441"/>
                    <a:pt x="69309" y="308964"/>
                  </a:cubicBezTo>
                  <a:cubicBezTo>
                    <a:pt x="97090" y="259487"/>
                    <a:pt x="166412" y="250755"/>
                    <a:pt x="188372" y="228001"/>
                  </a:cubicBezTo>
                  <a:cubicBezTo>
                    <a:pt x="210332" y="205247"/>
                    <a:pt x="174349" y="206041"/>
                    <a:pt x="201072" y="172439"/>
                  </a:cubicBezTo>
                  <a:cubicBezTo>
                    <a:pt x="227795" y="138837"/>
                    <a:pt x="310874" y="51524"/>
                    <a:pt x="348709" y="26389"/>
                  </a:cubicBezTo>
                  <a:cubicBezTo>
                    <a:pt x="386544" y="1254"/>
                    <a:pt x="354265" y="13424"/>
                    <a:pt x="428084" y="21626"/>
                  </a:cubicBezTo>
                  <a:cubicBezTo>
                    <a:pt x="501903" y="29828"/>
                    <a:pt x="781303" y="97033"/>
                    <a:pt x="805909" y="9623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9681CA3D-1949-40AB-9985-D5D8C609CBE4}"/>
                </a:ext>
              </a:extLst>
            </p:cNvPr>
            <p:cNvSpPr/>
            <p:nvPr/>
          </p:nvSpPr>
          <p:spPr>
            <a:xfrm>
              <a:off x="3581254" y="2557406"/>
              <a:ext cx="189072" cy="322095"/>
            </a:xfrm>
            <a:custGeom>
              <a:avLst/>
              <a:gdLst>
                <a:gd name="connsiteX0" fmla="*/ 189059 w 189072"/>
                <a:gd name="connsiteY0" fmla="*/ 57 h 322095"/>
                <a:gd name="connsiteX1" fmla="*/ 141434 w 189072"/>
                <a:gd name="connsiteY1" fmla="*/ 119119 h 322095"/>
                <a:gd name="connsiteX2" fmla="*/ 36659 w 189072"/>
                <a:gd name="connsiteY2" fmla="*/ 127057 h 322095"/>
                <a:gd name="connsiteX3" fmla="*/ 35071 w 189072"/>
                <a:gd name="connsiteY3" fmla="*/ 176269 h 322095"/>
                <a:gd name="connsiteX4" fmla="*/ 62059 w 189072"/>
                <a:gd name="connsiteY4" fmla="*/ 231832 h 322095"/>
                <a:gd name="connsiteX5" fmla="*/ 71584 w 189072"/>
                <a:gd name="connsiteY5" fmla="*/ 292157 h 322095"/>
                <a:gd name="connsiteX6" fmla="*/ 122384 w 189072"/>
                <a:gd name="connsiteY6" fmla="*/ 320732 h 322095"/>
                <a:gd name="connsiteX7" fmla="*/ 50946 w 189072"/>
                <a:gd name="connsiteY7" fmla="*/ 250882 h 322095"/>
                <a:gd name="connsiteX8" fmla="*/ 3321 w 189072"/>
                <a:gd name="connsiteY8" fmla="*/ 138169 h 322095"/>
                <a:gd name="connsiteX9" fmla="*/ 144609 w 189072"/>
                <a:gd name="connsiteY9" fmla="*/ 103244 h 322095"/>
                <a:gd name="connsiteX10" fmla="*/ 189059 w 189072"/>
                <a:gd name="connsiteY10" fmla="*/ 57 h 3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072" h="322095">
                  <a:moveTo>
                    <a:pt x="189059" y="57"/>
                  </a:moveTo>
                  <a:cubicBezTo>
                    <a:pt x="188530" y="2703"/>
                    <a:pt x="166834" y="97952"/>
                    <a:pt x="141434" y="119119"/>
                  </a:cubicBezTo>
                  <a:cubicBezTo>
                    <a:pt x="116034" y="140286"/>
                    <a:pt x="54386" y="117532"/>
                    <a:pt x="36659" y="127057"/>
                  </a:cubicBezTo>
                  <a:cubicBezTo>
                    <a:pt x="18932" y="136582"/>
                    <a:pt x="30838" y="158807"/>
                    <a:pt x="35071" y="176269"/>
                  </a:cubicBezTo>
                  <a:cubicBezTo>
                    <a:pt x="39304" y="193731"/>
                    <a:pt x="55973" y="212517"/>
                    <a:pt x="62059" y="231832"/>
                  </a:cubicBezTo>
                  <a:cubicBezTo>
                    <a:pt x="68144" y="251147"/>
                    <a:pt x="61530" y="277340"/>
                    <a:pt x="71584" y="292157"/>
                  </a:cubicBezTo>
                  <a:cubicBezTo>
                    <a:pt x="81638" y="306974"/>
                    <a:pt x="125824" y="327611"/>
                    <a:pt x="122384" y="320732"/>
                  </a:cubicBezTo>
                  <a:cubicBezTo>
                    <a:pt x="118944" y="313853"/>
                    <a:pt x="70790" y="281309"/>
                    <a:pt x="50946" y="250882"/>
                  </a:cubicBezTo>
                  <a:cubicBezTo>
                    <a:pt x="31102" y="220455"/>
                    <a:pt x="-12289" y="162775"/>
                    <a:pt x="3321" y="138169"/>
                  </a:cubicBezTo>
                  <a:cubicBezTo>
                    <a:pt x="18931" y="113563"/>
                    <a:pt x="114976" y="120177"/>
                    <a:pt x="144609" y="103244"/>
                  </a:cubicBezTo>
                  <a:cubicBezTo>
                    <a:pt x="174242" y="86311"/>
                    <a:pt x="189588" y="-2589"/>
                    <a:pt x="189059" y="5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952AD8F2-6486-41CE-8A3E-CAEE0387D6BD}"/>
                </a:ext>
              </a:extLst>
            </p:cNvPr>
            <p:cNvSpPr/>
            <p:nvPr/>
          </p:nvSpPr>
          <p:spPr>
            <a:xfrm>
              <a:off x="3468688" y="2843679"/>
              <a:ext cx="242899" cy="106705"/>
            </a:xfrm>
            <a:custGeom>
              <a:avLst/>
              <a:gdLst>
                <a:gd name="connsiteX0" fmla="*/ 0 w 242899"/>
                <a:gd name="connsiteY0" fmla="*/ 7471 h 106705"/>
                <a:gd name="connsiteX1" fmla="*/ 84137 w 242899"/>
                <a:gd name="connsiteY1" fmla="*/ 24934 h 106705"/>
                <a:gd name="connsiteX2" fmla="*/ 139700 w 242899"/>
                <a:gd name="connsiteY2" fmla="*/ 93196 h 106705"/>
                <a:gd name="connsiteX3" fmla="*/ 141287 w 242899"/>
                <a:gd name="connsiteY3" fmla="*/ 105896 h 106705"/>
                <a:gd name="connsiteX4" fmla="*/ 160337 w 242899"/>
                <a:gd name="connsiteY4" fmla="*/ 80496 h 106705"/>
                <a:gd name="connsiteX5" fmla="*/ 242887 w 242899"/>
                <a:gd name="connsiteY5" fmla="*/ 85259 h 106705"/>
                <a:gd name="connsiteX6" fmla="*/ 153987 w 242899"/>
                <a:gd name="connsiteY6" fmla="*/ 58271 h 106705"/>
                <a:gd name="connsiteX7" fmla="*/ 82550 w 242899"/>
                <a:gd name="connsiteY7" fmla="*/ 4296 h 106705"/>
                <a:gd name="connsiteX8" fmla="*/ 0 w 242899"/>
                <a:gd name="connsiteY8" fmla="*/ 7471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99" h="106705">
                  <a:moveTo>
                    <a:pt x="0" y="7471"/>
                  </a:moveTo>
                  <a:cubicBezTo>
                    <a:pt x="264" y="10911"/>
                    <a:pt x="60854" y="10647"/>
                    <a:pt x="84137" y="24934"/>
                  </a:cubicBezTo>
                  <a:cubicBezTo>
                    <a:pt x="107420" y="39221"/>
                    <a:pt x="130175" y="79702"/>
                    <a:pt x="139700" y="93196"/>
                  </a:cubicBezTo>
                  <a:cubicBezTo>
                    <a:pt x="149225" y="106690"/>
                    <a:pt x="137848" y="108013"/>
                    <a:pt x="141287" y="105896"/>
                  </a:cubicBezTo>
                  <a:cubicBezTo>
                    <a:pt x="144727" y="103779"/>
                    <a:pt x="143404" y="83935"/>
                    <a:pt x="160337" y="80496"/>
                  </a:cubicBezTo>
                  <a:cubicBezTo>
                    <a:pt x="177270" y="77057"/>
                    <a:pt x="243945" y="88963"/>
                    <a:pt x="242887" y="85259"/>
                  </a:cubicBezTo>
                  <a:cubicBezTo>
                    <a:pt x="241829" y="81555"/>
                    <a:pt x="180710" y="71765"/>
                    <a:pt x="153987" y="58271"/>
                  </a:cubicBezTo>
                  <a:cubicBezTo>
                    <a:pt x="127264" y="44777"/>
                    <a:pt x="103187" y="14085"/>
                    <a:pt x="82550" y="4296"/>
                  </a:cubicBezTo>
                  <a:cubicBezTo>
                    <a:pt x="61913" y="-5493"/>
                    <a:pt x="-264" y="4031"/>
                    <a:pt x="0" y="74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EDE48A90-3723-4BF0-B598-65AF563CBDE2}"/>
                </a:ext>
              </a:extLst>
            </p:cNvPr>
            <p:cNvSpPr/>
            <p:nvPr/>
          </p:nvSpPr>
          <p:spPr>
            <a:xfrm>
              <a:off x="3409081" y="2795583"/>
              <a:ext cx="150011" cy="246194"/>
            </a:xfrm>
            <a:custGeom>
              <a:avLst/>
              <a:gdLst>
                <a:gd name="connsiteX0" fmla="*/ 88182 w 150011"/>
                <a:gd name="connsiteY0" fmla="*/ 5 h 246194"/>
                <a:gd name="connsiteX1" fmla="*/ 24682 w 150011"/>
                <a:gd name="connsiteY1" fmla="*/ 109542 h 246194"/>
                <a:gd name="connsiteX2" fmla="*/ 78657 w 150011"/>
                <a:gd name="connsiteY2" fmla="*/ 157167 h 246194"/>
                <a:gd name="connsiteX3" fmla="*/ 132632 w 150011"/>
                <a:gd name="connsiteY3" fmla="*/ 188917 h 246194"/>
                <a:gd name="connsiteX4" fmla="*/ 148507 w 150011"/>
                <a:gd name="connsiteY4" fmla="*/ 246067 h 246194"/>
                <a:gd name="connsiteX5" fmla="*/ 132632 w 150011"/>
                <a:gd name="connsiteY5" fmla="*/ 201617 h 246194"/>
                <a:gd name="connsiteX6" fmla="*/ 869 w 150011"/>
                <a:gd name="connsiteY6" fmla="*/ 114305 h 246194"/>
                <a:gd name="connsiteX7" fmla="*/ 88182 w 150011"/>
                <a:gd name="connsiteY7" fmla="*/ 5 h 24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1" h="246194">
                  <a:moveTo>
                    <a:pt x="88182" y="5"/>
                  </a:moveTo>
                  <a:cubicBezTo>
                    <a:pt x="92151" y="-789"/>
                    <a:pt x="26269" y="83348"/>
                    <a:pt x="24682" y="109542"/>
                  </a:cubicBezTo>
                  <a:cubicBezTo>
                    <a:pt x="23094" y="135736"/>
                    <a:pt x="60665" y="143938"/>
                    <a:pt x="78657" y="157167"/>
                  </a:cubicBezTo>
                  <a:cubicBezTo>
                    <a:pt x="96649" y="170396"/>
                    <a:pt x="120990" y="174101"/>
                    <a:pt x="132632" y="188917"/>
                  </a:cubicBezTo>
                  <a:cubicBezTo>
                    <a:pt x="144274" y="203733"/>
                    <a:pt x="148507" y="243950"/>
                    <a:pt x="148507" y="246067"/>
                  </a:cubicBezTo>
                  <a:cubicBezTo>
                    <a:pt x="148507" y="248184"/>
                    <a:pt x="157238" y="223577"/>
                    <a:pt x="132632" y="201617"/>
                  </a:cubicBezTo>
                  <a:cubicBezTo>
                    <a:pt x="108026" y="179657"/>
                    <a:pt x="11717" y="144203"/>
                    <a:pt x="869" y="114305"/>
                  </a:cubicBezTo>
                  <a:cubicBezTo>
                    <a:pt x="-9979" y="84407"/>
                    <a:pt x="84213" y="799"/>
                    <a:pt x="88182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A50C0146-9041-442C-881A-487BDFEE3F3B}"/>
                </a:ext>
              </a:extLst>
            </p:cNvPr>
            <p:cNvSpPr/>
            <p:nvPr/>
          </p:nvSpPr>
          <p:spPr>
            <a:xfrm>
              <a:off x="3658749" y="2250751"/>
              <a:ext cx="494193" cy="82685"/>
            </a:xfrm>
            <a:custGeom>
              <a:avLst/>
              <a:gdLst>
                <a:gd name="connsiteX0" fmla="*/ 494151 w 494193"/>
                <a:gd name="connsiteY0" fmla="*/ 324 h 82685"/>
                <a:gd name="connsiteX1" fmla="*/ 241739 w 494193"/>
                <a:gd name="connsiteY1" fmla="*/ 19374 h 82685"/>
                <a:gd name="connsiteX2" fmla="*/ 205226 w 494193"/>
                <a:gd name="connsiteY2" fmla="*/ 76524 h 82685"/>
                <a:gd name="connsiteX3" fmla="*/ 135376 w 494193"/>
                <a:gd name="connsiteY3" fmla="*/ 81287 h 82685"/>
                <a:gd name="connsiteX4" fmla="*/ 439 w 494193"/>
                <a:gd name="connsiteY4" fmla="*/ 78112 h 82685"/>
                <a:gd name="connsiteX5" fmla="*/ 184589 w 494193"/>
                <a:gd name="connsiteY5" fmla="*/ 57474 h 82685"/>
                <a:gd name="connsiteX6" fmla="*/ 221101 w 494193"/>
                <a:gd name="connsiteY6" fmla="*/ 32074 h 82685"/>
                <a:gd name="connsiteX7" fmla="*/ 494151 w 494193"/>
                <a:gd name="connsiteY7" fmla="*/ 324 h 8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193" h="82685">
                  <a:moveTo>
                    <a:pt x="494151" y="324"/>
                  </a:moveTo>
                  <a:cubicBezTo>
                    <a:pt x="497591" y="-1793"/>
                    <a:pt x="289893" y="6674"/>
                    <a:pt x="241739" y="19374"/>
                  </a:cubicBezTo>
                  <a:cubicBezTo>
                    <a:pt x="193585" y="32074"/>
                    <a:pt x="222953" y="66205"/>
                    <a:pt x="205226" y="76524"/>
                  </a:cubicBezTo>
                  <a:cubicBezTo>
                    <a:pt x="187499" y="86843"/>
                    <a:pt x="169507" y="81022"/>
                    <a:pt x="135376" y="81287"/>
                  </a:cubicBezTo>
                  <a:cubicBezTo>
                    <a:pt x="101245" y="81552"/>
                    <a:pt x="-7763" y="82081"/>
                    <a:pt x="439" y="78112"/>
                  </a:cubicBezTo>
                  <a:cubicBezTo>
                    <a:pt x="8641" y="74143"/>
                    <a:pt x="147812" y="65147"/>
                    <a:pt x="184589" y="57474"/>
                  </a:cubicBezTo>
                  <a:cubicBezTo>
                    <a:pt x="221366" y="49801"/>
                    <a:pt x="173211" y="43980"/>
                    <a:pt x="221101" y="32074"/>
                  </a:cubicBezTo>
                  <a:cubicBezTo>
                    <a:pt x="268990" y="20168"/>
                    <a:pt x="490711" y="2441"/>
                    <a:pt x="494151" y="32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8F833A3D-2F66-47CC-A635-371B0E13E69B}"/>
                </a:ext>
              </a:extLst>
            </p:cNvPr>
            <p:cNvSpPr/>
            <p:nvPr/>
          </p:nvSpPr>
          <p:spPr>
            <a:xfrm>
              <a:off x="3649616" y="2271710"/>
              <a:ext cx="403291" cy="152407"/>
            </a:xfrm>
            <a:custGeom>
              <a:avLst/>
              <a:gdLst>
                <a:gd name="connsiteX0" fmla="*/ 47 w 403291"/>
                <a:gd name="connsiteY0" fmla="*/ 152403 h 152407"/>
                <a:gd name="connsiteX1" fmla="*/ 190547 w 403291"/>
                <a:gd name="connsiteY1" fmla="*/ 104778 h 152407"/>
                <a:gd name="connsiteX2" fmla="*/ 227059 w 403291"/>
                <a:gd name="connsiteY2" fmla="*/ 115890 h 152407"/>
                <a:gd name="connsiteX3" fmla="*/ 277859 w 403291"/>
                <a:gd name="connsiteY3" fmla="*/ 76203 h 152407"/>
                <a:gd name="connsiteX4" fmla="*/ 403272 w 403291"/>
                <a:gd name="connsiteY4" fmla="*/ 3 h 152407"/>
                <a:gd name="connsiteX5" fmla="*/ 268334 w 403291"/>
                <a:gd name="connsiteY5" fmla="*/ 79378 h 152407"/>
                <a:gd name="connsiteX6" fmla="*/ 173084 w 403291"/>
                <a:gd name="connsiteY6" fmla="*/ 101603 h 152407"/>
                <a:gd name="connsiteX7" fmla="*/ 47 w 403291"/>
                <a:gd name="connsiteY7" fmla="*/ 152403 h 1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291" h="152407">
                  <a:moveTo>
                    <a:pt x="47" y="152403"/>
                  </a:moveTo>
                  <a:cubicBezTo>
                    <a:pt x="2958" y="152932"/>
                    <a:pt x="152712" y="110863"/>
                    <a:pt x="190547" y="104778"/>
                  </a:cubicBezTo>
                  <a:cubicBezTo>
                    <a:pt x="228382" y="98693"/>
                    <a:pt x="212507" y="120653"/>
                    <a:pt x="227059" y="115890"/>
                  </a:cubicBezTo>
                  <a:cubicBezTo>
                    <a:pt x="241611" y="111127"/>
                    <a:pt x="248490" y="95517"/>
                    <a:pt x="277859" y="76203"/>
                  </a:cubicBezTo>
                  <a:cubicBezTo>
                    <a:pt x="307228" y="56889"/>
                    <a:pt x="404859" y="-526"/>
                    <a:pt x="403272" y="3"/>
                  </a:cubicBezTo>
                  <a:cubicBezTo>
                    <a:pt x="401685" y="532"/>
                    <a:pt x="306699" y="62445"/>
                    <a:pt x="268334" y="79378"/>
                  </a:cubicBezTo>
                  <a:cubicBezTo>
                    <a:pt x="229969" y="96311"/>
                    <a:pt x="216740" y="89432"/>
                    <a:pt x="173084" y="101603"/>
                  </a:cubicBezTo>
                  <a:cubicBezTo>
                    <a:pt x="129428" y="113774"/>
                    <a:pt x="-2864" y="151874"/>
                    <a:pt x="47" y="1524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4BBF8029-20EA-4AED-AD23-90F01186E8B3}"/>
                </a:ext>
              </a:extLst>
            </p:cNvPr>
            <p:cNvSpPr/>
            <p:nvPr/>
          </p:nvSpPr>
          <p:spPr>
            <a:xfrm>
              <a:off x="3486118" y="2338388"/>
              <a:ext cx="211170" cy="304434"/>
            </a:xfrm>
            <a:custGeom>
              <a:avLst/>
              <a:gdLst>
                <a:gd name="connsiteX0" fmla="*/ 211170 w 211170"/>
                <a:gd name="connsiteY0" fmla="*/ 0 h 304434"/>
                <a:gd name="connsiteX1" fmla="*/ 112745 w 211170"/>
                <a:gd name="connsiteY1" fmla="*/ 73025 h 304434"/>
                <a:gd name="connsiteX2" fmla="*/ 36545 w 211170"/>
                <a:gd name="connsiteY2" fmla="*/ 119062 h 304434"/>
                <a:gd name="connsiteX3" fmla="*/ 4795 w 211170"/>
                <a:gd name="connsiteY3" fmla="*/ 288925 h 304434"/>
                <a:gd name="connsiteX4" fmla="*/ 4795 w 211170"/>
                <a:gd name="connsiteY4" fmla="*/ 279400 h 304434"/>
                <a:gd name="connsiteX5" fmla="*/ 49245 w 211170"/>
                <a:gd name="connsiteY5" fmla="*/ 136525 h 304434"/>
                <a:gd name="connsiteX6" fmla="*/ 88932 w 211170"/>
                <a:gd name="connsiteY6" fmla="*/ 104775 h 304434"/>
                <a:gd name="connsiteX7" fmla="*/ 211170 w 211170"/>
                <a:gd name="connsiteY7" fmla="*/ 0 h 30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170" h="304434">
                  <a:moveTo>
                    <a:pt x="211170" y="0"/>
                  </a:moveTo>
                  <a:cubicBezTo>
                    <a:pt x="176509" y="26590"/>
                    <a:pt x="141849" y="53181"/>
                    <a:pt x="112745" y="73025"/>
                  </a:cubicBezTo>
                  <a:cubicBezTo>
                    <a:pt x="83641" y="92869"/>
                    <a:pt x="54537" y="83079"/>
                    <a:pt x="36545" y="119062"/>
                  </a:cubicBezTo>
                  <a:cubicBezTo>
                    <a:pt x="18553" y="155045"/>
                    <a:pt x="10087" y="262202"/>
                    <a:pt x="4795" y="288925"/>
                  </a:cubicBezTo>
                  <a:cubicBezTo>
                    <a:pt x="-497" y="315648"/>
                    <a:pt x="-2613" y="304800"/>
                    <a:pt x="4795" y="279400"/>
                  </a:cubicBezTo>
                  <a:cubicBezTo>
                    <a:pt x="12203" y="254000"/>
                    <a:pt x="35222" y="165629"/>
                    <a:pt x="49245" y="136525"/>
                  </a:cubicBezTo>
                  <a:cubicBezTo>
                    <a:pt x="63268" y="107421"/>
                    <a:pt x="88932" y="104775"/>
                    <a:pt x="88932" y="104775"/>
                  </a:cubicBezTo>
                  <a:lnTo>
                    <a:pt x="21117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C9D98806-41E7-4448-818B-13CE4358654A}"/>
                </a:ext>
              </a:extLst>
            </p:cNvPr>
            <p:cNvSpPr/>
            <p:nvPr/>
          </p:nvSpPr>
          <p:spPr>
            <a:xfrm>
              <a:off x="3987167" y="2293916"/>
              <a:ext cx="193354" cy="212879"/>
            </a:xfrm>
            <a:custGeom>
              <a:avLst/>
              <a:gdLst>
                <a:gd name="connsiteX0" fmla="*/ 124458 w 193354"/>
                <a:gd name="connsiteY0" fmla="*/ 22 h 212879"/>
                <a:gd name="connsiteX1" fmla="*/ 16508 w 193354"/>
                <a:gd name="connsiteY1" fmla="*/ 103209 h 212879"/>
                <a:gd name="connsiteX2" fmla="*/ 60958 w 193354"/>
                <a:gd name="connsiteY2" fmla="*/ 133372 h 212879"/>
                <a:gd name="connsiteX3" fmla="*/ 192721 w 193354"/>
                <a:gd name="connsiteY3" fmla="*/ 212747 h 212879"/>
                <a:gd name="connsiteX4" fmla="*/ 633 w 193354"/>
                <a:gd name="connsiteY4" fmla="*/ 112734 h 212879"/>
                <a:gd name="connsiteX5" fmla="*/ 124458 w 193354"/>
                <a:gd name="connsiteY5" fmla="*/ 22 h 21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54" h="212879">
                  <a:moveTo>
                    <a:pt x="124458" y="22"/>
                  </a:moveTo>
                  <a:cubicBezTo>
                    <a:pt x="127104" y="-1566"/>
                    <a:pt x="27091" y="80984"/>
                    <a:pt x="16508" y="103209"/>
                  </a:cubicBezTo>
                  <a:cubicBezTo>
                    <a:pt x="5925" y="125434"/>
                    <a:pt x="31589" y="115116"/>
                    <a:pt x="60958" y="133372"/>
                  </a:cubicBezTo>
                  <a:cubicBezTo>
                    <a:pt x="90327" y="151628"/>
                    <a:pt x="202775" y="216187"/>
                    <a:pt x="192721" y="212747"/>
                  </a:cubicBezTo>
                  <a:cubicBezTo>
                    <a:pt x="182667" y="209307"/>
                    <a:pt x="11481" y="147659"/>
                    <a:pt x="633" y="112734"/>
                  </a:cubicBezTo>
                  <a:cubicBezTo>
                    <a:pt x="-10215" y="77809"/>
                    <a:pt x="121812" y="1610"/>
                    <a:pt x="124458" y="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42DD6CA6-6929-4063-A7F4-E7E5B76F5B15}"/>
                </a:ext>
              </a:extLst>
            </p:cNvPr>
            <p:cNvSpPr/>
            <p:nvPr/>
          </p:nvSpPr>
          <p:spPr>
            <a:xfrm>
              <a:off x="3908059" y="2303283"/>
              <a:ext cx="127188" cy="168466"/>
            </a:xfrm>
            <a:custGeom>
              <a:avLst/>
              <a:gdLst>
                <a:gd name="connsiteX0" fmla="*/ 125779 w 127188"/>
                <a:gd name="connsiteY0" fmla="*/ 180 h 168466"/>
                <a:gd name="connsiteX1" fmla="*/ 11479 w 127188"/>
                <a:gd name="connsiteY1" fmla="*/ 89080 h 168466"/>
                <a:gd name="connsiteX2" fmla="*/ 38466 w 127188"/>
                <a:gd name="connsiteY2" fmla="*/ 114480 h 168466"/>
                <a:gd name="connsiteX3" fmla="*/ 101966 w 127188"/>
                <a:gd name="connsiteY3" fmla="*/ 168455 h 168466"/>
                <a:gd name="connsiteX4" fmla="*/ 366 w 127188"/>
                <a:gd name="connsiteY4" fmla="*/ 109717 h 168466"/>
                <a:gd name="connsiteX5" fmla="*/ 70216 w 127188"/>
                <a:gd name="connsiteY5" fmla="*/ 66855 h 168466"/>
                <a:gd name="connsiteX6" fmla="*/ 125779 w 127188"/>
                <a:gd name="connsiteY6" fmla="*/ 180 h 16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88" h="168466">
                  <a:moveTo>
                    <a:pt x="125779" y="180"/>
                  </a:moveTo>
                  <a:cubicBezTo>
                    <a:pt x="115989" y="3884"/>
                    <a:pt x="26031" y="70030"/>
                    <a:pt x="11479" y="89080"/>
                  </a:cubicBezTo>
                  <a:cubicBezTo>
                    <a:pt x="-3073" y="108130"/>
                    <a:pt x="23385" y="101251"/>
                    <a:pt x="38466" y="114480"/>
                  </a:cubicBezTo>
                  <a:cubicBezTo>
                    <a:pt x="53547" y="127709"/>
                    <a:pt x="108316" y="169249"/>
                    <a:pt x="101966" y="168455"/>
                  </a:cubicBezTo>
                  <a:cubicBezTo>
                    <a:pt x="95616" y="167661"/>
                    <a:pt x="5658" y="126650"/>
                    <a:pt x="366" y="109717"/>
                  </a:cubicBezTo>
                  <a:cubicBezTo>
                    <a:pt x="-4926" y="92784"/>
                    <a:pt x="48520" y="82995"/>
                    <a:pt x="70216" y="66855"/>
                  </a:cubicBezTo>
                  <a:cubicBezTo>
                    <a:pt x="91912" y="50715"/>
                    <a:pt x="135569" y="-3524"/>
                    <a:pt x="125779" y="1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EDFB923B-4E2B-4765-B39A-0C5D8CD064C6}"/>
                </a:ext>
              </a:extLst>
            </p:cNvPr>
            <p:cNvSpPr/>
            <p:nvPr/>
          </p:nvSpPr>
          <p:spPr>
            <a:xfrm>
              <a:off x="4106853" y="2104889"/>
              <a:ext cx="212748" cy="157741"/>
            </a:xfrm>
            <a:custGeom>
              <a:avLst/>
              <a:gdLst>
                <a:gd name="connsiteX0" fmla="*/ 212735 w 212748"/>
                <a:gd name="connsiteY0" fmla="*/ 136 h 157741"/>
                <a:gd name="connsiteX1" fmla="*/ 117485 w 212748"/>
                <a:gd name="connsiteY1" fmla="*/ 95386 h 157741"/>
                <a:gd name="connsiteX2" fmla="*/ 10 w 212748"/>
                <a:gd name="connsiteY2" fmla="*/ 157299 h 157741"/>
                <a:gd name="connsiteX3" fmla="*/ 111135 w 212748"/>
                <a:gd name="connsiteY3" fmla="*/ 117611 h 157741"/>
                <a:gd name="connsiteX4" fmla="*/ 212735 w 212748"/>
                <a:gd name="connsiteY4" fmla="*/ 136 h 15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48" h="157741">
                  <a:moveTo>
                    <a:pt x="212735" y="136"/>
                  </a:moveTo>
                  <a:cubicBezTo>
                    <a:pt x="213793" y="-3568"/>
                    <a:pt x="152939" y="69192"/>
                    <a:pt x="117485" y="95386"/>
                  </a:cubicBezTo>
                  <a:cubicBezTo>
                    <a:pt x="82031" y="121580"/>
                    <a:pt x="1068" y="153595"/>
                    <a:pt x="10" y="157299"/>
                  </a:cubicBezTo>
                  <a:cubicBezTo>
                    <a:pt x="-1048" y="161003"/>
                    <a:pt x="77268" y="140894"/>
                    <a:pt x="111135" y="117611"/>
                  </a:cubicBezTo>
                  <a:cubicBezTo>
                    <a:pt x="145002" y="94328"/>
                    <a:pt x="211677" y="3840"/>
                    <a:pt x="212735" y="1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66B3994F-EC62-4AAE-9D63-CE3309E7B8C2}"/>
                </a:ext>
              </a:extLst>
            </p:cNvPr>
            <p:cNvSpPr/>
            <p:nvPr/>
          </p:nvSpPr>
          <p:spPr>
            <a:xfrm>
              <a:off x="4139816" y="2263574"/>
              <a:ext cx="160033" cy="230499"/>
            </a:xfrm>
            <a:custGeom>
              <a:avLst/>
              <a:gdLst>
                <a:gd name="connsiteX0" fmla="*/ 384 w 160033"/>
                <a:gd name="connsiteY0" fmla="*/ 201 h 230499"/>
                <a:gd name="connsiteX1" fmla="*/ 60709 w 160033"/>
                <a:gd name="connsiteY1" fmla="*/ 143076 h 230499"/>
                <a:gd name="connsiteX2" fmla="*/ 117859 w 160033"/>
                <a:gd name="connsiteY2" fmla="*/ 162126 h 230499"/>
                <a:gd name="connsiteX3" fmla="*/ 159134 w 160033"/>
                <a:gd name="connsiteY3" fmla="*/ 230389 h 230499"/>
                <a:gd name="connsiteX4" fmla="*/ 78172 w 160033"/>
                <a:gd name="connsiteY4" fmla="*/ 176414 h 230499"/>
                <a:gd name="connsiteX5" fmla="*/ 36897 w 160033"/>
                <a:gd name="connsiteY5" fmla="*/ 112914 h 230499"/>
                <a:gd name="connsiteX6" fmla="*/ 384 w 160033"/>
                <a:gd name="connsiteY6" fmla="*/ 201 h 2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33" h="230499">
                  <a:moveTo>
                    <a:pt x="384" y="201"/>
                  </a:moveTo>
                  <a:cubicBezTo>
                    <a:pt x="4353" y="5228"/>
                    <a:pt x="41130" y="116089"/>
                    <a:pt x="60709" y="143076"/>
                  </a:cubicBezTo>
                  <a:cubicBezTo>
                    <a:pt x="80288" y="170063"/>
                    <a:pt x="101455" y="147574"/>
                    <a:pt x="117859" y="162126"/>
                  </a:cubicBezTo>
                  <a:cubicBezTo>
                    <a:pt x="134263" y="176678"/>
                    <a:pt x="165748" y="228008"/>
                    <a:pt x="159134" y="230389"/>
                  </a:cubicBezTo>
                  <a:cubicBezTo>
                    <a:pt x="152520" y="232770"/>
                    <a:pt x="98545" y="195993"/>
                    <a:pt x="78172" y="176414"/>
                  </a:cubicBezTo>
                  <a:cubicBezTo>
                    <a:pt x="57799" y="156835"/>
                    <a:pt x="49597" y="140431"/>
                    <a:pt x="36897" y="112914"/>
                  </a:cubicBezTo>
                  <a:cubicBezTo>
                    <a:pt x="24197" y="85397"/>
                    <a:pt x="-3585" y="-4826"/>
                    <a:pt x="384" y="20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0202D8AE-2F9B-46AB-9E40-47F3B2280E55}"/>
                </a:ext>
              </a:extLst>
            </p:cNvPr>
            <p:cNvSpPr/>
            <p:nvPr/>
          </p:nvSpPr>
          <p:spPr>
            <a:xfrm>
              <a:off x="4127218" y="2265360"/>
              <a:ext cx="191209" cy="296923"/>
            </a:xfrm>
            <a:custGeom>
              <a:avLst/>
              <a:gdLst>
                <a:gd name="connsiteX0" fmla="*/ 282 w 191209"/>
                <a:gd name="connsiteY0" fmla="*/ 3 h 296923"/>
                <a:gd name="connsiteX1" fmla="*/ 41557 w 191209"/>
                <a:gd name="connsiteY1" fmla="*/ 158753 h 296923"/>
                <a:gd name="connsiteX2" fmla="*/ 114582 w 191209"/>
                <a:gd name="connsiteY2" fmla="*/ 200028 h 296923"/>
                <a:gd name="connsiteX3" fmla="*/ 122520 w 191209"/>
                <a:gd name="connsiteY3" fmla="*/ 227015 h 296923"/>
                <a:gd name="connsiteX4" fmla="*/ 86007 w 191209"/>
                <a:gd name="connsiteY4" fmla="*/ 296865 h 296923"/>
                <a:gd name="connsiteX5" fmla="*/ 190782 w 191209"/>
                <a:gd name="connsiteY5" fmla="*/ 214315 h 296923"/>
                <a:gd name="connsiteX6" fmla="*/ 119345 w 191209"/>
                <a:gd name="connsiteY6" fmla="*/ 236540 h 296923"/>
                <a:gd name="connsiteX7" fmla="*/ 28857 w 191209"/>
                <a:gd name="connsiteY7" fmla="*/ 163515 h 296923"/>
                <a:gd name="connsiteX8" fmla="*/ 282 w 191209"/>
                <a:gd name="connsiteY8" fmla="*/ 3 h 29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09" h="296923">
                  <a:moveTo>
                    <a:pt x="282" y="3"/>
                  </a:moveTo>
                  <a:cubicBezTo>
                    <a:pt x="2399" y="-791"/>
                    <a:pt x="22507" y="125416"/>
                    <a:pt x="41557" y="158753"/>
                  </a:cubicBezTo>
                  <a:cubicBezTo>
                    <a:pt x="60607" y="192091"/>
                    <a:pt x="101088" y="188651"/>
                    <a:pt x="114582" y="200028"/>
                  </a:cubicBezTo>
                  <a:cubicBezTo>
                    <a:pt x="128076" y="211405"/>
                    <a:pt x="127283" y="210876"/>
                    <a:pt x="122520" y="227015"/>
                  </a:cubicBezTo>
                  <a:cubicBezTo>
                    <a:pt x="117758" y="243155"/>
                    <a:pt x="74630" y="298982"/>
                    <a:pt x="86007" y="296865"/>
                  </a:cubicBezTo>
                  <a:cubicBezTo>
                    <a:pt x="97384" y="294748"/>
                    <a:pt x="185226" y="224369"/>
                    <a:pt x="190782" y="214315"/>
                  </a:cubicBezTo>
                  <a:cubicBezTo>
                    <a:pt x="196338" y="204261"/>
                    <a:pt x="146333" y="245007"/>
                    <a:pt x="119345" y="236540"/>
                  </a:cubicBezTo>
                  <a:cubicBezTo>
                    <a:pt x="92357" y="228073"/>
                    <a:pt x="49759" y="198440"/>
                    <a:pt x="28857" y="163515"/>
                  </a:cubicBezTo>
                  <a:cubicBezTo>
                    <a:pt x="7955" y="128590"/>
                    <a:pt x="-1835" y="797"/>
                    <a:pt x="282" y="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D4C45625-4770-4417-B74D-1574DF2427E7}"/>
                </a:ext>
              </a:extLst>
            </p:cNvPr>
            <p:cNvSpPr/>
            <p:nvPr/>
          </p:nvSpPr>
          <p:spPr>
            <a:xfrm>
              <a:off x="4328198" y="2584448"/>
              <a:ext cx="216840" cy="419105"/>
            </a:xfrm>
            <a:custGeom>
              <a:avLst/>
              <a:gdLst>
                <a:gd name="connsiteX0" fmla="*/ 216815 w 216840"/>
                <a:gd name="connsiteY0" fmla="*/ 2 h 419105"/>
                <a:gd name="connsiteX1" fmla="*/ 126327 w 216840"/>
                <a:gd name="connsiteY1" fmla="*/ 134940 h 419105"/>
                <a:gd name="connsiteX2" fmla="*/ 7265 w 216840"/>
                <a:gd name="connsiteY2" fmla="*/ 219077 h 419105"/>
                <a:gd name="connsiteX3" fmla="*/ 21552 w 216840"/>
                <a:gd name="connsiteY3" fmla="*/ 325440 h 419105"/>
                <a:gd name="connsiteX4" fmla="*/ 91402 w 216840"/>
                <a:gd name="connsiteY4" fmla="*/ 419102 h 419105"/>
                <a:gd name="connsiteX5" fmla="*/ 16790 w 216840"/>
                <a:gd name="connsiteY5" fmla="*/ 328615 h 419105"/>
                <a:gd name="connsiteX6" fmla="*/ 27902 w 216840"/>
                <a:gd name="connsiteY6" fmla="*/ 234952 h 419105"/>
                <a:gd name="connsiteX7" fmla="*/ 134265 w 216840"/>
                <a:gd name="connsiteY7" fmla="*/ 138115 h 419105"/>
                <a:gd name="connsiteX8" fmla="*/ 216815 w 216840"/>
                <a:gd name="connsiteY8" fmla="*/ 2 h 41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40" h="419105">
                  <a:moveTo>
                    <a:pt x="216815" y="2"/>
                  </a:moveTo>
                  <a:cubicBezTo>
                    <a:pt x="215492" y="-527"/>
                    <a:pt x="161252" y="98428"/>
                    <a:pt x="126327" y="134940"/>
                  </a:cubicBezTo>
                  <a:cubicBezTo>
                    <a:pt x="91402" y="171452"/>
                    <a:pt x="24727" y="187327"/>
                    <a:pt x="7265" y="219077"/>
                  </a:cubicBezTo>
                  <a:cubicBezTo>
                    <a:pt x="-10197" y="250827"/>
                    <a:pt x="7529" y="292103"/>
                    <a:pt x="21552" y="325440"/>
                  </a:cubicBezTo>
                  <a:cubicBezTo>
                    <a:pt x="35575" y="358777"/>
                    <a:pt x="92196" y="418573"/>
                    <a:pt x="91402" y="419102"/>
                  </a:cubicBezTo>
                  <a:cubicBezTo>
                    <a:pt x="90608" y="419631"/>
                    <a:pt x="27373" y="359307"/>
                    <a:pt x="16790" y="328615"/>
                  </a:cubicBezTo>
                  <a:cubicBezTo>
                    <a:pt x="6207" y="297923"/>
                    <a:pt x="8323" y="266702"/>
                    <a:pt x="27902" y="234952"/>
                  </a:cubicBezTo>
                  <a:cubicBezTo>
                    <a:pt x="47481" y="203202"/>
                    <a:pt x="100663" y="178332"/>
                    <a:pt x="134265" y="138115"/>
                  </a:cubicBezTo>
                  <a:cubicBezTo>
                    <a:pt x="167867" y="97898"/>
                    <a:pt x="218138" y="531"/>
                    <a:pt x="216815" y="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B61F278D-FCC6-4234-A0BA-0DFB60E525F3}"/>
                </a:ext>
              </a:extLst>
            </p:cNvPr>
            <p:cNvSpPr/>
            <p:nvPr/>
          </p:nvSpPr>
          <p:spPr>
            <a:xfrm>
              <a:off x="4406320" y="2736769"/>
              <a:ext cx="154770" cy="241127"/>
            </a:xfrm>
            <a:custGeom>
              <a:avLst/>
              <a:gdLst>
                <a:gd name="connsiteX0" fmla="*/ 154568 w 154770"/>
                <a:gd name="connsiteY0" fmla="*/ 81 h 241127"/>
                <a:gd name="connsiteX1" fmla="*/ 22805 w 154770"/>
                <a:gd name="connsiteY1" fmla="*/ 77869 h 241127"/>
                <a:gd name="connsiteX2" fmla="*/ 83130 w 154770"/>
                <a:gd name="connsiteY2" fmla="*/ 239794 h 241127"/>
                <a:gd name="connsiteX3" fmla="*/ 27568 w 154770"/>
                <a:gd name="connsiteY3" fmla="*/ 152481 h 241127"/>
                <a:gd name="connsiteX4" fmla="*/ 580 w 154770"/>
                <a:gd name="connsiteY4" fmla="*/ 109619 h 241127"/>
                <a:gd name="connsiteX5" fmla="*/ 51380 w 154770"/>
                <a:gd name="connsiteY5" fmla="*/ 63581 h 241127"/>
                <a:gd name="connsiteX6" fmla="*/ 154568 w 154770"/>
                <a:gd name="connsiteY6" fmla="*/ 81 h 2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70" h="241127">
                  <a:moveTo>
                    <a:pt x="154568" y="81"/>
                  </a:moveTo>
                  <a:cubicBezTo>
                    <a:pt x="149806" y="2462"/>
                    <a:pt x="34711" y="37917"/>
                    <a:pt x="22805" y="77869"/>
                  </a:cubicBezTo>
                  <a:cubicBezTo>
                    <a:pt x="10899" y="117821"/>
                    <a:pt x="82336" y="227359"/>
                    <a:pt x="83130" y="239794"/>
                  </a:cubicBezTo>
                  <a:cubicBezTo>
                    <a:pt x="83924" y="252229"/>
                    <a:pt x="41326" y="174177"/>
                    <a:pt x="27568" y="152481"/>
                  </a:cubicBezTo>
                  <a:cubicBezTo>
                    <a:pt x="13810" y="130785"/>
                    <a:pt x="-3389" y="124435"/>
                    <a:pt x="580" y="109619"/>
                  </a:cubicBezTo>
                  <a:cubicBezTo>
                    <a:pt x="4549" y="94803"/>
                    <a:pt x="23863" y="79192"/>
                    <a:pt x="51380" y="63581"/>
                  </a:cubicBezTo>
                  <a:cubicBezTo>
                    <a:pt x="78897" y="47971"/>
                    <a:pt x="159330" y="-2300"/>
                    <a:pt x="154568" y="8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392C7B8-3CCA-4A1B-9F86-5CDE795582D7}"/>
                </a:ext>
              </a:extLst>
            </p:cNvPr>
            <p:cNvSpPr/>
            <p:nvPr/>
          </p:nvSpPr>
          <p:spPr>
            <a:xfrm>
              <a:off x="4541923" y="2540502"/>
              <a:ext cx="296923" cy="438694"/>
            </a:xfrm>
            <a:custGeom>
              <a:avLst/>
              <a:gdLst>
                <a:gd name="connsiteX0" fmla="*/ 296777 w 296923"/>
                <a:gd name="connsiteY0" fmla="*/ 1086 h 438694"/>
                <a:gd name="connsiteX1" fmla="*/ 128502 w 296923"/>
                <a:gd name="connsiteY1" fmla="*/ 97923 h 438694"/>
                <a:gd name="connsiteX2" fmla="*/ 93577 w 296923"/>
                <a:gd name="connsiteY2" fmla="*/ 229686 h 438694"/>
                <a:gd name="connsiteX3" fmla="*/ 69765 w 296923"/>
                <a:gd name="connsiteY3" fmla="*/ 332873 h 438694"/>
                <a:gd name="connsiteX4" fmla="*/ 9440 w 296923"/>
                <a:gd name="connsiteY4" fmla="*/ 397961 h 438694"/>
                <a:gd name="connsiteX5" fmla="*/ 7852 w 296923"/>
                <a:gd name="connsiteY5" fmla="*/ 431298 h 438694"/>
                <a:gd name="connsiteX6" fmla="*/ 84052 w 296923"/>
                <a:gd name="connsiteY6" fmla="*/ 253498 h 438694"/>
                <a:gd name="connsiteX7" fmla="*/ 96752 w 296923"/>
                <a:gd name="connsiteY7" fmla="*/ 161423 h 438694"/>
                <a:gd name="connsiteX8" fmla="*/ 296777 w 296923"/>
                <a:gd name="connsiteY8" fmla="*/ 1086 h 43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923" h="438694">
                  <a:moveTo>
                    <a:pt x="296777" y="1086"/>
                  </a:moveTo>
                  <a:cubicBezTo>
                    <a:pt x="302069" y="-9497"/>
                    <a:pt x="162369" y="59823"/>
                    <a:pt x="128502" y="97923"/>
                  </a:cubicBezTo>
                  <a:cubicBezTo>
                    <a:pt x="94635" y="136023"/>
                    <a:pt x="103366" y="190528"/>
                    <a:pt x="93577" y="229686"/>
                  </a:cubicBezTo>
                  <a:cubicBezTo>
                    <a:pt x="83788" y="268844"/>
                    <a:pt x="83788" y="304827"/>
                    <a:pt x="69765" y="332873"/>
                  </a:cubicBezTo>
                  <a:cubicBezTo>
                    <a:pt x="55742" y="360919"/>
                    <a:pt x="19759" y="381557"/>
                    <a:pt x="9440" y="397961"/>
                  </a:cubicBezTo>
                  <a:cubicBezTo>
                    <a:pt x="-879" y="414365"/>
                    <a:pt x="-4583" y="455375"/>
                    <a:pt x="7852" y="431298"/>
                  </a:cubicBezTo>
                  <a:cubicBezTo>
                    <a:pt x="20287" y="407221"/>
                    <a:pt x="69235" y="298477"/>
                    <a:pt x="84052" y="253498"/>
                  </a:cubicBezTo>
                  <a:cubicBezTo>
                    <a:pt x="98869" y="208519"/>
                    <a:pt x="66060" y="202169"/>
                    <a:pt x="96752" y="161423"/>
                  </a:cubicBezTo>
                  <a:cubicBezTo>
                    <a:pt x="127444" y="120677"/>
                    <a:pt x="291485" y="11669"/>
                    <a:pt x="296777" y="10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46B7D307-CD0E-4674-830D-5D4666B51DCB}"/>
                </a:ext>
              </a:extLst>
            </p:cNvPr>
            <p:cNvSpPr/>
            <p:nvPr/>
          </p:nvSpPr>
          <p:spPr>
            <a:xfrm>
              <a:off x="4673091" y="2597046"/>
              <a:ext cx="256555" cy="398647"/>
            </a:xfrm>
            <a:custGeom>
              <a:avLst/>
              <a:gdLst>
                <a:gd name="connsiteX0" fmla="*/ 256097 w 256555"/>
                <a:gd name="connsiteY0" fmla="*/ 81067 h 398647"/>
                <a:gd name="connsiteX1" fmla="*/ 173547 w 256555"/>
                <a:gd name="connsiteY1" fmla="*/ 104 h 398647"/>
                <a:gd name="connsiteX2" fmla="*/ 54484 w 256555"/>
                <a:gd name="connsiteY2" fmla="*/ 101704 h 398647"/>
                <a:gd name="connsiteX3" fmla="*/ 46547 w 256555"/>
                <a:gd name="connsiteY3" fmla="*/ 222354 h 398647"/>
                <a:gd name="connsiteX4" fmla="*/ 22734 w 256555"/>
                <a:gd name="connsiteY4" fmla="*/ 320779 h 398647"/>
                <a:gd name="connsiteX5" fmla="*/ 102109 w 256555"/>
                <a:gd name="connsiteY5" fmla="*/ 398567 h 398647"/>
                <a:gd name="connsiteX6" fmla="*/ 3684 w 256555"/>
                <a:gd name="connsiteY6" fmla="*/ 306492 h 398647"/>
                <a:gd name="connsiteX7" fmla="*/ 25909 w 256555"/>
                <a:gd name="connsiteY7" fmla="*/ 230292 h 398647"/>
                <a:gd name="connsiteX8" fmla="*/ 73534 w 256555"/>
                <a:gd name="connsiteY8" fmla="*/ 49317 h 398647"/>
                <a:gd name="connsiteX9" fmla="*/ 129097 w 256555"/>
                <a:gd name="connsiteY9" fmla="*/ 4867 h 398647"/>
                <a:gd name="connsiteX10" fmla="*/ 203709 w 256555"/>
                <a:gd name="connsiteY10" fmla="*/ 9629 h 398647"/>
                <a:gd name="connsiteX11" fmla="*/ 256097 w 256555"/>
                <a:gd name="connsiteY11" fmla="*/ 81067 h 3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555" h="398647">
                  <a:moveTo>
                    <a:pt x="256097" y="81067"/>
                  </a:moveTo>
                  <a:cubicBezTo>
                    <a:pt x="251070" y="79480"/>
                    <a:pt x="207149" y="-3335"/>
                    <a:pt x="173547" y="104"/>
                  </a:cubicBezTo>
                  <a:cubicBezTo>
                    <a:pt x="139945" y="3543"/>
                    <a:pt x="75651" y="64662"/>
                    <a:pt x="54484" y="101704"/>
                  </a:cubicBezTo>
                  <a:cubicBezTo>
                    <a:pt x="33317" y="138746"/>
                    <a:pt x="51839" y="185841"/>
                    <a:pt x="46547" y="222354"/>
                  </a:cubicBezTo>
                  <a:cubicBezTo>
                    <a:pt x="41255" y="258867"/>
                    <a:pt x="13474" y="291410"/>
                    <a:pt x="22734" y="320779"/>
                  </a:cubicBezTo>
                  <a:cubicBezTo>
                    <a:pt x="31994" y="350148"/>
                    <a:pt x="105284" y="400948"/>
                    <a:pt x="102109" y="398567"/>
                  </a:cubicBezTo>
                  <a:cubicBezTo>
                    <a:pt x="98934" y="396186"/>
                    <a:pt x="16384" y="334538"/>
                    <a:pt x="3684" y="306492"/>
                  </a:cubicBezTo>
                  <a:cubicBezTo>
                    <a:pt x="-9016" y="278446"/>
                    <a:pt x="14267" y="273154"/>
                    <a:pt x="25909" y="230292"/>
                  </a:cubicBezTo>
                  <a:cubicBezTo>
                    <a:pt x="37551" y="187430"/>
                    <a:pt x="56336" y="86888"/>
                    <a:pt x="73534" y="49317"/>
                  </a:cubicBezTo>
                  <a:cubicBezTo>
                    <a:pt x="90732" y="11746"/>
                    <a:pt x="107401" y="11482"/>
                    <a:pt x="129097" y="4867"/>
                  </a:cubicBezTo>
                  <a:cubicBezTo>
                    <a:pt x="150793" y="-1748"/>
                    <a:pt x="183865" y="-2277"/>
                    <a:pt x="203709" y="9629"/>
                  </a:cubicBezTo>
                  <a:cubicBezTo>
                    <a:pt x="223553" y="21535"/>
                    <a:pt x="261124" y="82654"/>
                    <a:pt x="256097" y="810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378D53DF-2549-4F52-AC3F-3E180CE5606C}"/>
                </a:ext>
              </a:extLst>
            </p:cNvPr>
            <p:cNvSpPr/>
            <p:nvPr/>
          </p:nvSpPr>
          <p:spPr>
            <a:xfrm>
              <a:off x="4439197" y="2992311"/>
              <a:ext cx="206729" cy="192298"/>
            </a:xfrm>
            <a:custGeom>
              <a:avLst/>
              <a:gdLst>
                <a:gd name="connsiteX0" fmla="*/ 1041 w 206729"/>
                <a:gd name="connsiteY0" fmla="*/ 192214 h 192298"/>
                <a:gd name="connsiteX1" fmla="*/ 129628 w 206729"/>
                <a:gd name="connsiteY1" fmla="*/ 114427 h 192298"/>
                <a:gd name="connsiteX2" fmla="*/ 205828 w 206729"/>
                <a:gd name="connsiteY2" fmla="*/ 55689 h 192298"/>
                <a:gd name="connsiteX3" fmla="*/ 172491 w 206729"/>
                <a:gd name="connsiteY3" fmla="*/ 127 h 192298"/>
                <a:gd name="connsiteX4" fmla="*/ 188366 w 206729"/>
                <a:gd name="connsiteY4" fmla="*/ 71564 h 192298"/>
                <a:gd name="connsiteX5" fmla="*/ 74066 w 206729"/>
                <a:gd name="connsiteY5" fmla="*/ 128714 h 192298"/>
                <a:gd name="connsiteX6" fmla="*/ 1041 w 206729"/>
                <a:gd name="connsiteY6" fmla="*/ 192214 h 19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29" h="192298">
                  <a:moveTo>
                    <a:pt x="1041" y="192214"/>
                  </a:moveTo>
                  <a:cubicBezTo>
                    <a:pt x="10301" y="189833"/>
                    <a:pt x="95497" y="137181"/>
                    <a:pt x="129628" y="114427"/>
                  </a:cubicBezTo>
                  <a:cubicBezTo>
                    <a:pt x="163759" y="91673"/>
                    <a:pt x="198684" y="74739"/>
                    <a:pt x="205828" y="55689"/>
                  </a:cubicBezTo>
                  <a:cubicBezTo>
                    <a:pt x="212972" y="36639"/>
                    <a:pt x="175401" y="-2519"/>
                    <a:pt x="172491" y="127"/>
                  </a:cubicBezTo>
                  <a:cubicBezTo>
                    <a:pt x="169581" y="2773"/>
                    <a:pt x="204770" y="50133"/>
                    <a:pt x="188366" y="71564"/>
                  </a:cubicBezTo>
                  <a:cubicBezTo>
                    <a:pt x="171962" y="92995"/>
                    <a:pt x="101583" y="111516"/>
                    <a:pt x="74066" y="128714"/>
                  </a:cubicBezTo>
                  <a:cubicBezTo>
                    <a:pt x="46549" y="145912"/>
                    <a:pt x="-8219" y="194595"/>
                    <a:pt x="1041" y="1922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22C29253-B93D-46C1-9DC2-86DE4B9478F3}"/>
                </a:ext>
              </a:extLst>
            </p:cNvPr>
            <p:cNvSpPr/>
            <p:nvPr/>
          </p:nvSpPr>
          <p:spPr>
            <a:xfrm>
              <a:off x="4363940" y="2146214"/>
              <a:ext cx="272035" cy="101368"/>
            </a:xfrm>
            <a:custGeom>
              <a:avLst/>
              <a:gdLst>
                <a:gd name="connsiteX0" fmla="*/ 98 w 272035"/>
                <a:gd name="connsiteY0" fmla="*/ 100099 h 101368"/>
                <a:gd name="connsiteX1" fmla="*/ 79473 w 272035"/>
                <a:gd name="connsiteY1" fmla="*/ 17549 h 101368"/>
                <a:gd name="connsiteX2" fmla="*/ 184248 w 272035"/>
                <a:gd name="connsiteY2" fmla="*/ 54061 h 101368"/>
                <a:gd name="connsiteX3" fmla="*/ 269973 w 272035"/>
                <a:gd name="connsiteY3" fmla="*/ 100099 h 101368"/>
                <a:gd name="connsiteX4" fmla="*/ 95348 w 272035"/>
                <a:gd name="connsiteY4" fmla="*/ 86 h 101368"/>
                <a:gd name="connsiteX5" fmla="*/ 98 w 272035"/>
                <a:gd name="connsiteY5" fmla="*/ 100099 h 1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035" h="101368">
                  <a:moveTo>
                    <a:pt x="98" y="100099"/>
                  </a:moveTo>
                  <a:cubicBezTo>
                    <a:pt x="-2548" y="103009"/>
                    <a:pt x="48782" y="25222"/>
                    <a:pt x="79473" y="17549"/>
                  </a:cubicBezTo>
                  <a:cubicBezTo>
                    <a:pt x="110164" y="9876"/>
                    <a:pt x="152498" y="40303"/>
                    <a:pt x="184248" y="54061"/>
                  </a:cubicBezTo>
                  <a:cubicBezTo>
                    <a:pt x="215998" y="67819"/>
                    <a:pt x="284790" y="109095"/>
                    <a:pt x="269973" y="100099"/>
                  </a:cubicBezTo>
                  <a:cubicBezTo>
                    <a:pt x="255156" y="91103"/>
                    <a:pt x="139533" y="3526"/>
                    <a:pt x="95348" y="86"/>
                  </a:cubicBezTo>
                  <a:cubicBezTo>
                    <a:pt x="51163" y="-3354"/>
                    <a:pt x="2744" y="97189"/>
                    <a:pt x="98" y="1000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1319C3F5-FFCF-431F-B3DF-C491E688F26C}"/>
                </a:ext>
              </a:extLst>
            </p:cNvPr>
            <p:cNvSpPr/>
            <p:nvPr/>
          </p:nvSpPr>
          <p:spPr>
            <a:xfrm>
              <a:off x="4554450" y="2311146"/>
              <a:ext cx="328123" cy="69065"/>
            </a:xfrm>
            <a:custGeom>
              <a:avLst/>
              <a:gdLst>
                <a:gd name="connsiteX0" fmla="*/ 6438 w 328123"/>
                <a:gd name="connsiteY0" fmla="*/ 6604 h 69065"/>
                <a:gd name="connsiteX1" fmla="*/ 290600 w 328123"/>
                <a:gd name="connsiteY1" fmla="*/ 38354 h 69065"/>
                <a:gd name="connsiteX2" fmla="*/ 319175 w 328123"/>
                <a:gd name="connsiteY2" fmla="*/ 68517 h 69065"/>
                <a:gd name="connsiteX3" fmla="*/ 236625 w 328123"/>
                <a:gd name="connsiteY3" fmla="*/ 11367 h 69065"/>
                <a:gd name="connsiteX4" fmla="*/ 103275 w 328123"/>
                <a:gd name="connsiteY4" fmla="*/ 254 h 69065"/>
                <a:gd name="connsiteX5" fmla="*/ 6438 w 328123"/>
                <a:gd name="connsiteY5" fmla="*/ 6604 h 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123" h="69065">
                  <a:moveTo>
                    <a:pt x="6438" y="6604"/>
                  </a:moveTo>
                  <a:cubicBezTo>
                    <a:pt x="37659" y="12954"/>
                    <a:pt x="238477" y="28035"/>
                    <a:pt x="290600" y="38354"/>
                  </a:cubicBezTo>
                  <a:cubicBezTo>
                    <a:pt x="342723" y="48673"/>
                    <a:pt x="328171" y="73015"/>
                    <a:pt x="319175" y="68517"/>
                  </a:cubicBezTo>
                  <a:cubicBezTo>
                    <a:pt x="310179" y="64019"/>
                    <a:pt x="272608" y="22744"/>
                    <a:pt x="236625" y="11367"/>
                  </a:cubicBezTo>
                  <a:cubicBezTo>
                    <a:pt x="200642" y="-10"/>
                    <a:pt x="140846" y="1048"/>
                    <a:pt x="103275" y="254"/>
                  </a:cubicBezTo>
                  <a:cubicBezTo>
                    <a:pt x="65704" y="-540"/>
                    <a:pt x="-24783" y="254"/>
                    <a:pt x="6438" y="660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C86DAC9A-5A69-4A85-96BA-31BF0E255DAE}"/>
                </a:ext>
              </a:extLst>
            </p:cNvPr>
            <p:cNvSpPr/>
            <p:nvPr/>
          </p:nvSpPr>
          <p:spPr>
            <a:xfrm>
              <a:off x="4252382" y="2246313"/>
              <a:ext cx="251360" cy="180999"/>
            </a:xfrm>
            <a:custGeom>
              <a:avLst/>
              <a:gdLst>
                <a:gd name="connsiteX0" fmla="*/ 19581 w 251360"/>
                <a:gd name="connsiteY0" fmla="*/ 180975 h 180999"/>
                <a:gd name="connsiteX1" fmla="*/ 68793 w 251360"/>
                <a:gd name="connsiteY1" fmla="*/ 88900 h 180999"/>
                <a:gd name="connsiteX2" fmla="*/ 531 w 251360"/>
                <a:gd name="connsiteY2" fmla="*/ 0 h 180999"/>
                <a:gd name="connsiteX3" fmla="*/ 113243 w 251360"/>
                <a:gd name="connsiteY3" fmla="*/ 88900 h 180999"/>
                <a:gd name="connsiteX4" fmla="*/ 251356 w 251360"/>
                <a:gd name="connsiteY4" fmla="*/ 117475 h 180999"/>
                <a:gd name="connsiteX5" fmla="*/ 108481 w 251360"/>
                <a:gd name="connsiteY5" fmla="*/ 98425 h 180999"/>
                <a:gd name="connsiteX6" fmla="*/ 19581 w 251360"/>
                <a:gd name="connsiteY6" fmla="*/ 180975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60" h="180999">
                  <a:moveTo>
                    <a:pt x="19581" y="180975"/>
                  </a:moveTo>
                  <a:cubicBezTo>
                    <a:pt x="12966" y="179388"/>
                    <a:pt x="71968" y="119063"/>
                    <a:pt x="68793" y="88900"/>
                  </a:cubicBezTo>
                  <a:cubicBezTo>
                    <a:pt x="65618" y="58737"/>
                    <a:pt x="-6877" y="0"/>
                    <a:pt x="531" y="0"/>
                  </a:cubicBezTo>
                  <a:cubicBezTo>
                    <a:pt x="7939" y="0"/>
                    <a:pt x="71439" y="69321"/>
                    <a:pt x="113243" y="88900"/>
                  </a:cubicBezTo>
                  <a:cubicBezTo>
                    <a:pt x="155047" y="108479"/>
                    <a:pt x="252150" y="115887"/>
                    <a:pt x="251356" y="117475"/>
                  </a:cubicBezTo>
                  <a:cubicBezTo>
                    <a:pt x="250562" y="119062"/>
                    <a:pt x="144729" y="91546"/>
                    <a:pt x="108481" y="98425"/>
                  </a:cubicBezTo>
                  <a:cubicBezTo>
                    <a:pt x="72233" y="105304"/>
                    <a:pt x="26196" y="182562"/>
                    <a:pt x="19581" y="1809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2DD08E6A-F227-4E3C-BECE-7D5B5C8DC855}"/>
                </a:ext>
              </a:extLst>
            </p:cNvPr>
            <p:cNvSpPr/>
            <p:nvPr/>
          </p:nvSpPr>
          <p:spPr>
            <a:xfrm>
              <a:off x="4430551" y="2425676"/>
              <a:ext cx="470118" cy="187872"/>
            </a:xfrm>
            <a:custGeom>
              <a:avLst/>
              <a:gdLst>
                <a:gd name="connsiteX0" fmla="*/ 162 w 470118"/>
                <a:gd name="connsiteY0" fmla="*/ 187349 h 187872"/>
                <a:gd name="connsiteX1" fmla="*/ 192249 w 470118"/>
                <a:gd name="connsiteY1" fmla="*/ 128612 h 187872"/>
                <a:gd name="connsiteX2" fmla="*/ 276387 w 470118"/>
                <a:gd name="connsiteY2" fmla="*/ 90512 h 187872"/>
                <a:gd name="connsiteX3" fmla="*/ 330362 w 470118"/>
                <a:gd name="connsiteY3" fmla="*/ 33362 h 187872"/>
                <a:gd name="connsiteX4" fmla="*/ 470062 w 470118"/>
                <a:gd name="connsiteY4" fmla="*/ 24 h 187872"/>
                <a:gd name="connsiteX5" fmla="*/ 312899 w 470118"/>
                <a:gd name="connsiteY5" fmla="*/ 38124 h 187872"/>
                <a:gd name="connsiteX6" fmla="*/ 227174 w 470118"/>
                <a:gd name="connsiteY6" fmla="*/ 92099 h 187872"/>
                <a:gd name="connsiteX7" fmla="*/ 162 w 470118"/>
                <a:gd name="connsiteY7" fmla="*/ 187349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118" h="187872">
                  <a:moveTo>
                    <a:pt x="162" y="187349"/>
                  </a:moveTo>
                  <a:cubicBezTo>
                    <a:pt x="-5659" y="193434"/>
                    <a:pt x="146212" y="144751"/>
                    <a:pt x="192249" y="128612"/>
                  </a:cubicBezTo>
                  <a:cubicBezTo>
                    <a:pt x="238286" y="112473"/>
                    <a:pt x="253368" y="106387"/>
                    <a:pt x="276387" y="90512"/>
                  </a:cubicBezTo>
                  <a:cubicBezTo>
                    <a:pt x="299406" y="74637"/>
                    <a:pt x="298083" y="48443"/>
                    <a:pt x="330362" y="33362"/>
                  </a:cubicBezTo>
                  <a:cubicBezTo>
                    <a:pt x="362641" y="18281"/>
                    <a:pt x="472972" y="-770"/>
                    <a:pt x="470062" y="24"/>
                  </a:cubicBezTo>
                  <a:cubicBezTo>
                    <a:pt x="467152" y="818"/>
                    <a:pt x="353380" y="22778"/>
                    <a:pt x="312899" y="38124"/>
                  </a:cubicBezTo>
                  <a:cubicBezTo>
                    <a:pt x="272418" y="53470"/>
                    <a:pt x="274005" y="69080"/>
                    <a:pt x="227174" y="92099"/>
                  </a:cubicBezTo>
                  <a:cubicBezTo>
                    <a:pt x="180343" y="115118"/>
                    <a:pt x="5983" y="181264"/>
                    <a:pt x="162" y="18734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66CDC6B4-D804-44A4-B108-75806595F642}"/>
                </a:ext>
              </a:extLst>
            </p:cNvPr>
            <p:cNvSpPr/>
            <p:nvPr/>
          </p:nvSpPr>
          <p:spPr>
            <a:xfrm>
              <a:off x="4320786" y="2425665"/>
              <a:ext cx="104208" cy="116447"/>
            </a:xfrm>
            <a:custGeom>
              <a:avLst/>
              <a:gdLst>
                <a:gd name="connsiteX0" fmla="*/ 389 w 104208"/>
                <a:gd name="connsiteY0" fmla="*/ 35 h 116447"/>
                <a:gd name="connsiteX1" fmla="*/ 57539 w 104208"/>
                <a:gd name="connsiteY1" fmla="*/ 27023 h 116447"/>
                <a:gd name="connsiteX2" fmla="*/ 103577 w 104208"/>
                <a:gd name="connsiteY2" fmla="*/ 115923 h 116447"/>
                <a:gd name="connsiteX3" fmla="*/ 84527 w 104208"/>
                <a:gd name="connsiteY3" fmla="*/ 61948 h 116447"/>
                <a:gd name="connsiteX4" fmla="*/ 87702 w 104208"/>
                <a:gd name="connsiteY4" fmla="*/ 22260 h 116447"/>
                <a:gd name="connsiteX5" fmla="*/ 389 w 104208"/>
                <a:gd name="connsiteY5" fmla="*/ 35 h 11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08" h="116447">
                  <a:moveTo>
                    <a:pt x="389" y="35"/>
                  </a:moveTo>
                  <a:cubicBezTo>
                    <a:pt x="-4638" y="829"/>
                    <a:pt x="40341" y="7708"/>
                    <a:pt x="57539" y="27023"/>
                  </a:cubicBezTo>
                  <a:cubicBezTo>
                    <a:pt x="74737" y="46338"/>
                    <a:pt x="99079" y="110102"/>
                    <a:pt x="103577" y="115923"/>
                  </a:cubicBezTo>
                  <a:cubicBezTo>
                    <a:pt x="108075" y="121744"/>
                    <a:pt x="87173" y="77558"/>
                    <a:pt x="84527" y="61948"/>
                  </a:cubicBezTo>
                  <a:cubicBezTo>
                    <a:pt x="81881" y="46338"/>
                    <a:pt x="97756" y="32579"/>
                    <a:pt x="87702" y="22260"/>
                  </a:cubicBezTo>
                  <a:cubicBezTo>
                    <a:pt x="77648" y="11941"/>
                    <a:pt x="5416" y="-759"/>
                    <a:pt x="389" y="3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C6B9474A-D1CC-4B8D-88E3-BBC0E1B4E064}"/>
                </a:ext>
              </a:extLst>
            </p:cNvPr>
            <p:cNvSpPr/>
            <p:nvPr/>
          </p:nvSpPr>
          <p:spPr>
            <a:xfrm>
              <a:off x="4580626" y="2368862"/>
              <a:ext cx="234262" cy="124350"/>
            </a:xfrm>
            <a:custGeom>
              <a:avLst/>
              <a:gdLst>
                <a:gd name="connsiteX0" fmla="*/ 899 w 234262"/>
                <a:gd name="connsiteY0" fmla="*/ 123513 h 124350"/>
                <a:gd name="connsiteX1" fmla="*/ 26299 w 234262"/>
                <a:gd name="connsiteY1" fmla="*/ 79063 h 124350"/>
                <a:gd name="connsiteX2" fmla="*/ 69162 w 234262"/>
                <a:gd name="connsiteY2" fmla="*/ 6038 h 124350"/>
                <a:gd name="connsiteX3" fmla="*/ 234262 w 234262"/>
                <a:gd name="connsiteY3" fmla="*/ 4451 h 124350"/>
                <a:gd name="connsiteX4" fmla="*/ 121549 w 234262"/>
                <a:gd name="connsiteY4" fmla="*/ 7626 h 124350"/>
                <a:gd name="connsiteX5" fmla="*/ 58049 w 234262"/>
                <a:gd name="connsiteY5" fmla="*/ 40963 h 124350"/>
                <a:gd name="connsiteX6" fmla="*/ 899 w 234262"/>
                <a:gd name="connsiteY6" fmla="*/ 123513 h 1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62" h="124350">
                  <a:moveTo>
                    <a:pt x="899" y="123513"/>
                  </a:moveTo>
                  <a:cubicBezTo>
                    <a:pt x="-4393" y="129863"/>
                    <a:pt x="14922" y="98642"/>
                    <a:pt x="26299" y="79063"/>
                  </a:cubicBezTo>
                  <a:cubicBezTo>
                    <a:pt x="37676" y="59484"/>
                    <a:pt x="34502" y="18473"/>
                    <a:pt x="69162" y="6038"/>
                  </a:cubicBezTo>
                  <a:cubicBezTo>
                    <a:pt x="103822" y="-6397"/>
                    <a:pt x="225531" y="4186"/>
                    <a:pt x="234262" y="4451"/>
                  </a:cubicBezTo>
                  <a:lnTo>
                    <a:pt x="121549" y="7626"/>
                  </a:lnTo>
                  <a:cubicBezTo>
                    <a:pt x="92180" y="13711"/>
                    <a:pt x="75511" y="21913"/>
                    <a:pt x="58049" y="40963"/>
                  </a:cubicBezTo>
                  <a:cubicBezTo>
                    <a:pt x="40587" y="60013"/>
                    <a:pt x="6191" y="117163"/>
                    <a:pt x="899" y="1235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D24E4ABB-4123-4557-88E6-617B1265242D}"/>
                </a:ext>
              </a:extLst>
            </p:cNvPr>
            <p:cNvSpPr/>
            <p:nvPr/>
          </p:nvSpPr>
          <p:spPr>
            <a:xfrm>
              <a:off x="4401006" y="1787940"/>
              <a:ext cx="1634096" cy="377418"/>
            </a:xfrm>
            <a:custGeom>
              <a:avLst/>
              <a:gdLst>
                <a:gd name="connsiteX0" fmla="*/ 27061 w 1634096"/>
                <a:gd name="connsiteY0" fmla="*/ 377410 h 377418"/>
                <a:gd name="connsiteX1" fmla="*/ 33411 w 1634096"/>
                <a:gd name="connsiteY1" fmla="*/ 248293 h 377418"/>
                <a:gd name="connsiteX2" fmla="*/ 257777 w 1634096"/>
                <a:gd name="connsiteY2" fmla="*/ 157277 h 377418"/>
                <a:gd name="connsiteX3" fmla="*/ 609144 w 1634096"/>
                <a:gd name="connsiteY3" fmla="*/ 78960 h 377418"/>
                <a:gd name="connsiteX4" fmla="*/ 1028244 w 1634096"/>
                <a:gd name="connsiteY4" fmla="*/ 38743 h 377418"/>
                <a:gd name="connsiteX5" fmla="*/ 1301294 w 1634096"/>
                <a:gd name="connsiteY5" fmla="*/ 4877 h 377418"/>
                <a:gd name="connsiteX6" fmla="*/ 1631494 w 1634096"/>
                <a:gd name="connsiteY6" fmla="*/ 150927 h 377418"/>
                <a:gd name="connsiteX7" fmla="*/ 1445227 w 1634096"/>
                <a:gd name="connsiteY7" fmla="*/ 66260 h 377418"/>
                <a:gd name="connsiteX8" fmla="*/ 1258961 w 1634096"/>
                <a:gd name="connsiteY8" fmla="*/ 28160 h 377418"/>
                <a:gd name="connsiteX9" fmla="*/ 808111 w 1634096"/>
                <a:gd name="connsiteY9" fmla="*/ 87427 h 377418"/>
                <a:gd name="connsiteX10" fmla="*/ 71511 w 1634096"/>
                <a:gd name="connsiteY10" fmla="*/ 241943 h 377418"/>
                <a:gd name="connsiteX11" fmla="*/ 27061 w 1634096"/>
                <a:gd name="connsiteY11" fmla="*/ 377410 h 3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4096" h="377418">
                  <a:moveTo>
                    <a:pt x="27061" y="377410"/>
                  </a:moveTo>
                  <a:cubicBezTo>
                    <a:pt x="20711" y="378468"/>
                    <a:pt x="-5042" y="284982"/>
                    <a:pt x="33411" y="248293"/>
                  </a:cubicBezTo>
                  <a:cubicBezTo>
                    <a:pt x="71864" y="211604"/>
                    <a:pt x="161822" y="185499"/>
                    <a:pt x="257777" y="157277"/>
                  </a:cubicBezTo>
                  <a:cubicBezTo>
                    <a:pt x="353732" y="129055"/>
                    <a:pt x="480733" y="98716"/>
                    <a:pt x="609144" y="78960"/>
                  </a:cubicBezTo>
                  <a:cubicBezTo>
                    <a:pt x="737555" y="59204"/>
                    <a:pt x="912886" y="51090"/>
                    <a:pt x="1028244" y="38743"/>
                  </a:cubicBezTo>
                  <a:cubicBezTo>
                    <a:pt x="1143602" y="26396"/>
                    <a:pt x="1200752" y="-13820"/>
                    <a:pt x="1301294" y="4877"/>
                  </a:cubicBezTo>
                  <a:cubicBezTo>
                    <a:pt x="1401836" y="23574"/>
                    <a:pt x="1607505" y="140697"/>
                    <a:pt x="1631494" y="150927"/>
                  </a:cubicBezTo>
                  <a:cubicBezTo>
                    <a:pt x="1655483" y="161157"/>
                    <a:pt x="1507316" y="86721"/>
                    <a:pt x="1445227" y="66260"/>
                  </a:cubicBezTo>
                  <a:cubicBezTo>
                    <a:pt x="1383138" y="45799"/>
                    <a:pt x="1365147" y="24632"/>
                    <a:pt x="1258961" y="28160"/>
                  </a:cubicBezTo>
                  <a:cubicBezTo>
                    <a:pt x="1152775" y="31688"/>
                    <a:pt x="1006019" y="51797"/>
                    <a:pt x="808111" y="87427"/>
                  </a:cubicBezTo>
                  <a:cubicBezTo>
                    <a:pt x="610203" y="123057"/>
                    <a:pt x="204861" y="197140"/>
                    <a:pt x="71511" y="241943"/>
                  </a:cubicBezTo>
                  <a:cubicBezTo>
                    <a:pt x="-61839" y="286746"/>
                    <a:pt x="33411" y="376352"/>
                    <a:pt x="27061" y="3774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74DEEB27-5199-4AE7-8D05-660FE52731E6}"/>
                </a:ext>
              </a:extLst>
            </p:cNvPr>
            <p:cNvSpPr/>
            <p:nvPr/>
          </p:nvSpPr>
          <p:spPr>
            <a:xfrm>
              <a:off x="4311538" y="1936199"/>
              <a:ext cx="338828" cy="248514"/>
            </a:xfrm>
            <a:custGeom>
              <a:avLst/>
              <a:gdLst>
                <a:gd name="connsiteX0" fmla="*/ 112 w 338828"/>
                <a:gd name="connsiteY0" fmla="*/ 248201 h 248514"/>
                <a:gd name="connsiteX1" fmla="*/ 135579 w 338828"/>
                <a:gd name="connsiteY1" fmla="*/ 85218 h 248514"/>
                <a:gd name="connsiteX2" fmla="*/ 338779 w 338828"/>
                <a:gd name="connsiteY2" fmla="*/ 551 h 248514"/>
                <a:gd name="connsiteX3" fmla="*/ 116529 w 338828"/>
                <a:gd name="connsiteY3" fmla="*/ 123318 h 248514"/>
                <a:gd name="connsiteX4" fmla="*/ 112 w 338828"/>
                <a:gd name="connsiteY4" fmla="*/ 248201 h 24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828" h="248514">
                  <a:moveTo>
                    <a:pt x="112" y="248201"/>
                  </a:moveTo>
                  <a:cubicBezTo>
                    <a:pt x="3287" y="241851"/>
                    <a:pt x="79135" y="126493"/>
                    <a:pt x="135579" y="85218"/>
                  </a:cubicBezTo>
                  <a:cubicBezTo>
                    <a:pt x="192023" y="43943"/>
                    <a:pt x="341954" y="-5799"/>
                    <a:pt x="338779" y="551"/>
                  </a:cubicBezTo>
                  <a:cubicBezTo>
                    <a:pt x="335604" y="6901"/>
                    <a:pt x="171210" y="83807"/>
                    <a:pt x="116529" y="123318"/>
                  </a:cubicBezTo>
                  <a:cubicBezTo>
                    <a:pt x="61848" y="162829"/>
                    <a:pt x="-3063" y="254551"/>
                    <a:pt x="112" y="24820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202A6285-B762-49BD-A323-F7C9F5FCD9F4}"/>
                </a:ext>
              </a:extLst>
            </p:cNvPr>
            <p:cNvSpPr/>
            <p:nvPr/>
          </p:nvSpPr>
          <p:spPr>
            <a:xfrm>
              <a:off x="5554133" y="1907082"/>
              <a:ext cx="416471" cy="249804"/>
            </a:xfrm>
            <a:custGeom>
              <a:avLst/>
              <a:gdLst>
                <a:gd name="connsiteX0" fmla="*/ 0 w 416471"/>
                <a:gd name="connsiteY0" fmla="*/ 249801 h 249804"/>
                <a:gd name="connsiteX1" fmla="*/ 296334 w 416471"/>
                <a:gd name="connsiteY1" fmla="*/ 127035 h 249804"/>
                <a:gd name="connsiteX2" fmla="*/ 402167 w 416471"/>
                <a:gd name="connsiteY2" fmla="*/ 93168 h 249804"/>
                <a:gd name="connsiteX3" fmla="*/ 412750 w 416471"/>
                <a:gd name="connsiteY3" fmla="*/ 35 h 249804"/>
                <a:gd name="connsiteX4" fmla="*/ 376767 w 416471"/>
                <a:gd name="connsiteY4" fmla="*/ 82585 h 249804"/>
                <a:gd name="connsiteX5" fmla="*/ 279400 w 416471"/>
                <a:gd name="connsiteY5" fmla="*/ 122801 h 249804"/>
                <a:gd name="connsiteX6" fmla="*/ 0 w 416471"/>
                <a:gd name="connsiteY6" fmla="*/ 249801 h 24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471" h="249804">
                  <a:moveTo>
                    <a:pt x="0" y="249801"/>
                  </a:moveTo>
                  <a:cubicBezTo>
                    <a:pt x="2822" y="250507"/>
                    <a:pt x="229306" y="153141"/>
                    <a:pt x="296334" y="127035"/>
                  </a:cubicBezTo>
                  <a:cubicBezTo>
                    <a:pt x="363362" y="100929"/>
                    <a:pt x="382764" y="114335"/>
                    <a:pt x="402167" y="93168"/>
                  </a:cubicBezTo>
                  <a:cubicBezTo>
                    <a:pt x="421570" y="72001"/>
                    <a:pt x="416983" y="1799"/>
                    <a:pt x="412750" y="35"/>
                  </a:cubicBezTo>
                  <a:cubicBezTo>
                    <a:pt x="408517" y="-1729"/>
                    <a:pt x="398992" y="62124"/>
                    <a:pt x="376767" y="82585"/>
                  </a:cubicBezTo>
                  <a:cubicBezTo>
                    <a:pt x="354542" y="103046"/>
                    <a:pt x="336550" y="96343"/>
                    <a:pt x="279400" y="122801"/>
                  </a:cubicBezTo>
                  <a:lnTo>
                    <a:pt x="0" y="249801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749682A1-57AB-457B-938A-3A9D6DBBC40C}"/>
                </a:ext>
              </a:extLst>
            </p:cNvPr>
            <p:cNvSpPr/>
            <p:nvPr/>
          </p:nvSpPr>
          <p:spPr>
            <a:xfrm>
              <a:off x="4672125" y="2182323"/>
              <a:ext cx="326565" cy="85611"/>
            </a:xfrm>
            <a:custGeom>
              <a:avLst/>
              <a:gdLst>
                <a:gd name="connsiteX0" fmla="*/ 1475 w 326565"/>
                <a:gd name="connsiteY0" fmla="*/ 82510 h 85611"/>
                <a:gd name="connsiteX1" fmla="*/ 242775 w 326565"/>
                <a:gd name="connsiteY1" fmla="*/ 23244 h 85611"/>
                <a:gd name="connsiteX2" fmla="*/ 323208 w 326565"/>
                <a:gd name="connsiteY2" fmla="*/ 2077 h 85611"/>
                <a:gd name="connsiteX3" fmla="*/ 147525 w 326565"/>
                <a:gd name="connsiteY3" fmla="*/ 69810 h 85611"/>
                <a:gd name="connsiteX4" fmla="*/ 1475 w 326565"/>
                <a:gd name="connsiteY4" fmla="*/ 82510 h 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65" h="85611">
                  <a:moveTo>
                    <a:pt x="1475" y="82510"/>
                  </a:moveTo>
                  <a:cubicBezTo>
                    <a:pt x="17350" y="74749"/>
                    <a:pt x="242775" y="23244"/>
                    <a:pt x="242775" y="23244"/>
                  </a:cubicBezTo>
                  <a:cubicBezTo>
                    <a:pt x="296397" y="9839"/>
                    <a:pt x="339083" y="-5684"/>
                    <a:pt x="323208" y="2077"/>
                  </a:cubicBezTo>
                  <a:cubicBezTo>
                    <a:pt x="307333" y="9838"/>
                    <a:pt x="193033" y="57110"/>
                    <a:pt x="147525" y="69810"/>
                  </a:cubicBezTo>
                  <a:cubicBezTo>
                    <a:pt x="102017" y="82510"/>
                    <a:pt x="-14400" y="90271"/>
                    <a:pt x="1475" y="825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EE761B7C-C631-42AA-9163-0295B30E1335}"/>
                </a:ext>
              </a:extLst>
            </p:cNvPr>
            <p:cNvSpPr/>
            <p:nvPr/>
          </p:nvSpPr>
          <p:spPr>
            <a:xfrm>
              <a:off x="5606520" y="1942702"/>
              <a:ext cx="398464" cy="254528"/>
            </a:xfrm>
            <a:custGeom>
              <a:avLst/>
              <a:gdLst>
                <a:gd name="connsiteX0" fmla="*/ 398463 w 398464"/>
                <a:gd name="connsiteY0" fmla="*/ 398 h 254528"/>
                <a:gd name="connsiteX1" fmla="*/ 311680 w 398464"/>
                <a:gd name="connsiteY1" fmla="*/ 205715 h 254528"/>
                <a:gd name="connsiteX2" fmla="*/ 265113 w 398464"/>
                <a:gd name="connsiteY2" fmla="*/ 220531 h 254528"/>
                <a:gd name="connsiteX3" fmla="*/ 116947 w 398464"/>
                <a:gd name="connsiteY3" fmla="*/ 254398 h 254528"/>
                <a:gd name="connsiteX4" fmla="*/ 4763 w 398464"/>
                <a:gd name="connsiteY4" fmla="*/ 231115 h 254528"/>
                <a:gd name="connsiteX5" fmla="*/ 279930 w 398464"/>
                <a:gd name="connsiteY5" fmla="*/ 203598 h 254528"/>
                <a:gd name="connsiteX6" fmla="*/ 309563 w 398464"/>
                <a:gd name="connsiteY6" fmla="*/ 154915 h 254528"/>
                <a:gd name="connsiteX7" fmla="*/ 398463 w 398464"/>
                <a:gd name="connsiteY7" fmla="*/ 398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64" h="254528">
                  <a:moveTo>
                    <a:pt x="398463" y="398"/>
                  </a:moveTo>
                  <a:cubicBezTo>
                    <a:pt x="398816" y="8865"/>
                    <a:pt x="333905" y="169026"/>
                    <a:pt x="311680" y="205715"/>
                  </a:cubicBezTo>
                  <a:cubicBezTo>
                    <a:pt x="289455" y="242404"/>
                    <a:pt x="297568" y="212417"/>
                    <a:pt x="265113" y="220531"/>
                  </a:cubicBezTo>
                  <a:cubicBezTo>
                    <a:pt x="232658" y="228645"/>
                    <a:pt x="160339" y="252634"/>
                    <a:pt x="116947" y="254398"/>
                  </a:cubicBezTo>
                  <a:cubicBezTo>
                    <a:pt x="73555" y="256162"/>
                    <a:pt x="-22401" y="239582"/>
                    <a:pt x="4763" y="231115"/>
                  </a:cubicBezTo>
                  <a:cubicBezTo>
                    <a:pt x="31927" y="222648"/>
                    <a:pt x="229130" y="216298"/>
                    <a:pt x="279930" y="203598"/>
                  </a:cubicBezTo>
                  <a:cubicBezTo>
                    <a:pt x="330730" y="190898"/>
                    <a:pt x="294041" y="189134"/>
                    <a:pt x="309563" y="154915"/>
                  </a:cubicBezTo>
                  <a:cubicBezTo>
                    <a:pt x="325085" y="120696"/>
                    <a:pt x="398110" y="-8069"/>
                    <a:pt x="398463" y="39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B45054B-9414-46DB-8B5D-32F27BEA7F0B}"/>
                </a:ext>
              </a:extLst>
            </p:cNvPr>
            <p:cNvSpPr/>
            <p:nvPr/>
          </p:nvSpPr>
          <p:spPr>
            <a:xfrm>
              <a:off x="3983358" y="1936750"/>
              <a:ext cx="504650" cy="303072"/>
            </a:xfrm>
            <a:custGeom>
              <a:avLst/>
              <a:gdLst>
                <a:gd name="connsiteX0" fmla="*/ 503975 w 504650"/>
                <a:gd name="connsiteY0" fmla="*/ 0 h 303072"/>
                <a:gd name="connsiteX1" fmla="*/ 332525 w 504650"/>
                <a:gd name="connsiteY1" fmla="*/ 146050 h 303072"/>
                <a:gd name="connsiteX2" fmla="*/ 207642 w 504650"/>
                <a:gd name="connsiteY2" fmla="*/ 131233 h 303072"/>
                <a:gd name="connsiteX3" fmla="*/ 108159 w 504650"/>
                <a:gd name="connsiteY3" fmla="*/ 192617 h 303072"/>
                <a:gd name="connsiteX4" fmla="*/ 209 w 504650"/>
                <a:gd name="connsiteY4" fmla="*/ 302683 h 303072"/>
                <a:gd name="connsiteX5" fmla="*/ 84875 w 504650"/>
                <a:gd name="connsiteY5" fmla="*/ 226483 h 303072"/>
                <a:gd name="connsiteX6" fmla="*/ 226692 w 504650"/>
                <a:gd name="connsiteY6" fmla="*/ 154517 h 303072"/>
                <a:gd name="connsiteX7" fmla="*/ 264792 w 504650"/>
                <a:gd name="connsiteY7" fmla="*/ 146050 h 303072"/>
                <a:gd name="connsiteX8" fmla="*/ 503975 w 504650"/>
                <a:gd name="connsiteY8" fmla="*/ 0 h 3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650" h="303072">
                  <a:moveTo>
                    <a:pt x="503975" y="0"/>
                  </a:moveTo>
                  <a:cubicBezTo>
                    <a:pt x="515264" y="0"/>
                    <a:pt x="381914" y="124178"/>
                    <a:pt x="332525" y="146050"/>
                  </a:cubicBezTo>
                  <a:cubicBezTo>
                    <a:pt x="283136" y="167922"/>
                    <a:pt x="245036" y="123472"/>
                    <a:pt x="207642" y="131233"/>
                  </a:cubicBezTo>
                  <a:cubicBezTo>
                    <a:pt x="170248" y="138994"/>
                    <a:pt x="142731" y="164042"/>
                    <a:pt x="108159" y="192617"/>
                  </a:cubicBezTo>
                  <a:cubicBezTo>
                    <a:pt x="73587" y="221192"/>
                    <a:pt x="4090" y="297039"/>
                    <a:pt x="209" y="302683"/>
                  </a:cubicBezTo>
                  <a:cubicBezTo>
                    <a:pt x="-3672" y="308327"/>
                    <a:pt x="47128" y="251177"/>
                    <a:pt x="84875" y="226483"/>
                  </a:cubicBezTo>
                  <a:cubicBezTo>
                    <a:pt x="122622" y="201789"/>
                    <a:pt x="196706" y="167922"/>
                    <a:pt x="226692" y="154517"/>
                  </a:cubicBezTo>
                  <a:cubicBezTo>
                    <a:pt x="256678" y="141112"/>
                    <a:pt x="217167" y="169333"/>
                    <a:pt x="264792" y="146050"/>
                  </a:cubicBezTo>
                  <a:cubicBezTo>
                    <a:pt x="312417" y="122767"/>
                    <a:pt x="492686" y="0"/>
                    <a:pt x="50397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D5CD3540-08DA-4311-91E7-43A452D1D05D}"/>
                </a:ext>
              </a:extLst>
            </p:cNvPr>
            <p:cNvSpPr/>
            <p:nvPr/>
          </p:nvSpPr>
          <p:spPr>
            <a:xfrm>
              <a:off x="4854487" y="2090429"/>
              <a:ext cx="333468" cy="235288"/>
            </a:xfrm>
            <a:custGeom>
              <a:avLst/>
              <a:gdLst>
                <a:gd name="connsiteX0" fmla="*/ 88 w 333468"/>
                <a:gd name="connsiteY0" fmla="*/ 235259 h 235288"/>
                <a:gd name="connsiteX1" fmla="*/ 135026 w 333468"/>
                <a:gd name="connsiteY1" fmla="*/ 141596 h 235288"/>
                <a:gd name="connsiteX2" fmla="*/ 181063 w 333468"/>
                <a:gd name="connsiteY2" fmla="*/ 41584 h 235288"/>
                <a:gd name="connsiteX3" fmla="*/ 230276 w 333468"/>
                <a:gd name="connsiteY3" fmla="*/ 309 h 235288"/>
                <a:gd name="connsiteX4" fmla="*/ 333463 w 333468"/>
                <a:gd name="connsiteY4" fmla="*/ 22534 h 235288"/>
                <a:gd name="connsiteX5" fmla="*/ 225513 w 333468"/>
                <a:gd name="connsiteY5" fmla="*/ 19359 h 235288"/>
                <a:gd name="connsiteX6" fmla="*/ 115976 w 333468"/>
                <a:gd name="connsiteY6" fmla="*/ 132071 h 235288"/>
                <a:gd name="connsiteX7" fmla="*/ 88 w 333468"/>
                <a:gd name="connsiteY7" fmla="*/ 235259 h 2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468" h="235288">
                  <a:moveTo>
                    <a:pt x="88" y="235259"/>
                  </a:moveTo>
                  <a:cubicBezTo>
                    <a:pt x="3263" y="236846"/>
                    <a:pt x="104864" y="173875"/>
                    <a:pt x="135026" y="141596"/>
                  </a:cubicBezTo>
                  <a:cubicBezTo>
                    <a:pt x="165189" y="109317"/>
                    <a:pt x="165188" y="65132"/>
                    <a:pt x="181063" y="41584"/>
                  </a:cubicBezTo>
                  <a:cubicBezTo>
                    <a:pt x="196938" y="18036"/>
                    <a:pt x="204876" y="3484"/>
                    <a:pt x="230276" y="309"/>
                  </a:cubicBezTo>
                  <a:cubicBezTo>
                    <a:pt x="255676" y="-2866"/>
                    <a:pt x="334257" y="19359"/>
                    <a:pt x="333463" y="22534"/>
                  </a:cubicBezTo>
                  <a:cubicBezTo>
                    <a:pt x="332669" y="25709"/>
                    <a:pt x="261761" y="1103"/>
                    <a:pt x="225513" y="19359"/>
                  </a:cubicBezTo>
                  <a:cubicBezTo>
                    <a:pt x="189265" y="37615"/>
                    <a:pt x="152224" y="97940"/>
                    <a:pt x="115976" y="132071"/>
                  </a:cubicBezTo>
                  <a:cubicBezTo>
                    <a:pt x="79728" y="166202"/>
                    <a:pt x="-3087" y="233672"/>
                    <a:pt x="88" y="2352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C3F918E-1801-4729-B301-47C9559A7EA2}"/>
                </a:ext>
              </a:extLst>
            </p:cNvPr>
            <p:cNvSpPr/>
            <p:nvPr/>
          </p:nvSpPr>
          <p:spPr>
            <a:xfrm>
              <a:off x="5058361" y="2167403"/>
              <a:ext cx="79562" cy="294451"/>
            </a:xfrm>
            <a:custGeom>
              <a:avLst/>
              <a:gdLst>
                <a:gd name="connsiteX0" fmla="*/ 64502 w 79562"/>
                <a:gd name="connsiteY0" fmla="*/ 1122 h 294451"/>
                <a:gd name="connsiteX1" fmla="*/ 20052 w 79562"/>
                <a:gd name="connsiteY1" fmla="*/ 120185 h 294451"/>
                <a:gd name="connsiteX2" fmla="*/ 78789 w 79562"/>
                <a:gd name="connsiteY2" fmla="*/ 288460 h 294451"/>
                <a:gd name="connsiteX3" fmla="*/ 50214 w 79562"/>
                <a:gd name="connsiteY3" fmla="*/ 239247 h 294451"/>
                <a:gd name="connsiteX4" fmla="*/ 1002 w 79562"/>
                <a:gd name="connsiteY4" fmla="*/ 70972 h 294451"/>
                <a:gd name="connsiteX5" fmla="*/ 64502 w 79562"/>
                <a:gd name="connsiteY5" fmla="*/ 1122 h 29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62" h="294451">
                  <a:moveTo>
                    <a:pt x="64502" y="1122"/>
                  </a:moveTo>
                  <a:cubicBezTo>
                    <a:pt x="67677" y="9324"/>
                    <a:pt x="17671" y="72295"/>
                    <a:pt x="20052" y="120185"/>
                  </a:cubicBezTo>
                  <a:cubicBezTo>
                    <a:pt x="22433" y="168075"/>
                    <a:pt x="73762" y="268616"/>
                    <a:pt x="78789" y="288460"/>
                  </a:cubicBezTo>
                  <a:cubicBezTo>
                    <a:pt x="83816" y="308304"/>
                    <a:pt x="63178" y="275495"/>
                    <a:pt x="50214" y="239247"/>
                  </a:cubicBezTo>
                  <a:cubicBezTo>
                    <a:pt x="37249" y="202999"/>
                    <a:pt x="-7200" y="110924"/>
                    <a:pt x="1002" y="70972"/>
                  </a:cubicBezTo>
                  <a:cubicBezTo>
                    <a:pt x="9204" y="31020"/>
                    <a:pt x="61327" y="-7080"/>
                    <a:pt x="64502" y="11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9BD853D4-476C-4D54-9E73-92750F396943}"/>
                </a:ext>
              </a:extLst>
            </p:cNvPr>
            <p:cNvSpPr/>
            <p:nvPr/>
          </p:nvSpPr>
          <p:spPr>
            <a:xfrm>
              <a:off x="4984696" y="2181166"/>
              <a:ext cx="66764" cy="315486"/>
            </a:xfrm>
            <a:custGeom>
              <a:avLst/>
              <a:gdLst>
                <a:gd name="connsiteX0" fmla="*/ 66729 w 66764"/>
                <a:gd name="connsiteY0" fmla="*/ 59 h 315486"/>
                <a:gd name="connsiteX1" fmla="*/ 27042 w 66764"/>
                <a:gd name="connsiteY1" fmla="*/ 106422 h 315486"/>
                <a:gd name="connsiteX2" fmla="*/ 23867 w 66764"/>
                <a:gd name="connsiteY2" fmla="*/ 287397 h 315486"/>
                <a:gd name="connsiteX3" fmla="*/ 41329 w 66764"/>
                <a:gd name="connsiteY3" fmla="*/ 303272 h 315486"/>
                <a:gd name="connsiteX4" fmla="*/ 54 w 66764"/>
                <a:gd name="connsiteY4" fmla="*/ 171509 h 315486"/>
                <a:gd name="connsiteX5" fmla="*/ 33392 w 66764"/>
                <a:gd name="connsiteY5" fmla="*/ 92134 h 315486"/>
                <a:gd name="connsiteX6" fmla="*/ 66729 w 66764"/>
                <a:gd name="connsiteY6" fmla="*/ 59 h 31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64" h="315486">
                  <a:moveTo>
                    <a:pt x="66729" y="59"/>
                  </a:moveTo>
                  <a:cubicBezTo>
                    <a:pt x="65671" y="2440"/>
                    <a:pt x="34186" y="58532"/>
                    <a:pt x="27042" y="106422"/>
                  </a:cubicBezTo>
                  <a:cubicBezTo>
                    <a:pt x="19898" y="154312"/>
                    <a:pt x="21486" y="254589"/>
                    <a:pt x="23867" y="287397"/>
                  </a:cubicBezTo>
                  <a:cubicBezTo>
                    <a:pt x="26248" y="320205"/>
                    <a:pt x="45298" y="322587"/>
                    <a:pt x="41329" y="303272"/>
                  </a:cubicBezTo>
                  <a:cubicBezTo>
                    <a:pt x="37360" y="283957"/>
                    <a:pt x="1377" y="206699"/>
                    <a:pt x="54" y="171509"/>
                  </a:cubicBezTo>
                  <a:cubicBezTo>
                    <a:pt x="-1269" y="136319"/>
                    <a:pt x="22015" y="117269"/>
                    <a:pt x="33392" y="92134"/>
                  </a:cubicBezTo>
                  <a:cubicBezTo>
                    <a:pt x="44769" y="66999"/>
                    <a:pt x="67787" y="-2322"/>
                    <a:pt x="66729" y="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69B25D4A-6983-4B0A-80BE-DD6979155474}"/>
                </a:ext>
              </a:extLst>
            </p:cNvPr>
            <p:cNvSpPr/>
            <p:nvPr/>
          </p:nvSpPr>
          <p:spPr>
            <a:xfrm>
              <a:off x="5234793" y="2141241"/>
              <a:ext cx="297684" cy="71840"/>
            </a:xfrm>
            <a:custGeom>
              <a:avLst/>
              <a:gdLst>
                <a:gd name="connsiteX0" fmla="*/ 782 w 297684"/>
                <a:gd name="connsiteY0" fmla="*/ 297 h 71840"/>
                <a:gd name="connsiteX1" fmla="*/ 148420 w 297684"/>
                <a:gd name="connsiteY1" fmla="*/ 32047 h 71840"/>
                <a:gd name="connsiteX2" fmla="*/ 227795 w 297684"/>
                <a:gd name="connsiteY2" fmla="*/ 71734 h 71840"/>
                <a:gd name="connsiteX3" fmla="*/ 297645 w 297684"/>
                <a:gd name="connsiteY3" fmla="*/ 19347 h 71840"/>
                <a:gd name="connsiteX4" fmla="*/ 218270 w 297684"/>
                <a:gd name="connsiteY4" fmla="*/ 51097 h 71840"/>
                <a:gd name="connsiteX5" fmla="*/ 782 w 297684"/>
                <a:gd name="connsiteY5" fmla="*/ 297 h 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684" h="71840">
                  <a:moveTo>
                    <a:pt x="782" y="297"/>
                  </a:moveTo>
                  <a:cubicBezTo>
                    <a:pt x="-10860" y="-2878"/>
                    <a:pt x="110584" y="20141"/>
                    <a:pt x="148420" y="32047"/>
                  </a:cubicBezTo>
                  <a:cubicBezTo>
                    <a:pt x="186256" y="43953"/>
                    <a:pt x="202924" y="73851"/>
                    <a:pt x="227795" y="71734"/>
                  </a:cubicBezTo>
                  <a:cubicBezTo>
                    <a:pt x="252666" y="69617"/>
                    <a:pt x="299232" y="22786"/>
                    <a:pt x="297645" y="19347"/>
                  </a:cubicBezTo>
                  <a:cubicBezTo>
                    <a:pt x="296058" y="15908"/>
                    <a:pt x="269599" y="55066"/>
                    <a:pt x="218270" y="51097"/>
                  </a:cubicBezTo>
                  <a:cubicBezTo>
                    <a:pt x="166941" y="47128"/>
                    <a:pt x="12424" y="3472"/>
                    <a:pt x="782" y="29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B6DDA96-B07D-4F0D-A7CF-909E38F28A02}"/>
                </a:ext>
              </a:extLst>
            </p:cNvPr>
            <p:cNvSpPr/>
            <p:nvPr/>
          </p:nvSpPr>
          <p:spPr>
            <a:xfrm>
              <a:off x="5181513" y="2220902"/>
              <a:ext cx="412856" cy="109579"/>
            </a:xfrm>
            <a:custGeom>
              <a:avLst/>
              <a:gdLst>
                <a:gd name="connsiteX0" fmla="*/ 87 w 412856"/>
                <a:gd name="connsiteY0" fmla="*/ 66686 h 109579"/>
                <a:gd name="connsiteX1" fmla="*/ 181062 w 412856"/>
                <a:gd name="connsiteY1" fmla="*/ 109548 h 109579"/>
                <a:gd name="connsiteX2" fmla="*/ 266787 w 412856"/>
                <a:gd name="connsiteY2" fmla="*/ 58748 h 109579"/>
                <a:gd name="connsiteX3" fmla="*/ 412837 w 412856"/>
                <a:gd name="connsiteY3" fmla="*/ 11 h 109579"/>
                <a:gd name="connsiteX4" fmla="*/ 276312 w 412856"/>
                <a:gd name="connsiteY4" fmla="*/ 63511 h 109579"/>
                <a:gd name="connsiteX5" fmla="*/ 158837 w 412856"/>
                <a:gd name="connsiteY5" fmla="*/ 88911 h 109579"/>
                <a:gd name="connsiteX6" fmla="*/ 87 w 412856"/>
                <a:gd name="connsiteY6" fmla="*/ 66686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56" h="109579">
                  <a:moveTo>
                    <a:pt x="87" y="66686"/>
                  </a:moveTo>
                  <a:cubicBezTo>
                    <a:pt x="3791" y="70125"/>
                    <a:pt x="136612" y="110871"/>
                    <a:pt x="181062" y="109548"/>
                  </a:cubicBezTo>
                  <a:cubicBezTo>
                    <a:pt x="225512" y="108225"/>
                    <a:pt x="228158" y="77004"/>
                    <a:pt x="266787" y="58748"/>
                  </a:cubicBezTo>
                  <a:cubicBezTo>
                    <a:pt x="305416" y="40492"/>
                    <a:pt x="411250" y="-783"/>
                    <a:pt x="412837" y="11"/>
                  </a:cubicBezTo>
                  <a:cubicBezTo>
                    <a:pt x="414424" y="805"/>
                    <a:pt x="318645" y="48694"/>
                    <a:pt x="276312" y="63511"/>
                  </a:cubicBezTo>
                  <a:cubicBezTo>
                    <a:pt x="233979" y="78328"/>
                    <a:pt x="206727" y="90499"/>
                    <a:pt x="158837" y="88911"/>
                  </a:cubicBezTo>
                  <a:cubicBezTo>
                    <a:pt x="110948" y="87324"/>
                    <a:pt x="-3617" y="63247"/>
                    <a:pt x="87" y="666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E76118EE-B053-4000-8085-2971F17D1F32}"/>
                </a:ext>
              </a:extLst>
            </p:cNvPr>
            <p:cNvSpPr/>
            <p:nvPr/>
          </p:nvSpPr>
          <p:spPr>
            <a:xfrm>
              <a:off x="4813903" y="2484041"/>
              <a:ext cx="212158" cy="132163"/>
            </a:xfrm>
            <a:custGeom>
              <a:avLst/>
              <a:gdLst>
                <a:gd name="connsiteX0" fmla="*/ 212122 w 212158"/>
                <a:gd name="connsiteY0" fmla="*/ 17859 h 132163"/>
                <a:gd name="connsiteX1" fmla="*/ 21622 w 212158"/>
                <a:gd name="connsiteY1" fmla="*/ 1984 h 132163"/>
                <a:gd name="connsiteX2" fmla="*/ 72422 w 212158"/>
                <a:gd name="connsiteY2" fmla="*/ 68659 h 132163"/>
                <a:gd name="connsiteX3" fmla="*/ 108935 w 212158"/>
                <a:gd name="connsiteY3" fmla="*/ 132159 h 132163"/>
                <a:gd name="connsiteX4" fmla="*/ 64485 w 212158"/>
                <a:gd name="connsiteY4" fmla="*/ 65484 h 132163"/>
                <a:gd name="connsiteX5" fmla="*/ 4160 w 212158"/>
                <a:gd name="connsiteY5" fmla="*/ 21034 h 132163"/>
                <a:gd name="connsiteX6" fmla="*/ 212122 w 212158"/>
                <a:gd name="connsiteY6" fmla="*/ 17859 h 13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58" h="132163">
                  <a:moveTo>
                    <a:pt x="212122" y="17859"/>
                  </a:moveTo>
                  <a:cubicBezTo>
                    <a:pt x="215032" y="14684"/>
                    <a:pt x="44905" y="-6483"/>
                    <a:pt x="21622" y="1984"/>
                  </a:cubicBezTo>
                  <a:cubicBezTo>
                    <a:pt x="-1661" y="10451"/>
                    <a:pt x="57870" y="46963"/>
                    <a:pt x="72422" y="68659"/>
                  </a:cubicBezTo>
                  <a:cubicBezTo>
                    <a:pt x="86974" y="90355"/>
                    <a:pt x="110258" y="132688"/>
                    <a:pt x="108935" y="132159"/>
                  </a:cubicBezTo>
                  <a:cubicBezTo>
                    <a:pt x="107612" y="131630"/>
                    <a:pt x="81947" y="84005"/>
                    <a:pt x="64485" y="65484"/>
                  </a:cubicBezTo>
                  <a:cubicBezTo>
                    <a:pt x="47022" y="46963"/>
                    <a:pt x="-16742" y="29765"/>
                    <a:pt x="4160" y="21034"/>
                  </a:cubicBezTo>
                  <a:cubicBezTo>
                    <a:pt x="25062" y="12303"/>
                    <a:pt x="209212" y="21034"/>
                    <a:pt x="212122" y="178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8C3557E0-A445-47CE-9DF5-8DE40A6A4910}"/>
                </a:ext>
              </a:extLst>
            </p:cNvPr>
            <p:cNvSpPr/>
            <p:nvPr/>
          </p:nvSpPr>
          <p:spPr>
            <a:xfrm>
              <a:off x="5019661" y="2277789"/>
              <a:ext cx="227192" cy="416343"/>
            </a:xfrm>
            <a:custGeom>
              <a:avLst/>
              <a:gdLst>
                <a:gd name="connsiteX0" fmla="*/ 149239 w 227192"/>
                <a:gd name="connsiteY0" fmla="*/ 274 h 416343"/>
                <a:gd name="connsiteX1" fmla="*/ 206389 w 227192"/>
                <a:gd name="connsiteY1" fmla="*/ 108224 h 416343"/>
                <a:gd name="connsiteX2" fmla="*/ 222264 w 227192"/>
                <a:gd name="connsiteY2" fmla="*/ 152674 h 416343"/>
                <a:gd name="connsiteX3" fmla="*/ 125427 w 227192"/>
                <a:gd name="connsiteY3" fmla="*/ 198711 h 416343"/>
                <a:gd name="connsiteX4" fmla="*/ 60339 w 227192"/>
                <a:gd name="connsiteY4" fmla="*/ 270149 h 416343"/>
                <a:gd name="connsiteX5" fmla="*/ 14 w 227192"/>
                <a:gd name="connsiteY5" fmla="*/ 416199 h 416343"/>
                <a:gd name="connsiteX6" fmla="*/ 55577 w 227192"/>
                <a:gd name="connsiteY6" fmla="*/ 241574 h 416343"/>
                <a:gd name="connsiteX7" fmla="*/ 152414 w 227192"/>
                <a:gd name="connsiteY7" fmla="*/ 174899 h 416343"/>
                <a:gd name="connsiteX8" fmla="*/ 227027 w 227192"/>
                <a:gd name="connsiteY8" fmla="*/ 143149 h 416343"/>
                <a:gd name="connsiteX9" fmla="*/ 149239 w 227192"/>
                <a:gd name="connsiteY9" fmla="*/ 274 h 41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92" h="416343">
                  <a:moveTo>
                    <a:pt x="149239" y="274"/>
                  </a:moveTo>
                  <a:cubicBezTo>
                    <a:pt x="145799" y="-5547"/>
                    <a:pt x="194218" y="82824"/>
                    <a:pt x="206389" y="108224"/>
                  </a:cubicBezTo>
                  <a:cubicBezTo>
                    <a:pt x="218560" y="133624"/>
                    <a:pt x="235758" y="137593"/>
                    <a:pt x="222264" y="152674"/>
                  </a:cubicBezTo>
                  <a:cubicBezTo>
                    <a:pt x="208770" y="167755"/>
                    <a:pt x="152414" y="179132"/>
                    <a:pt x="125427" y="198711"/>
                  </a:cubicBezTo>
                  <a:cubicBezTo>
                    <a:pt x="98440" y="218290"/>
                    <a:pt x="81241" y="233901"/>
                    <a:pt x="60339" y="270149"/>
                  </a:cubicBezTo>
                  <a:cubicBezTo>
                    <a:pt x="39437" y="306397"/>
                    <a:pt x="808" y="420961"/>
                    <a:pt x="14" y="416199"/>
                  </a:cubicBezTo>
                  <a:cubicBezTo>
                    <a:pt x="-780" y="411437"/>
                    <a:pt x="30177" y="281791"/>
                    <a:pt x="55577" y="241574"/>
                  </a:cubicBezTo>
                  <a:cubicBezTo>
                    <a:pt x="80977" y="201357"/>
                    <a:pt x="123839" y="191303"/>
                    <a:pt x="152414" y="174899"/>
                  </a:cubicBezTo>
                  <a:cubicBezTo>
                    <a:pt x="180989" y="158495"/>
                    <a:pt x="225969" y="169078"/>
                    <a:pt x="227027" y="143149"/>
                  </a:cubicBezTo>
                  <a:cubicBezTo>
                    <a:pt x="228085" y="117220"/>
                    <a:pt x="152679" y="6095"/>
                    <a:pt x="149239" y="2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C0BC7033-F884-4EC6-A9BD-669F0642B188}"/>
                </a:ext>
              </a:extLst>
            </p:cNvPr>
            <p:cNvSpPr/>
            <p:nvPr/>
          </p:nvSpPr>
          <p:spPr>
            <a:xfrm>
              <a:off x="4971902" y="2628942"/>
              <a:ext cx="65257" cy="223796"/>
            </a:xfrm>
            <a:custGeom>
              <a:avLst/>
              <a:gdLst>
                <a:gd name="connsiteX0" fmla="*/ 65236 w 65257"/>
                <a:gd name="connsiteY0" fmla="*/ 1546 h 223796"/>
                <a:gd name="connsiteX1" fmla="*/ 11261 w 65257"/>
                <a:gd name="connsiteY1" fmla="*/ 119021 h 223796"/>
                <a:gd name="connsiteX2" fmla="*/ 25548 w 65257"/>
                <a:gd name="connsiteY2" fmla="*/ 223796 h 223796"/>
                <a:gd name="connsiteX3" fmla="*/ 148 w 65257"/>
                <a:gd name="connsiteY3" fmla="*/ 117433 h 223796"/>
                <a:gd name="connsiteX4" fmla="*/ 17611 w 65257"/>
                <a:gd name="connsiteY4" fmla="*/ 55521 h 223796"/>
                <a:gd name="connsiteX5" fmla="*/ 65236 w 65257"/>
                <a:gd name="connsiteY5" fmla="*/ 1546 h 2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57" h="223796">
                  <a:moveTo>
                    <a:pt x="65236" y="1546"/>
                  </a:moveTo>
                  <a:cubicBezTo>
                    <a:pt x="64178" y="12129"/>
                    <a:pt x="17876" y="81979"/>
                    <a:pt x="11261" y="119021"/>
                  </a:cubicBezTo>
                  <a:cubicBezTo>
                    <a:pt x="4646" y="156063"/>
                    <a:pt x="27400" y="224061"/>
                    <a:pt x="25548" y="223796"/>
                  </a:cubicBezTo>
                  <a:cubicBezTo>
                    <a:pt x="23696" y="223531"/>
                    <a:pt x="1471" y="145479"/>
                    <a:pt x="148" y="117433"/>
                  </a:cubicBezTo>
                  <a:cubicBezTo>
                    <a:pt x="-1175" y="89387"/>
                    <a:pt x="6499" y="73512"/>
                    <a:pt x="17611" y="55521"/>
                  </a:cubicBezTo>
                  <a:cubicBezTo>
                    <a:pt x="28723" y="37530"/>
                    <a:pt x="66294" y="-9037"/>
                    <a:pt x="65236" y="15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51D361BE-2C1F-4196-9D1A-5DC5AD01B1E4}"/>
                </a:ext>
              </a:extLst>
            </p:cNvPr>
            <p:cNvSpPr/>
            <p:nvPr/>
          </p:nvSpPr>
          <p:spPr>
            <a:xfrm>
              <a:off x="5431715" y="2436724"/>
              <a:ext cx="486543" cy="147758"/>
            </a:xfrm>
            <a:custGeom>
              <a:avLst/>
              <a:gdLst>
                <a:gd name="connsiteX0" fmla="*/ 710 w 486543"/>
                <a:gd name="connsiteY0" fmla="*/ 1676 h 147758"/>
                <a:gd name="connsiteX1" fmla="*/ 202323 w 486543"/>
                <a:gd name="connsiteY1" fmla="*/ 1676 h 147758"/>
                <a:gd name="connsiteX2" fmla="*/ 222960 w 486543"/>
                <a:gd name="connsiteY2" fmla="*/ 8026 h 147758"/>
                <a:gd name="connsiteX3" fmla="*/ 273760 w 486543"/>
                <a:gd name="connsiteY3" fmla="*/ 62001 h 147758"/>
                <a:gd name="connsiteX4" fmla="*/ 486485 w 486543"/>
                <a:gd name="connsiteY4" fmla="*/ 147726 h 147758"/>
                <a:gd name="connsiteX5" fmla="*/ 251535 w 486543"/>
                <a:gd name="connsiteY5" fmla="*/ 71526 h 147758"/>
                <a:gd name="connsiteX6" fmla="*/ 140410 w 486543"/>
                <a:gd name="connsiteY6" fmla="*/ 20726 h 147758"/>
                <a:gd name="connsiteX7" fmla="*/ 710 w 486543"/>
                <a:gd name="connsiteY7" fmla="*/ 1676 h 1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543" h="147758">
                  <a:moveTo>
                    <a:pt x="710" y="1676"/>
                  </a:moveTo>
                  <a:cubicBezTo>
                    <a:pt x="11029" y="-1499"/>
                    <a:pt x="165281" y="618"/>
                    <a:pt x="202323" y="1676"/>
                  </a:cubicBezTo>
                  <a:cubicBezTo>
                    <a:pt x="239365" y="2734"/>
                    <a:pt x="211054" y="-2028"/>
                    <a:pt x="222960" y="8026"/>
                  </a:cubicBezTo>
                  <a:cubicBezTo>
                    <a:pt x="234866" y="18080"/>
                    <a:pt x="229839" y="38718"/>
                    <a:pt x="273760" y="62001"/>
                  </a:cubicBezTo>
                  <a:cubicBezTo>
                    <a:pt x="317681" y="85284"/>
                    <a:pt x="490189" y="146139"/>
                    <a:pt x="486485" y="147726"/>
                  </a:cubicBezTo>
                  <a:cubicBezTo>
                    <a:pt x="482781" y="149313"/>
                    <a:pt x="309214" y="92693"/>
                    <a:pt x="251535" y="71526"/>
                  </a:cubicBezTo>
                  <a:cubicBezTo>
                    <a:pt x="193856" y="50359"/>
                    <a:pt x="185654" y="30251"/>
                    <a:pt x="140410" y="20726"/>
                  </a:cubicBezTo>
                  <a:cubicBezTo>
                    <a:pt x="95166" y="11201"/>
                    <a:pt x="-9609" y="4851"/>
                    <a:pt x="710" y="167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00C80651-4C1A-49FE-B245-5A999F114682}"/>
                </a:ext>
              </a:extLst>
            </p:cNvPr>
            <p:cNvSpPr/>
            <p:nvPr/>
          </p:nvSpPr>
          <p:spPr>
            <a:xfrm>
              <a:off x="5200877" y="2351050"/>
              <a:ext cx="112092" cy="262537"/>
            </a:xfrm>
            <a:custGeom>
              <a:avLst/>
              <a:gdLst>
                <a:gd name="connsiteX0" fmla="*/ 69623 w 112092"/>
                <a:gd name="connsiteY0" fmla="*/ 38 h 262537"/>
                <a:gd name="connsiteX1" fmla="*/ 109311 w 112092"/>
                <a:gd name="connsiteY1" fmla="*/ 122275 h 262537"/>
                <a:gd name="connsiteX2" fmla="*/ 36286 w 112092"/>
                <a:gd name="connsiteY2" fmla="*/ 176250 h 262537"/>
                <a:gd name="connsiteX3" fmla="*/ 4536 w 112092"/>
                <a:gd name="connsiteY3" fmla="*/ 204825 h 262537"/>
                <a:gd name="connsiteX4" fmla="*/ 1361 w 112092"/>
                <a:gd name="connsiteY4" fmla="*/ 261975 h 262537"/>
                <a:gd name="connsiteX5" fmla="*/ 15648 w 112092"/>
                <a:gd name="connsiteY5" fmla="*/ 166725 h 262537"/>
                <a:gd name="connsiteX6" fmla="*/ 110898 w 112092"/>
                <a:gd name="connsiteY6" fmla="*/ 109575 h 262537"/>
                <a:gd name="connsiteX7" fmla="*/ 69623 w 112092"/>
                <a:gd name="connsiteY7" fmla="*/ 38 h 26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92" h="262537">
                  <a:moveTo>
                    <a:pt x="69623" y="38"/>
                  </a:moveTo>
                  <a:cubicBezTo>
                    <a:pt x="69359" y="2155"/>
                    <a:pt x="114867" y="92906"/>
                    <a:pt x="109311" y="122275"/>
                  </a:cubicBezTo>
                  <a:cubicBezTo>
                    <a:pt x="103755" y="151644"/>
                    <a:pt x="53748" y="162492"/>
                    <a:pt x="36286" y="176250"/>
                  </a:cubicBezTo>
                  <a:cubicBezTo>
                    <a:pt x="18824" y="190008"/>
                    <a:pt x="10357" y="190538"/>
                    <a:pt x="4536" y="204825"/>
                  </a:cubicBezTo>
                  <a:cubicBezTo>
                    <a:pt x="-1285" y="219112"/>
                    <a:pt x="-491" y="268325"/>
                    <a:pt x="1361" y="261975"/>
                  </a:cubicBezTo>
                  <a:cubicBezTo>
                    <a:pt x="3213" y="255625"/>
                    <a:pt x="-2608" y="192125"/>
                    <a:pt x="15648" y="166725"/>
                  </a:cubicBezTo>
                  <a:cubicBezTo>
                    <a:pt x="33904" y="141325"/>
                    <a:pt x="101373" y="136033"/>
                    <a:pt x="110898" y="109575"/>
                  </a:cubicBezTo>
                  <a:cubicBezTo>
                    <a:pt x="120423" y="83117"/>
                    <a:pt x="69887" y="-2079"/>
                    <a:pt x="69623" y="3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A56621AF-DB55-42D1-B4E2-5EF130324B0F}"/>
                </a:ext>
              </a:extLst>
            </p:cNvPr>
            <p:cNvSpPr/>
            <p:nvPr/>
          </p:nvSpPr>
          <p:spPr>
            <a:xfrm>
              <a:off x="5060054" y="2697091"/>
              <a:ext cx="163744" cy="154647"/>
            </a:xfrm>
            <a:custGeom>
              <a:avLst/>
              <a:gdLst>
                <a:gd name="connsiteX0" fmla="*/ 896 w 163744"/>
                <a:gd name="connsiteY0" fmla="*/ 72 h 154647"/>
                <a:gd name="connsiteX1" fmla="*/ 23121 w 163744"/>
                <a:gd name="connsiteY1" fmla="*/ 92147 h 154647"/>
                <a:gd name="connsiteX2" fmla="*/ 124721 w 163744"/>
                <a:gd name="connsiteY2" fmla="*/ 147709 h 154647"/>
                <a:gd name="connsiteX3" fmla="*/ 162821 w 163744"/>
                <a:gd name="connsiteY3" fmla="*/ 149297 h 154647"/>
                <a:gd name="connsiteX4" fmla="*/ 91384 w 163744"/>
                <a:gd name="connsiteY4" fmla="*/ 149297 h 154647"/>
                <a:gd name="connsiteX5" fmla="*/ 42171 w 163744"/>
                <a:gd name="connsiteY5" fmla="*/ 77859 h 154647"/>
                <a:gd name="connsiteX6" fmla="*/ 896 w 163744"/>
                <a:gd name="connsiteY6" fmla="*/ 72 h 15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4" h="154647">
                  <a:moveTo>
                    <a:pt x="896" y="72"/>
                  </a:moveTo>
                  <a:cubicBezTo>
                    <a:pt x="-2279" y="2453"/>
                    <a:pt x="2484" y="67541"/>
                    <a:pt x="23121" y="92147"/>
                  </a:cubicBezTo>
                  <a:cubicBezTo>
                    <a:pt x="43758" y="116753"/>
                    <a:pt x="101438" y="138184"/>
                    <a:pt x="124721" y="147709"/>
                  </a:cubicBezTo>
                  <a:cubicBezTo>
                    <a:pt x="148004" y="157234"/>
                    <a:pt x="168377" y="149032"/>
                    <a:pt x="162821" y="149297"/>
                  </a:cubicBezTo>
                  <a:cubicBezTo>
                    <a:pt x="157265" y="149562"/>
                    <a:pt x="111492" y="161203"/>
                    <a:pt x="91384" y="149297"/>
                  </a:cubicBezTo>
                  <a:cubicBezTo>
                    <a:pt x="71276" y="137391"/>
                    <a:pt x="56194" y="101142"/>
                    <a:pt x="42171" y="77859"/>
                  </a:cubicBezTo>
                  <a:cubicBezTo>
                    <a:pt x="28148" y="54576"/>
                    <a:pt x="4071" y="-2309"/>
                    <a:pt x="896" y="7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E7D45867-2A35-4192-8D9F-AA467959206E}"/>
                </a:ext>
              </a:extLst>
            </p:cNvPr>
            <p:cNvSpPr/>
            <p:nvPr/>
          </p:nvSpPr>
          <p:spPr>
            <a:xfrm>
              <a:off x="5008359" y="2623412"/>
              <a:ext cx="130429" cy="278163"/>
            </a:xfrm>
            <a:custGeom>
              <a:avLst/>
              <a:gdLst>
                <a:gd name="connsiteX0" fmla="*/ 98629 w 130429"/>
                <a:gd name="connsiteY0" fmla="*/ 726 h 278163"/>
                <a:gd name="connsiteX1" fmla="*/ 22429 w 130429"/>
                <a:gd name="connsiteY1" fmla="*/ 94388 h 278163"/>
                <a:gd name="connsiteX2" fmla="*/ 25604 w 130429"/>
                <a:gd name="connsiteY2" fmla="*/ 213451 h 278163"/>
                <a:gd name="connsiteX3" fmla="*/ 65291 w 130429"/>
                <a:gd name="connsiteY3" fmla="*/ 276951 h 278163"/>
                <a:gd name="connsiteX4" fmla="*/ 130379 w 130429"/>
                <a:gd name="connsiteY4" fmla="*/ 256313 h 278163"/>
                <a:gd name="connsiteX5" fmla="*/ 54179 w 130429"/>
                <a:gd name="connsiteY5" fmla="*/ 270601 h 278163"/>
                <a:gd name="connsiteX6" fmla="*/ 16079 w 130429"/>
                <a:gd name="connsiteY6" fmla="*/ 197576 h 278163"/>
                <a:gd name="connsiteX7" fmla="*/ 1791 w 130429"/>
                <a:gd name="connsiteY7" fmla="*/ 132488 h 278163"/>
                <a:gd name="connsiteX8" fmla="*/ 54179 w 130429"/>
                <a:gd name="connsiteY8" fmla="*/ 54701 h 278163"/>
                <a:gd name="connsiteX9" fmla="*/ 98629 w 130429"/>
                <a:gd name="connsiteY9" fmla="*/ 726 h 27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29" h="278163">
                  <a:moveTo>
                    <a:pt x="98629" y="726"/>
                  </a:moveTo>
                  <a:cubicBezTo>
                    <a:pt x="93337" y="7340"/>
                    <a:pt x="34600" y="58934"/>
                    <a:pt x="22429" y="94388"/>
                  </a:cubicBezTo>
                  <a:cubicBezTo>
                    <a:pt x="10258" y="129842"/>
                    <a:pt x="18460" y="183024"/>
                    <a:pt x="25604" y="213451"/>
                  </a:cubicBezTo>
                  <a:cubicBezTo>
                    <a:pt x="32748" y="243878"/>
                    <a:pt x="47829" y="269807"/>
                    <a:pt x="65291" y="276951"/>
                  </a:cubicBezTo>
                  <a:cubicBezTo>
                    <a:pt x="82753" y="284095"/>
                    <a:pt x="132231" y="257371"/>
                    <a:pt x="130379" y="256313"/>
                  </a:cubicBezTo>
                  <a:cubicBezTo>
                    <a:pt x="128527" y="255255"/>
                    <a:pt x="73229" y="280390"/>
                    <a:pt x="54179" y="270601"/>
                  </a:cubicBezTo>
                  <a:cubicBezTo>
                    <a:pt x="35129" y="260812"/>
                    <a:pt x="24810" y="220595"/>
                    <a:pt x="16079" y="197576"/>
                  </a:cubicBezTo>
                  <a:cubicBezTo>
                    <a:pt x="7348" y="174557"/>
                    <a:pt x="-4559" y="156300"/>
                    <a:pt x="1791" y="132488"/>
                  </a:cubicBezTo>
                  <a:cubicBezTo>
                    <a:pt x="8141" y="108676"/>
                    <a:pt x="39362" y="75074"/>
                    <a:pt x="54179" y="54701"/>
                  </a:cubicBezTo>
                  <a:cubicBezTo>
                    <a:pt x="68996" y="34328"/>
                    <a:pt x="103921" y="-5888"/>
                    <a:pt x="98629" y="72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E5089AF3-A004-463E-A4E0-859DECD6257F}"/>
                </a:ext>
              </a:extLst>
            </p:cNvPr>
            <p:cNvSpPr/>
            <p:nvPr/>
          </p:nvSpPr>
          <p:spPr>
            <a:xfrm>
              <a:off x="4756331" y="2801929"/>
              <a:ext cx="60350" cy="324754"/>
            </a:xfrm>
            <a:custGeom>
              <a:avLst/>
              <a:gdLst>
                <a:gd name="connsiteX0" fmla="*/ 60144 w 60350"/>
                <a:gd name="connsiteY0" fmla="*/ 9 h 324754"/>
                <a:gd name="connsiteX1" fmla="*/ 23632 w 60350"/>
                <a:gd name="connsiteY1" fmla="*/ 136534 h 324754"/>
                <a:gd name="connsiteX2" fmla="*/ 28394 w 60350"/>
                <a:gd name="connsiteY2" fmla="*/ 323859 h 324754"/>
                <a:gd name="connsiteX3" fmla="*/ 4582 w 60350"/>
                <a:gd name="connsiteY3" fmla="*/ 204796 h 324754"/>
                <a:gd name="connsiteX4" fmla="*/ 4582 w 60350"/>
                <a:gd name="connsiteY4" fmla="*/ 142884 h 324754"/>
                <a:gd name="connsiteX5" fmla="*/ 60144 w 60350"/>
                <a:gd name="connsiteY5" fmla="*/ 9 h 3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50" h="324754">
                  <a:moveTo>
                    <a:pt x="60144" y="9"/>
                  </a:moveTo>
                  <a:cubicBezTo>
                    <a:pt x="63319" y="-1049"/>
                    <a:pt x="28924" y="82559"/>
                    <a:pt x="23632" y="136534"/>
                  </a:cubicBezTo>
                  <a:cubicBezTo>
                    <a:pt x="18340" y="190509"/>
                    <a:pt x="31569" y="312482"/>
                    <a:pt x="28394" y="323859"/>
                  </a:cubicBezTo>
                  <a:cubicBezTo>
                    <a:pt x="25219" y="335236"/>
                    <a:pt x="8551" y="234958"/>
                    <a:pt x="4582" y="204796"/>
                  </a:cubicBezTo>
                  <a:cubicBezTo>
                    <a:pt x="613" y="174634"/>
                    <a:pt x="-3355" y="175692"/>
                    <a:pt x="4582" y="142884"/>
                  </a:cubicBezTo>
                  <a:cubicBezTo>
                    <a:pt x="12519" y="110076"/>
                    <a:pt x="56969" y="1067"/>
                    <a:pt x="60144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4C5B51B4-358F-467E-8287-CE764822741D}"/>
                </a:ext>
              </a:extLst>
            </p:cNvPr>
            <p:cNvSpPr/>
            <p:nvPr/>
          </p:nvSpPr>
          <p:spPr>
            <a:xfrm>
              <a:off x="4903728" y="2845232"/>
              <a:ext cx="96903" cy="490773"/>
            </a:xfrm>
            <a:custGeom>
              <a:avLst/>
              <a:gdLst>
                <a:gd name="connsiteX0" fmla="*/ 96897 w 96903"/>
                <a:gd name="connsiteY0" fmla="*/ 1156 h 490773"/>
                <a:gd name="connsiteX1" fmla="*/ 12760 w 96903"/>
                <a:gd name="connsiteY1" fmla="*/ 72593 h 490773"/>
                <a:gd name="connsiteX2" fmla="*/ 4822 w 96903"/>
                <a:gd name="connsiteY2" fmla="*/ 177368 h 490773"/>
                <a:gd name="connsiteX3" fmla="*/ 27047 w 96903"/>
                <a:gd name="connsiteY3" fmla="*/ 258331 h 490773"/>
                <a:gd name="connsiteX4" fmla="*/ 38160 w 96903"/>
                <a:gd name="connsiteY4" fmla="*/ 350406 h 490773"/>
                <a:gd name="connsiteX5" fmla="*/ 14347 w 96903"/>
                <a:gd name="connsiteY5" fmla="*/ 413906 h 490773"/>
                <a:gd name="connsiteX6" fmla="*/ 22285 w 96903"/>
                <a:gd name="connsiteY6" fmla="*/ 482168 h 490773"/>
                <a:gd name="connsiteX7" fmla="*/ 4822 w 96903"/>
                <a:gd name="connsiteY7" fmla="*/ 204356 h 490773"/>
                <a:gd name="connsiteX8" fmla="*/ 7997 w 96903"/>
                <a:gd name="connsiteY8" fmla="*/ 129743 h 490773"/>
                <a:gd name="connsiteX9" fmla="*/ 96897 w 96903"/>
                <a:gd name="connsiteY9" fmla="*/ 1156 h 4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3" h="490773">
                  <a:moveTo>
                    <a:pt x="96897" y="1156"/>
                  </a:moveTo>
                  <a:cubicBezTo>
                    <a:pt x="97691" y="-8369"/>
                    <a:pt x="28106" y="43224"/>
                    <a:pt x="12760" y="72593"/>
                  </a:cubicBezTo>
                  <a:cubicBezTo>
                    <a:pt x="-2586" y="101962"/>
                    <a:pt x="2441" y="146412"/>
                    <a:pt x="4822" y="177368"/>
                  </a:cubicBezTo>
                  <a:cubicBezTo>
                    <a:pt x="7203" y="208324"/>
                    <a:pt x="21491" y="229491"/>
                    <a:pt x="27047" y="258331"/>
                  </a:cubicBezTo>
                  <a:cubicBezTo>
                    <a:pt x="32603" y="287171"/>
                    <a:pt x="40277" y="324477"/>
                    <a:pt x="38160" y="350406"/>
                  </a:cubicBezTo>
                  <a:cubicBezTo>
                    <a:pt x="36043" y="376335"/>
                    <a:pt x="16993" y="391946"/>
                    <a:pt x="14347" y="413906"/>
                  </a:cubicBezTo>
                  <a:cubicBezTo>
                    <a:pt x="11701" y="435866"/>
                    <a:pt x="23873" y="517093"/>
                    <a:pt x="22285" y="482168"/>
                  </a:cubicBezTo>
                  <a:cubicBezTo>
                    <a:pt x="20697" y="447243"/>
                    <a:pt x="7203" y="263093"/>
                    <a:pt x="4822" y="204356"/>
                  </a:cubicBezTo>
                  <a:cubicBezTo>
                    <a:pt x="2441" y="145619"/>
                    <a:pt x="-6290" y="163345"/>
                    <a:pt x="7997" y="129743"/>
                  </a:cubicBezTo>
                  <a:cubicBezTo>
                    <a:pt x="22284" y="96141"/>
                    <a:pt x="96103" y="10681"/>
                    <a:pt x="96897" y="115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A39FCD05-8D12-4801-9E35-6174F8D8D01D}"/>
                </a:ext>
              </a:extLst>
            </p:cNvPr>
            <p:cNvSpPr/>
            <p:nvPr/>
          </p:nvSpPr>
          <p:spPr>
            <a:xfrm>
              <a:off x="5389551" y="2743240"/>
              <a:ext cx="438200" cy="140005"/>
            </a:xfrm>
            <a:custGeom>
              <a:avLst/>
              <a:gdLst>
                <a:gd name="connsiteX0" fmla="*/ 12 w 438200"/>
                <a:gd name="connsiteY0" fmla="*/ 84098 h 140005"/>
                <a:gd name="connsiteX1" fmla="*/ 185749 w 438200"/>
                <a:gd name="connsiteY1" fmla="*/ 49173 h 140005"/>
                <a:gd name="connsiteX2" fmla="*/ 250837 w 438200"/>
                <a:gd name="connsiteY2" fmla="*/ 28535 h 140005"/>
                <a:gd name="connsiteX3" fmla="*/ 323862 w 438200"/>
                <a:gd name="connsiteY3" fmla="*/ 44410 h 140005"/>
                <a:gd name="connsiteX4" fmla="*/ 438162 w 438200"/>
                <a:gd name="connsiteY4" fmla="*/ 139660 h 140005"/>
                <a:gd name="connsiteX5" fmla="*/ 311162 w 438200"/>
                <a:gd name="connsiteY5" fmla="*/ 6310 h 140005"/>
                <a:gd name="connsiteX6" fmla="*/ 195274 w 438200"/>
                <a:gd name="connsiteY6" fmla="*/ 26948 h 140005"/>
                <a:gd name="connsiteX7" fmla="*/ 12 w 438200"/>
                <a:gd name="connsiteY7" fmla="*/ 84098 h 1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200" h="140005">
                  <a:moveTo>
                    <a:pt x="12" y="84098"/>
                  </a:moveTo>
                  <a:cubicBezTo>
                    <a:pt x="-1575" y="87802"/>
                    <a:pt x="143945" y="58433"/>
                    <a:pt x="185749" y="49173"/>
                  </a:cubicBezTo>
                  <a:cubicBezTo>
                    <a:pt x="227553" y="39912"/>
                    <a:pt x="227818" y="29329"/>
                    <a:pt x="250837" y="28535"/>
                  </a:cubicBezTo>
                  <a:cubicBezTo>
                    <a:pt x="273856" y="27741"/>
                    <a:pt x="292641" y="25889"/>
                    <a:pt x="323862" y="44410"/>
                  </a:cubicBezTo>
                  <a:cubicBezTo>
                    <a:pt x="355083" y="62931"/>
                    <a:pt x="440279" y="146010"/>
                    <a:pt x="438162" y="139660"/>
                  </a:cubicBezTo>
                  <a:cubicBezTo>
                    <a:pt x="436045" y="133310"/>
                    <a:pt x="351643" y="25095"/>
                    <a:pt x="311162" y="6310"/>
                  </a:cubicBezTo>
                  <a:cubicBezTo>
                    <a:pt x="270681" y="-12475"/>
                    <a:pt x="246603" y="15571"/>
                    <a:pt x="195274" y="26948"/>
                  </a:cubicBezTo>
                  <a:cubicBezTo>
                    <a:pt x="143945" y="38325"/>
                    <a:pt x="1599" y="80394"/>
                    <a:pt x="12" y="8409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081B6A54-97AD-4B77-8412-A0636B146E12}"/>
                </a:ext>
              </a:extLst>
            </p:cNvPr>
            <p:cNvSpPr/>
            <p:nvPr/>
          </p:nvSpPr>
          <p:spPr>
            <a:xfrm>
              <a:off x="5170450" y="2417763"/>
              <a:ext cx="203374" cy="286837"/>
            </a:xfrm>
            <a:custGeom>
              <a:avLst/>
              <a:gdLst>
                <a:gd name="connsiteX0" fmla="*/ 203238 w 203374"/>
                <a:gd name="connsiteY0" fmla="*/ 0 h 286837"/>
                <a:gd name="connsiteX1" fmla="*/ 122275 w 203374"/>
                <a:gd name="connsiteY1" fmla="*/ 127000 h 286837"/>
                <a:gd name="connsiteX2" fmla="*/ 196888 w 203374"/>
                <a:gd name="connsiteY2" fmla="*/ 146050 h 286837"/>
                <a:gd name="connsiteX3" fmla="*/ 101638 w 203374"/>
                <a:gd name="connsiteY3" fmla="*/ 173037 h 286837"/>
                <a:gd name="connsiteX4" fmla="*/ 39725 w 203374"/>
                <a:gd name="connsiteY4" fmla="*/ 238125 h 286837"/>
                <a:gd name="connsiteX5" fmla="*/ 3213 w 203374"/>
                <a:gd name="connsiteY5" fmla="*/ 284162 h 286837"/>
                <a:gd name="connsiteX6" fmla="*/ 122275 w 203374"/>
                <a:gd name="connsiteY6" fmla="*/ 157162 h 286837"/>
                <a:gd name="connsiteX7" fmla="*/ 112750 w 203374"/>
                <a:gd name="connsiteY7" fmla="*/ 141287 h 286837"/>
                <a:gd name="connsiteX8" fmla="*/ 98463 w 203374"/>
                <a:gd name="connsiteY8" fmla="*/ 127000 h 286837"/>
                <a:gd name="connsiteX9" fmla="*/ 203238 w 203374"/>
                <a:gd name="connsiteY9" fmla="*/ 0 h 2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374" h="286837">
                  <a:moveTo>
                    <a:pt x="203238" y="0"/>
                  </a:moveTo>
                  <a:cubicBezTo>
                    <a:pt x="207207" y="0"/>
                    <a:pt x="123333" y="102658"/>
                    <a:pt x="122275" y="127000"/>
                  </a:cubicBezTo>
                  <a:cubicBezTo>
                    <a:pt x="121217" y="151342"/>
                    <a:pt x="200327" y="138377"/>
                    <a:pt x="196888" y="146050"/>
                  </a:cubicBezTo>
                  <a:cubicBezTo>
                    <a:pt x="193449" y="153723"/>
                    <a:pt x="127832" y="157691"/>
                    <a:pt x="101638" y="173037"/>
                  </a:cubicBezTo>
                  <a:cubicBezTo>
                    <a:pt x="75444" y="188383"/>
                    <a:pt x="56129" y="219604"/>
                    <a:pt x="39725" y="238125"/>
                  </a:cubicBezTo>
                  <a:cubicBezTo>
                    <a:pt x="23321" y="256646"/>
                    <a:pt x="-10545" y="297656"/>
                    <a:pt x="3213" y="284162"/>
                  </a:cubicBezTo>
                  <a:cubicBezTo>
                    <a:pt x="16971" y="270668"/>
                    <a:pt x="104019" y="180975"/>
                    <a:pt x="122275" y="157162"/>
                  </a:cubicBezTo>
                  <a:cubicBezTo>
                    <a:pt x="140531" y="133350"/>
                    <a:pt x="116719" y="146314"/>
                    <a:pt x="112750" y="141287"/>
                  </a:cubicBezTo>
                  <a:cubicBezTo>
                    <a:pt x="108781" y="136260"/>
                    <a:pt x="79942" y="146844"/>
                    <a:pt x="98463" y="127000"/>
                  </a:cubicBezTo>
                  <a:cubicBezTo>
                    <a:pt x="116984" y="107156"/>
                    <a:pt x="199269" y="0"/>
                    <a:pt x="20323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F0ED4568-FDBB-4DB4-8ED3-855235B87677}"/>
                </a:ext>
              </a:extLst>
            </p:cNvPr>
            <p:cNvSpPr/>
            <p:nvPr/>
          </p:nvSpPr>
          <p:spPr>
            <a:xfrm>
              <a:off x="5268472" y="2571553"/>
              <a:ext cx="384645" cy="120847"/>
            </a:xfrm>
            <a:custGeom>
              <a:avLst/>
              <a:gdLst>
                <a:gd name="connsiteX0" fmla="*/ 384616 w 384645"/>
                <a:gd name="connsiteY0" fmla="*/ 197 h 120847"/>
                <a:gd name="connsiteX1" fmla="*/ 294128 w 384645"/>
                <a:gd name="connsiteY1" fmla="*/ 82747 h 120847"/>
                <a:gd name="connsiteX2" fmla="*/ 209991 w 384645"/>
                <a:gd name="connsiteY2" fmla="*/ 93860 h 120847"/>
                <a:gd name="connsiteX3" fmla="*/ 160778 w 384645"/>
                <a:gd name="connsiteY3" fmla="*/ 14485 h 120847"/>
                <a:gd name="connsiteX4" fmla="*/ 135378 w 384645"/>
                <a:gd name="connsiteY4" fmla="*/ 103385 h 120847"/>
                <a:gd name="connsiteX5" fmla="*/ 14728 w 384645"/>
                <a:gd name="connsiteY5" fmla="*/ 117672 h 120847"/>
                <a:gd name="connsiteX6" fmla="*/ 2028 w 384645"/>
                <a:gd name="connsiteY6" fmla="*/ 120847 h 120847"/>
                <a:gd name="connsiteX7" fmla="*/ 133791 w 384645"/>
                <a:gd name="connsiteY7" fmla="*/ 82747 h 120847"/>
                <a:gd name="connsiteX8" fmla="*/ 156016 w 384645"/>
                <a:gd name="connsiteY8" fmla="*/ 16072 h 120847"/>
                <a:gd name="connsiteX9" fmla="*/ 233803 w 384645"/>
                <a:gd name="connsiteY9" fmla="*/ 87510 h 120847"/>
                <a:gd name="connsiteX10" fmla="*/ 284603 w 384645"/>
                <a:gd name="connsiteY10" fmla="*/ 60522 h 120847"/>
                <a:gd name="connsiteX11" fmla="*/ 384616 w 384645"/>
                <a:gd name="connsiteY11" fmla="*/ 197 h 12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645" h="120847">
                  <a:moveTo>
                    <a:pt x="384616" y="197"/>
                  </a:moveTo>
                  <a:cubicBezTo>
                    <a:pt x="386203" y="3901"/>
                    <a:pt x="323232" y="67137"/>
                    <a:pt x="294128" y="82747"/>
                  </a:cubicBezTo>
                  <a:cubicBezTo>
                    <a:pt x="265024" y="98358"/>
                    <a:pt x="232216" y="105237"/>
                    <a:pt x="209991" y="93860"/>
                  </a:cubicBezTo>
                  <a:cubicBezTo>
                    <a:pt x="187766" y="82483"/>
                    <a:pt x="173213" y="12898"/>
                    <a:pt x="160778" y="14485"/>
                  </a:cubicBezTo>
                  <a:cubicBezTo>
                    <a:pt x="148343" y="16072"/>
                    <a:pt x="159720" y="86187"/>
                    <a:pt x="135378" y="103385"/>
                  </a:cubicBezTo>
                  <a:cubicBezTo>
                    <a:pt x="111036" y="120583"/>
                    <a:pt x="36953" y="114762"/>
                    <a:pt x="14728" y="117672"/>
                  </a:cubicBezTo>
                  <a:cubicBezTo>
                    <a:pt x="-7497" y="120582"/>
                    <a:pt x="2028" y="120847"/>
                    <a:pt x="2028" y="120847"/>
                  </a:cubicBezTo>
                  <a:cubicBezTo>
                    <a:pt x="21872" y="115026"/>
                    <a:pt x="108126" y="100209"/>
                    <a:pt x="133791" y="82747"/>
                  </a:cubicBezTo>
                  <a:cubicBezTo>
                    <a:pt x="159456" y="65285"/>
                    <a:pt x="139347" y="15278"/>
                    <a:pt x="156016" y="16072"/>
                  </a:cubicBezTo>
                  <a:cubicBezTo>
                    <a:pt x="172685" y="16866"/>
                    <a:pt x="212372" y="80102"/>
                    <a:pt x="233803" y="87510"/>
                  </a:cubicBezTo>
                  <a:cubicBezTo>
                    <a:pt x="255234" y="94918"/>
                    <a:pt x="259468" y="75074"/>
                    <a:pt x="284603" y="60522"/>
                  </a:cubicBezTo>
                  <a:cubicBezTo>
                    <a:pt x="309738" y="45970"/>
                    <a:pt x="383029" y="-3507"/>
                    <a:pt x="384616" y="19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213DA42F-C165-453D-9F96-A4C79E808E42}"/>
                </a:ext>
              </a:extLst>
            </p:cNvPr>
            <p:cNvSpPr/>
            <p:nvPr/>
          </p:nvSpPr>
          <p:spPr>
            <a:xfrm>
              <a:off x="5099047" y="2733674"/>
              <a:ext cx="294044" cy="143453"/>
            </a:xfrm>
            <a:custGeom>
              <a:avLst/>
              <a:gdLst>
                <a:gd name="connsiteX0" fmla="*/ 293691 w 294044"/>
                <a:gd name="connsiteY0" fmla="*/ 1 h 143453"/>
                <a:gd name="connsiteX1" fmla="*/ 152403 w 294044"/>
                <a:gd name="connsiteY1" fmla="*/ 42864 h 143453"/>
                <a:gd name="connsiteX2" fmla="*/ 168278 w 294044"/>
                <a:gd name="connsiteY2" fmla="*/ 107951 h 143453"/>
                <a:gd name="connsiteX3" fmla="*/ 3 w 294044"/>
                <a:gd name="connsiteY3" fmla="*/ 142876 h 143453"/>
                <a:gd name="connsiteX4" fmla="*/ 163516 w 294044"/>
                <a:gd name="connsiteY4" fmla="*/ 80964 h 143453"/>
                <a:gd name="connsiteX5" fmla="*/ 104778 w 294044"/>
                <a:gd name="connsiteY5" fmla="*/ 41276 h 143453"/>
                <a:gd name="connsiteX6" fmla="*/ 293691 w 294044"/>
                <a:gd name="connsiteY6" fmla="*/ 1 h 1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044" h="143453">
                  <a:moveTo>
                    <a:pt x="293691" y="1"/>
                  </a:moveTo>
                  <a:cubicBezTo>
                    <a:pt x="301628" y="266"/>
                    <a:pt x="173305" y="24872"/>
                    <a:pt x="152403" y="42864"/>
                  </a:cubicBezTo>
                  <a:cubicBezTo>
                    <a:pt x="131501" y="60856"/>
                    <a:pt x="193678" y="91282"/>
                    <a:pt x="168278" y="107951"/>
                  </a:cubicBezTo>
                  <a:cubicBezTo>
                    <a:pt x="142878" y="124620"/>
                    <a:pt x="797" y="147374"/>
                    <a:pt x="3" y="142876"/>
                  </a:cubicBezTo>
                  <a:cubicBezTo>
                    <a:pt x="-791" y="138378"/>
                    <a:pt x="146054" y="97897"/>
                    <a:pt x="163516" y="80964"/>
                  </a:cubicBezTo>
                  <a:cubicBezTo>
                    <a:pt x="180978" y="64031"/>
                    <a:pt x="85199" y="54770"/>
                    <a:pt x="104778" y="41276"/>
                  </a:cubicBezTo>
                  <a:cubicBezTo>
                    <a:pt x="124357" y="27782"/>
                    <a:pt x="285754" y="-264"/>
                    <a:pt x="293691" y="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67EEDA19-FD1D-4D70-9FAC-F75D12F1D0E6}"/>
                </a:ext>
              </a:extLst>
            </p:cNvPr>
            <p:cNvSpPr/>
            <p:nvPr/>
          </p:nvSpPr>
          <p:spPr>
            <a:xfrm>
              <a:off x="5184215" y="2809657"/>
              <a:ext cx="205357" cy="200716"/>
            </a:xfrm>
            <a:custGeom>
              <a:avLst/>
              <a:gdLst>
                <a:gd name="connsiteX0" fmla="*/ 205348 w 205357"/>
                <a:gd name="connsiteY0" fmla="*/ 218 h 200716"/>
                <a:gd name="connsiteX1" fmla="*/ 167248 w 205357"/>
                <a:gd name="connsiteY1" fmla="*/ 117693 h 200716"/>
                <a:gd name="connsiteX2" fmla="*/ 43423 w 205357"/>
                <a:gd name="connsiteY2" fmla="*/ 178018 h 200716"/>
                <a:gd name="connsiteX3" fmla="*/ 6910 w 205357"/>
                <a:gd name="connsiteY3" fmla="*/ 195481 h 200716"/>
                <a:gd name="connsiteX4" fmla="*/ 168835 w 205357"/>
                <a:gd name="connsiteY4" fmla="*/ 90706 h 200716"/>
                <a:gd name="connsiteX5" fmla="*/ 205348 w 205357"/>
                <a:gd name="connsiteY5" fmla="*/ 218 h 2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357" h="200716">
                  <a:moveTo>
                    <a:pt x="205348" y="218"/>
                  </a:moveTo>
                  <a:cubicBezTo>
                    <a:pt x="205084" y="4716"/>
                    <a:pt x="194235" y="88060"/>
                    <a:pt x="167248" y="117693"/>
                  </a:cubicBezTo>
                  <a:cubicBezTo>
                    <a:pt x="140260" y="147326"/>
                    <a:pt x="43423" y="178018"/>
                    <a:pt x="43423" y="178018"/>
                  </a:cubicBezTo>
                  <a:cubicBezTo>
                    <a:pt x="16700" y="190983"/>
                    <a:pt x="-13992" y="210033"/>
                    <a:pt x="6910" y="195481"/>
                  </a:cubicBezTo>
                  <a:cubicBezTo>
                    <a:pt x="27812" y="180929"/>
                    <a:pt x="137349" y="119546"/>
                    <a:pt x="168835" y="90706"/>
                  </a:cubicBezTo>
                  <a:cubicBezTo>
                    <a:pt x="200320" y="61866"/>
                    <a:pt x="205612" y="-4280"/>
                    <a:pt x="205348" y="2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55BFB2E3-DEEF-405B-95A4-F700C1554080}"/>
                </a:ext>
              </a:extLst>
            </p:cNvPr>
            <p:cNvSpPr/>
            <p:nvPr/>
          </p:nvSpPr>
          <p:spPr>
            <a:xfrm>
              <a:off x="5173701" y="3195756"/>
              <a:ext cx="306350" cy="197485"/>
            </a:xfrm>
            <a:custGeom>
              <a:avLst/>
              <a:gdLst>
                <a:gd name="connsiteX0" fmla="*/ 306349 w 306350"/>
                <a:gd name="connsiteY0" fmla="*/ 3057 h 197485"/>
                <a:gd name="connsiteX1" fmla="*/ 168237 w 306350"/>
                <a:gd name="connsiteY1" fmla="*/ 20519 h 197485"/>
                <a:gd name="connsiteX2" fmla="*/ 106324 w 306350"/>
                <a:gd name="connsiteY2" fmla="*/ 141169 h 197485"/>
                <a:gd name="connsiteX3" fmla="*/ 33299 w 306350"/>
                <a:gd name="connsiteY3" fmla="*/ 191969 h 197485"/>
                <a:gd name="connsiteX4" fmla="*/ 6312 w 306350"/>
                <a:gd name="connsiteY4" fmla="*/ 188794 h 197485"/>
                <a:gd name="connsiteX5" fmla="*/ 149187 w 306350"/>
                <a:gd name="connsiteY5" fmla="*/ 126882 h 197485"/>
                <a:gd name="connsiteX6" fmla="*/ 171412 w 306350"/>
                <a:gd name="connsiteY6" fmla="*/ 53857 h 197485"/>
                <a:gd name="connsiteX7" fmla="*/ 306349 w 306350"/>
                <a:gd name="connsiteY7" fmla="*/ 3057 h 1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50" h="197485">
                  <a:moveTo>
                    <a:pt x="306349" y="3057"/>
                  </a:moveTo>
                  <a:cubicBezTo>
                    <a:pt x="305820" y="-2499"/>
                    <a:pt x="201574" y="-2500"/>
                    <a:pt x="168237" y="20519"/>
                  </a:cubicBezTo>
                  <a:cubicBezTo>
                    <a:pt x="134900" y="43538"/>
                    <a:pt x="128814" y="112594"/>
                    <a:pt x="106324" y="141169"/>
                  </a:cubicBezTo>
                  <a:cubicBezTo>
                    <a:pt x="83834" y="169744"/>
                    <a:pt x="49968" y="184032"/>
                    <a:pt x="33299" y="191969"/>
                  </a:cubicBezTo>
                  <a:cubicBezTo>
                    <a:pt x="16630" y="199906"/>
                    <a:pt x="-13003" y="199642"/>
                    <a:pt x="6312" y="188794"/>
                  </a:cubicBezTo>
                  <a:cubicBezTo>
                    <a:pt x="25627" y="177946"/>
                    <a:pt x="121670" y="149372"/>
                    <a:pt x="149187" y="126882"/>
                  </a:cubicBezTo>
                  <a:cubicBezTo>
                    <a:pt x="176704" y="104393"/>
                    <a:pt x="147864" y="75553"/>
                    <a:pt x="171412" y="53857"/>
                  </a:cubicBezTo>
                  <a:cubicBezTo>
                    <a:pt x="194960" y="32161"/>
                    <a:pt x="306878" y="8613"/>
                    <a:pt x="306349" y="305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C0F6ACE8-0BC6-4B1E-9498-059EAEAF4992}"/>
                </a:ext>
              </a:extLst>
            </p:cNvPr>
            <p:cNvSpPr/>
            <p:nvPr/>
          </p:nvSpPr>
          <p:spPr>
            <a:xfrm>
              <a:off x="5244535" y="2965165"/>
              <a:ext cx="94279" cy="154283"/>
            </a:xfrm>
            <a:custGeom>
              <a:avLst/>
              <a:gdLst>
                <a:gd name="connsiteX0" fmla="*/ 94228 w 94279"/>
                <a:gd name="connsiteY0" fmla="*/ 285 h 154283"/>
                <a:gd name="connsiteX1" fmla="*/ 21203 w 94279"/>
                <a:gd name="connsiteY1" fmla="*/ 84423 h 154283"/>
                <a:gd name="connsiteX2" fmla="*/ 29140 w 94279"/>
                <a:gd name="connsiteY2" fmla="*/ 154273 h 154283"/>
                <a:gd name="connsiteX3" fmla="*/ 2153 w 94279"/>
                <a:gd name="connsiteY3" fmla="*/ 79660 h 154283"/>
                <a:gd name="connsiteX4" fmla="*/ 8503 w 94279"/>
                <a:gd name="connsiteY4" fmla="*/ 57435 h 154283"/>
                <a:gd name="connsiteX5" fmla="*/ 94228 w 94279"/>
                <a:gd name="connsiteY5" fmla="*/ 285 h 15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79" h="154283">
                  <a:moveTo>
                    <a:pt x="94228" y="285"/>
                  </a:moveTo>
                  <a:cubicBezTo>
                    <a:pt x="96345" y="4783"/>
                    <a:pt x="32051" y="58758"/>
                    <a:pt x="21203" y="84423"/>
                  </a:cubicBezTo>
                  <a:cubicBezTo>
                    <a:pt x="10355" y="110088"/>
                    <a:pt x="32315" y="155067"/>
                    <a:pt x="29140" y="154273"/>
                  </a:cubicBezTo>
                  <a:cubicBezTo>
                    <a:pt x="25965" y="153479"/>
                    <a:pt x="5592" y="95800"/>
                    <a:pt x="2153" y="79660"/>
                  </a:cubicBezTo>
                  <a:cubicBezTo>
                    <a:pt x="-1286" y="63520"/>
                    <a:pt x="-1551" y="69077"/>
                    <a:pt x="8503" y="57435"/>
                  </a:cubicBezTo>
                  <a:cubicBezTo>
                    <a:pt x="18557" y="45793"/>
                    <a:pt x="92111" y="-4213"/>
                    <a:pt x="94228" y="28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BF1E52FA-484C-44E5-AF9A-ED364EEB4FBC}"/>
                </a:ext>
              </a:extLst>
            </p:cNvPr>
            <p:cNvSpPr/>
            <p:nvPr/>
          </p:nvSpPr>
          <p:spPr>
            <a:xfrm>
              <a:off x="5204740" y="2990768"/>
              <a:ext cx="108725" cy="244777"/>
            </a:xfrm>
            <a:custGeom>
              <a:avLst/>
              <a:gdLst>
                <a:gd name="connsiteX0" fmla="*/ 10198 w 108725"/>
                <a:gd name="connsiteY0" fmla="*/ 82 h 244777"/>
                <a:gd name="connsiteX1" fmla="*/ 16548 w 108725"/>
                <a:gd name="connsiteY1" fmla="*/ 138195 h 244777"/>
                <a:gd name="connsiteX2" fmla="*/ 64173 w 108725"/>
                <a:gd name="connsiteY2" fmla="*/ 182645 h 244777"/>
                <a:gd name="connsiteX3" fmla="*/ 108623 w 108725"/>
                <a:gd name="connsiteY3" fmla="*/ 244557 h 244777"/>
                <a:gd name="connsiteX4" fmla="*/ 51473 w 108725"/>
                <a:gd name="connsiteY4" fmla="*/ 200107 h 244777"/>
                <a:gd name="connsiteX5" fmla="*/ 2260 w 108725"/>
                <a:gd name="connsiteY5" fmla="*/ 119145 h 244777"/>
                <a:gd name="connsiteX6" fmla="*/ 10198 w 108725"/>
                <a:gd name="connsiteY6" fmla="*/ 82 h 2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25" h="244777">
                  <a:moveTo>
                    <a:pt x="10198" y="82"/>
                  </a:moveTo>
                  <a:cubicBezTo>
                    <a:pt x="12579" y="3257"/>
                    <a:pt x="7552" y="107768"/>
                    <a:pt x="16548" y="138195"/>
                  </a:cubicBezTo>
                  <a:cubicBezTo>
                    <a:pt x="25544" y="168622"/>
                    <a:pt x="48827" y="164918"/>
                    <a:pt x="64173" y="182645"/>
                  </a:cubicBezTo>
                  <a:cubicBezTo>
                    <a:pt x="79519" y="200372"/>
                    <a:pt x="110740" y="241647"/>
                    <a:pt x="108623" y="244557"/>
                  </a:cubicBezTo>
                  <a:cubicBezTo>
                    <a:pt x="106506" y="247467"/>
                    <a:pt x="69200" y="221009"/>
                    <a:pt x="51473" y="200107"/>
                  </a:cubicBezTo>
                  <a:cubicBezTo>
                    <a:pt x="33746" y="179205"/>
                    <a:pt x="9668" y="151688"/>
                    <a:pt x="2260" y="119145"/>
                  </a:cubicBezTo>
                  <a:cubicBezTo>
                    <a:pt x="-5148" y="86602"/>
                    <a:pt x="7817" y="-3093"/>
                    <a:pt x="10198" y="8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E8FAE161-1C95-43C9-BA01-6674DC820DCE}"/>
                </a:ext>
              </a:extLst>
            </p:cNvPr>
            <p:cNvSpPr/>
            <p:nvPr/>
          </p:nvSpPr>
          <p:spPr>
            <a:xfrm>
              <a:off x="5075978" y="2967660"/>
              <a:ext cx="149570" cy="257179"/>
            </a:xfrm>
            <a:custGeom>
              <a:avLst/>
              <a:gdLst>
                <a:gd name="connsiteX0" fmla="*/ 67522 w 149570"/>
                <a:gd name="connsiteY0" fmla="*/ 965 h 257179"/>
                <a:gd name="connsiteX1" fmla="*/ 16722 w 149570"/>
                <a:gd name="connsiteY1" fmla="*/ 135903 h 257179"/>
                <a:gd name="connsiteX2" fmla="*/ 148485 w 149570"/>
                <a:gd name="connsiteY2" fmla="*/ 254965 h 257179"/>
                <a:gd name="connsiteX3" fmla="*/ 75460 w 149570"/>
                <a:gd name="connsiteY3" fmla="*/ 210515 h 257179"/>
                <a:gd name="connsiteX4" fmla="*/ 5610 w 149570"/>
                <a:gd name="connsiteY4" fmla="*/ 174003 h 257179"/>
                <a:gd name="connsiteX5" fmla="*/ 27835 w 149570"/>
                <a:gd name="connsiteY5" fmla="*/ 210515 h 257179"/>
                <a:gd name="connsiteX6" fmla="*/ 16722 w 149570"/>
                <a:gd name="connsiteY6" fmla="*/ 153365 h 257179"/>
                <a:gd name="connsiteX7" fmla="*/ 5610 w 149570"/>
                <a:gd name="connsiteY7" fmla="*/ 134315 h 257179"/>
                <a:gd name="connsiteX8" fmla="*/ 5610 w 149570"/>
                <a:gd name="connsiteY8" fmla="*/ 78753 h 257179"/>
                <a:gd name="connsiteX9" fmla="*/ 67522 w 149570"/>
                <a:gd name="connsiteY9" fmla="*/ 965 h 2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570" h="257179">
                  <a:moveTo>
                    <a:pt x="67522" y="965"/>
                  </a:moveTo>
                  <a:cubicBezTo>
                    <a:pt x="69374" y="10490"/>
                    <a:pt x="3228" y="93570"/>
                    <a:pt x="16722" y="135903"/>
                  </a:cubicBezTo>
                  <a:cubicBezTo>
                    <a:pt x="30216" y="178236"/>
                    <a:pt x="138695" y="242530"/>
                    <a:pt x="148485" y="254965"/>
                  </a:cubicBezTo>
                  <a:cubicBezTo>
                    <a:pt x="158275" y="267400"/>
                    <a:pt x="99273" y="224009"/>
                    <a:pt x="75460" y="210515"/>
                  </a:cubicBezTo>
                  <a:cubicBezTo>
                    <a:pt x="51647" y="197021"/>
                    <a:pt x="13547" y="174003"/>
                    <a:pt x="5610" y="174003"/>
                  </a:cubicBezTo>
                  <a:cubicBezTo>
                    <a:pt x="-2327" y="174003"/>
                    <a:pt x="25983" y="213955"/>
                    <a:pt x="27835" y="210515"/>
                  </a:cubicBezTo>
                  <a:cubicBezTo>
                    <a:pt x="29687" y="207075"/>
                    <a:pt x="20426" y="166065"/>
                    <a:pt x="16722" y="153365"/>
                  </a:cubicBezTo>
                  <a:cubicBezTo>
                    <a:pt x="13018" y="140665"/>
                    <a:pt x="7462" y="146750"/>
                    <a:pt x="5610" y="134315"/>
                  </a:cubicBezTo>
                  <a:cubicBezTo>
                    <a:pt x="3758" y="121880"/>
                    <a:pt x="-6032" y="102566"/>
                    <a:pt x="5610" y="78753"/>
                  </a:cubicBezTo>
                  <a:cubicBezTo>
                    <a:pt x="17252" y="54940"/>
                    <a:pt x="65670" y="-8560"/>
                    <a:pt x="67522" y="9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F5044825-4E8B-4628-88DC-6648DE206EB1}"/>
                </a:ext>
              </a:extLst>
            </p:cNvPr>
            <p:cNvSpPr/>
            <p:nvPr/>
          </p:nvSpPr>
          <p:spPr>
            <a:xfrm>
              <a:off x="5072485" y="1574686"/>
              <a:ext cx="360487" cy="275294"/>
            </a:xfrm>
            <a:custGeom>
              <a:avLst/>
              <a:gdLst>
                <a:gd name="connsiteX0" fmla="*/ 85303 w 360487"/>
                <a:gd name="connsiteY0" fmla="*/ 274752 h 275294"/>
                <a:gd name="connsiteX1" fmla="*/ 28153 w 360487"/>
                <a:gd name="connsiteY1" fmla="*/ 189027 h 275294"/>
                <a:gd name="connsiteX2" fmla="*/ 1165 w 360487"/>
                <a:gd name="connsiteY2" fmla="*/ 169977 h 275294"/>
                <a:gd name="connsiteX3" fmla="*/ 64665 w 360487"/>
                <a:gd name="connsiteY3" fmla="*/ 85839 h 275294"/>
                <a:gd name="connsiteX4" fmla="*/ 71015 w 360487"/>
                <a:gd name="connsiteY4" fmla="*/ 30277 h 275294"/>
                <a:gd name="connsiteX5" fmla="*/ 174203 w 360487"/>
                <a:gd name="connsiteY5" fmla="*/ 114 h 275294"/>
                <a:gd name="connsiteX6" fmla="*/ 323428 w 360487"/>
                <a:gd name="connsiteY6" fmla="*/ 20752 h 275294"/>
                <a:gd name="connsiteX7" fmla="*/ 355178 w 360487"/>
                <a:gd name="connsiteY7" fmla="*/ 41389 h 275294"/>
                <a:gd name="connsiteX8" fmla="*/ 237703 w 360487"/>
                <a:gd name="connsiteY8" fmla="*/ 12814 h 275294"/>
                <a:gd name="connsiteX9" fmla="*/ 113878 w 360487"/>
                <a:gd name="connsiteY9" fmla="*/ 23927 h 275294"/>
                <a:gd name="connsiteX10" fmla="*/ 93240 w 360487"/>
                <a:gd name="connsiteY10" fmla="*/ 62027 h 275294"/>
                <a:gd name="connsiteX11" fmla="*/ 37678 w 360487"/>
                <a:gd name="connsiteY11" fmla="*/ 142989 h 275294"/>
                <a:gd name="connsiteX12" fmla="*/ 85303 w 360487"/>
                <a:gd name="connsiteY12" fmla="*/ 274752 h 27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487" h="275294">
                  <a:moveTo>
                    <a:pt x="85303" y="274752"/>
                  </a:moveTo>
                  <a:cubicBezTo>
                    <a:pt x="83716" y="282425"/>
                    <a:pt x="42176" y="206489"/>
                    <a:pt x="28153" y="189027"/>
                  </a:cubicBezTo>
                  <a:cubicBezTo>
                    <a:pt x="14130" y="171565"/>
                    <a:pt x="-4920" y="187175"/>
                    <a:pt x="1165" y="169977"/>
                  </a:cubicBezTo>
                  <a:cubicBezTo>
                    <a:pt x="7250" y="152779"/>
                    <a:pt x="53023" y="109122"/>
                    <a:pt x="64665" y="85839"/>
                  </a:cubicBezTo>
                  <a:cubicBezTo>
                    <a:pt x="76307" y="62556"/>
                    <a:pt x="52759" y="44565"/>
                    <a:pt x="71015" y="30277"/>
                  </a:cubicBezTo>
                  <a:cubicBezTo>
                    <a:pt x="89271" y="15989"/>
                    <a:pt x="132134" y="1701"/>
                    <a:pt x="174203" y="114"/>
                  </a:cubicBezTo>
                  <a:cubicBezTo>
                    <a:pt x="216272" y="-1473"/>
                    <a:pt x="293266" y="13873"/>
                    <a:pt x="323428" y="20752"/>
                  </a:cubicBezTo>
                  <a:cubicBezTo>
                    <a:pt x="353590" y="27631"/>
                    <a:pt x="369465" y="42712"/>
                    <a:pt x="355178" y="41389"/>
                  </a:cubicBezTo>
                  <a:cubicBezTo>
                    <a:pt x="340891" y="40066"/>
                    <a:pt x="277920" y="15724"/>
                    <a:pt x="237703" y="12814"/>
                  </a:cubicBezTo>
                  <a:cubicBezTo>
                    <a:pt x="197486" y="9904"/>
                    <a:pt x="137955" y="15725"/>
                    <a:pt x="113878" y="23927"/>
                  </a:cubicBezTo>
                  <a:cubicBezTo>
                    <a:pt x="89801" y="32129"/>
                    <a:pt x="105940" y="42183"/>
                    <a:pt x="93240" y="62027"/>
                  </a:cubicBezTo>
                  <a:cubicBezTo>
                    <a:pt x="80540" y="81871"/>
                    <a:pt x="41117" y="110445"/>
                    <a:pt x="37678" y="142989"/>
                  </a:cubicBezTo>
                  <a:cubicBezTo>
                    <a:pt x="34238" y="175533"/>
                    <a:pt x="86890" y="267079"/>
                    <a:pt x="85303" y="2747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CD129455-7A7E-4986-AE83-8C947928A6CD}"/>
                </a:ext>
              </a:extLst>
            </p:cNvPr>
            <p:cNvSpPr/>
            <p:nvPr/>
          </p:nvSpPr>
          <p:spPr>
            <a:xfrm>
              <a:off x="5235928" y="1641440"/>
              <a:ext cx="135699" cy="123929"/>
            </a:xfrm>
            <a:custGeom>
              <a:avLst/>
              <a:gdLst>
                <a:gd name="connsiteX0" fmla="*/ 134585 w 135699"/>
                <a:gd name="connsiteY0" fmla="*/ 3210 h 123929"/>
                <a:gd name="connsiteX1" fmla="*/ 23460 w 135699"/>
                <a:gd name="connsiteY1" fmla="*/ 79410 h 123929"/>
                <a:gd name="connsiteX2" fmla="*/ 1235 w 135699"/>
                <a:gd name="connsiteY2" fmla="*/ 123860 h 123929"/>
                <a:gd name="connsiteX3" fmla="*/ 10760 w 135699"/>
                <a:gd name="connsiteY3" fmla="*/ 69885 h 123929"/>
                <a:gd name="connsiteX4" fmla="*/ 75847 w 135699"/>
                <a:gd name="connsiteY4" fmla="*/ 20673 h 123929"/>
                <a:gd name="connsiteX5" fmla="*/ 134585 w 135699"/>
                <a:gd name="connsiteY5" fmla="*/ 3210 h 12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99" h="123929">
                  <a:moveTo>
                    <a:pt x="134585" y="3210"/>
                  </a:moveTo>
                  <a:cubicBezTo>
                    <a:pt x="125854" y="12999"/>
                    <a:pt x="45685" y="59302"/>
                    <a:pt x="23460" y="79410"/>
                  </a:cubicBezTo>
                  <a:cubicBezTo>
                    <a:pt x="1235" y="99518"/>
                    <a:pt x="3352" y="125448"/>
                    <a:pt x="1235" y="123860"/>
                  </a:cubicBezTo>
                  <a:cubicBezTo>
                    <a:pt x="-882" y="122272"/>
                    <a:pt x="-1675" y="87083"/>
                    <a:pt x="10760" y="69885"/>
                  </a:cubicBezTo>
                  <a:cubicBezTo>
                    <a:pt x="23195" y="52687"/>
                    <a:pt x="53093" y="33373"/>
                    <a:pt x="75847" y="20673"/>
                  </a:cubicBezTo>
                  <a:cubicBezTo>
                    <a:pt x="98601" y="7973"/>
                    <a:pt x="143316" y="-6579"/>
                    <a:pt x="134585" y="32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7FBE53A9-61D7-4330-AC5E-5719953B3839}"/>
                </a:ext>
              </a:extLst>
            </p:cNvPr>
            <p:cNvSpPr/>
            <p:nvPr/>
          </p:nvSpPr>
          <p:spPr>
            <a:xfrm>
              <a:off x="5166323" y="1627179"/>
              <a:ext cx="58312" cy="131783"/>
            </a:xfrm>
            <a:custGeom>
              <a:avLst/>
              <a:gdLst>
                <a:gd name="connsiteX0" fmla="*/ 58140 w 58312"/>
                <a:gd name="connsiteY0" fmla="*/ 9 h 131783"/>
                <a:gd name="connsiteX1" fmla="*/ 990 w 58312"/>
                <a:gd name="connsiteY1" fmla="*/ 74621 h 131783"/>
                <a:gd name="connsiteX2" fmla="*/ 21627 w 58312"/>
                <a:gd name="connsiteY2" fmla="*/ 131771 h 131783"/>
                <a:gd name="connsiteX3" fmla="*/ 18452 w 58312"/>
                <a:gd name="connsiteY3" fmla="*/ 69859 h 131783"/>
                <a:gd name="connsiteX4" fmla="*/ 58140 w 58312"/>
                <a:gd name="connsiteY4" fmla="*/ 9 h 13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12" h="131783">
                  <a:moveTo>
                    <a:pt x="58140" y="9"/>
                  </a:moveTo>
                  <a:cubicBezTo>
                    <a:pt x="55230" y="803"/>
                    <a:pt x="7075" y="52661"/>
                    <a:pt x="990" y="74621"/>
                  </a:cubicBezTo>
                  <a:cubicBezTo>
                    <a:pt x="-5095" y="96581"/>
                    <a:pt x="18717" y="132565"/>
                    <a:pt x="21627" y="131771"/>
                  </a:cubicBezTo>
                  <a:cubicBezTo>
                    <a:pt x="24537" y="130977"/>
                    <a:pt x="10514" y="92084"/>
                    <a:pt x="18452" y="69859"/>
                  </a:cubicBezTo>
                  <a:cubicBezTo>
                    <a:pt x="26389" y="47634"/>
                    <a:pt x="61050" y="-785"/>
                    <a:pt x="58140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C1FCB3D-A7FF-4173-AD72-D7F8D1BE4393}"/>
                </a:ext>
              </a:extLst>
            </p:cNvPr>
            <p:cNvSpPr/>
            <p:nvPr/>
          </p:nvSpPr>
          <p:spPr>
            <a:xfrm>
              <a:off x="5418138" y="1602037"/>
              <a:ext cx="324658" cy="122002"/>
            </a:xfrm>
            <a:custGeom>
              <a:avLst/>
              <a:gdLst>
                <a:gd name="connsiteX0" fmla="*/ 0 w 324658"/>
                <a:gd name="connsiteY0" fmla="*/ 10863 h 122002"/>
                <a:gd name="connsiteX1" fmla="*/ 177800 w 324658"/>
                <a:gd name="connsiteY1" fmla="*/ 15626 h 122002"/>
                <a:gd name="connsiteX2" fmla="*/ 242887 w 324658"/>
                <a:gd name="connsiteY2" fmla="*/ 6101 h 122002"/>
                <a:gd name="connsiteX3" fmla="*/ 323850 w 324658"/>
                <a:gd name="connsiteY3" fmla="*/ 121988 h 122002"/>
                <a:gd name="connsiteX4" fmla="*/ 274637 w 324658"/>
                <a:gd name="connsiteY4" fmla="*/ 14038 h 122002"/>
                <a:gd name="connsiteX5" fmla="*/ 123825 w 324658"/>
                <a:gd name="connsiteY5" fmla="*/ 15626 h 122002"/>
                <a:gd name="connsiteX6" fmla="*/ 0 w 324658"/>
                <a:gd name="connsiteY6" fmla="*/ 10863 h 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658" h="122002">
                  <a:moveTo>
                    <a:pt x="0" y="10863"/>
                  </a:moveTo>
                  <a:cubicBezTo>
                    <a:pt x="8996" y="10863"/>
                    <a:pt x="137319" y="16420"/>
                    <a:pt x="177800" y="15626"/>
                  </a:cubicBezTo>
                  <a:cubicBezTo>
                    <a:pt x="218281" y="14832"/>
                    <a:pt x="218545" y="-11626"/>
                    <a:pt x="242887" y="6101"/>
                  </a:cubicBezTo>
                  <a:cubicBezTo>
                    <a:pt x="267229" y="23828"/>
                    <a:pt x="318558" y="120665"/>
                    <a:pt x="323850" y="121988"/>
                  </a:cubicBezTo>
                  <a:cubicBezTo>
                    <a:pt x="329142" y="123311"/>
                    <a:pt x="307975" y="31765"/>
                    <a:pt x="274637" y="14038"/>
                  </a:cubicBezTo>
                  <a:cubicBezTo>
                    <a:pt x="241300" y="-3689"/>
                    <a:pt x="169069" y="17213"/>
                    <a:pt x="123825" y="15626"/>
                  </a:cubicBezTo>
                  <a:lnTo>
                    <a:pt x="0" y="10863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63164178-7EA2-4EC3-803A-3BFCB8DB1D3C}"/>
                </a:ext>
              </a:extLst>
            </p:cNvPr>
            <p:cNvSpPr/>
            <p:nvPr/>
          </p:nvSpPr>
          <p:spPr>
            <a:xfrm>
              <a:off x="5381363" y="1673078"/>
              <a:ext cx="32146" cy="128903"/>
            </a:xfrm>
            <a:custGeom>
              <a:avLst/>
              <a:gdLst>
                <a:gd name="connsiteX0" fmla="*/ 1850 w 32146"/>
                <a:gd name="connsiteY0" fmla="*/ 147 h 128903"/>
                <a:gd name="connsiteX1" fmla="*/ 16137 w 32146"/>
                <a:gd name="connsiteY1" fmla="*/ 74760 h 128903"/>
                <a:gd name="connsiteX2" fmla="*/ 262 w 32146"/>
                <a:gd name="connsiteY2" fmla="*/ 128735 h 128903"/>
                <a:gd name="connsiteX3" fmla="*/ 32012 w 32146"/>
                <a:gd name="connsiteY3" fmla="*/ 57297 h 128903"/>
                <a:gd name="connsiteX4" fmla="*/ 1850 w 32146"/>
                <a:gd name="connsiteY4" fmla="*/ 147 h 12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6" h="128903">
                  <a:moveTo>
                    <a:pt x="1850" y="147"/>
                  </a:moveTo>
                  <a:cubicBezTo>
                    <a:pt x="-796" y="3057"/>
                    <a:pt x="16402" y="53329"/>
                    <a:pt x="16137" y="74760"/>
                  </a:cubicBezTo>
                  <a:cubicBezTo>
                    <a:pt x="15872" y="96191"/>
                    <a:pt x="-2384" y="131645"/>
                    <a:pt x="262" y="128735"/>
                  </a:cubicBezTo>
                  <a:cubicBezTo>
                    <a:pt x="2908" y="125825"/>
                    <a:pt x="29631" y="76347"/>
                    <a:pt x="32012" y="57297"/>
                  </a:cubicBezTo>
                  <a:cubicBezTo>
                    <a:pt x="34393" y="38247"/>
                    <a:pt x="4496" y="-2763"/>
                    <a:pt x="1850" y="14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66D04897-37E9-49FD-A1DE-428EEB0DC2E8}"/>
                </a:ext>
              </a:extLst>
            </p:cNvPr>
            <p:cNvSpPr/>
            <p:nvPr/>
          </p:nvSpPr>
          <p:spPr>
            <a:xfrm>
              <a:off x="5763970" y="1614289"/>
              <a:ext cx="67040" cy="162275"/>
            </a:xfrm>
            <a:custGeom>
              <a:avLst/>
              <a:gdLst>
                <a:gd name="connsiteX0" fmla="*/ 6593 w 67040"/>
                <a:gd name="connsiteY0" fmla="*/ 199 h 162275"/>
                <a:gd name="connsiteX1" fmla="*/ 43105 w 67040"/>
                <a:gd name="connsiteY1" fmla="*/ 82749 h 162275"/>
                <a:gd name="connsiteX2" fmla="*/ 243 w 67040"/>
                <a:gd name="connsiteY2" fmla="*/ 162124 h 162275"/>
                <a:gd name="connsiteX3" fmla="*/ 66918 w 67040"/>
                <a:gd name="connsiteY3" fmla="*/ 62111 h 162275"/>
                <a:gd name="connsiteX4" fmla="*/ 6593 w 67040"/>
                <a:gd name="connsiteY4" fmla="*/ 199 h 16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40" h="162275">
                  <a:moveTo>
                    <a:pt x="6593" y="199"/>
                  </a:moveTo>
                  <a:cubicBezTo>
                    <a:pt x="2624" y="3639"/>
                    <a:pt x="44163" y="55762"/>
                    <a:pt x="43105" y="82749"/>
                  </a:cubicBezTo>
                  <a:cubicBezTo>
                    <a:pt x="42047" y="109736"/>
                    <a:pt x="-3726" y="165564"/>
                    <a:pt x="243" y="162124"/>
                  </a:cubicBezTo>
                  <a:cubicBezTo>
                    <a:pt x="4212" y="158684"/>
                    <a:pt x="63743" y="85659"/>
                    <a:pt x="66918" y="62111"/>
                  </a:cubicBezTo>
                  <a:cubicBezTo>
                    <a:pt x="70093" y="38563"/>
                    <a:pt x="10562" y="-3241"/>
                    <a:pt x="6593" y="1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CE3AD398-BAF9-4695-94D6-AC50BA450B63}"/>
                </a:ext>
              </a:extLst>
            </p:cNvPr>
            <p:cNvSpPr/>
            <p:nvPr/>
          </p:nvSpPr>
          <p:spPr>
            <a:xfrm>
              <a:off x="5684556" y="1600694"/>
              <a:ext cx="299004" cy="260599"/>
            </a:xfrm>
            <a:custGeom>
              <a:avLst/>
              <a:gdLst>
                <a:gd name="connsiteX0" fmla="*/ 6632 w 299004"/>
                <a:gd name="connsiteY0" fmla="*/ 16969 h 260599"/>
                <a:gd name="connsiteX1" fmla="*/ 70132 w 299004"/>
                <a:gd name="connsiteY1" fmla="*/ 26494 h 260599"/>
                <a:gd name="connsiteX2" fmla="*/ 241582 w 299004"/>
                <a:gd name="connsiteY2" fmla="*/ 26494 h 260599"/>
                <a:gd name="connsiteX3" fmla="*/ 266982 w 299004"/>
                <a:gd name="connsiteY3" fmla="*/ 104281 h 260599"/>
                <a:gd name="connsiteX4" fmla="*/ 298732 w 299004"/>
                <a:gd name="connsiteY4" fmla="*/ 259856 h 260599"/>
                <a:gd name="connsiteX5" fmla="*/ 247932 w 299004"/>
                <a:gd name="connsiteY5" fmla="*/ 34431 h 260599"/>
                <a:gd name="connsiteX6" fmla="*/ 217769 w 299004"/>
                <a:gd name="connsiteY6" fmla="*/ 1094 h 260599"/>
                <a:gd name="connsiteX7" fmla="*/ 6632 w 299004"/>
                <a:gd name="connsiteY7" fmla="*/ 16969 h 26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04" h="260599">
                  <a:moveTo>
                    <a:pt x="6632" y="16969"/>
                  </a:moveTo>
                  <a:cubicBezTo>
                    <a:pt x="-17974" y="21202"/>
                    <a:pt x="30974" y="24907"/>
                    <a:pt x="70132" y="26494"/>
                  </a:cubicBezTo>
                  <a:cubicBezTo>
                    <a:pt x="109290" y="28081"/>
                    <a:pt x="208774" y="13530"/>
                    <a:pt x="241582" y="26494"/>
                  </a:cubicBezTo>
                  <a:cubicBezTo>
                    <a:pt x="274390" y="39458"/>
                    <a:pt x="257457" y="65387"/>
                    <a:pt x="266982" y="104281"/>
                  </a:cubicBezTo>
                  <a:cubicBezTo>
                    <a:pt x="276507" y="143175"/>
                    <a:pt x="301907" y="271498"/>
                    <a:pt x="298732" y="259856"/>
                  </a:cubicBezTo>
                  <a:cubicBezTo>
                    <a:pt x="295557" y="248214"/>
                    <a:pt x="261426" y="77558"/>
                    <a:pt x="247932" y="34431"/>
                  </a:cubicBezTo>
                  <a:cubicBezTo>
                    <a:pt x="234438" y="-8696"/>
                    <a:pt x="255605" y="6650"/>
                    <a:pt x="217769" y="1094"/>
                  </a:cubicBezTo>
                  <a:cubicBezTo>
                    <a:pt x="179934" y="-4462"/>
                    <a:pt x="31238" y="12736"/>
                    <a:pt x="6632" y="1696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288BAA97-D534-4223-AF37-91D240B2C52A}"/>
                </a:ext>
              </a:extLst>
            </p:cNvPr>
            <p:cNvSpPr/>
            <p:nvPr/>
          </p:nvSpPr>
          <p:spPr>
            <a:xfrm>
              <a:off x="5467309" y="2366941"/>
              <a:ext cx="385680" cy="163319"/>
            </a:xfrm>
            <a:custGeom>
              <a:avLst/>
              <a:gdLst>
                <a:gd name="connsiteX0" fmla="*/ 41 w 385680"/>
                <a:gd name="connsiteY0" fmla="*/ 22 h 163319"/>
                <a:gd name="connsiteX1" fmla="*/ 177841 w 385680"/>
                <a:gd name="connsiteY1" fmla="*/ 38122 h 163319"/>
                <a:gd name="connsiteX2" fmla="*/ 255629 w 385680"/>
                <a:gd name="connsiteY2" fmla="*/ 98447 h 163319"/>
                <a:gd name="connsiteX3" fmla="*/ 384216 w 385680"/>
                <a:gd name="connsiteY3" fmla="*/ 161947 h 163319"/>
                <a:gd name="connsiteX4" fmla="*/ 163554 w 385680"/>
                <a:gd name="connsiteY4" fmla="*/ 34947 h 163319"/>
                <a:gd name="connsiteX5" fmla="*/ 41 w 385680"/>
                <a:gd name="connsiteY5" fmla="*/ 22 h 1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680" h="163319">
                  <a:moveTo>
                    <a:pt x="41" y="22"/>
                  </a:moveTo>
                  <a:cubicBezTo>
                    <a:pt x="2422" y="551"/>
                    <a:pt x="135243" y="21718"/>
                    <a:pt x="177841" y="38122"/>
                  </a:cubicBezTo>
                  <a:cubicBezTo>
                    <a:pt x="220439" y="54526"/>
                    <a:pt x="221233" y="77810"/>
                    <a:pt x="255629" y="98447"/>
                  </a:cubicBezTo>
                  <a:cubicBezTo>
                    <a:pt x="290025" y="119084"/>
                    <a:pt x="399562" y="172530"/>
                    <a:pt x="384216" y="161947"/>
                  </a:cubicBezTo>
                  <a:cubicBezTo>
                    <a:pt x="368870" y="151364"/>
                    <a:pt x="228112" y="61670"/>
                    <a:pt x="163554" y="34947"/>
                  </a:cubicBezTo>
                  <a:cubicBezTo>
                    <a:pt x="98996" y="8224"/>
                    <a:pt x="-2340" y="-507"/>
                    <a:pt x="41" y="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EF7BD1BA-7607-4608-9235-7EB83C014DEA}"/>
                </a:ext>
              </a:extLst>
            </p:cNvPr>
            <p:cNvSpPr/>
            <p:nvPr/>
          </p:nvSpPr>
          <p:spPr>
            <a:xfrm>
              <a:off x="6071126" y="1777723"/>
              <a:ext cx="592367" cy="142135"/>
            </a:xfrm>
            <a:custGeom>
              <a:avLst/>
              <a:gdLst>
                <a:gd name="connsiteX0" fmla="*/ 10587 w 592367"/>
                <a:gd name="connsiteY0" fmla="*/ 138390 h 142135"/>
                <a:gd name="connsiteX1" fmla="*/ 55037 w 592367"/>
                <a:gd name="connsiteY1" fmla="*/ 103465 h 142135"/>
                <a:gd name="connsiteX2" fmla="*/ 205849 w 592367"/>
                <a:gd name="connsiteY2" fmla="*/ 8215 h 142135"/>
                <a:gd name="connsiteX3" fmla="*/ 413812 w 592367"/>
                <a:gd name="connsiteY3" fmla="*/ 5040 h 142135"/>
                <a:gd name="connsiteX4" fmla="*/ 588437 w 592367"/>
                <a:gd name="connsiteY4" fmla="*/ 3452 h 142135"/>
                <a:gd name="connsiteX5" fmla="*/ 239187 w 592367"/>
                <a:gd name="connsiteY5" fmla="*/ 20915 h 142135"/>
                <a:gd name="connsiteX6" fmla="*/ 10587 w 592367"/>
                <a:gd name="connsiteY6" fmla="*/ 138390 h 1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367" h="142135">
                  <a:moveTo>
                    <a:pt x="10587" y="138390"/>
                  </a:moveTo>
                  <a:cubicBezTo>
                    <a:pt x="-20105" y="152148"/>
                    <a:pt x="22493" y="125161"/>
                    <a:pt x="55037" y="103465"/>
                  </a:cubicBezTo>
                  <a:cubicBezTo>
                    <a:pt x="87581" y="81769"/>
                    <a:pt x="146053" y="24619"/>
                    <a:pt x="205849" y="8215"/>
                  </a:cubicBezTo>
                  <a:cubicBezTo>
                    <a:pt x="265645" y="-8189"/>
                    <a:pt x="413812" y="5040"/>
                    <a:pt x="413812" y="5040"/>
                  </a:cubicBezTo>
                  <a:cubicBezTo>
                    <a:pt x="477577" y="4246"/>
                    <a:pt x="617541" y="806"/>
                    <a:pt x="588437" y="3452"/>
                  </a:cubicBezTo>
                  <a:cubicBezTo>
                    <a:pt x="559333" y="6098"/>
                    <a:pt x="334172" y="542"/>
                    <a:pt x="239187" y="20915"/>
                  </a:cubicBezTo>
                  <a:cubicBezTo>
                    <a:pt x="144202" y="41288"/>
                    <a:pt x="41279" y="124632"/>
                    <a:pt x="10587" y="13839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A45DEF99-59A7-40EB-AE33-E79923F1CEAE}"/>
                </a:ext>
              </a:extLst>
            </p:cNvPr>
            <p:cNvSpPr/>
            <p:nvPr/>
          </p:nvSpPr>
          <p:spPr>
            <a:xfrm>
              <a:off x="6048070" y="1737960"/>
              <a:ext cx="648741" cy="189321"/>
            </a:xfrm>
            <a:custGeom>
              <a:avLst/>
              <a:gdLst>
                <a:gd name="connsiteX0" fmla="*/ 648005 w 648741"/>
                <a:gd name="connsiteY0" fmla="*/ 5115 h 189321"/>
                <a:gd name="connsiteX1" fmla="*/ 209855 w 648741"/>
                <a:gd name="connsiteY1" fmla="*/ 3528 h 189321"/>
                <a:gd name="connsiteX2" fmla="*/ 157468 w 648741"/>
                <a:gd name="connsiteY2" fmla="*/ 51153 h 189321"/>
                <a:gd name="connsiteX3" fmla="*/ 305 w 648741"/>
                <a:gd name="connsiteY3" fmla="*/ 189265 h 189321"/>
                <a:gd name="connsiteX4" fmla="*/ 201918 w 648741"/>
                <a:gd name="connsiteY4" fmla="*/ 33690 h 189321"/>
                <a:gd name="connsiteX5" fmla="*/ 311455 w 648741"/>
                <a:gd name="connsiteY5" fmla="*/ 17815 h 189321"/>
                <a:gd name="connsiteX6" fmla="*/ 648005 w 648741"/>
                <a:gd name="connsiteY6" fmla="*/ 5115 h 18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41" h="189321">
                  <a:moveTo>
                    <a:pt x="648005" y="5115"/>
                  </a:moveTo>
                  <a:cubicBezTo>
                    <a:pt x="631072" y="2734"/>
                    <a:pt x="291611" y="-4145"/>
                    <a:pt x="209855" y="3528"/>
                  </a:cubicBezTo>
                  <a:cubicBezTo>
                    <a:pt x="128099" y="11201"/>
                    <a:pt x="157468" y="51153"/>
                    <a:pt x="157468" y="51153"/>
                  </a:cubicBezTo>
                  <a:cubicBezTo>
                    <a:pt x="122543" y="82109"/>
                    <a:pt x="-7103" y="192176"/>
                    <a:pt x="305" y="189265"/>
                  </a:cubicBezTo>
                  <a:cubicBezTo>
                    <a:pt x="7713" y="186355"/>
                    <a:pt x="150060" y="62265"/>
                    <a:pt x="201918" y="33690"/>
                  </a:cubicBezTo>
                  <a:cubicBezTo>
                    <a:pt x="253776" y="5115"/>
                    <a:pt x="237901" y="23371"/>
                    <a:pt x="311455" y="17815"/>
                  </a:cubicBezTo>
                  <a:cubicBezTo>
                    <a:pt x="385009" y="12259"/>
                    <a:pt x="664938" y="7496"/>
                    <a:pt x="648005" y="511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BB18A4DE-CFC4-4C66-A134-1A457AC4C891}"/>
                </a:ext>
              </a:extLst>
            </p:cNvPr>
            <p:cNvSpPr/>
            <p:nvPr/>
          </p:nvSpPr>
          <p:spPr>
            <a:xfrm>
              <a:off x="6056917" y="1635095"/>
              <a:ext cx="637659" cy="83229"/>
            </a:xfrm>
            <a:custGeom>
              <a:avLst/>
              <a:gdLst>
                <a:gd name="connsiteX0" fmla="*/ 983 w 637659"/>
                <a:gd name="connsiteY0" fmla="*/ 60355 h 83229"/>
                <a:gd name="connsiteX1" fmla="*/ 142271 w 637659"/>
                <a:gd name="connsiteY1" fmla="*/ 6380 h 83229"/>
                <a:gd name="connsiteX2" fmla="*/ 159733 w 637659"/>
                <a:gd name="connsiteY2" fmla="*/ 61943 h 83229"/>
                <a:gd name="connsiteX3" fmla="*/ 377221 w 637659"/>
                <a:gd name="connsiteY3" fmla="*/ 14318 h 83229"/>
                <a:gd name="connsiteX4" fmla="*/ 389921 w 637659"/>
                <a:gd name="connsiteY4" fmla="*/ 49243 h 83229"/>
                <a:gd name="connsiteX5" fmla="*/ 570896 w 637659"/>
                <a:gd name="connsiteY5" fmla="*/ 55593 h 83229"/>
                <a:gd name="connsiteX6" fmla="*/ 637571 w 637659"/>
                <a:gd name="connsiteY6" fmla="*/ 79405 h 83229"/>
                <a:gd name="connsiteX7" fmla="*/ 559783 w 637659"/>
                <a:gd name="connsiteY7" fmla="*/ 82580 h 83229"/>
                <a:gd name="connsiteX8" fmla="*/ 369283 w 637659"/>
                <a:gd name="connsiteY8" fmla="*/ 73055 h 83229"/>
                <a:gd name="connsiteX9" fmla="*/ 240696 w 637659"/>
                <a:gd name="connsiteY9" fmla="*/ 63530 h 83229"/>
                <a:gd name="connsiteX10" fmla="*/ 142271 w 637659"/>
                <a:gd name="connsiteY10" fmla="*/ 36543 h 83229"/>
                <a:gd name="connsiteX11" fmla="*/ 81946 w 637659"/>
                <a:gd name="connsiteY11" fmla="*/ 30 h 83229"/>
                <a:gd name="connsiteX12" fmla="*/ 983 w 637659"/>
                <a:gd name="connsiteY12" fmla="*/ 60355 h 8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659" h="83229">
                  <a:moveTo>
                    <a:pt x="983" y="60355"/>
                  </a:moveTo>
                  <a:cubicBezTo>
                    <a:pt x="11037" y="61413"/>
                    <a:pt x="115813" y="6115"/>
                    <a:pt x="142271" y="6380"/>
                  </a:cubicBezTo>
                  <a:cubicBezTo>
                    <a:pt x="168729" y="6645"/>
                    <a:pt x="120575" y="60620"/>
                    <a:pt x="159733" y="61943"/>
                  </a:cubicBezTo>
                  <a:cubicBezTo>
                    <a:pt x="198891" y="63266"/>
                    <a:pt x="338856" y="16435"/>
                    <a:pt x="377221" y="14318"/>
                  </a:cubicBezTo>
                  <a:cubicBezTo>
                    <a:pt x="415586" y="12201"/>
                    <a:pt x="357642" y="42364"/>
                    <a:pt x="389921" y="49243"/>
                  </a:cubicBezTo>
                  <a:cubicBezTo>
                    <a:pt x="422200" y="56122"/>
                    <a:pt x="529621" y="50566"/>
                    <a:pt x="570896" y="55593"/>
                  </a:cubicBezTo>
                  <a:cubicBezTo>
                    <a:pt x="612171" y="60620"/>
                    <a:pt x="639423" y="74907"/>
                    <a:pt x="637571" y="79405"/>
                  </a:cubicBezTo>
                  <a:cubicBezTo>
                    <a:pt x="635719" y="83903"/>
                    <a:pt x="604498" y="83638"/>
                    <a:pt x="559783" y="82580"/>
                  </a:cubicBezTo>
                  <a:cubicBezTo>
                    <a:pt x="515068" y="81522"/>
                    <a:pt x="422464" y="76230"/>
                    <a:pt x="369283" y="73055"/>
                  </a:cubicBezTo>
                  <a:cubicBezTo>
                    <a:pt x="316102" y="69880"/>
                    <a:pt x="278531" y="69615"/>
                    <a:pt x="240696" y="63530"/>
                  </a:cubicBezTo>
                  <a:cubicBezTo>
                    <a:pt x="202861" y="57445"/>
                    <a:pt x="168729" y="47126"/>
                    <a:pt x="142271" y="36543"/>
                  </a:cubicBezTo>
                  <a:cubicBezTo>
                    <a:pt x="115813" y="25960"/>
                    <a:pt x="103113" y="-1028"/>
                    <a:pt x="81946" y="30"/>
                  </a:cubicBezTo>
                  <a:cubicBezTo>
                    <a:pt x="60779" y="1088"/>
                    <a:pt x="-9071" y="59297"/>
                    <a:pt x="983" y="603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6EAFAAE6-0DA6-4F73-9C8F-18DC39B4E279}"/>
                </a:ext>
              </a:extLst>
            </p:cNvPr>
            <p:cNvSpPr/>
            <p:nvPr/>
          </p:nvSpPr>
          <p:spPr>
            <a:xfrm>
              <a:off x="6056388" y="1680660"/>
              <a:ext cx="71376" cy="156497"/>
            </a:xfrm>
            <a:custGeom>
              <a:avLst/>
              <a:gdLst>
                <a:gd name="connsiteX0" fmla="*/ 71362 w 71376"/>
                <a:gd name="connsiteY0" fmla="*/ 503 h 156497"/>
                <a:gd name="connsiteX1" fmla="*/ 1512 w 71376"/>
                <a:gd name="connsiteY1" fmla="*/ 89403 h 156497"/>
                <a:gd name="connsiteX2" fmla="*/ 22150 w 71376"/>
                <a:gd name="connsiteY2" fmla="*/ 156078 h 156497"/>
                <a:gd name="connsiteX3" fmla="*/ 7862 w 71376"/>
                <a:gd name="connsiteY3" fmla="*/ 57653 h 156497"/>
                <a:gd name="connsiteX4" fmla="*/ 71362 w 71376"/>
                <a:gd name="connsiteY4" fmla="*/ 503 h 15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156497">
                  <a:moveTo>
                    <a:pt x="71362" y="503"/>
                  </a:moveTo>
                  <a:cubicBezTo>
                    <a:pt x="70304" y="5794"/>
                    <a:pt x="9714" y="63474"/>
                    <a:pt x="1512" y="89403"/>
                  </a:cubicBezTo>
                  <a:cubicBezTo>
                    <a:pt x="-6690" y="115332"/>
                    <a:pt x="21092" y="161369"/>
                    <a:pt x="22150" y="156078"/>
                  </a:cubicBezTo>
                  <a:cubicBezTo>
                    <a:pt x="23208" y="150787"/>
                    <a:pt x="1248" y="82524"/>
                    <a:pt x="7862" y="57653"/>
                  </a:cubicBezTo>
                  <a:cubicBezTo>
                    <a:pt x="14476" y="32782"/>
                    <a:pt x="72420" y="-4788"/>
                    <a:pt x="71362" y="50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0F7C54CA-9D8F-4C18-A068-D564A7C0DE34}"/>
                </a:ext>
              </a:extLst>
            </p:cNvPr>
            <p:cNvSpPr/>
            <p:nvPr/>
          </p:nvSpPr>
          <p:spPr>
            <a:xfrm>
              <a:off x="6007380" y="1625595"/>
              <a:ext cx="134675" cy="288261"/>
            </a:xfrm>
            <a:custGeom>
              <a:avLst/>
              <a:gdLst>
                <a:gd name="connsiteX0" fmla="*/ 120370 w 134675"/>
                <a:gd name="connsiteY0" fmla="*/ 5 h 288261"/>
                <a:gd name="connsiteX1" fmla="*/ 4483 w 134675"/>
                <a:gd name="connsiteY1" fmla="*/ 128593 h 288261"/>
                <a:gd name="connsiteX2" fmla="*/ 25120 w 134675"/>
                <a:gd name="connsiteY2" fmla="*/ 184155 h 288261"/>
                <a:gd name="connsiteX3" fmla="*/ 37820 w 134675"/>
                <a:gd name="connsiteY3" fmla="*/ 246068 h 288261"/>
                <a:gd name="connsiteX4" fmla="*/ 36233 w 134675"/>
                <a:gd name="connsiteY4" fmla="*/ 287343 h 288261"/>
                <a:gd name="connsiteX5" fmla="*/ 134658 w 134675"/>
                <a:gd name="connsiteY5" fmla="*/ 206380 h 288261"/>
                <a:gd name="connsiteX6" fmla="*/ 44170 w 134675"/>
                <a:gd name="connsiteY6" fmla="*/ 231780 h 288261"/>
                <a:gd name="connsiteX7" fmla="*/ 25120 w 134675"/>
                <a:gd name="connsiteY7" fmla="*/ 123830 h 288261"/>
                <a:gd name="connsiteX8" fmla="*/ 120370 w 134675"/>
                <a:gd name="connsiteY8" fmla="*/ 5 h 2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75" h="288261">
                  <a:moveTo>
                    <a:pt x="120370" y="5"/>
                  </a:moveTo>
                  <a:cubicBezTo>
                    <a:pt x="116931" y="799"/>
                    <a:pt x="20358" y="97901"/>
                    <a:pt x="4483" y="128593"/>
                  </a:cubicBezTo>
                  <a:cubicBezTo>
                    <a:pt x="-11392" y="159285"/>
                    <a:pt x="19564" y="164576"/>
                    <a:pt x="25120" y="184155"/>
                  </a:cubicBezTo>
                  <a:cubicBezTo>
                    <a:pt x="30676" y="203734"/>
                    <a:pt x="35968" y="228870"/>
                    <a:pt x="37820" y="246068"/>
                  </a:cubicBezTo>
                  <a:cubicBezTo>
                    <a:pt x="39672" y="263266"/>
                    <a:pt x="20093" y="293958"/>
                    <a:pt x="36233" y="287343"/>
                  </a:cubicBezTo>
                  <a:cubicBezTo>
                    <a:pt x="52373" y="280728"/>
                    <a:pt x="133335" y="215640"/>
                    <a:pt x="134658" y="206380"/>
                  </a:cubicBezTo>
                  <a:cubicBezTo>
                    <a:pt x="135981" y="197120"/>
                    <a:pt x="62426" y="245538"/>
                    <a:pt x="44170" y="231780"/>
                  </a:cubicBezTo>
                  <a:cubicBezTo>
                    <a:pt x="25914" y="218022"/>
                    <a:pt x="16389" y="156638"/>
                    <a:pt x="25120" y="123830"/>
                  </a:cubicBezTo>
                  <a:cubicBezTo>
                    <a:pt x="33851" y="91022"/>
                    <a:pt x="123809" y="-789"/>
                    <a:pt x="120370" y="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BBB7F746-36D6-4F25-8A58-BFE41B5F0DE8}"/>
                </a:ext>
              </a:extLst>
            </p:cNvPr>
            <p:cNvSpPr/>
            <p:nvPr/>
          </p:nvSpPr>
          <p:spPr>
            <a:xfrm>
              <a:off x="5355527" y="2905054"/>
              <a:ext cx="393327" cy="200096"/>
            </a:xfrm>
            <a:custGeom>
              <a:avLst/>
              <a:gdLst>
                <a:gd name="connsiteX0" fmla="*/ 698 w 393327"/>
                <a:gd name="connsiteY0" fmla="*/ 200096 h 200096"/>
                <a:gd name="connsiteX1" fmla="*/ 81661 w 393327"/>
                <a:gd name="connsiteY1" fmla="*/ 25471 h 200096"/>
                <a:gd name="connsiteX2" fmla="*/ 188023 w 393327"/>
                <a:gd name="connsiteY2" fmla="*/ 3246 h 200096"/>
                <a:gd name="connsiteX3" fmla="*/ 286448 w 393327"/>
                <a:gd name="connsiteY3" fmla="*/ 47696 h 200096"/>
                <a:gd name="connsiteX4" fmla="*/ 392811 w 393327"/>
                <a:gd name="connsiteY4" fmla="*/ 46109 h 200096"/>
                <a:gd name="connsiteX5" fmla="*/ 240411 w 393327"/>
                <a:gd name="connsiteY5" fmla="*/ 36584 h 200096"/>
                <a:gd name="connsiteX6" fmla="*/ 230886 w 393327"/>
                <a:gd name="connsiteY6" fmla="*/ 49284 h 200096"/>
                <a:gd name="connsiteX7" fmla="*/ 246761 w 393327"/>
                <a:gd name="connsiteY7" fmla="*/ 108021 h 200096"/>
                <a:gd name="connsiteX8" fmla="*/ 226123 w 393327"/>
                <a:gd name="connsiteY8" fmla="*/ 22296 h 200096"/>
                <a:gd name="connsiteX9" fmla="*/ 215011 w 393327"/>
                <a:gd name="connsiteY9" fmla="*/ 100084 h 200096"/>
                <a:gd name="connsiteX10" fmla="*/ 181673 w 393327"/>
                <a:gd name="connsiteY10" fmla="*/ 11184 h 200096"/>
                <a:gd name="connsiteX11" fmla="*/ 127698 w 393327"/>
                <a:gd name="connsiteY11" fmla="*/ 27059 h 200096"/>
                <a:gd name="connsiteX12" fmla="*/ 698 w 393327"/>
                <a:gd name="connsiteY12" fmla="*/ 200096 h 20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327" h="200096">
                  <a:moveTo>
                    <a:pt x="698" y="200096"/>
                  </a:moveTo>
                  <a:cubicBezTo>
                    <a:pt x="-6975" y="199831"/>
                    <a:pt x="50440" y="58279"/>
                    <a:pt x="81661" y="25471"/>
                  </a:cubicBezTo>
                  <a:cubicBezTo>
                    <a:pt x="112882" y="-7337"/>
                    <a:pt x="153892" y="-458"/>
                    <a:pt x="188023" y="3246"/>
                  </a:cubicBezTo>
                  <a:cubicBezTo>
                    <a:pt x="222154" y="6950"/>
                    <a:pt x="252317" y="40552"/>
                    <a:pt x="286448" y="47696"/>
                  </a:cubicBezTo>
                  <a:cubicBezTo>
                    <a:pt x="320579" y="54840"/>
                    <a:pt x="400484" y="47961"/>
                    <a:pt x="392811" y="46109"/>
                  </a:cubicBezTo>
                  <a:cubicBezTo>
                    <a:pt x="385138" y="44257"/>
                    <a:pt x="267398" y="36055"/>
                    <a:pt x="240411" y="36584"/>
                  </a:cubicBezTo>
                  <a:cubicBezTo>
                    <a:pt x="213424" y="37113"/>
                    <a:pt x="229828" y="37378"/>
                    <a:pt x="230886" y="49284"/>
                  </a:cubicBezTo>
                  <a:cubicBezTo>
                    <a:pt x="231944" y="61190"/>
                    <a:pt x="247555" y="112519"/>
                    <a:pt x="246761" y="108021"/>
                  </a:cubicBezTo>
                  <a:cubicBezTo>
                    <a:pt x="245967" y="103523"/>
                    <a:pt x="231415" y="23619"/>
                    <a:pt x="226123" y="22296"/>
                  </a:cubicBezTo>
                  <a:cubicBezTo>
                    <a:pt x="220831" y="20973"/>
                    <a:pt x="222419" y="101936"/>
                    <a:pt x="215011" y="100084"/>
                  </a:cubicBezTo>
                  <a:cubicBezTo>
                    <a:pt x="207603" y="98232"/>
                    <a:pt x="196225" y="23355"/>
                    <a:pt x="181673" y="11184"/>
                  </a:cubicBezTo>
                  <a:cubicBezTo>
                    <a:pt x="167121" y="-987"/>
                    <a:pt x="156538" y="336"/>
                    <a:pt x="127698" y="27059"/>
                  </a:cubicBezTo>
                  <a:cubicBezTo>
                    <a:pt x="98859" y="53782"/>
                    <a:pt x="8371" y="200361"/>
                    <a:pt x="698" y="2000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CC9ED310-316B-4247-8A28-33960159BF03}"/>
                </a:ext>
              </a:extLst>
            </p:cNvPr>
            <p:cNvSpPr/>
            <p:nvPr/>
          </p:nvSpPr>
          <p:spPr>
            <a:xfrm>
              <a:off x="5628758" y="2917822"/>
              <a:ext cx="232051" cy="116101"/>
            </a:xfrm>
            <a:custGeom>
              <a:avLst/>
              <a:gdLst>
                <a:gd name="connsiteX0" fmla="*/ 227530 w 232051"/>
                <a:gd name="connsiteY0" fmla="*/ 3 h 116101"/>
                <a:gd name="connsiteX1" fmla="*/ 152917 w 232051"/>
                <a:gd name="connsiteY1" fmla="*/ 76203 h 116101"/>
                <a:gd name="connsiteX2" fmla="*/ 517 w 232051"/>
                <a:gd name="connsiteY2" fmla="*/ 88903 h 116101"/>
                <a:gd name="connsiteX3" fmla="*/ 100530 w 232051"/>
                <a:gd name="connsiteY3" fmla="*/ 115891 h 116101"/>
                <a:gd name="connsiteX4" fmla="*/ 25917 w 232051"/>
                <a:gd name="connsiteY4" fmla="*/ 73028 h 116101"/>
                <a:gd name="connsiteX5" fmla="*/ 227530 w 232051"/>
                <a:gd name="connsiteY5" fmla="*/ 3 h 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51" h="116101">
                  <a:moveTo>
                    <a:pt x="227530" y="3"/>
                  </a:moveTo>
                  <a:cubicBezTo>
                    <a:pt x="248697" y="532"/>
                    <a:pt x="190752" y="61386"/>
                    <a:pt x="152917" y="76203"/>
                  </a:cubicBezTo>
                  <a:cubicBezTo>
                    <a:pt x="115082" y="91020"/>
                    <a:pt x="9248" y="82288"/>
                    <a:pt x="517" y="88903"/>
                  </a:cubicBezTo>
                  <a:cubicBezTo>
                    <a:pt x="-8214" y="95518"/>
                    <a:pt x="96297" y="118537"/>
                    <a:pt x="100530" y="115891"/>
                  </a:cubicBezTo>
                  <a:cubicBezTo>
                    <a:pt x="104763" y="113245"/>
                    <a:pt x="5809" y="86786"/>
                    <a:pt x="25917" y="73028"/>
                  </a:cubicBezTo>
                  <a:cubicBezTo>
                    <a:pt x="46025" y="59270"/>
                    <a:pt x="206363" y="-526"/>
                    <a:pt x="227530" y="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230D31FE-319F-470F-A411-A024CA2094AA}"/>
                </a:ext>
              </a:extLst>
            </p:cNvPr>
            <p:cNvSpPr/>
            <p:nvPr/>
          </p:nvSpPr>
          <p:spPr>
            <a:xfrm>
              <a:off x="5427539" y="3036825"/>
              <a:ext cx="127185" cy="163599"/>
            </a:xfrm>
            <a:custGeom>
              <a:avLst/>
              <a:gdLst>
                <a:gd name="connsiteX0" fmla="*/ 127124 w 127185"/>
                <a:gd name="connsiteY0" fmla="*/ 63 h 163599"/>
                <a:gd name="connsiteX1" fmla="*/ 44574 w 127185"/>
                <a:gd name="connsiteY1" fmla="*/ 54038 h 163599"/>
                <a:gd name="connsiteX2" fmla="*/ 124 w 127185"/>
                <a:gd name="connsiteY2" fmla="*/ 163575 h 163599"/>
                <a:gd name="connsiteX3" fmla="*/ 57274 w 127185"/>
                <a:gd name="connsiteY3" fmla="*/ 63563 h 163599"/>
                <a:gd name="connsiteX4" fmla="*/ 127124 w 127185"/>
                <a:gd name="connsiteY4" fmla="*/ 63 h 1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85" h="163599">
                  <a:moveTo>
                    <a:pt x="127124" y="63"/>
                  </a:moveTo>
                  <a:cubicBezTo>
                    <a:pt x="125007" y="-1525"/>
                    <a:pt x="65741" y="26786"/>
                    <a:pt x="44574" y="54038"/>
                  </a:cubicBezTo>
                  <a:cubicBezTo>
                    <a:pt x="23407" y="81290"/>
                    <a:pt x="-1993" y="161987"/>
                    <a:pt x="124" y="163575"/>
                  </a:cubicBezTo>
                  <a:cubicBezTo>
                    <a:pt x="2241" y="165163"/>
                    <a:pt x="38489" y="88169"/>
                    <a:pt x="57274" y="63563"/>
                  </a:cubicBezTo>
                  <a:cubicBezTo>
                    <a:pt x="76059" y="38957"/>
                    <a:pt x="129241" y="1651"/>
                    <a:pt x="127124" y="6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0049DDB2-DEA1-42AC-BC06-C95625A0B9BB}"/>
                </a:ext>
              </a:extLst>
            </p:cNvPr>
            <p:cNvSpPr/>
            <p:nvPr/>
          </p:nvSpPr>
          <p:spPr>
            <a:xfrm>
              <a:off x="5386363" y="3243245"/>
              <a:ext cx="138361" cy="353287"/>
            </a:xfrm>
            <a:custGeom>
              <a:avLst/>
              <a:gdLst>
                <a:gd name="connsiteX0" fmla="*/ 74637 w 138361"/>
                <a:gd name="connsiteY0" fmla="*/ 18 h 353287"/>
                <a:gd name="connsiteX1" fmla="*/ 19075 w 138361"/>
                <a:gd name="connsiteY1" fmla="*/ 157180 h 353287"/>
                <a:gd name="connsiteX2" fmla="*/ 136550 w 138361"/>
                <a:gd name="connsiteY2" fmla="*/ 347680 h 353287"/>
                <a:gd name="connsiteX3" fmla="*/ 84162 w 138361"/>
                <a:gd name="connsiteY3" fmla="*/ 288943 h 353287"/>
                <a:gd name="connsiteX4" fmla="*/ 25 w 138361"/>
                <a:gd name="connsiteY4" fmla="*/ 147655 h 353287"/>
                <a:gd name="connsiteX5" fmla="*/ 74637 w 138361"/>
                <a:gd name="connsiteY5" fmla="*/ 18 h 35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61" h="353287">
                  <a:moveTo>
                    <a:pt x="74637" y="18"/>
                  </a:moveTo>
                  <a:cubicBezTo>
                    <a:pt x="77812" y="1605"/>
                    <a:pt x="8756" y="99236"/>
                    <a:pt x="19075" y="157180"/>
                  </a:cubicBezTo>
                  <a:cubicBezTo>
                    <a:pt x="29394" y="215124"/>
                    <a:pt x="125702" y="325720"/>
                    <a:pt x="136550" y="347680"/>
                  </a:cubicBezTo>
                  <a:cubicBezTo>
                    <a:pt x="147398" y="369640"/>
                    <a:pt x="106916" y="322281"/>
                    <a:pt x="84162" y="288943"/>
                  </a:cubicBezTo>
                  <a:cubicBezTo>
                    <a:pt x="61408" y="255606"/>
                    <a:pt x="1612" y="193957"/>
                    <a:pt x="25" y="147655"/>
                  </a:cubicBezTo>
                  <a:cubicBezTo>
                    <a:pt x="-1562" y="101353"/>
                    <a:pt x="71462" y="-1569"/>
                    <a:pt x="74637" y="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DAF7BFE0-A12D-44DE-ADC5-898BEE724015}"/>
                </a:ext>
              </a:extLst>
            </p:cNvPr>
            <p:cNvSpPr/>
            <p:nvPr/>
          </p:nvSpPr>
          <p:spPr>
            <a:xfrm>
              <a:off x="5521070" y="3133381"/>
              <a:ext cx="165937" cy="295555"/>
            </a:xfrm>
            <a:custGeom>
              <a:avLst/>
              <a:gdLst>
                <a:gd name="connsiteX0" fmla="*/ 165355 w 165937"/>
                <a:gd name="connsiteY0" fmla="*/ 171794 h 295555"/>
                <a:gd name="connsiteX1" fmla="*/ 84393 w 165937"/>
                <a:gd name="connsiteY1" fmla="*/ 1932 h 295555"/>
                <a:gd name="connsiteX2" fmla="*/ 54230 w 165937"/>
                <a:gd name="connsiteY2" fmla="*/ 79719 h 295555"/>
                <a:gd name="connsiteX3" fmla="*/ 14543 w 165937"/>
                <a:gd name="connsiteY3" fmla="*/ 76544 h 295555"/>
                <a:gd name="connsiteX4" fmla="*/ 9780 w 165937"/>
                <a:gd name="connsiteY4" fmla="*/ 194019 h 295555"/>
                <a:gd name="connsiteX5" fmla="*/ 22480 w 165937"/>
                <a:gd name="connsiteY5" fmla="*/ 292444 h 295555"/>
                <a:gd name="connsiteX6" fmla="*/ 1843 w 165937"/>
                <a:gd name="connsiteY6" fmla="*/ 73369 h 295555"/>
                <a:gd name="connsiteX7" fmla="*/ 78043 w 165937"/>
                <a:gd name="connsiteY7" fmla="*/ 59082 h 295555"/>
                <a:gd name="connsiteX8" fmla="*/ 119318 w 165937"/>
                <a:gd name="connsiteY8" fmla="*/ 103532 h 295555"/>
                <a:gd name="connsiteX9" fmla="*/ 165355 w 165937"/>
                <a:gd name="connsiteY9" fmla="*/ 171794 h 2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937" h="295555">
                  <a:moveTo>
                    <a:pt x="165355" y="171794"/>
                  </a:moveTo>
                  <a:cubicBezTo>
                    <a:pt x="159534" y="154861"/>
                    <a:pt x="102914" y="17278"/>
                    <a:pt x="84393" y="1932"/>
                  </a:cubicBezTo>
                  <a:cubicBezTo>
                    <a:pt x="65872" y="-13414"/>
                    <a:pt x="65872" y="67284"/>
                    <a:pt x="54230" y="79719"/>
                  </a:cubicBezTo>
                  <a:cubicBezTo>
                    <a:pt x="42588" y="92154"/>
                    <a:pt x="21951" y="57494"/>
                    <a:pt x="14543" y="76544"/>
                  </a:cubicBezTo>
                  <a:cubicBezTo>
                    <a:pt x="7135" y="95594"/>
                    <a:pt x="8457" y="158036"/>
                    <a:pt x="9780" y="194019"/>
                  </a:cubicBezTo>
                  <a:cubicBezTo>
                    <a:pt x="11103" y="230002"/>
                    <a:pt x="23803" y="312552"/>
                    <a:pt x="22480" y="292444"/>
                  </a:cubicBezTo>
                  <a:cubicBezTo>
                    <a:pt x="21157" y="272336"/>
                    <a:pt x="-7417" y="112263"/>
                    <a:pt x="1843" y="73369"/>
                  </a:cubicBezTo>
                  <a:cubicBezTo>
                    <a:pt x="11103" y="34475"/>
                    <a:pt x="58464" y="54055"/>
                    <a:pt x="78043" y="59082"/>
                  </a:cubicBezTo>
                  <a:cubicBezTo>
                    <a:pt x="97622" y="64109"/>
                    <a:pt x="106883" y="83424"/>
                    <a:pt x="119318" y="103532"/>
                  </a:cubicBezTo>
                  <a:cubicBezTo>
                    <a:pt x="131753" y="123640"/>
                    <a:pt x="171176" y="188727"/>
                    <a:pt x="165355" y="17179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307414BE-79B0-4F47-B6C4-E0CB66CB0DC6}"/>
                </a:ext>
              </a:extLst>
            </p:cNvPr>
            <p:cNvSpPr/>
            <p:nvPr/>
          </p:nvSpPr>
          <p:spPr>
            <a:xfrm>
              <a:off x="5627922" y="3429712"/>
              <a:ext cx="171218" cy="194986"/>
            </a:xfrm>
            <a:custGeom>
              <a:avLst/>
              <a:gdLst>
                <a:gd name="connsiteX0" fmla="*/ 171216 w 171218"/>
                <a:gd name="connsiteY0" fmla="*/ 876 h 194986"/>
                <a:gd name="connsiteX1" fmla="*/ 71203 w 171218"/>
                <a:gd name="connsiteY1" fmla="*/ 100888 h 194986"/>
                <a:gd name="connsiteX2" fmla="*/ 17228 w 171218"/>
                <a:gd name="connsiteY2" fmla="*/ 173913 h 194986"/>
                <a:gd name="connsiteX3" fmla="*/ 2941 w 171218"/>
                <a:gd name="connsiteY3" fmla="*/ 186613 h 194986"/>
                <a:gd name="connsiteX4" fmla="*/ 68028 w 171218"/>
                <a:gd name="connsiteY4" fmla="*/ 59613 h 194986"/>
                <a:gd name="connsiteX5" fmla="*/ 171216 w 171218"/>
                <a:gd name="connsiteY5" fmla="*/ 876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18" h="194986">
                  <a:moveTo>
                    <a:pt x="171216" y="876"/>
                  </a:moveTo>
                  <a:cubicBezTo>
                    <a:pt x="171745" y="7755"/>
                    <a:pt x="96868" y="72049"/>
                    <a:pt x="71203" y="100888"/>
                  </a:cubicBezTo>
                  <a:cubicBezTo>
                    <a:pt x="45538" y="129728"/>
                    <a:pt x="28605" y="159625"/>
                    <a:pt x="17228" y="173913"/>
                  </a:cubicBezTo>
                  <a:cubicBezTo>
                    <a:pt x="5851" y="188201"/>
                    <a:pt x="-5526" y="205663"/>
                    <a:pt x="2941" y="186613"/>
                  </a:cubicBezTo>
                  <a:cubicBezTo>
                    <a:pt x="11408" y="167563"/>
                    <a:pt x="38130" y="90305"/>
                    <a:pt x="68028" y="59613"/>
                  </a:cubicBezTo>
                  <a:cubicBezTo>
                    <a:pt x="97926" y="28921"/>
                    <a:pt x="170687" y="-6003"/>
                    <a:pt x="171216" y="87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38C6F3DB-03E3-4B3E-BC23-1C61201F0DB7}"/>
                </a:ext>
              </a:extLst>
            </p:cNvPr>
            <p:cNvSpPr/>
            <p:nvPr/>
          </p:nvSpPr>
          <p:spPr>
            <a:xfrm>
              <a:off x="5819775" y="3440113"/>
              <a:ext cx="132641" cy="397126"/>
            </a:xfrm>
            <a:custGeom>
              <a:avLst/>
              <a:gdLst>
                <a:gd name="connsiteX0" fmla="*/ 0 w 132641"/>
                <a:gd name="connsiteY0" fmla="*/ 0 h 397126"/>
                <a:gd name="connsiteX1" fmla="*/ 101600 w 132641"/>
                <a:gd name="connsiteY1" fmla="*/ 206375 h 397126"/>
                <a:gd name="connsiteX2" fmla="*/ 130175 w 132641"/>
                <a:gd name="connsiteY2" fmla="*/ 312737 h 397126"/>
                <a:gd name="connsiteX3" fmla="*/ 49213 w 132641"/>
                <a:gd name="connsiteY3" fmla="*/ 396875 h 397126"/>
                <a:gd name="connsiteX4" fmla="*/ 123825 w 132641"/>
                <a:gd name="connsiteY4" fmla="*/ 285750 h 397126"/>
                <a:gd name="connsiteX5" fmla="*/ 98425 w 132641"/>
                <a:gd name="connsiteY5" fmla="*/ 222250 h 397126"/>
                <a:gd name="connsiteX6" fmla="*/ 0 w 132641"/>
                <a:gd name="connsiteY6" fmla="*/ 0 h 3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41" h="397126">
                  <a:moveTo>
                    <a:pt x="0" y="0"/>
                  </a:moveTo>
                  <a:cubicBezTo>
                    <a:pt x="39952" y="77126"/>
                    <a:pt x="79904" y="154252"/>
                    <a:pt x="101600" y="206375"/>
                  </a:cubicBezTo>
                  <a:cubicBezTo>
                    <a:pt x="123296" y="258498"/>
                    <a:pt x="138906" y="280987"/>
                    <a:pt x="130175" y="312737"/>
                  </a:cubicBezTo>
                  <a:cubicBezTo>
                    <a:pt x="121444" y="344487"/>
                    <a:pt x="50271" y="401373"/>
                    <a:pt x="49213" y="396875"/>
                  </a:cubicBezTo>
                  <a:cubicBezTo>
                    <a:pt x="48155" y="392377"/>
                    <a:pt x="115623" y="314854"/>
                    <a:pt x="123825" y="285750"/>
                  </a:cubicBezTo>
                  <a:cubicBezTo>
                    <a:pt x="132027" y="256646"/>
                    <a:pt x="98425" y="222250"/>
                    <a:pt x="98425" y="222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7CBD47ED-940F-4F55-9DA6-97A3A1F3B569}"/>
                </a:ext>
              </a:extLst>
            </p:cNvPr>
            <p:cNvSpPr/>
            <p:nvPr/>
          </p:nvSpPr>
          <p:spPr>
            <a:xfrm>
              <a:off x="5846715" y="3570288"/>
              <a:ext cx="82599" cy="206375"/>
            </a:xfrm>
            <a:custGeom>
              <a:avLst/>
              <a:gdLst>
                <a:gd name="connsiteX0" fmla="*/ 48 w 82599"/>
                <a:gd name="connsiteY0" fmla="*/ 0 h 206375"/>
                <a:gd name="connsiteX1" fmla="*/ 69898 w 82599"/>
                <a:gd name="connsiteY1" fmla="*/ 134937 h 206375"/>
                <a:gd name="connsiteX2" fmla="*/ 28623 w 82599"/>
                <a:gd name="connsiteY2" fmla="*/ 206375 h 206375"/>
                <a:gd name="connsiteX3" fmla="*/ 82598 w 82599"/>
                <a:gd name="connsiteY3" fmla="*/ 134937 h 206375"/>
                <a:gd name="connsiteX4" fmla="*/ 48 w 82599"/>
                <a:gd name="connsiteY4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99" h="206375">
                  <a:moveTo>
                    <a:pt x="48" y="0"/>
                  </a:moveTo>
                  <a:cubicBezTo>
                    <a:pt x="-2069" y="0"/>
                    <a:pt x="65136" y="100541"/>
                    <a:pt x="69898" y="134937"/>
                  </a:cubicBezTo>
                  <a:cubicBezTo>
                    <a:pt x="74660" y="169333"/>
                    <a:pt x="26506" y="206375"/>
                    <a:pt x="28623" y="206375"/>
                  </a:cubicBezTo>
                  <a:cubicBezTo>
                    <a:pt x="30740" y="206375"/>
                    <a:pt x="82863" y="166687"/>
                    <a:pt x="82598" y="134937"/>
                  </a:cubicBezTo>
                  <a:cubicBezTo>
                    <a:pt x="82333" y="103187"/>
                    <a:pt x="2165" y="0"/>
                    <a:pt x="4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3023022E-52B9-43BF-A745-CBA8CB8F2CB8}"/>
                </a:ext>
              </a:extLst>
            </p:cNvPr>
            <p:cNvSpPr/>
            <p:nvPr/>
          </p:nvSpPr>
          <p:spPr>
            <a:xfrm>
              <a:off x="5533445" y="3836105"/>
              <a:ext cx="229558" cy="37413"/>
            </a:xfrm>
            <a:custGeom>
              <a:avLst/>
              <a:gdLst>
                <a:gd name="connsiteX0" fmla="*/ 580 w 229558"/>
                <a:gd name="connsiteY0" fmla="*/ 2470 h 37413"/>
                <a:gd name="connsiteX1" fmla="*/ 222830 w 229558"/>
                <a:gd name="connsiteY1" fmla="*/ 37395 h 37413"/>
                <a:gd name="connsiteX2" fmla="*/ 159330 w 229558"/>
                <a:gd name="connsiteY2" fmla="*/ 7233 h 37413"/>
                <a:gd name="connsiteX3" fmla="*/ 580 w 229558"/>
                <a:gd name="connsiteY3" fmla="*/ 2470 h 3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58" h="37413">
                  <a:moveTo>
                    <a:pt x="580" y="2470"/>
                  </a:moveTo>
                  <a:cubicBezTo>
                    <a:pt x="11163" y="7497"/>
                    <a:pt x="196372" y="36601"/>
                    <a:pt x="222830" y="37395"/>
                  </a:cubicBezTo>
                  <a:cubicBezTo>
                    <a:pt x="249288" y="38189"/>
                    <a:pt x="191345" y="13848"/>
                    <a:pt x="159330" y="7233"/>
                  </a:cubicBezTo>
                  <a:cubicBezTo>
                    <a:pt x="127315" y="618"/>
                    <a:pt x="-10003" y="-2557"/>
                    <a:pt x="580" y="247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3D656D77-64E0-4770-959E-1410B472E523}"/>
                </a:ext>
              </a:extLst>
            </p:cNvPr>
            <p:cNvSpPr/>
            <p:nvPr/>
          </p:nvSpPr>
          <p:spPr>
            <a:xfrm>
              <a:off x="5499309" y="3777904"/>
              <a:ext cx="255682" cy="182959"/>
            </a:xfrm>
            <a:custGeom>
              <a:avLst/>
              <a:gdLst>
                <a:gd name="connsiteX0" fmla="*/ 2966 w 255682"/>
                <a:gd name="connsiteY0" fmla="*/ 182909 h 182959"/>
                <a:gd name="connsiteX1" fmla="*/ 20429 w 255682"/>
                <a:gd name="connsiteY1" fmla="*/ 5109 h 182959"/>
                <a:gd name="connsiteX2" fmla="*/ 161716 w 255682"/>
                <a:gd name="connsiteY2" fmla="*/ 49559 h 182959"/>
                <a:gd name="connsiteX3" fmla="*/ 252204 w 255682"/>
                <a:gd name="connsiteY3" fmla="*/ 63846 h 182959"/>
                <a:gd name="connsiteX4" fmla="*/ 41066 w 255682"/>
                <a:gd name="connsiteY4" fmla="*/ 24159 h 182959"/>
                <a:gd name="connsiteX5" fmla="*/ 2966 w 255682"/>
                <a:gd name="connsiteY5" fmla="*/ 182909 h 18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82" h="182959">
                  <a:moveTo>
                    <a:pt x="2966" y="182909"/>
                  </a:moveTo>
                  <a:cubicBezTo>
                    <a:pt x="-474" y="179734"/>
                    <a:pt x="-6029" y="27334"/>
                    <a:pt x="20429" y="5109"/>
                  </a:cubicBezTo>
                  <a:cubicBezTo>
                    <a:pt x="46887" y="-17116"/>
                    <a:pt x="123087" y="39770"/>
                    <a:pt x="161716" y="49559"/>
                  </a:cubicBezTo>
                  <a:cubicBezTo>
                    <a:pt x="200345" y="59348"/>
                    <a:pt x="272312" y="68079"/>
                    <a:pt x="252204" y="63846"/>
                  </a:cubicBezTo>
                  <a:cubicBezTo>
                    <a:pt x="232096" y="59613"/>
                    <a:pt x="82606" y="11194"/>
                    <a:pt x="41066" y="24159"/>
                  </a:cubicBezTo>
                  <a:cubicBezTo>
                    <a:pt x="-474" y="37124"/>
                    <a:pt x="6406" y="186084"/>
                    <a:pt x="2966" y="1829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8B47EBED-E6FE-44E1-82B3-0D61AFAACD87}"/>
                </a:ext>
              </a:extLst>
            </p:cNvPr>
            <p:cNvSpPr/>
            <p:nvPr/>
          </p:nvSpPr>
          <p:spPr>
            <a:xfrm>
              <a:off x="5240565" y="3836778"/>
              <a:ext cx="306683" cy="213900"/>
            </a:xfrm>
            <a:custGeom>
              <a:avLst/>
              <a:gdLst>
                <a:gd name="connsiteX0" fmla="*/ 44223 w 306683"/>
                <a:gd name="connsiteY0" fmla="*/ 210 h 213900"/>
                <a:gd name="connsiteX1" fmla="*/ 72798 w 306683"/>
                <a:gd name="connsiteY1" fmla="*/ 135147 h 213900"/>
                <a:gd name="connsiteX2" fmla="*/ 1360 w 306683"/>
                <a:gd name="connsiteY2" fmla="*/ 141497 h 213900"/>
                <a:gd name="connsiteX3" fmla="*/ 147410 w 306683"/>
                <a:gd name="connsiteY3" fmla="*/ 168485 h 213900"/>
                <a:gd name="connsiteX4" fmla="*/ 306160 w 306683"/>
                <a:gd name="connsiteY4" fmla="*/ 212935 h 213900"/>
                <a:gd name="connsiteX5" fmla="*/ 201385 w 306683"/>
                <a:gd name="connsiteY5" fmla="*/ 122447 h 213900"/>
                <a:gd name="connsiteX6" fmla="*/ 282348 w 306683"/>
                <a:gd name="connsiteY6" fmla="*/ 189122 h 213900"/>
                <a:gd name="connsiteX7" fmla="*/ 120423 w 306683"/>
                <a:gd name="connsiteY7" fmla="*/ 131972 h 213900"/>
                <a:gd name="connsiteX8" fmla="*/ 87085 w 306683"/>
                <a:gd name="connsiteY8" fmla="*/ 104985 h 213900"/>
                <a:gd name="connsiteX9" fmla="*/ 44223 w 306683"/>
                <a:gd name="connsiteY9" fmla="*/ 210 h 2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683" h="213900">
                  <a:moveTo>
                    <a:pt x="44223" y="210"/>
                  </a:moveTo>
                  <a:cubicBezTo>
                    <a:pt x="41842" y="5237"/>
                    <a:pt x="79942" y="111599"/>
                    <a:pt x="72798" y="135147"/>
                  </a:cubicBezTo>
                  <a:cubicBezTo>
                    <a:pt x="65654" y="158695"/>
                    <a:pt x="-11075" y="135941"/>
                    <a:pt x="1360" y="141497"/>
                  </a:cubicBezTo>
                  <a:cubicBezTo>
                    <a:pt x="13795" y="147053"/>
                    <a:pt x="96610" y="156579"/>
                    <a:pt x="147410" y="168485"/>
                  </a:cubicBezTo>
                  <a:cubicBezTo>
                    <a:pt x="198210" y="180391"/>
                    <a:pt x="297164" y="220608"/>
                    <a:pt x="306160" y="212935"/>
                  </a:cubicBezTo>
                  <a:cubicBezTo>
                    <a:pt x="315156" y="205262"/>
                    <a:pt x="205354" y="126416"/>
                    <a:pt x="201385" y="122447"/>
                  </a:cubicBezTo>
                  <a:cubicBezTo>
                    <a:pt x="197416" y="118478"/>
                    <a:pt x="295842" y="187535"/>
                    <a:pt x="282348" y="189122"/>
                  </a:cubicBezTo>
                  <a:cubicBezTo>
                    <a:pt x="268854" y="190709"/>
                    <a:pt x="152967" y="145995"/>
                    <a:pt x="120423" y="131972"/>
                  </a:cubicBezTo>
                  <a:cubicBezTo>
                    <a:pt x="87879" y="117949"/>
                    <a:pt x="97404" y="128268"/>
                    <a:pt x="87085" y="104985"/>
                  </a:cubicBezTo>
                  <a:cubicBezTo>
                    <a:pt x="76766" y="81702"/>
                    <a:pt x="46604" y="-4817"/>
                    <a:pt x="44223" y="21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22C7C733-695F-4D04-98E0-E3067D9F09C7}"/>
                </a:ext>
              </a:extLst>
            </p:cNvPr>
            <p:cNvSpPr/>
            <p:nvPr/>
          </p:nvSpPr>
          <p:spPr>
            <a:xfrm>
              <a:off x="5864882" y="3466012"/>
              <a:ext cx="386768" cy="160679"/>
            </a:xfrm>
            <a:custGeom>
              <a:avLst/>
              <a:gdLst>
                <a:gd name="connsiteX0" fmla="*/ 931 w 386768"/>
                <a:gd name="connsiteY0" fmla="*/ 1088 h 160679"/>
                <a:gd name="connsiteX1" fmla="*/ 200956 w 386768"/>
                <a:gd name="connsiteY1" fmla="*/ 150313 h 160679"/>
                <a:gd name="connsiteX2" fmla="*/ 318431 w 386768"/>
                <a:gd name="connsiteY2" fmla="*/ 145551 h 160679"/>
                <a:gd name="connsiteX3" fmla="*/ 385106 w 386768"/>
                <a:gd name="connsiteY3" fmla="*/ 126501 h 160679"/>
                <a:gd name="connsiteX4" fmla="*/ 251756 w 386768"/>
                <a:gd name="connsiteY4" fmla="*/ 140788 h 160679"/>
                <a:gd name="connsiteX5" fmla="*/ 131106 w 386768"/>
                <a:gd name="connsiteY5" fmla="*/ 85226 h 160679"/>
                <a:gd name="connsiteX6" fmla="*/ 931 w 386768"/>
                <a:gd name="connsiteY6" fmla="*/ 1088 h 16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768" h="160679">
                  <a:moveTo>
                    <a:pt x="931" y="1088"/>
                  </a:moveTo>
                  <a:cubicBezTo>
                    <a:pt x="12573" y="11936"/>
                    <a:pt x="148039" y="126236"/>
                    <a:pt x="200956" y="150313"/>
                  </a:cubicBezTo>
                  <a:cubicBezTo>
                    <a:pt x="253873" y="174390"/>
                    <a:pt x="287739" y="149520"/>
                    <a:pt x="318431" y="145551"/>
                  </a:cubicBezTo>
                  <a:cubicBezTo>
                    <a:pt x="349123" y="141582"/>
                    <a:pt x="396218" y="127295"/>
                    <a:pt x="385106" y="126501"/>
                  </a:cubicBezTo>
                  <a:cubicBezTo>
                    <a:pt x="373994" y="125707"/>
                    <a:pt x="294089" y="147667"/>
                    <a:pt x="251756" y="140788"/>
                  </a:cubicBezTo>
                  <a:cubicBezTo>
                    <a:pt x="209423" y="133909"/>
                    <a:pt x="172381" y="106922"/>
                    <a:pt x="131106" y="85226"/>
                  </a:cubicBezTo>
                  <a:cubicBezTo>
                    <a:pt x="89831" y="63530"/>
                    <a:pt x="-10711" y="-9760"/>
                    <a:pt x="931" y="10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C486BE1F-D5CB-41C4-A7C5-B00D3D1BC1EC}"/>
                </a:ext>
              </a:extLst>
            </p:cNvPr>
            <p:cNvSpPr/>
            <p:nvPr/>
          </p:nvSpPr>
          <p:spPr>
            <a:xfrm>
              <a:off x="5934472" y="3532729"/>
              <a:ext cx="25367" cy="147388"/>
            </a:xfrm>
            <a:custGeom>
              <a:avLst/>
              <a:gdLst>
                <a:gd name="connsiteX0" fmla="*/ 2778 w 25367"/>
                <a:gd name="connsiteY0" fmla="*/ 1046 h 147388"/>
                <a:gd name="connsiteX1" fmla="*/ 2778 w 25367"/>
                <a:gd name="connsiteY1" fmla="*/ 83596 h 147388"/>
                <a:gd name="connsiteX2" fmla="*/ 25003 w 25367"/>
                <a:gd name="connsiteY2" fmla="*/ 145509 h 147388"/>
                <a:gd name="connsiteX3" fmla="*/ 2778 w 25367"/>
                <a:gd name="connsiteY3" fmla="*/ 1046 h 14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7" h="147388">
                  <a:moveTo>
                    <a:pt x="2778" y="1046"/>
                  </a:moveTo>
                  <a:cubicBezTo>
                    <a:pt x="-926" y="-9273"/>
                    <a:pt x="-926" y="59519"/>
                    <a:pt x="2778" y="83596"/>
                  </a:cubicBezTo>
                  <a:cubicBezTo>
                    <a:pt x="6482" y="107673"/>
                    <a:pt x="28443" y="157680"/>
                    <a:pt x="25003" y="145509"/>
                  </a:cubicBezTo>
                  <a:cubicBezTo>
                    <a:pt x="21564" y="133338"/>
                    <a:pt x="6482" y="11365"/>
                    <a:pt x="2778" y="10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CAB9C9C9-B88C-4594-8144-FEA6C53C01BD}"/>
                </a:ext>
              </a:extLst>
            </p:cNvPr>
            <p:cNvSpPr/>
            <p:nvPr/>
          </p:nvSpPr>
          <p:spPr>
            <a:xfrm>
              <a:off x="6112967" y="3601570"/>
              <a:ext cx="522956" cy="215257"/>
            </a:xfrm>
            <a:custGeom>
              <a:avLst/>
              <a:gdLst>
                <a:gd name="connsiteX0" fmla="*/ 10021 w 522956"/>
                <a:gd name="connsiteY0" fmla="*/ 202080 h 215257"/>
                <a:gd name="connsiteX1" fmla="*/ 60821 w 522956"/>
                <a:gd name="connsiteY1" fmla="*/ 194143 h 215257"/>
                <a:gd name="connsiteX2" fmla="*/ 198933 w 522956"/>
                <a:gd name="connsiteY2" fmla="*/ 110005 h 215257"/>
                <a:gd name="connsiteX3" fmla="*/ 291008 w 522956"/>
                <a:gd name="connsiteY3" fmla="*/ 48093 h 215257"/>
                <a:gd name="connsiteX4" fmla="*/ 522783 w 522956"/>
                <a:gd name="connsiteY4" fmla="*/ 468 h 215257"/>
                <a:gd name="connsiteX5" fmla="*/ 251321 w 522956"/>
                <a:gd name="connsiteY5" fmla="*/ 35393 h 215257"/>
                <a:gd name="connsiteX6" fmla="*/ 10021 w 522956"/>
                <a:gd name="connsiteY6" fmla="*/ 202080 h 21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956" h="215257">
                  <a:moveTo>
                    <a:pt x="10021" y="202080"/>
                  </a:moveTo>
                  <a:cubicBezTo>
                    <a:pt x="-21729" y="228538"/>
                    <a:pt x="29336" y="209489"/>
                    <a:pt x="60821" y="194143"/>
                  </a:cubicBezTo>
                  <a:cubicBezTo>
                    <a:pt x="92306" y="178797"/>
                    <a:pt x="160569" y="134347"/>
                    <a:pt x="198933" y="110005"/>
                  </a:cubicBezTo>
                  <a:cubicBezTo>
                    <a:pt x="237298" y="85663"/>
                    <a:pt x="237033" y="66349"/>
                    <a:pt x="291008" y="48093"/>
                  </a:cubicBezTo>
                  <a:cubicBezTo>
                    <a:pt x="344983" y="29837"/>
                    <a:pt x="529397" y="2585"/>
                    <a:pt x="522783" y="468"/>
                  </a:cubicBezTo>
                  <a:cubicBezTo>
                    <a:pt x="516169" y="-1649"/>
                    <a:pt x="330167" y="2320"/>
                    <a:pt x="251321" y="35393"/>
                  </a:cubicBezTo>
                  <a:cubicBezTo>
                    <a:pt x="172475" y="68466"/>
                    <a:pt x="41771" y="175622"/>
                    <a:pt x="10021" y="2020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17C9B7F7-B88E-4AF4-84F0-D58D1545A92B}"/>
                </a:ext>
              </a:extLst>
            </p:cNvPr>
            <p:cNvSpPr/>
            <p:nvPr/>
          </p:nvSpPr>
          <p:spPr>
            <a:xfrm>
              <a:off x="5686394" y="3094214"/>
              <a:ext cx="124369" cy="267047"/>
            </a:xfrm>
            <a:custGeom>
              <a:avLst/>
              <a:gdLst>
                <a:gd name="connsiteX0" fmla="*/ 31 w 124369"/>
                <a:gd name="connsiteY0" fmla="*/ 185561 h 267047"/>
                <a:gd name="connsiteX1" fmla="*/ 87344 w 124369"/>
                <a:gd name="connsiteY1" fmla="*/ 12524 h 267047"/>
                <a:gd name="connsiteX2" fmla="*/ 88931 w 124369"/>
                <a:gd name="connsiteY2" fmla="*/ 182386 h 267047"/>
                <a:gd name="connsiteX3" fmla="*/ 104806 w 124369"/>
                <a:gd name="connsiteY3" fmla="*/ 264936 h 267047"/>
                <a:gd name="connsiteX4" fmla="*/ 122269 w 124369"/>
                <a:gd name="connsiteY4" fmla="*/ 101424 h 267047"/>
                <a:gd name="connsiteX5" fmla="*/ 119094 w 124369"/>
                <a:gd name="connsiteY5" fmla="*/ 6174 h 267047"/>
                <a:gd name="connsiteX6" fmla="*/ 77819 w 124369"/>
                <a:gd name="connsiteY6" fmla="*/ 26811 h 267047"/>
                <a:gd name="connsiteX7" fmla="*/ 31 w 124369"/>
                <a:gd name="connsiteY7" fmla="*/ 185561 h 2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69" h="267047">
                  <a:moveTo>
                    <a:pt x="31" y="185561"/>
                  </a:moveTo>
                  <a:cubicBezTo>
                    <a:pt x="1619" y="183180"/>
                    <a:pt x="72527" y="13053"/>
                    <a:pt x="87344" y="12524"/>
                  </a:cubicBezTo>
                  <a:cubicBezTo>
                    <a:pt x="102161" y="11995"/>
                    <a:pt x="86021" y="140317"/>
                    <a:pt x="88931" y="182386"/>
                  </a:cubicBezTo>
                  <a:cubicBezTo>
                    <a:pt x="91841" y="224455"/>
                    <a:pt x="99250" y="278430"/>
                    <a:pt x="104806" y="264936"/>
                  </a:cubicBezTo>
                  <a:cubicBezTo>
                    <a:pt x="110362" y="251442"/>
                    <a:pt x="119888" y="144551"/>
                    <a:pt x="122269" y="101424"/>
                  </a:cubicBezTo>
                  <a:cubicBezTo>
                    <a:pt x="124650" y="58297"/>
                    <a:pt x="126502" y="18609"/>
                    <a:pt x="119094" y="6174"/>
                  </a:cubicBezTo>
                  <a:cubicBezTo>
                    <a:pt x="111686" y="-6261"/>
                    <a:pt x="97663" y="-176"/>
                    <a:pt x="77819" y="26811"/>
                  </a:cubicBezTo>
                  <a:cubicBezTo>
                    <a:pt x="57975" y="53798"/>
                    <a:pt x="-1557" y="187942"/>
                    <a:pt x="31" y="1855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8DB081D5-6BF6-4DCC-9AD7-3B7C4DD0AC1A}"/>
                </a:ext>
              </a:extLst>
            </p:cNvPr>
            <p:cNvSpPr/>
            <p:nvPr/>
          </p:nvSpPr>
          <p:spPr>
            <a:xfrm>
              <a:off x="5911843" y="2966993"/>
              <a:ext cx="594587" cy="349735"/>
            </a:xfrm>
            <a:custGeom>
              <a:avLst/>
              <a:gdLst>
                <a:gd name="connsiteX0" fmla="*/ 7 w 594587"/>
                <a:gd name="connsiteY0" fmla="*/ 45 h 349735"/>
                <a:gd name="connsiteX1" fmla="*/ 236545 w 594587"/>
                <a:gd name="connsiteY1" fmla="*/ 131807 h 349735"/>
                <a:gd name="connsiteX2" fmla="*/ 338145 w 594587"/>
                <a:gd name="connsiteY2" fmla="*/ 125457 h 349735"/>
                <a:gd name="connsiteX3" fmla="*/ 400057 w 594587"/>
                <a:gd name="connsiteY3" fmla="*/ 154032 h 349735"/>
                <a:gd name="connsiteX4" fmla="*/ 498482 w 594587"/>
                <a:gd name="connsiteY4" fmla="*/ 236582 h 349735"/>
                <a:gd name="connsiteX5" fmla="*/ 593732 w 594587"/>
                <a:gd name="connsiteY5" fmla="*/ 335007 h 349735"/>
                <a:gd name="connsiteX6" fmla="*/ 441332 w 594587"/>
                <a:gd name="connsiteY6" fmla="*/ 347707 h 349735"/>
                <a:gd name="connsiteX7" fmla="*/ 566745 w 594587"/>
                <a:gd name="connsiteY7" fmla="*/ 319132 h 349735"/>
                <a:gd name="connsiteX8" fmla="*/ 381007 w 594587"/>
                <a:gd name="connsiteY8" fmla="*/ 166732 h 349735"/>
                <a:gd name="connsiteX9" fmla="*/ 228607 w 594587"/>
                <a:gd name="connsiteY9" fmla="*/ 147682 h 349735"/>
                <a:gd name="connsiteX10" fmla="*/ 7 w 594587"/>
                <a:gd name="connsiteY10" fmla="*/ 45 h 34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4587" h="349735">
                  <a:moveTo>
                    <a:pt x="7" y="45"/>
                  </a:moveTo>
                  <a:cubicBezTo>
                    <a:pt x="1330" y="-2601"/>
                    <a:pt x="180189" y="110905"/>
                    <a:pt x="236545" y="131807"/>
                  </a:cubicBezTo>
                  <a:cubicBezTo>
                    <a:pt x="292901" y="152709"/>
                    <a:pt x="310893" y="121753"/>
                    <a:pt x="338145" y="125457"/>
                  </a:cubicBezTo>
                  <a:cubicBezTo>
                    <a:pt x="365397" y="129161"/>
                    <a:pt x="373334" y="135511"/>
                    <a:pt x="400057" y="154032"/>
                  </a:cubicBezTo>
                  <a:cubicBezTo>
                    <a:pt x="426780" y="172553"/>
                    <a:pt x="466203" y="206420"/>
                    <a:pt x="498482" y="236582"/>
                  </a:cubicBezTo>
                  <a:cubicBezTo>
                    <a:pt x="530761" y="266745"/>
                    <a:pt x="603257" y="316486"/>
                    <a:pt x="593732" y="335007"/>
                  </a:cubicBezTo>
                  <a:cubicBezTo>
                    <a:pt x="584207" y="353528"/>
                    <a:pt x="445830" y="350353"/>
                    <a:pt x="441332" y="347707"/>
                  </a:cubicBezTo>
                  <a:cubicBezTo>
                    <a:pt x="436834" y="345061"/>
                    <a:pt x="576799" y="349294"/>
                    <a:pt x="566745" y="319132"/>
                  </a:cubicBezTo>
                  <a:cubicBezTo>
                    <a:pt x="556691" y="288970"/>
                    <a:pt x="437363" y="195307"/>
                    <a:pt x="381007" y="166732"/>
                  </a:cubicBezTo>
                  <a:cubicBezTo>
                    <a:pt x="324651" y="138157"/>
                    <a:pt x="290519" y="173082"/>
                    <a:pt x="228607" y="147682"/>
                  </a:cubicBezTo>
                  <a:cubicBezTo>
                    <a:pt x="166695" y="122282"/>
                    <a:pt x="-1316" y="2691"/>
                    <a:pt x="7" y="4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845DF51A-0B7A-4A58-9D7E-83564100BAF1}"/>
                </a:ext>
              </a:extLst>
            </p:cNvPr>
            <p:cNvSpPr/>
            <p:nvPr/>
          </p:nvSpPr>
          <p:spPr>
            <a:xfrm>
              <a:off x="5878475" y="3241675"/>
              <a:ext cx="214630" cy="257860"/>
            </a:xfrm>
            <a:custGeom>
              <a:avLst/>
              <a:gdLst>
                <a:gd name="connsiteX0" fmla="*/ 38 w 214630"/>
                <a:gd name="connsiteY0" fmla="*/ 0 h 257860"/>
                <a:gd name="connsiteX1" fmla="*/ 38138 w 214630"/>
                <a:gd name="connsiteY1" fmla="*/ 107950 h 257860"/>
                <a:gd name="connsiteX2" fmla="*/ 211175 w 214630"/>
                <a:gd name="connsiteY2" fmla="*/ 254000 h 257860"/>
                <a:gd name="connsiteX3" fmla="*/ 144500 w 214630"/>
                <a:gd name="connsiteY3" fmla="*/ 206375 h 257860"/>
                <a:gd name="connsiteX4" fmla="*/ 33375 w 214630"/>
                <a:gd name="connsiteY4" fmla="*/ 107950 h 257860"/>
                <a:gd name="connsiteX5" fmla="*/ 38 w 214630"/>
                <a:gd name="connsiteY5" fmla="*/ 0 h 25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30" h="257860">
                  <a:moveTo>
                    <a:pt x="38" y="0"/>
                  </a:moveTo>
                  <a:cubicBezTo>
                    <a:pt x="832" y="0"/>
                    <a:pt x="2948" y="65617"/>
                    <a:pt x="38138" y="107950"/>
                  </a:cubicBezTo>
                  <a:cubicBezTo>
                    <a:pt x="73328" y="150283"/>
                    <a:pt x="193448" y="237596"/>
                    <a:pt x="211175" y="254000"/>
                  </a:cubicBezTo>
                  <a:cubicBezTo>
                    <a:pt x="228902" y="270404"/>
                    <a:pt x="174133" y="230717"/>
                    <a:pt x="144500" y="206375"/>
                  </a:cubicBezTo>
                  <a:cubicBezTo>
                    <a:pt x="114867" y="182033"/>
                    <a:pt x="55864" y="138906"/>
                    <a:pt x="33375" y="107950"/>
                  </a:cubicBezTo>
                  <a:cubicBezTo>
                    <a:pt x="10886" y="76994"/>
                    <a:pt x="-756" y="0"/>
                    <a:pt x="38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829B576C-AE7A-4E84-A7D8-5357A900F0FE}"/>
                </a:ext>
              </a:extLst>
            </p:cNvPr>
            <p:cNvSpPr/>
            <p:nvPr/>
          </p:nvSpPr>
          <p:spPr>
            <a:xfrm>
              <a:off x="5970117" y="3201927"/>
              <a:ext cx="281172" cy="343357"/>
            </a:xfrm>
            <a:custGeom>
              <a:avLst/>
              <a:gdLst>
                <a:gd name="connsiteX0" fmla="*/ 2058 w 281172"/>
                <a:gd name="connsiteY0" fmla="*/ 61 h 343357"/>
                <a:gd name="connsiteX1" fmla="*/ 62383 w 281172"/>
                <a:gd name="connsiteY1" fmla="*/ 182623 h 343357"/>
                <a:gd name="connsiteX2" fmla="*/ 133821 w 281172"/>
                <a:gd name="connsiteY2" fmla="*/ 266761 h 343357"/>
                <a:gd name="connsiteX3" fmla="*/ 279871 w 281172"/>
                <a:gd name="connsiteY3" fmla="*/ 342961 h 343357"/>
                <a:gd name="connsiteX4" fmla="*/ 195733 w 281172"/>
                <a:gd name="connsiteY4" fmla="*/ 290573 h 343357"/>
                <a:gd name="connsiteX5" fmla="*/ 32221 w 281172"/>
                <a:gd name="connsiteY5" fmla="*/ 163573 h 343357"/>
                <a:gd name="connsiteX6" fmla="*/ 2058 w 281172"/>
                <a:gd name="connsiteY6" fmla="*/ 61 h 3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72" h="343357">
                  <a:moveTo>
                    <a:pt x="2058" y="61"/>
                  </a:moveTo>
                  <a:cubicBezTo>
                    <a:pt x="7085" y="3236"/>
                    <a:pt x="40423" y="138173"/>
                    <a:pt x="62383" y="182623"/>
                  </a:cubicBezTo>
                  <a:cubicBezTo>
                    <a:pt x="84344" y="227073"/>
                    <a:pt x="97573" y="240038"/>
                    <a:pt x="133821" y="266761"/>
                  </a:cubicBezTo>
                  <a:cubicBezTo>
                    <a:pt x="170069" y="293484"/>
                    <a:pt x="269552" y="338992"/>
                    <a:pt x="279871" y="342961"/>
                  </a:cubicBezTo>
                  <a:cubicBezTo>
                    <a:pt x="290190" y="346930"/>
                    <a:pt x="237008" y="320471"/>
                    <a:pt x="195733" y="290573"/>
                  </a:cubicBezTo>
                  <a:cubicBezTo>
                    <a:pt x="154458" y="260675"/>
                    <a:pt x="65294" y="209875"/>
                    <a:pt x="32221" y="163573"/>
                  </a:cubicBezTo>
                  <a:cubicBezTo>
                    <a:pt x="-852" y="117271"/>
                    <a:pt x="-2969" y="-3114"/>
                    <a:pt x="2058" y="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AA1626EC-856C-4F44-A9C2-1C2B8922C27F}"/>
                </a:ext>
              </a:extLst>
            </p:cNvPr>
            <p:cNvSpPr/>
            <p:nvPr/>
          </p:nvSpPr>
          <p:spPr>
            <a:xfrm>
              <a:off x="6102394" y="3264689"/>
              <a:ext cx="353969" cy="228466"/>
            </a:xfrm>
            <a:custGeom>
              <a:avLst/>
              <a:gdLst>
                <a:gd name="connsiteX0" fmla="*/ 192044 w 353969"/>
                <a:gd name="connsiteY0" fmla="*/ 799 h 228466"/>
                <a:gd name="connsiteX1" fmla="*/ 233319 w 353969"/>
                <a:gd name="connsiteY1" fmla="*/ 118274 h 228466"/>
                <a:gd name="connsiteX2" fmla="*/ 353969 w 353969"/>
                <a:gd name="connsiteY2" fmla="*/ 227811 h 228466"/>
                <a:gd name="connsiteX3" fmla="*/ 234906 w 353969"/>
                <a:gd name="connsiteY3" fmla="*/ 159549 h 228466"/>
                <a:gd name="connsiteX4" fmla="*/ 1544 w 353969"/>
                <a:gd name="connsiteY4" fmla="*/ 70649 h 228466"/>
                <a:gd name="connsiteX5" fmla="*/ 138069 w 353969"/>
                <a:gd name="connsiteY5" fmla="*/ 70649 h 228466"/>
                <a:gd name="connsiteX6" fmla="*/ 228556 w 353969"/>
                <a:gd name="connsiteY6" fmla="*/ 138911 h 228466"/>
                <a:gd name="connsiteX7" fmla="*/ 231731 w 353969"/>
                <a:gd name="connsiteY7" fmla="*/ 123036 h 228466"/>
                <a:gd name="connsiteX8" fmla="*/ 184106 w 353969"/>
                <a:gd name="connsiteY8" fmla="*/ 69061 h 228466"/>
                <a:gd name="connsiteX9" fmla="*/ 192044 w 353969"/>
                <a:gd name="connsiteY9" fmla="*/ 799 h 2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69" h="228466">
                  <a:moveTo>
                    <a:pt x="192044" y="799"/>
                  </a:moveTo>
                  <a:cubicBezTo>
                    <a:pt x="200246" y="9001"/>
                    <a:pt x="206332" y="80439"/>
                    <a:pt x="233319" y="118274"/>
                  </a:cubicBezTo>
                  <a:cubicBezTo>
                    <a:pt x="260306" y="156109"/>
                    <a:pt x="353705" y="220932"/>
                    <a:pt x="353969" y="227811"/>
                  </a:cubicBezTo>
                  <a:cubicBezTo>
                    <a:pt x="354233" y="234690"/>
                    <a:pt x="293643" y="185743"/>
                    <a:pt x="234906" y="159549"/>
                  </a:cubicBezTo>
                  <a:cubicBezTo>
                    <a:pt x="176169" y="133355"/>
                    <a:pt x="17683" y="85466"/>
                    <a:pt x="1544" y="70649"/>
                  </a:cubicBezTo>
                  <a:cubicBezTo>
                    <a:pt x="-14595" y="55832"/>
                    <a:pt x="100234" y="59272"/>
                    <a:pt x="138069" y="70649"/>
                  </a:cubicBezTo>
                  <a:cubicBezTo>
                    <a:pt x="175904" y="82026"/>
                    <a:pt x="212946" y="130180"/>
                    <a:pt x="228556" y="138911"/>
                  </a:cubicBezTo>
                  <a:cubicBezTo>
                    <a:pt x="244166" y="147642"/>
                    <a:pt x="239139" y="134678"/>
                    <a:pt x="231731" y="123036"/>
                  </a:cubicBezTo>
                  <a:cubicBezTo>
                    <a:pt x="224323" y="111394"/>
                    <a:pt x="196277" y="88376"/>
                    <a:pt x="184106" y="69061"/>
                  </a:cubicBezTo>
                  <a:cubicBezTo>
                    <a:pt x="171935" y="49747"/>
                    <a:pt x="183842" y="-7403"/>
                    <a:pt x="192044" y="7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C868A9F5-1476-4003-AA15-89746918AC41}"/>
                </a:ext>
              </a:extLst>
            </p:cNvPr>
            <p:cNvSpPr/>
            <p:nvPr/>
          </p:nvSpPr>
          <p:spPr>
            <a:xfrm>
              <a:off x="6636901" y="3428676"/>
              <a:ext cx="183988" cy="88154"/>
            </a:xfrm>
            <a:custGeom>
              <a:avLst/>
              <a:gdLst>
                <a:gd name="connsiteX0" fmla="*/ 437 w 183988"/>
                <a:gd name="connsiteY0" fmla="*/ 86049 h 88154"/>
                <a:gd name="connsiteX1" fmla="*/ 178237 w 183988"/>
                <a:gd name="connsiteY1" fmla="*/ 324 h 88154"/>
                <a:gd name="connsiteX2" fmla="*/ 129024 w 183988"/>
                <a:gd name="connsiteY2" fmla="*/ 57474 h 88154"/>
                <a:gd name="connsiteX3" fmla="*/ 437 w 183988"/>
                <a:gd name="connsiteY3" fmla="*/ 86049 h 8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88" h="88154">
                  <a:moveTo>
                    <a:pt x="437" y="86049"/>
                  </a:moveTo>
                  <a:cubicBezTo>
                    <a:pt x="8639" y="76524"/>
                    <a:pt x="156806" y="5086"/>
                    <a:pt x="178237" y="324"/>
                  </a:cubicBezTo>
                  <a:cubicBezTo>
                    <a:pt x="199668" y="-4438"/>
                    <a:pt x="156276" y="44509"/>
                    <a:pt x="129024" y="57474"/>
                  </a:cubicBezTo>
                  <a:cubicBezTo>
                    <a:pt x="101772" y="70439"/>
                    <a:pt x="-7765" y="95574"/>
                    <a:pt x="437" y="8604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3D4C9601-E8F9-42EC-B4E2-6D5F18829E6A}"/>
                </a:ext>
              </a:extLst>
            </p:cNvPr>
            <p:cNvSpPr/>
            <p:nvPr/>
          </p:nvSpPr>
          <p:spPr>
            <a:xfrm>
              <a:off x="6606736" y="3201895"/>
              <a:ext cx="189467" cy="255793"/>
            </a:xfrm>
            <a:custGeom>
              <a:avLst/>
              <a:gdLst>
                <a:gd name="connsiteX0" fmla="*/ 189352 w 189467"/>
                <a:gd name="connsiteY0" fmla="*/ 93 h 255793"/>
                <a:gd name="connsiteX1" fmla="*/ 162364 w 189467"/>
                <a:gd name="connsiteY1" fmla="*/ 185830 h 255793"/>
                <a:gd name="connsiteX2" fmla="*/ 108389 w 189467"/>
                <a:gd name="connsiteY2" fmla="*/ 219168 h 255793"/>
                <a:gd name="connsiteX3" fmla="*/ 439 w 189467"/>
                <a:gd name="connsiteY3" fmla="*/ 254093 h 255793"/>
                <a:gd name="connsiteX4" fmla="*/ 152839 w 189467"/>
                <a:gd name="connsiteY4" fmla="*/ 162018 h 255793"/>
                <a:gd name="connsiteX5" fmla="*/ 189352 w 189467"/>
                <a:gd name="connsiteY5" fmla="*/ 93 h 25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67" h="255793">
                  <a:moveTo>
                    <a:pt x="189352" y="93"/>
                  </a:moveTo>
                  <a:cubicBezTo>
                    <a:pt x="190939" y="4062"/>
                    <a:pt x="175858" y="149318"/>
                    <a:pt x="162364" y="185830"/>
                  </a:cubicBezTo>
                  <a:cubicBezTo>
                    <a:pt x="148870" y="222343"/>
                    <a:pt x="135376" y="207791"/>
                    <a:pt x="108389" y="219168"/>
                  </a:cubicBezTo>
                  <a:cubicBezTo>
                    <a:pt x="81402" y="230545"/>
                    <a:pt x="-6969" y="263618"/>
                    <a:pt x="439" y="254093"/>
                  </a:cubicBezTo>
                  <a:cubicBezTo>
                    <a:pt x="7847" y="244568"/>
                    <a:pt x="117120" y="204351"/>
                    <a:pt x="152839" y="162018"/>
                  </a:cubicBezTo>
                  <a:cubicBezTo>
                    <a:pt x="188558" y="119685"/>
                    <a:pt x="187765" y="-3876"/>
                    <a:pt x="189352" y="9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6CE62D13-152B-4557-BEA3-81E803746504}"/>
                </a:ext>
              </a:extLst>
            </p:cNvPr>
            <p:cNvSpPr/>
            <p:nvPr/>
          </p:nvSpPr>
          <p:spPr>
            <a:xfrm>
              <a:off x="6807175" y="3179408"/>
              <a:ext cx="30904" cy="242332"/>
            </a:xfrm>
            <a:custGeom>
              <a:avLst/>
              <a:gdLst>
                <a:gd name="connsiteX0" fmla="*/ 28600 w 30904"/>
                <a:gd name="connsiteY0" fmla="*/ 355 h 242332"/>
                <a:gd name="connsiteX1" fmla="*/ 28600 w 30904"/>
                <a:gd name="connsiteY1" fmla="*/ 213080 h 242332"/>
                <a:gd name="connsiteX2" fmla="*/ 25 w 30904"/>
                <a:gd name="connsiteY2" fmla="*/ 235305 h 242332"/>
                <a:gd name="connsiteX3" fmla="*/ 23838 w 30904"/>
                <a:gd name="connsiteY3" fmla="*/ 163867 h 242332"/>
                <a:gd name="connsiteX4" fmla="*/ 28600 w 30904"/>
                <a:gd name="connsiteY4" fmla="*/ 355 h 24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4" h="242332">
                  <a:moveTo>
                    <a:pt x="28600" y="355"/>
                  </a:moveTo>
                  <a:cubicBezTo>
                    <a:pt x="29394" y="8557"/>
                    <a:pt x="33363" y="173922"/>
                    <a:pt x="28600" y="213080"/>
                  </a:cubicBezTo>
                  <a:cubicBezTo>
                    <a:pt x="23837" y="252238"/>
                    <a:pt x="819" y="243507"/>
                    <a:pt x="25" y="235305"/>
                  </a:cubicBezTo>
                  <a:cubicBezTo>
                    <a:pt x="-769" y="227103"/>
                    <a:pt x="17223" y="199321"/>
                    <a:pt x="23838" y="163867"/>
                  </a:cubicBezTo>
                  <a:cubicBezTo>
                    <a:pt x="30453" y="128413"/>
                    <a:pt x="27806" y="-7847"/>
                    <a:pt x="28600" y="3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DD53B7E9-150D-4114-9414-4787CDD71C09}"/>
                </a:ext>
              </a:extLst>
            </p:cNvPr>
            <p:cNvSpPr/>
            <p:nvPr/>
          </p:nvSpPr>
          <p:spPr>
            <a:xfrm>
              <a:off x="6414524" y="3323807"/>
              <a:ext cx="134054" cy="117664"/>
            </a:xfrm>
            <a:custGeom>
              <a:avLst/>
              <a:gdLst>
                <a:gd name="connsiteX0" fmla="*/ 2151 w 134054"/>
                <a:gd name="connsiteY0" fmla="*/ 2006 h 117664"/>
                <a:gd name="connsiteX1" fmla="*/ 105339 w 134054"/>
                <a:gd name="connsiteY1" fmla="*/ 106781 h 117664"/>
                <a:gd name="connsiteX2" fmla="*/ 133914 w 134054"/>
                <a:gd name="connsiteY2" fmla="*/ 113131 h 117664"/>
                <a:gd name="connsiteX3" fmla="*/ 97401 w 134054"/>
                <a:gd name="connsiteY3" fmla="*/ 95668 h 117664"/>
                <a:gd name="connsiteX4" fmla="*/ 38664 w 134054"/>
                <a:gd name="connsiteY4" fmla="*/ 41693 h 117664"/>
                <a:gd name="connsiteX5" fmla="*/ 2151 w 134054"/>
                <a:gd name="connsiteY5" fmla="*/ 2006 h 11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54" h="117664">
                  <a:moveTo>
                    <a:pt x="2151" y="2006"/>
                  </a:moveTo>
                  <a:cubicBezTo>
                    <a:pt x="13263" y="12854"/>
                    <a:pt x="83378" y="88260"/>
                    <a:pt x="105339" y="106781"/>
                  </a:cubicBezTo>
                  <a:cubicBezTo>
                    <a:pt x="127300" y="125302"/>
                    <a:pt x="135237" y="114983"/>
                    <a:pt x="133914" y="113131"/>
                  </a:cubicBezTo>
                  <a:cubicBezTo>
                    <a:pt x="132591" y="111279"/>
                    <a:pt x="113276" y="107574"/>
                    <a:pt x="97401" y="95668"/>
                  </a:cubicBezTo>
                  <a:cubicBezTo>
                    <a:pt x="81526" y="83762"/>
                    <a:pt x="51364" y="56245"/>
                    <a:pt x="38664" y="41693"/>
                  </a:cubicBezTo>
                  <a:cubicBezTo>
                    <a:pt x="25964" y="27141"/>
                    <a:pt x="-8961" y="-8842"/>
                    <a:pt x="2151" y="20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E81B7097-2258-4976-9A0E-D4AE206D33F5}"/>
                </a:ext>
              </a:extLst>
            </p:cNvPr>
            <p:cNvSpPr/>
            <p:nvPr/>
          </p:nvSpPr>
          <p:spPr>
            <a:xfrm>
              <a:off x="6507143" y="3328838"/>
              <a:ext cx="158137" cy="100754"/>
            </a:xfrm>
            <a:custGeom>
              <a:avLst/>
              <a:gdLst>
                <a:gd name="connsiteX0" fmla="*/ 20 w 158137"/>
                <a:gd name="connsiteY0" fmla="*/ 150 h 100754"/>
                <a:gd name="connsiteX1" fmla="*/ 87332 w 158137"/>
                <a:gd name="connsiteY1" fmla="*/ 49362 h 100754"/>
                <a:gd name="connsiteX2" fmla="*/ 157182 w 158137"/>
                <a:gd name="connsiteY2" fmla="*/ 71587 h 100754"/>
                <a:gd name="connsiteX3" fmla="*/ 127020 w 158137"/>
                <a:gd name="connsiteY3" fmla="*/ 100162 h 100754"/>
                <a:gd name="connsiteX4" fmla="*/ 114320 w 158137"/>
                <a:gd name="connsiteY4" fmla="*/ 89050 h 100754"/>
                <a:gd name="connsiteX5" fmla="*/ 95270 w 158137"/>
                <a:gd name="connsiteY5" fmla="*/ 66825 h 100754"/>
                <a:gd name="connsiteX6" fmla="*/ 20 w 158137"/>
                <a:gd name="connsiteY6" fmla="*/ 150 h 10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37" h="100754">
                  <a:moveTo>
                    <a:pt x="20" y="150"/>
                  </a:moveTo>
                  <a:cubicBezTo>
                    <a:pt x="-1303" y="-2760"/>
                    <a:pt x="61138" y="37456"/>
                    <a:pt x="87332" y="49362"/>
                  </a:cubicBezTo>
                  <a:cubicBezTo>
                    <a:pt x="113526" y="61268"/>
                    <a:pt x="150567" y="63120"/>
                    <a:pt x="157182" y="71587"/>
                  </a:cubicBezTo>
                  <a:cubicBezTo>
                    <a:pt x="163797" y="80054"/>
                    <a:pt x="134164" y="97251"/>
                    <a:pt x="127020" y="100162"/>
                  </a:cubicBezTo>
                  <a:cubicBezTo>
                    <a:pt x="119876" y="103073"/>
                    <a:pt x="119612" y="94606"/>
                    <a:pt x="114320" y="89050"/>
                  </a:cubicBezTo>
                  <a:cubicBezTo>
                    <a:pt x="109028" y="83494"/>
                    <a:pt x="112203" y="79790"/>
                    <a:pt x="95270" y="66825"/>
                  </a:cubicBezTo>
                  <a:cubicBezTo>
                    <a:pt x="78337" y="53860"/>
                    <a:pt x="1343" y="3060"/>
                    <a:pt x="20" y="15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131004A7-A565-4886-8CBD-D7CA328286DF}"/>
                </a:ext>
              </a:extLst>
            </p:cNvPr>
            <p:cNvSpPr/>
            <p:nvPr/>
          </p:nvSpPr>
          <p:spPr>
            <a:xfrm>
              <a:off x="5806509" y="2461651"/>
              <a:ext cx="444887" cy="419091"/>
            </a:xfrm>
            <a:custGeom>
              <a:avLst/>
              <a:gdLst>
                <a:gd name="connsiteX0" fmla="*/ 443479 w 444887"/>
                <a:gd name="connsiteY0" fmla="*/ 11674 h 419091"/>
                <a:gd name="connsiteX1" fmla="*/ 259329 w 444887"/>
                <a:gd name="connsiteY1" fmla="*/ 6912 h 419091"/>
                <a:gd name="connsiteX2" fmla="*/ 159316 w 444887"/>
                <a:gd name="connsiteY2" fmla="*/ 89462 h 419091"/>
                <a:gd name="connsiteX3" fmla="*/ 51366 w 444887"/>
                <a:gd name="connsiteY3" fmla="*/ 305362 h 419091"/>
                <a:gd name="connsiteX4" fmla="*/ 566 w 444887"/>
                <a:gd name="connsiteY4" fmla="*/ 416487 h 419091"/>
                <a:gd name="connsiteX5" fmla="*/ 81529 w 444887"/>
                <a:gd name="connsiteY5" fmla="*/ 200587 h 419091"/>
                <a:gd name="connsiteX6" fmla="*/ 152966 w 444887"/>
                <a:gd name="connsiteY6" fmla="*/ 68824 h 419091"/>
                <a:gd name="connsiteX7" fmla="*/ 443479 w 444887"/>
                <a:gd name="connsiteY7" fmla="*/ 11674 h 4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87" h="419091">
                  <a:moveTo>
                    <a:pt x="443479" y="11674"/>
                  </a:moveTo>
                  <a:cubicBezTo>
                    <a:pt x="461206" y="1355"/>
                    <a:pt x="306689" y="-6053"/>
                    <a:pt x="259329" y="6912"/>
                  </a:cubicBezTo>
                  <a:cubicBezTo>
                    <a:pt x="211969" y="19877"/>
                    <a:pt x="193976" y="39721"/>
                    <a:pt x="159316" y="89462"/>
                  </a:cubicBezTo>
                  <a:cubicBezTo>
                    <a:pt x="124656" y="139203"/>
                    <a:pt x="77824" y="250858"/>
                    <a:pt x="51366" y="305362"/>
                  </a:cubicBezTo>
                  <a:cubicBezTo>
                    <a:pt x="24908" y="359866"/>
                    <a:pt x="-4461" y="433950"/>
                    <a:pt x="566" y="416487"/>
                  </a:cubicBezTo>
                  <a:cubicBezTo>
                    <a:pt x="5593" y="399025"/>
                    <a:pt x="56129" y="258531"/>
                    <a:pt x="81529" y="200587"/>
                  </a:cubicBezTo>
                  <a:cubicBezTo>
                    <a:pt x="106929" y="142643"/>
                    <a:pt x="99520" y="101632"/>
                    <a:pt x="152966" y="68824"/>
                  </a:cubicBezTo>
                  <a:cubicBezTo>
                    <a:pt x="206412" y="36016"/>
                    <a:pt x="425752" y="21993"/>
                    <a:pt x="443479" y="116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9BE23094-DCC1-4E4E-B51C-B086D526EC7F}"/>
                </a:ext>
              </a:extLst>
            </p:cNvPr>
            <p:cNvSpPr/>
            <p:nvPr/>
          </p:nvSpPr>
          <p:spPr>
            <a:xfrm>
              <a:off x="5914945" y="2508048"/>
              <a:ext cx="248578" cy="279663"/>
            </a:xfrm>
            <a:custGeom>
              <a:avLst/>
              <a:gdLst>
                <a:gd name="connsiteX0" fmla="*/ 247730 w 248578"/>
                <a:gd name="connsiteY0" fmla="*/ 1790 h 279663"/>
                <a:gd name="connsiteX1" fmla="*/ 123905 w 248578"/>
                <a:gd name="connsiteY1" fmla="*/ 74815 h 279663"/>
                <a:gd name="connsiteX2" fmla="*/ 92155 w 248578"/>
                <a:gd name="connsiteY2" fmla="*/ 100215 h 279663"/>
                <a:gd name="connsiteX3" fmla="*/ 6430 w 248578"/>
                <a:gd name="connsiteY3" fmla="*/ 233565 h 279663"/>
                <a:gd name="connsiteX4" fmla="*/ 73105 w 248578"/>
                <a:gd name="connsiteY4" fmla="*/ 270077 h 279663"/>
                <a:gd name="connsiteX5" fmla="*/ 58818 w 248578"/>
                <a:gd name="connsiteY5" fmla="*/ 271665 h 279663"/>
                <a:gd name="connsiteX6" fmla="*/ 80 w 248578"/>
                <a:gd name="connsiteY6" fmla="*/ 268490 h 279663"/>
                <a:gd name="connsiteX7" fmla="*/ 49293 w 248578"/>
                <a:gd name="connsiteY7" fmla="*/ 131965 h 279663"/>
                <a:gd name="connsiteX8" fmla="*/ 171530 w 248578"/>
                <a:gd name="connsiteY8" fmla="*/ 31952 h 279663"/>
                <a:gd name="connsiteX9" fmla="*/ 247730 w 248578"/>
                <a:gd name="connsiteY9" fmla="*/ 1790 h 27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78" h="279663">
                  <a:moveTo>
                    <a:pt x="247730" y="1790"/>
                  </a:moveTo>
                  <a:cubicBezTo>
                    <a:pt x="239792" y="8934"/>
                    <a:pt x="149834" y="58411"/>
                    <a:pt x="123905" y="74815"/>
                  </a:cubicBezTo>
                  <a:cubicBezTo>
                    <a:pt x="97976" y="91219"/>
                    <a:pt x="111734" y="73757"/>
                    <a:pt x="92155" y="100215"/>
                  </a:cubicBezTo>
                  <a:cubicBezTo>
                    <a:pt x="72576" y="126673"/>
                    <a:pt x="9605" y="205255"/>
                    <a:pt x="6430" y="233565"/>
                  </a:cubicBezTo>
                  <a:cubicBezTo>
                    <a:pt x="3255" y="261875"/>
                    <a:pt x="64374" y="263727"/>
                    <a:pt x="73105" y="270077"/>
                  </a:cubicBezTo>
                  <a:cubicBezTo>
                    <a:pt x="81836" y="276427"/>
                    <a:pt x="58818" y="271665"/>
                    <a:pt x="58818" y="271665"/>
                  </a:cubicBezTo>
                  <a:cubicBezTo>
                    <a:pt x="46647" y="271401"/>
                    <a:pt x="1667" y="291773"/>
                    <a:pt x="80" y="268490"/>
                  </a:cubicBezTo>
                  <a:cubicBezTo>
                    <a:pt x="-1508" y="245207"/>
                    <a:pt x="20718" y="171388"/>
                    <a:pt x="49293" y="131965"/>
                  </a:cubicBezTo>
                  <a:cubicBezTo>
                    <a:pt x="77868" y="92542"/>
                    <a:pt x="136870" y="54177"/>
                    <a:pt x="171530" y="31952"/>
                  </a:cubicBezTo>
                  <a:cubicBezTo>
                    <a:pt x="206190" y="9727"/>
                    <a:pt x="255668" y="-5354"/>
                    <a:pt x="247730" y="179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FEC201F4-4160-4A9E-823E-86CC12C50B9E}"/>
                </a:ext>
              </a:extLst>
            </p:cNvPr>
            <p:cNvSpPr/>
            <p:nvPr/>
          </p:nvSpPr>
          <p:spPr>
            <a:xfrm>
              <a:off x="6152997" y="2754079"/>
              <a:ext cx="120399" cy="346339"/>
            </a:xfrm>
            <a:custGeom>
              <a:avLst/>
              <a:gdLst>
                <a:gd name="connsiteX0" fmla="*/ 153 w 120399"/>
                <a:gd name="connsiteY0" fmla="*/ 234 h 346339"/>
                <a:gd name="connsiteX1" fmla="*/ 62066 w 120399"/>
                <a:gd name="connsiteY1" fmla="*/ 127234 h 346339"/>
                <a:gd name="connsiteX2" fmla="*/ 58891 w 120399"/>
                <a:gd name="connsiteY2" fmla="*/ 338371 h 346339"/>
                <a:gd name="connsiteX3" fmla="*/ 119216 w 120399"/>
                <a:gd name="connsiteY3" fmla="*/ 301859 h 346339"/>
                <a:gd name="connsiteX4" fmla="*/ 96991 w 120399"/>
                <a:gd name="connsiteY4" fmla="*/ 301859 h 346339"/>
                <a:gd name="connsiteX5" fmla="*/ 73178 w 120399"/>
                <a:gd name="connsiteY5" fmla="*/ 281221 h 346339"/>
                <a:gd name="connsiteX6" fmla="*/ 82703 w 120399"/>
                <a:gd name="connsiteY6" fmla="*/ 100246 h 346339"/>
                <a:gd name="connsiteX7" fmla="*/ 153 w 120399"/>
                <a:gd name="connsiteY7" fmla="*/ 234 h 3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399" h="346339">
                  <a:moveTo>
                    <a:pt x="153" y="234"/>
                  </a:moveTo>
                  <a:cubicBezTo>
                    <a:pt x="-3286" y="4732"/>
                    <a:pt x="52276" y="70878"/>
                    <a:pt x="62066" y="127234"/>
                  </a:cubicBezTo>
                  <a:cubicBezTo>
                    <a:pt x="71856" y="183590"/>
                    <a:pt x="49366" y="309267"/>
                    <a:pt x="58891" y="338371"/>
                  </a:cubicBezTo>
                  <a:cubicBezTo>
                    <a:pt x="68416" y="367475"/>
                    <a:pt x="112866" y="307944"/>
                    <a:pt x="119216" y="301859"/>
                  </a:cubicBezTo>
                  <a:cubicBezTo>
                    <a:pt x="125566" y="295774"/>
                    <a:pt x="104664" y="305299"/>
                    <a:pt x="96991" y="301859"/>
                  </a:cubicBezTo>
                  <a:cubicBezTo>
                    <a:pt x="89318" y="298419"/>
                    <a:pt x="75559" y="314823"/>
                    <a:pt x="73178" y="281221"/>
                  </a:cubicBezTo>
                  <a:cubicBezTo>
                    <a:pt x="70797" y="247619"/>
                    <a:pt x="92228" y="143638"/>
                    <a:pt x="82703" y="100246"/>
                  </a:cubicBezTo>
                  <a:cubicBezTo>
                    <a:pt x="73178" y="56854"/>
                    <a:pt x="3592" y="-4264"/>
                    <a:pt x="153" y="23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53F7136E-EE44-4B51-854E-48DD4181A3D3}"/>
                </a:ext>
              </a:extLst>
            </p:cNvPr>
            <p:cNvSpPr/>
            <p:nvPr/>
          </p:nvSpPr>
          <p:spPr>
            <a:xfrm>
              <a:off x="5943552" y="2805802"/>
              <a:ext cx="200044" cy="132063"/>
            </a:xfrm>
            <a:custGeom>
              <a:avLst/>
              <a:gdLst>
                <a:gd name="connsiteX0" fmla="*/ 48 w 200044"/>
                <a:gd name="connsiteY0" fmla="*/ 91386 h 132063"/>
                <a:gd name="connsiteX1" fmla="*/ 84186 w 200044"/>
                <a:gd name="connsiteY1" fmla="*/ 24711 h 132063"/>
                <a:gd name="connsiteX2" fmla="*/ 184198 w 200044"/>
                <a:gd name="connsiteY2" fmla="*/ 67573 h 132063"/>
                <a:gd name="connsiteX3" fmla="*/ 196898 w 200044"/>
                <a:gd name="connsiteY3" fmla="*/ 131073 h 132063"/>
                <a:gd name="connsiteX4" fmla="*/ 154036 w 200044"/>
                <a:gd name="connsiteY4" fmla="*/ 13598 h 132063"/>
                <a:gd name="connsiteX5" fmla="*/ 73073 w 200044"/>
                <a:gd name="connsiteY5" fmla="*/ 8836 h 132063"/>
                <a:gd name="connsiteX6" fmla="*/ 48 w 200044"/>
                <a:gd name="connsiteY6" fmla="*/ 91386 h 13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44" h="132063">
                  <a:moveTo>
                    <a:pt x="48" y="91386"/>
                  </a:moveTo>
                  <a:cubicBezTo>
                    <a:pt x="1900" y="94032"/>
                    <a:pt x="53494" y="28680"/>
                    <a:pt x="84186" y="24711"/>
                  </a:cubicBezTo>
                  <a:cubicBezTo>
                    <a:pt x="114878" y="20742"/>
                    <a:pt x="165413" y="49846"/>
                    <a:pt x="184198" y="67573"/>
                  </a:cubicBezTo>
                  <a:cubicBezTo>
                    <a:pt x="202983" y="85300"/>
                    <a:pt x="201925" y="140069"/>
                    <a:pt x="196898" y="131073"/>
                  </a:cubicBezTo>
                  <a:cubicBezTo>
                    <a:pt x="191871" y="122077"/>
                    <a:pt x="174674" y="33971"/>
                    <a:pt x="154036" y="13598"/>
                  </a:cubicBezTo>
                  <a:cubicBezTo>
                    <a:pt x="133398" y="-6775"/>
                    <a:pt x="96092" y="-689"/>
                    <a:pt x="73073" y="8836"/>
                  </a:cubicBezTo>
                  <a:cubicBezTo>
                    <a:pt x="50054" y="18361"/>
                    <a:pt x="-1804" y="88740"/>
                    <a:pt x="48" y="913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630F1E1C-46BB-428F-8E1C-D1D2C50833AE}"/>
                </a:ext>
              </a:extLst>
            </p:cNvPr>
            <p:cNvSpPr/>
            <p:nvPr/>
          </p:nvSpPr>
          <p:spPr>
            <a:xfrm>
              <a:off x="6308717" y="2589204"/>
              <a:ext cx="206386" cy="401612"/>
            </a:xfrm>
            <a:custGeom>
              <a:avLst/>
              <a:gdLst>
                <a:gd name="connsiteX0" fmla="*/ 206383 w 206386"/>
                <a:gd name="connsiteY0" fmla="*/ 9 h 401612"/>
                <a:gd name="connsiteX1" fmla="*/ 171458 w 206386"/>
                <a:gd name="connsiteY1" fmla="*/ 120659 h 401612"/>
                <a:gd name="connsiteX2" fmla="*/ 76208 w 206386"/>
                <a:gd name="connsiteY2" fmla="*/ 187334 h 401612"/>
                <a:gd name="connsiteX3" fmla="*/ 68271 w 206386"/>
                <a:gd name="connsiteY3" fmla="*/ 350846 h 401612"/>
                <a:gd name="connsiteX4" fmla="*/ 8 w 206386"/>
                <a:gd name="connsiteY4" fmla="*/ 400059 h 401612"/>
                <a:gd name="connsiteX5" fmla="*/ 63508 w 206386"/>
                <a:gd name="connsiteY5" fmla="*/ 304809 h 401612"/>
                <a:gd name="connsiteX6" fmla="*/ 50808 w 206386"/>
                <a:gd name="connsiteY6" fmla="*/ 187334 h 401612"/>
                <a:gd name="connsiteX7" fmla="*/ 169871 w 206386"/>
                <a:gd name="connsiteY7" fmla="*/ 114309 h 401612"/>
                <a:gd name="connsiteX8" fmla="*/ 206383 w 206386"/>
                <a:gd name="connsiteY8" fmla="*/ 9 h 4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86" h="401612">
                  <a:moveTo>
                    <a:pt x="206383" y="9"/>
                  </a:moveTo>
                  <a:cubicBezTo>
                    <a:pt x="206648" y="1067"/>
                    <a:pt x="193154" y="89438"/>
                    <a:pt x="171458" y="120659"/>
                  </a:cubicBezTo>
                  <a:cubicBezTo>
                    <a:pt x="149762" y="151880"/>
                    <a:pt x="93406" y="148970"/>
                    <a:pt x="76208" y="187334"/>
                  </a:cubicBezTo>
                  <a:cubicBezTo>
                    <a:pt x="59010" y="225698"/>
                    <a:pt x="80971" y="315392"/>
                    <a:pt x="68271" y="350846"/>
                  </a:cubicBezTo>
                  <a:cubicBezTo>
                    <a:pt x="55571" y="386300"/>
                    <a:pt x="802" y="407732"/>
                    <a:pt x="8" y="400059"/>
                  </a:cubicBezTo>
                  <a:cubicBezTo>
                    <a:pt x="-786" y="392386"/>
                    <a:pt x="55041" y="340263"/>
                    <a:pt x="63508" y="304809"/>
                  </a:cubicBezTo>
                  <a:cubicBezTo>
                    <a:pt x="71975" y="269355"/>
                    <a:pt x="33081" y="219084"/>
                    <a:pt x="50808" y="187334"/>
                  </a:cubicBezTo>
                  <a:cubicBezTo>
                    <a:pt x="68535" y="155584"/>
                    <a:pt x="143942" y="141561"/>
                    <a:pt x="169871" y="114309"/>
                  </a:cubicBezTo>
                  <a:cubicBezTo>
                    <a:pt x="195800" y="87057"/>
                    <a:pt x="206118" y="-1049"/>
                    <a:pt x="206383" y="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5B106817-EF8D-40EB-B962-2BE7BE5C7874}"/>
                </a:ext>
              </a:extLst>
            </p:cNvPr>
            <p:cNvSpPr/>
            <p:nvPr/>
          </p:nvSpPr>
          <p:spPr>
            <a:xfrm>
              <a:off x="6202353" y="2717394"/>
              <a:ext cx="107319" cy="216828"/>
            </a:xfrm>
            <a:custGeom>
              <a:avLst/>
              <a:gdLst>
                <a:gd name="connsiteX0" fmla="*/ 10 w 107319"/>
                <a:gd name="connsiteY0" fmla="*/ 406 h 216828"/>
                <a:gd name="connsiteX1" fmla="*/ 95260 w 107319"/>
                <a:gd name="connsiteY1" fmla="*/ 133756 h 216828"/>
                <a:gd name="connsiteX2" fmla="*/ 100022 w 107319"/>
                <a:gd name="connsiteY2" fmla="*/ 216306 h 216828"/>
                <a:gd name="connsiteX3" fmla="*/ 101610 w 107319"/>
                <a:gd name="connsiteY3" fmla="*/ 95656 h 216828"/>
                <a:gd name="connsiteX4" fmla="*/ 10 w 107319"/>
                <a:gd name="connsiteY4" fmla="*/ 406 h 21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9" h="216828">
                  <a:moveTo>
                    <a:pt x="10" y="406"/>
                  </a:moveTo>
                  <a:cubicBezTo>
                    <a:pt x="-1048" y="6756"/>
                    <a:pt x="78591" y="97773"/>
                    <a:pt x="95260" y="133756"/>
                  </a:cubicBezTo>
                  <a:cubicBezTo>
                    <a:pt x="111929" y="169739"/>
                    <a:pt x="98964" y="222656"/>
                    <a:pt x="100022" y="216306"/>
                  </a:cubicBezTo>
                  <a:cubicBezTo>
                    <a:pt x="101080" y="209956"/>
                    <a:pt x="114839" y="127671"/>
                    <a:pt x="101610" y="95656"/>
                  </a:cubicBezTo>
                  <a:cubicBezTo>
                    <a:pt x="88381" y="63641"/>
                    <a:pt x="1068" y="-5944"/>
                    <a:pt x="10" y="4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112E126B-9E8F-4D9E-A264-48DDCD7A68C4}"/>
                </a:ext>
              </a:extLst>
            </p:cNvPr>
            <p:cNvSpPr/>
            <p:nvPr/>
          </p:nvSpPr>
          <p:spPr>
            <a:xfrm>
              <a:off x="6013363" y="2522471"/>
              <a:ext cx="317736" cy="264591"/>
            </a:xfrm>
            <a:custGeom>
              <a:avLst/>
              <a:gdLst>
                <a:gd name="connsiteX0" fmla="*/ 246150 w 317736"/>
                <a:gd name="connsiteY0" fmla="*/ 67 h 264591"/>
                <a:gd name="connsiteX1" fmla="*/ 90575 w 317736"/>
                <a:gd name="connsiteY1" fmla="*/ 112779 h 264591"/>
                <a:gd name="connsiteX2" fmla="*/ 87 w 317736"/>
                <a:gd name="connsiteY2" fmla="*/ 138179 h 264591"/>
                <a:gd name="connsiteX3" fmla="*/ 74700 w 317736"/>
                <a:gd name="connsiteY3" fmla="*/ 142942 h 264591"/>
                <a:gd name="connsiteX4" fmla="*/ 114387 w 317736"/>
                <a:gd name="connsiteY4" fmla="*/ 228667 h 264591"/>
                <a:gd name="connsiteX5" fmla="*/ 130262 w 317736"/>
                <a:gd name="connsiteY5" fmla="*/ 263592 h 264591"/>
                <a:gd name="connsiteX6" fmla="*/ 141375 w 317736"/>
                <a:gd name="connsiteY6" fmla="*/ 193742 h 264591"/>
                <a:gd name="connsiteX7" fmla="*/ 317587 w 317736"/>
                <a:gd name="connsiteY7" fmla="*/ 49279 h 264591"/>
                <a:gd name="connsiteX8" fmla="*/ 108037 w 317736"/>
                <a:gd name="connsiteY8" fmla="*/ 185804 h 264591"/>
                <a:gd name="connsiteX9" fmla="*/ 88987 w 317736"/>
                <a:gd name="connsiteY9" fmla="*/ 133417 h 264591"/>
                <a:gd name="connsiteX10" fmla="*/ 62000 w 317736"/>
                <a:gd name="connsiteY10" fmla="*/ 130242 h 264591"/>
                <a:gd name="connsiteX11" fmla="*/ 246150 w 317736"/>
                <a:gd name="connsiteY11" fmla="*/ 67 h 26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736" h="264591">
                  <a:moveTo>
                    <a:pt x="246150" y="67"/>
                  </a:moveTo>
                  <a:cubicBezTo>
                    <a:pt x="250912" y="-2843"/>
                    <a:pt x="131585" y="89760"/>
                    <a:pt x="90575" y="112779"/>
                  </a:cubicBezTo>
                  <a:cubicBezTo>
                    <a:pt x="49565" y="135798"/>
                    <a:pt x="2733" y="133152"/>
                    <a:pt x="87" y="138179"/>
                  </a:cubicBezTo>
                  <a:cubicBezTo>
                    <a:pt x="-2559" y="143206"/>
                    <a:pt x="55650" y="127861"/>
                    <a:pt x="74700" y="142942"/>
                  </a:cubicBezTo>
                  <a:cubicBezTo>
                    <a:pt x="93750" y="158023"/>
                    <a:pt x="105127" y="208559"/>
                    <a:pt x="114387" y="228667"/>
                  </a:cubicBezTo>
                  <a:cubicBezTo>
                    <a:pt x="123647" y="248775"/>
                    <a:pt x="125764" y="269413"/>
                    <a:pt x="130262" y="263592"/>
                  </a:cubicBezTo>
                  <a:cubicBezTo>
                    <a:pt x="134760" y="257771"/>
                    <a:pt x="110154" y="229461"/>
                    <a:pt x="141375" y="193742"/>
                  </a:cubicBezTo>
                  <a:cubicBezTo>
                    <a:pt x="172596" y="158023"/>
                    <a:pt x="323143" y="50602"/>
                    <a:pt x="317587" y="49279"/>
                  </a:cubicBezTo>
                  <a:cubicBezTo>
                    <a:pt x="312031" y="47956"/>
                    <a:pt x="146137" y="171781"/>
                    <a:pt x="108037" y="185804"/>
                  </a:cubicBezTo>
                  <a:cubicBezTo>
                    <a:pt x="69937" y="199827"/>
                    <a:pt x="96660" y="142677"/>
                    <a:pt x="88987" y="133417"/>
                  </a:cubicBezTo>
                  <a:cubicBezTo>
                    <a:pt x="81314" y="124157"/>
                    <a:pt x="35806" y="150350"/>
                    <a:pt x="62000" y="130242"/>
                  </a:cubicBezTo>
                  <a:cubicBezTo>
                    <a:pt x="88194" y="110134"/>
                    <a:pt x="241388" y="2977"/>
                    <a:pt x="246150" y="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6DB1EB42-1605-4661-882A-07D022F12F65}"/>
                </a:ext>
              </a:extLst>
            </p:cNvPr>
            <p:cNvSpPr/>
            <p:nvPr/>
          </p:nvSpPr>
          <p:spPr>
            <a:xfrm>
              <a:off x="5489217" y="2185886"/>
              <a:ext cx="511740" cy="170076"/>
            </a:xfrm>
            <a:custGeom>
              <a:avLst/>
              <a:gdLst>
                <a:gd name="connsiteX0" fmla="*/ 5121 w 511740"/>
                <a:gd name="connsiteY0" fmla="*/ 142977 h 170076"/>
                <a:gd name="connsiteX1" fmla="*/ 63858 w 511740"/>
                <a:gd name="connsiteY1" fmla="*/ 114402 h 170076"/>
                <a:gd name="connsiteX2" fmla="*/ 233721 w 511740"/>
                <a:gd name="connsiteY2" fmla="*/ 65189 h 170076"/>
                <a:gd name="connsiteX3" fmla="*/ 206733 w 511740"/>
                <a:gd name="connsiteY3" fmla="*/ 138214 h 170076"/>
                <a:gd name="connsiteX4" fmla="*/ 309921 w 511740"/>
                <a:gd name="connsiteY4" fmla="*/ 65189 h 170076"/>
                <a:gd name="connsiteX5" fmla="*/ 352783 w 511740"/>
                <a:gd name="connsiteY5" fmla="*/ 168377 h 170076"/>
                <a:gd name="connsiteX6" fmla="*/ 360721 w 511740"/>
                <a:gd name="connsiteY6" fmla="*/ 130277 h 170076"/>
                <a:gd name="connsiteX7" fmla="*/ 403583 w 511740"/>
                <a:gd name="connsiteY7" fmla="*/ 141389 h 170076"/>
                <a:gd name="connsiteX8" fmla="*/ 511533 w 511740"/>
                <a:gd name="connsiteY8" fmla="*/ 102 h 170076"/>
                <a:gd name="connsiteX9" fmla="*/ 373421 w 511740"/>
                <a:gd name="connsiteY9" fmla="*/ 117577 h 170076"/>
                <a:gd name="connsiteX10" fmla="*/ 306746 w 511740"/>
                <a:gd name="connsiteY10" fmla="*/ 55664 h 170076"/>
                <a:gd name="connsiteX11" fmla="*/ 257533 w 511740"/>
                <a:gd name="connsiteY11" fmla="*/ 84239 h 170076"/>
                <a:gd name="connsiteX12" fmla="*/ 181333 w 511740"/>
                <a:gd name="connsiteY12" fmla="*/ 62014 h 170076"/>
                <a:gd name="connsiteX13" fmla="*/ 5121 w 511740"/>
                <a:gd name="connsiteY13" fmla="*/ 142977 h 1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740" h="170076">
                  <a:moveTo>
                    <a:pt x="5121" y="142977"/>
                  </a:moveTo>
                  <a:cubicBezTo>
                    <a:pt x="-14458" y="151708"/>
                    <a:pt x="25758" y="127367"/>
                    <a:pt x="63858" y="114402"/>
                  </a:cubicBezTo>
                  <a:cubicBezTo>
                    <a:pt x="101958" y="101437"/>
                    <a:pt x="209909" y="61220"/>
                    <a:pt x="233721" y="65189"/>
                  </a:cubicBezTo>
                  <a:cubicBezTo>
                    <a:pt x="257533" y="69158"/>
                    <a:pt x="194033" y="138214"/>
                    <a:pt x="206733" y="138214"/>
                  </a:cubicBezTo>
                  <a:cubicBezTo>
                    <a:pt x="219433" y="138214"/>
                    <a:pt x="285579" y="60162"/>
                    <a:pt x="309921" y="65189"/>
                  </a:cubicBezTo>
                  <a:cubicBezTo>
                    <a:pt x="334263" y="70216"/>
                    <a:pt x="344316" y="157529"/>
                    <a:pt x="352783" y="168377"/>
                  </a:cubicBezTo>
                  <a:cubicBezTo>
                    <a:pt x="361250" y="179225"/>
                    <a:pt x="352254" y="134775"/>
                    <a:pt x="360721" y="130277"/>
                  </a:cubicBezTo>
                  <a:cubicBezTo>
                    <a:pt x="369188" y="125779"/>
                    <a:pt x="378448" y="163085"/>
                    <a:pt x="403583" y="141389"/>
                  </a:cubicBezTo>
                  <a:cubicBezTo>
                    <a:pt x="428718" y="119693"/>
                    <a:pt x="516560" y="4071"/>
                    <a:pt x="511533" y="102"/>
                  </a:cubicBezTo>
                  <a:cubicBezTo>
                    <a:pt x="506506" y="-3867"/>
                    <a:pt x="407552" y="108317"/>
                    <a:pt x="373421" y="117577"/>
                  </a:cubicBezTo>
                  <a:cubicBezTo>
                    <a:pt x="339290" y="126837"/>
                    <a:pt x="326061" y="61220"/>
                    <a:pt x="306746" y="55664"/>
                  </a:cubicBezTo>
                  <a:cubicBezTo>
                    <a:pt x="287431" y="50108"/>
                    <a:pt x="278435" y="83181"/>
                    <a:pt x="257533" y="84239"/>
                  </a:cubicBezTo>
                  <a:cubicBezTo>
                    <a:pt x="236631" y="85297"/>
                    <a:pt x="221550" y="53283"/>
                    <a:pt x="181333" y="62014"/>
                  </a:cubicBezTo>
                  <a:cubicBezTo>
                    <a:pt x="141116" y="70745"/>
                    <a:pt x="24700" y="134246"/>
                    <a:pt x="5121" y="1429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BBFC56A6-DA33-4AC1-8CB7-795FC9A3C508}"/>
                </a:ext>
              </a:extLst>
            </p:cNvPr>
            <p:cNvSpPr/>
            <p:nvPr/>
          </p:nvSpPr>
          <p:spPr>
            <a:xfrm>
              <a:off x="5930558" y="2217954"/>
              <a:ext cx="364996" cy="163598"/>
            </a:xfrm>
            <a:custGeom>
              <a:avLst/>
              <a:gdLst>
                <a:gd name="connsiteX0" fmla="*/ 79717 w 364996"/>
                <a:gd name="connsiteY0" fmla="*/ 60109 h 163598"/>
                <a:gd name="connsiteX1" fmla="*/ 138455 w 364996"/>
                <a:gd name="connsiteY1" fmla="*/ 36296 h 163598"/>
                <a:gd name="connsiteX2" fmla="*/ 316255 w 364996"/>
                <a:gd name="connsiteY2" fmla="*/ 2959 h 163598"/>
                <a:gd name="connsiteX3" fmla="*/ 359117 w 364996"/>
                <a:gd name="connsiteY3" fmla="*/ 6134 h 163598"/>
                <a:gd name="connsiteX4" fmla="*/ 211480 w 364996"/>
                <a:gd name="connsiteY4" fmla="*/ 42646 h 163598"/>
                <a:gd name="connsiteX5" fmla="*/ 159092 w 364996"/>
                <a:gd name="connsiteY5" fmla="*/ 72809 h 163598"/>
                <a:gd name="connsiteX6" fmla="*/ 282917 w 364996"/>
                <a:gd name="connsiteY6" fmla="*/ 163296 h 163598"/>
                <a:gd name="connsiteX7" fmla="*/ 140042 w 364996"/>
                <a:gd name="connsiteY7" fmla="*/ 102971 h 163598"/>
                <a:gd name="connsiteX8" fmla="*/ 17805 w 364996"/>
                <a:gd name="connsiteY8" fmla="*/ 126784 h 163598"/>
                <a:gd name="connsiteX9" fmla="*/ 13042 w 364996"/>
                <a:gd name="connsiteY9" fmla="*/ 123609 h 163598"/>
                <a:gd name="connsiteX10" fmla="*/ 135280 w 364996"/>
                <a:gd name="connsiteY10" fmla="*/ 80746 h 163598"/>
                <a:gd name="connsiteX11" fmla="*/ 149567 w 364996"/>
                <a:gd name="connsiteY11" fmla="*/ 87096 h 163598"/>
                <a:gd name="connsiteX12" fmla="*/ 147980 w 364996"/>
                <a:gd name="connsiteY12" fmla="*/ 61696 h 163598"/>
                <a:gd name="connsiteX13" fmla="*/ 287680 w 364996"/>
                <a:gd name="connsiteY13" fmla="*/ 9309 h 163598"/>
                <a:gd name="connsiteX14" fmla="*/ 79717 w 364996"/>
                <a:gd name="connsiteY14" fmla="*/ 60109 h 1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996" h="163598">
                  <a:moveTo>
                    <a:pt x="79717" y="60109"/>
                  </a:moveTo>
                  <a:cubicBezTo>
                    <a:pt x="54846" y="64607"/>
                    <a:pt x="99032" y="45821"/>
                    <a:pt x="138455" y="36296"/>
                  </a:cubicBezTo>
                  <a:cubicBezTo>
                    <a:pt x="177878" y="26771"/>
                    <a:pt x="279478" y="7986"/>
                    <a:pt x="316255" y="2959"/>
                  </a:cubicBezTo>
                  <a:cubicBezTo>
                    <a:pt x="353032" y="-2068"/>
                    <a:pt x="376580" y="-481"/>
                    <a:pt x="359117" y="6134"/>
                  </a:cubicBezTo>
                  <a:cubicBezTo>
                    <a:pt x="341655" y="12748"/>
                    <a:pt x="244817" y="31534"/>
                    <a:pt x="211480" y="42646"/>
                  </a:cubicBezTo>
                  <a:cubicBezTo>
                    <a:pt x="178143" y="53758"/>
                    <a:pt x="147186" y="52701"/>
                    <a:pt x="159092" y="72809"/>
                  </a:cubicBezTo>
                  <a:cubicBezTo>
                    <a:pt x="170998" y="92917"/>
                    <a:pt x="286092" y="158269"/>
                    <a:pt x="282917" y="163296"/>
                  </a:cubicBezTo>
                  <a:cubicBezTo>
                    <a:pt x="279742" y="168323"/>
                    <a:pt x="184227" y="109056"/>
                    <a:pt x="140042" y="102971"/>
                  </a:cubicBezTo>
                  <a:cubicBezTo>
                    <a:pt x="95857" y="96886"/>
                    <a:pt x="38972" y="123344"/>
                    <a:pt x="17805" y="126784"/>
                  </a:cubicBezTo>
                  <a:cubicBezTo>
                    <a:pt x="-3362" y="130224"/>
                    <a:pt x="-6537" y="131282"/>
                    <a:pt x="13042" y="123609"/>
                  </a:cubicBezTo>
                  <a:cubicBezTo>
                    <a:pt x="32621" y="115936"/>
                    <a:pt x="112526" y="86832"/>
                    <a:pt x="135280" y="80746"/>
                  </a:cubicBezTo>
                  <a:cubicBezTo>
                    <a:pt x="158034" y="74661"/>
                    <a:pt x="147450" y="90271"/>
                    <a:pt x="149567" y="87096"/>
                  </a:cubicBezTo>
                  <a:cubicBezTo>
                    <a:pt x="151684" y="83921"/>
                    <a:pt x="124961" y="74660"/>
                    <a:pt x="147980" y="61696"/>
                  </a:cubicBezTo>
                  <a:cubicBezTo>
                    <a:pt x="170999" y="48732"/>
                    <a:pt x="296147" y="9838"/>
                    <a:pt x="287680" y="9309"/>
                  </a:cubicBezTo>
                  <a:cubicBezTo>
                    <a:pt x="279213" y="8780"/>
                    <a:pt x="104588" y="55611"/>
                    <a:pt x="79717" y="601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F00D9AFF-379E-4267-8F8A-BA328984974D}"/>
                </a:ext>
              </a:extLst>
            </p:cNvPr>
            <p:cNvSpPr/>
            <p:nvPr/>
          </p:nvSpPr>
          <p:spPr>
            <a:xfrm>
              <a:off x="6155856" y="1847765"/>
              <a:ext cx="586843" cy="360799"/>
            </a:xfrm>
            <a:custGeom>
              <a:avLst/>
              <a:gdLst>
                <a:gd name="connsiteX0" fmla="*/ 469 w 586843"/>
                <a:gd name="connsiteY0" fmla="*/ 360448 h 360799"/>
                <a:gd name="connsiteX1" fmla="*/ 130644 w 586843"/>
                <a:gd name="connsiteY1" fmla="*/ 101685 h 360799"/>
                <a:gd name="connsiteX2" fmla="*/ 181444 w 586843"/>
                <a:gd name="connsiteY2" fmla="*/ 85 h 360799"/>
                <a:gd name="connsiteX3" fmla="*/ 233832 w 586843"/>
                <a:gd name="connsiteY3" fmla="*/ 84223 h 360799"/>
                <a:gd name="connsiteX4" fmla="*/ 408457 w 586843"/>
                <a:gd name="connsiteY4" fmla="*/ 88985 h 360799"/>
                <a:gd name="connsiteX5" fmla="*/ 584669 w 586843"/>
                <a:gd name="connsiteY5" fmla="*/ 49298 h 360799"/>
                <a:gd name="connsiteX6" fmla="*/ 281457 w 586843"/>
                <a:gd name="connsiteY6" fmla="*/ 117560 h 360799"/>
                <a:gd name="connsiteX7" fmla="*/ 181444 w 586843"/>
                <a:gd name="connsiteY7" fmla="*/ 41360 h 360799"/>
                <a:gd name="connsiteX8" fmla="*/ 469 w 586843"/>
                <a:gd name="connsiteY8" fmla="*/ 360448 h 3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843" h="360799">
                  <a:moveTo>
                    <a:pt x="469" y="360448"/>
                  </a:moveTo>
                  <a:cubicBezTo>
                    <a:pt x="-7998" y="370502"/>
                    <a:pt x="100482" y="161745"/>
                    <a:pt x="130644" y="101685"/>
                  </a:cubicBezTo>
                  <a:cubicBezTo>
                    <a:pt x="160806" y="41625"/>
                    <a:pt x="164246" y="2995"/>
                    <a:pt x="181444" y="85"/>
                  </a:cubicBezTo>
                  <a:cubicBezTo>
                    <a:pt x="198642" y="-2825"/>
                    <a:pt x="195997" y="69406"/>
                    <a:pt x="233832" y="84223"/>
                  </a:cubicBezTo>
                  <a:cubicBezTo>
                    <a:pt x="271667" y="99040"/>
                    <a:pt x="349984" y="94806"/>
                    <a:pt x="408457" y="88985"/>
                  </a:cubicBezTo>
                  <a:cubicBezTo>
                    <a:pt x="466930" y="83164"/>
                    <a:pt x="605836" y="44536"/>
                    <a:pt x="584669" y="49298"/>
                  </a:cubicBezTo>
                  <a:cubicBezTo>
                    <a:pt x="563502" y="54060"/>
                    <a:pt x="348661" y="118883"/>
                    <a:pt x="281457" y="117560"/>
                  </a:cubicBezTo>
                  <a:cubicBezTo>
                    <a:pt x="214253" y="116237"/>
                    <a:pt x="225100" y="4318"/>
                    <a:pt x="181444" y="41360"/>
                  </a:cubicBezTo>
                  <a:cubicBezTo>
                    <a:pt x="137788" y="78402"/>
                    <a:pt x="8936" y="350394"/>
                    <a:pt x="469" y="3604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01CBC2F5-C5C2-4B0C-A9E0-29399D445D89}"/>
                </a:ext>
              </a:extLst>
            </p:cNvPr>
            <p:cNvSpPr/>
            <p:nvPr/>
          </p:nvSpPr>
          <p:spPr>
            <a:xfrm>
              <a:off x="6677831" y="1665325"/>
              <a:ext cx="525322" cy="231911"/>
            </a:xfrm>
            <a:custGeom>
              <a:avLst/>
              <a:gdLst>
                <a:gd name="connsiteX0" fmla="*/ 5544 w 525322"/>
                <a:gd name="connsiteY0" fmla="*/ 34888 h 231911"/>
                <a:gd name="connsiteX1" fmla="*/ 281769 w 525322"/>
                <a:gd name="connsiteY1" fmla="*/ 26950 h 231911"/>
                <a:gd name="connsiteX2" fmla="*/ 505607 w 525322"/>
                <a:gd name="connsiteY2" fmla="*/ 155538 h 231911"/>
                <a:gd name="connsiteX3" fmla="*/ 504019 w 525322"/>
                <a:gd name="connsiteY3" fmla="*/ 180938 h 231911"/>
                <a:gd name="connsiteX4" fmla="*/ 416707 w 525322"/>
                <a:gd name="connsiteY4" fmla="*/ 231738 h 231911"/>
                <a:gd name="connsiteX5" fmla="*/ 478619 w 525322"/>
                <a:gd name="connsiteY5" fmla="*/ 161888 h 231911"/>
                <a:gd name="connsiteX6" fmla="*/ 392894 w 525322"/>
                <a:gd name="connsiteY6" fmla="*/ 104738 h 231911"/>
                <a:gd name="connsiteX7" fmla="*/ 205569 w 525322"/>
                <a:gd name="connsiteY7" fmla="*/ 12663 h 231911"/>
                <a:gd name="connsiteX8" fmla="*/ 102382 w 525322"/>
                <a:gd name="connsiteY8" fmla="*/ 3138 h 231911"/>
                <a:gd name="connsiteX9" fmla="*/ 5544 w 525322"/>
                <a:gd name="connsiteY9" fmla="*/ 34888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322" h="231911">
                  <a:moveTo>
                    <a:pt x="5544" y="34888"/>
                  </a:moveTo>
                  <a:cubicBezTo>
                    <a:pt x="35442" y="38857"/>
                    <a:pt x="198425" y="6842"/>
                    <a:pt x="281769" y="26950"/>
                  </a:cubicBezTo>
                  <a:cubicBezTo>
                    <a:pt x="365113" y="47058"/>
                    <a:pt x="468565" y="129873"/>
                    <a:pt x="505607" y="155538"/>
                  </a:cubicBezTo>
                  <a:cubicBezTo>
                    <a:pt x="542649" y="181203"/>
                    <a:pt x="518836" y="168238"/>
                    <a:pt x="504019" y="180938"/>
                  </a:cubicBezTo>
                  <a:cubicBezTo>
                    <a:pt x="489202" y="193638"/>
                    <a:pt x="420940" y="234913"/>
                    <a:pt x="416707" y="231738"/>
                  </a:cubicBezTo>
                  <a:cubicBezTo>
                    <a:pt x="412474" y="228563"/>
                    <a:pt x="482588" y="183055"/>
                    <a:pt x="478619" y="161888"/>
                  </a:cubicBezTo>
                  <a:cubicBezTo>
                    <a:pt x="474650" y="140721"/>
                    <a:pt x="438402" y="129609"/>
                    <a:pt x="392894" y="104738"/>
                  </a:cubicBezTo>
                  <a:cubicBezTo>
                    <a:pt x="347386" y="79867"/>
                    <a:pt x="253988" y="29596"/>
                    <a:pt x="205569" y="12663"/>
                  </a:cubicBezTo>
                  <a:cubicBezTo>
                    <a:pt x="157150" y="-4270"/>
                    <a:pt x="129634" y="-566"/>
                    <a:pt x="102382" y="3138"/>
                  </a:cubicBezTo>
                  <a:cubicBezTo>
                    <a:pt x="75130" y="6842"/>
                    <a:pt x="-24354" y="30919"/>
                    <a:pt x="5544" y="348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4C4FF7ED-A857-4FA5-A5B0-0F7016181F0F}"/>
                </a:ext>
              </a:extLst>
            </p:cNvPr>
            <p:cNvSpPr/>
            <p:nvPr/>
          </p:nvSpPr>
          <p:spPr>
            <a:xfrm>
              <a:off x="6818310" y="1799926"/>
              <a:ext cx="298459" cy="117556"/>
            </a:xfrm>
            <a:custGeom>
              <a:avLst/>
              <a:gdLst>
                <a:gd name="connsiteX0" fmla="*/ 3 w 298459"/>
                <a:gd name="connsiteY0" fmla="*/ 299 h 117556"/>
                <a:gd name="connsiteX1" fmla="*/ 171453 w 298459"/>
                <a:gd name="connsiteY1" fmla="*/ 108249 h 117556"/>
                <a:gd name="connsiteX2" fmla="*/ 298453 w 298459"/>
                <a:gd name="connsiteY2" fmla="*/ 108249 h 117556"/>
                <a:gd name="connsiteX3" fmla="*/ 176215 w 298459"/>
                <a:gd name="connsiteY3" fmla="*/ 76499 h 117556"/>
                <a:gd name="connsiteX4" fmla="*/ 3 w 298459"/>
                <a:gd name="connsiteY4" fmla="*/ 299 h 11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117556">
                  <a:moveTo>
                    <a:pt x="3" y="299"/>
                  </a:moveTo>
                  <a:cubicBezTo>
                    <a:pt x="-791" y="5591"/>
                    <a:pt x="121711" y="90257"/>
                    <a:pt x="171453" y="108249"/>
                  </a:cubicBezTo>
                  <a:cubicBezTo>
                    <a:pt x="221195" y="126241"/>
                    <a:pt x="297659" y="113541"/>
                    <a:pt x="298453" y="108249"/>
                  </a:cubicBezTo>
                  <a:cubicBezTo>
                    <a:pt x="299247" y="102957"/>
                    <a:pt x="223576" y="91580"/>
                    <a:pt x="176215" y="76499"/>
                  </a:cubicBezTo>
                  <a:cubicBezTo>
                    <a:pt x="128855" y="61418"/>
                    <a:pt x="797" y="-4993"/>
                    <a:pt x="3" y="29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68579FEE-13ED-41EA-9A74-6CFCC101E543}"/>
                </a:ext>
              </a:extLst>
            </p:cNvPr>
            <p:cNvSpPr/>
            <p:nvPr/>
          </p:nvSpPr>
          <p:spPr>
            <a:xfrm>
              <a:off x="6403258" y="1815881"/>
              <a:ext cx="525433" cy="129238"/>
            </a:xfrm>
            <a:custGeom>
              <a:avLst/>
              <a:gdLst>
                <a:gd name="connsiteX0" fmla="*/ 62630 w 525433"/>
                <a:gd name="connsiteY0" fmla="*/ 41494 h 129238"/>
                <a:gd name="connsiteX1" fmla="*/ 130892 w 525433"/>
                <a:gd name="connsiteY1" fmla="*/ 20857 h 129238"/>
                <a:gd name="connsiteX2" fmla="*/ 300755 w 525433"/>
                <a:gd name="connsiteY2" fmla="*/ 1807 h 129238"/>
                <a:gd name="connsiteX3" fmla="*/ 373780 w 525433"/>
                <a:gd name="connsiteY3" fmla="*/ 68482 h 129238"/>
                <a:gd name="connsiteX4" fmla="*/ 410292 w 525433"/>
                <a:gd name="connsiteY4" fmla="*/ 128807 h 129238"/>
                <a:gd name="connsiteX5" fmla="*/ 480142 w 525433"/>
                <a:gd name="connsiteY5" fmla="*/ 95469 h 129238"/>
                <a:gd name="connsiteX6" fmla="*/ 521417 w 525433"/>
                <a:gd name="connsiteY6" fmla="*/ 93882 h 129238"/>
                <a:gd name="connsiteX7" fmla="*/ 380130 w 525433"/>
                <a:gd name="connsiteY7" fmla="*/ 74832 h 129238"/>
                <a:gd name="connsiteX8" fmla="*/ 256305 w 525433"/>
                <a:gd name="connsiteY8" fmla="*/ 12919 h 129238"/>
                <a:gd name="connsiteX9" fmla="*/ 8655 w 525433"/>
                <a:gd name="connsiteY9" fmla="*/ 36732 h 129238"/>
                <a:gd name="connsiteX10" fmla="*/ 62630 w 525433"/>
                <a:gd name="connsiteY10" fmla="*/ 41494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433" h="129238">
                  <a:moveTo>
                    <a:pt x="62630" y="41494"/>
                  </a:moveTo>
                  <a:cubicBezTo>
                    <a:pt x="83003" y="38848"/>
                    <a:pt x="91205" y="27471"/>
                    <a:pt x="130892" y="20857"/>
                  </a:cubicBezTo>
                  <a:cubicBezTo>
                    <a:pt x="170579" y="14243"/>
                    <a:pt x="260274" y="-6130"/>
                    <a:pt x="300755" y="1807"/>
                  </a:cubicBezTo>
                  <a:cubicBezTo>
                    <a:pt x="341236" y="9744"/>
                    <a:pt x="355524" y="47315"/>
                    <a:pt x="373780" y="68482"/>
                  </a:cubicBezTo>
                  <a:cubicBezTo>
                    <a:pt x="392036" y="89649"/>
                    <a:pt x="392565" y="124309"/>
                    <a:pt x="410292" y="128807"/>
                  </a:cubicBezTo>
                  <a:cubicBezTo>
                    <a:pt x="428019" y="133305"/>
                    <a:pt x="461621" y="101290"/>
                    <a:pt x="480142" y="95469"/>
                  </a:cubicBezTo>
                  <a:cubicBezTo>
                    <a:pt x="498663" y="89648"/>
                    <a:pt x="538086" y="97321"/>
                    <a:pt x="521417" y="93882"/>
                  </a:cubicBezTo>
                  <a:cubicBezTo>
                    <a:pt x="504748" y="90443"/>
                    <a:pt x="424315" y="88326"/>
                    <a:pt x="380130" y="74832"/>
                  </a:cubicBezTo>
                  <a:cubicBezTo>
                    <a:pt x="335945" y="61338"/>
                    <a:pt x="318218" y="19269"/>
                    <a:pt x="256305" y="12919"/>
                  </a:cubicBezTo>
                  <a:lnTo>
                    <a:pt x="8655" y="36732"/>
                  </a:lnTo>
                  <a:cubicBezTo>
                    <a:pt x="-23360" y="39907"/>
                    <a:pt x="42257" y="44140"/>
                    <a:pt x="62630" y="4149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FB9E546F-EF48-4074-89B3-75CB612EC078}"/>
                </a:ext>
              </a:extLst>
            </p:cNvPr>
            <p:cNvSpPr/>
            <p:nvPr/>
          </p:nvSpPr>
          <p:spPr>
            <a:xfrm>
              <a:off x="6394160" y="2009683"/>
              <a:ext cx="196666" cy="24512"/>
            </a:xfrm>
            <a:custGeom>
              <a:avLst/>
              <a:gdLst>
                <a:gd name="connsiteX0" fmla="*/ 3465 w 196666"/>
                <a:gd name="connsiteY0" fmla="*/ 15967 h 24512"/>
                <a:gd name="connsiteX1" fmla="*/ 195553 w 196666"/>
                <a:gd name="connsiteY1" fmla="*/ 92 h 24512"/>
                <a:gd name="connsiteX2" fmla="*/ 79665 w 196666"/>
                <a:gd name="connsiteY2" fmla="*/ 23905 h 24512"/>
                <a:gd name="connsiteX3" fmla="*/ 3465 w 196666"/>
                <a:gd name="connsiteY3" fmla="*/ 15967 h 2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66" h="24512">
                  <a:moveTo>
                    <a:pt x="3465" y="15967"/>
                  </a:moveTo>
                  <a:cubicBezTo>
                    <a:pt x="22780" y="11998"/>
                    <a:pt x="182853" y="-1231"/>
                    <a:pt x="195553" y="92"/>
                  </a:cubicBezTo>
                  <a:cubicBezTo>
                    <a:pt x="208253" y="1415"/>
                    <a:pt x="108769" y="21259"/>
                    <a:pt x="79665" y="23905"/>
                  </a:cubicBezTo>
                  <a:cubicBezTo>
                    <a:pt x="50561" y="26551"/>
                    <a:pt x="-15850" y="19936"/>
                    <a:pt x="3465" y="1596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12F73160-784D-4C31-9ADE-247029A44E66}"/>
                </a:ext>
              </a:extLst>
            </p:cNvPr>
            <p:cNvSpPr/>
            <p:nvPr/>
          </p:nvSpPr>
          <p:spPr>
            <a:xfrm>
              <a:off x="6606963" y="1963496"/>
              <a:ext cx="187189" cy="105105"/>
            </a:xfrm>
            <a:custGeom>
              <a:avLst/>
              <a:gdLst>
                <a:gd name="connsiteX0" fmla="*/ 212 w 187189"/>
                <a:gd name="connsiteY0" fmla="*/ 70092 h 105105"/>
                <a:gd name="connsiteX1" fmla="*/ 130387 w 187189"/>
                <a:gd name="connsiteY1" fmla="*/ 8179 h 105105"/>
                <a:gd name="connsiteX2" fmla="*/ 184362 w 187189"/>
                <a:gd name="connsiteY2" fmla="*/ 3417 h 105105"/>
                <a:gd name="connsiteX3" fmla="*/ 179600 w 187189"/>
                <a:gd name="connsiteY3" fmla="*/ 33579 h 105105"/>
                <a:gd name="connsiteX4" fmla="*/ 179600 w 187189"/>
                <a:gd name="connsiteY4" fmla="*/ 105017 h 105105"/>
                <a:gd name="connsiteX5" fmla="*/ 163725 w 187189"/>
                <a:gd name="connsiteY5" fmla="*/ 17704 h 105105"/>
                <a:gd name="connsiteX6" fmla="*/ 212 w 187189"/>
                <a:gd name="connsiteY6" fmla="*/ 70092 h 10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189" h="105105">
                  <a:moveTo>
                    <a:pt x="212" y="70092"/>
                  </a:moveTo>
                  <a:cubicBezTo>
                    <a:pt x="-5344" y="68505"/>
                    <a:pt x="99695" y="19291"/>
                    <a:pt x="130387" y="8179"/>
                  </a:cubicBezTo>
                  <a:cubicBezTo>
                    <a:pt x="161079" y="-2934"/>
                    <a:pt x="176160" y="-816"/>
                    <a:pt x="184362" y="3417"/>
                  </a:cubicBezTo>
                  <a:cubicBezTo>
                    <a:pt x="192564" y="7650"/>
                    <a:pt x="180394" y="16646"/>
                    <a:pt x="179600" y="33579"/>
                  </a:cubicBezTo>
                  <a:cubicBezTo>
                    <a:pt x="178806" y="50512"/>
                    <a:pt x="182246" y="107663"/>
                    <a:pt x="179600" y="105017"/>
                  </a:cubicBezTo>
                  <a:cubicBezTo>
                    <a:pt x="176954" y="102371"/>
                    <a:pt x="196004" y="25377"/>
                    <a:pt x="163725" y="17704"/>
                  </a:cubicBezTo>
                  <a:cubicBezTo>
                    <a:pt x="131446" y="10031"/>
                    <a:pt x="5768" y="71679"/>
                    <a:pt x="212" y="7009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48F2F18C-EF11-4351-A8CE-6E0E84F847A9}"/>
                </a:ext>
              </a:extLst>
            </p:cNvPr>
            <p:cNvSpPr/>
            <p:nvPr/>
          </p:nvSpPr>
          <p:spPr>
            <a:xfrm>
              <a:off x="6399208" y="1927052"/>
              <a:ext cx="394817" cy="64790"/>
            </a:xfrm>
            <a:custGeom>
              <a:avLst/>
              <a:gdLst>
                <a:gd name="connsiteX0" fmla="*/ 5 w 394817"/>
                <a:gd name="connsiteY0" fmla="*/ 63673 h 64790"/>
                <a:gd name="connsiteX1" fmla="*/ 206380 w 394817"/>
                <a:gd name="connsiteY1" fmla="*/ 58911 h 64790"/>
                <a:gd name="connsiteX2" fmla="*/ 285755 w 394817"/>
                <a:gd name="connsiteY2" fmla="*/ 25573 h 64790"/>
                <a:gd name="connsiteX3" fmla="*/ 365130 w 394817"/>
                <a:gd name="connsiteY3" fmla="*/ 173 h 64790"/>
                <a:gd name="connsiteX4" fmla="*/ 393705 w 394817"/>
                <a:gd name="connsiteY4" fmla="*/ 38273 h 64790"/>
                <a:gd name="connsiteX5" fmla="*/ 331792 w 394817"/>
                <a:gd name="connsiteY5" fmla="*/ 12873 h 64790"/>
                <a:gd name="connsiteX6" fmla="*/ 200030 w 394817"/>
                <a:gd name="connsiteY6" fmla="*/ 46211 h 64790"/>
                <a:gd name="connsiteX7" fmla="*/ 5 w 394817"/>
                <a:gd name="connsiteY7" fmla="*/ 63673 h 6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817" h="64790">
                  <a:moveTo>
                    <a:pt x="5" y="63673"/>
                  </a:moveTo>
                  <a:cubicBezTo>
                    <a:pt x="1063" y="65790"/>
                    <a:pt x="158755" y="65261"/>
                    <a:pt x="206380" y="58911"/>
                  </a:cubicBezTo>
                  <a:cubicBezTo>
                    <a:pt x="254005" y="52561"/>
                    <a:pt x="259297" y="35363"/>
                    <a:pt x="285755" y="25573"/>
                  </a:cubicBezTo>
                  <a:cubicBezTo>
                    <a:pt x="312213" y="15783"/>
                    <a:pt x="347138" y="-1944"/>
                    <a:pt x="365130" y="173"/>
                  </a:cubicBezTo>
                  <a:cubicBezTo>
                    <a:pt x="383122" y="2290"/>
                    <a:pt x="399261" y="36156"/>
                    <a:pt x="393705" y="38273"/>
                  </a:cubicBezTo>
                  <a:cubicBezTo>
                    <a:pt x="388149" y="40390"/>
                    <a:pt x="364071" y="11550"/>
                    <a:pt x="331792" y="12873"/>
                  </a:cubicBezTo>
                  <a:cubicBezTo>
                    <a:pt x="299513" y="14196"/>
                    <a:pt x="252947" y="37215"/>
                    <a:pt x="200030" y="46211"/>
                  </a:cubicBezTo>
                  <a:cubicBezTo>
                    <a:pt x="147113" y="55207"/>
                    <a:pt x="-1053" y="61556"/>
                    <a:pt x="5" y="6367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EAB2D949-D94A-4602-8E5F-DF725B76DDB7}"/>
                </a:ext>
              </a:extLst>
            </p:cNvPr>
            <p:cNvSpPr/>
            <p:nvPr/>
          </p:nvSpPr>
          <p:spPr>
            <a:xfrm>
              <a:off x="6658989" y="2079422"/>
              <a:ext cx="408673" cy="92164"/>
            </a:xfrm>
            <a:custGeom>
              <a:avLst/>
              <a:gdLst>
                <a:gd name="connsiteX0" fmla="*/ 574 w 408673"/>
                <a:gd name="connsiteY0" fmla="*/ 19253 h 92164"/>
                <a:gd name="connsiteX1" fmla="*/ 157736 w 408673"/>
                <a:gd name="connsiteY1" fmla="*/ 25603 h 92164"/>
                <a:gd name="connsiteX2" fmla="*/ 251399 w 408673"/>
                <a:gd name="connsiteY2" fmla="*/ 68466 h 92164"/>
                <a:gd name="connsiteX3" fmla="*/ 408561 w 408673"/>
                <a:gd name="connsiteY3" fmla="*/ 84341 h 92164"/>
                <a:gd name="connsiteX4" fmla="*/ 273624 w 408673"/>
                <a:gd name="connsiteY4" fmla="*/ 85928 h 92164"/>
                <a:gd name="connsiteX5" fmla="*/ 110111 w 408673"/>
                <a:gd name="connsiteY5" fmla="*/ 3378 h 92164"/>
                <a:gd name="connsiteX6" fmla="*/ 574 w 408673"/>
                <a:gd name="connsiteY6" fmla="*/ 19253 h 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73" h="92164">
                  <a:moveTo>
                    <a:pt x="574" y="19253"/>
                  </a:moveTo>
                  <a:cubicBezTo>
                    <a:pt x="8511" y="22957"/>
                    <a:pt x="115932" y="17401"/>
                    <a:pt x="157736" y="25603"/>
                  </a:cubicBezTo>
                  <a:cubicBezTo>
                    <a:pt x="199540" y="33805"/>
                    <a:pt x="209595" y="58676"/>
                    <a:pt x="251399" y="68466"/>
                  </a:cubicBezTo>
                  <a:cubicBezTo>
                    <a:pt x="293203" y="78256"/>
                    <a:pt x="404857" y="81431"/>
                    <a:pt x="408561" y="84341"/>
                  </a:cubicBezTo>
                  <a:cubicBezTo>
                    <a:pt x="412265" y="87251"/>
                    <a:pt x="323366" y="99422"/>
                    <a:pt x="273624" y="85928"/>
                  </a:cubicBezTo>
                  <a:cubicBezTo>
                    <a:pt x="223882" y="72434"/>
                    <a:pt x="151386" y="15549"/>
                    <a:pt x="110111" y="3378"/>
                  </a:cubicBezTo>
                  <a:cubicBezTo>
                    <a:pt x="68836" y="-8793"/>
                    <a:pt x="-7363" y="15549"/>
                    <a:pt x="574" y="192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CAD53BE4-0D4E-465B-9336-0D8488639912}"/>
                </a:ext>
              </a:extLst>
            </p:cNvPr>
            <p:cNvSpPr/>
            <p:nvPr/>
          </p:nvSpPr>
          <p:spPr>
            <a:xfrm>
              <a:off x="6371724" y="2176040"/>
              <a:ext cx="416933" cy="75786"/>
            </a:xfrm>
            <a:custGeom>
              <a:avLst/>
              <a:gdLst>
                <a:gd name="connsiteX0" fmla="*/ 2089 w 416933"/>
                <a:gd name="connsiteY0" fmla="*/ 75035 h 75786"/>
                <a:gd name="connsiteX1" fmla="*/ 168776 w 416933"/>
                <a:gd name="connsiteY1" fmla="*/ 2010 h 75786"/>
                <a:gd name="connsiteX2" fmla="*/ 416426 w 416933"/>
                <a:gd name="connsiteY2" fmla="*/ 19473 h 75786"/>
                <a:gd name="connsiteX3" fmla="*/ 229101 w 416933"/>
                <a:gd name="connsiteY3" fmla="*/ 8360 h 75786"/>
                <a:gd name="connsiteX4" fmla="*/ 84639 w 416933"/>
                <a:gd name="connsiteY4" fmla="*/ 38523 h 75786"/>
                <a:gd name="connsiteX5" fmla="*/ 2089 w 416933"/>
                <a:gd name="connsiteY5" fmla="*/ 75035 h 7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33" h="75786">
                  <a:moveTo>
                    <a:pt x="2089" y="75035"/>
                  </a:moveTo>
                  <a:cubicBezTo>
                    <a:pt x="16112" y="68950"/>
                    <a:pt x="99720" y="11270"/>
                    <a:pt x="168776" y="2010"/>
                  </a:cubicBezTo>
                  <a:cubicBezTo>
                    <a:pt x="237832" y="-7250"/>
                    <a:pt x="406372" y="18415"/>
                    <a:pt x="416426" y="19473"/>
                  </a:cubicBezTo>
                  <a:cubicBezTo>
                    <a:pt x="426480" y="20531"/>
                    <a:pt x="284399" y="5185"/>
                    <a:pt x="229101" y="8360"/>
                  </a:cubicBezTo>
                  <a:cubicBezTo>
                    <a:pt x="173803" y="11535"/>
                    <a:pt x="121416" y="28469"/>
                    <a:pt x="84639" y="38523"/>
                  </a:cubicBezTo>
                  <a:cubicBezTo>
                    <a:pt x="47862" y="48577"/>
                    <a:pt x="-11934" y="81120"/>
                    <a:pt x="2089" y="7503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D58E94CF-CEAD-48B8-9CA4-269908573CFB}"/>
                </a:ext>
              </a:extLst>
            </p:cNvPr>
            <p:cNvSpPr/>
            <p:nvPr/>
          </p:nvSpPr>
          <p:spPr>
            <a:xfrm>
              <a:off x="6453477" y="2141515"/>
              <a:ext cx="352543" cy="107986"/>
            </a:xfrm>
            <a:custGeom>
              <a:avLst/>
              <a:gdLst>
                <a:gd name="connsiteX0" fmla="*/ 1298 w 352543"/>
                <a:gd name="connsiteY0" fmla="*/ 20660 h 107986"/>
                <a:gd name="connsiteX1" fmla="*/ 126711 w 352543"/>
                <a:gd name="connsiteY1" fmla="*/ 23 h 107986"/>
                <a:gd name="connsiteX2" fmla="*/ 329911 w 352543"/>
                <a:gd name="connsiteY2" fmla="*/ 25423 h 107986"/>
                <a:gd name="connsiteX3" fmla="*/ 345786 w 352543"/>
                <a:gd name="connsiteY3" fmla="*/ 107973 h 107986"/>
                <a:gd name="connsiteX4" fmla="*/ 314036 w 352543"/>
                <a:gd name="connsiteY4" fmla="*/ 31773 h 107986"/>
                <a:gd name="connsiteX5" fmla="*/ 202911 w 352543"/>
                <a:gd name="connsiteY5" fmla="*/ 12723 h 107986"/>
                <a:gd name="connsiteX6" fmla="*/ 1298 w 352543"/>
                <a:gd name="connsiteY6" fmla="*/ 20660 h 10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543" h="107986">
                  <a:moveTo>
                    <a:pt x="1298" y="20660"/>
                  </a:moveTo>
                  <a:cubicBezTo>
                    <a:pt x="-11402" y="18543"/>
                    <a:pt x="71942" y="-771"/>
                    <a:pt x="126711" y="23"/>
                  </a:cubicBezTo>
                  <a:cubicBezTo>
                    <a:pt x="181480" y="817"/>
                    <a:pt x="293399" y="7431"/>
                    <a:pt x="329911" y="25423"/>
                  </a:cubicBezTo>
                  <a:cubicBezTo>
                    <a:pt x="366423" y="43415"/>
                    <a:pt x="348432" y="106915"/>
                    <a:pt x="345786" y="107973"/>
                  </a:cubicBezTo>
                  <a:cubicBezTo>
                    <a:pt x="343140" y="109031"/>
                    <a:pt x="337849" y="47648"/>
                    <a:pt x="314036" y="31773"/>
                  </a:cubicBezTo>
                  <a:cubicBezTo>
                    <a:pt x="290224" y="15898"/>
                    <a:pt x="253976" y="14840"/>
                    <a:pt x="202911" y="12723"/>
                  </a:cubicBezTo>
                  <a:cubicBezTo>
                    <a:pt x="151846" y="10606"/>
                    <a:pt x="13998" y="22777"/>
                    <a:pt x="1298" y="206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B9DD3169-4A9A-4DD0-B51A-2926894ED5DB}"/>
                </a:ext>
              </a:extLst>
            </p:cNvPr>
            <p:cNvSpPr/>
            <p:nvPr/>
          </p:nvSpPr>
          <p:spPr>
            <a:xfrm>
              <a:off x="6116536" y="2141490"/>
              <a:ext cx="223974" cy="298498"/>
            </a:xfrm>
            <a:custGeom>
              <a:avLst/>
              <a:gdLst>
                <a:gd name="connsiteX0" fmla="*/ 223939 w 223974"/>
                <a:gd name="connsiteY0" fmla="*/ 48 h 298498"/>
                <a:gd name="connsiteX1" fmla="*/ 166789 w 223974"/>
                <a:gd name="connsiteY1" fmla="*/ 133398 h 298498"/>
                <a:gd name="connsiteX2" fmla="*/ 112814 w 223974"/>
                <a:gd name="connsiteY2" fmla="*/ 184198 h 298498"/>
                <a:gd name="connsiteX3" fmla="*/ 112814 w 223974"/>
                <a:gd name="connsiteY3" fmla="*/ 204835 h 298498"/>
                <a:gd name="connsiteX4" fmla="*/ 102 w 223974"/>
                <a:gd name="connsiteY4" fmla="*/ 298498 h 298498"/>
                <a:gd name="connsiteX5" fmla="*/ 135039 w 223974"/>
                <a:gd name="connsiteY5" fmla="*/ 203248 h 298498"/>
                <a:gd name="connsiteX6" fmla="*/ 174727 w 223974"/>
                <a:gd name="connsiteY6" fmla="*/ 149273 h 298498"/>
                <a:gd name="connsiteX7" fmla="*/ 223939 w 223974"/>
                <a:gd name="connsiteY7" fmla="*/ 48 h 2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974" h="298498">
                  <a:moveTo>
                    <a:pt x="223939" y="48"/>
                  </a:moveTo>
                  <a:cubicBezTo>
                    <a:pt x="222616" y="-2598"/>
                    <a:pt x="185310" y="102707"/>
                    <a:pt x="166789" y="133398"/>
                  </a:cubicBezTo>
                  <a:cubicBezTo>
                    <a:pt x="148268" y="164089"/>
                    <a:pt x="121810" y="172292"/>
                    <a:pt x="112814" y="184198"/>
                  </a:cubicBezTo>
                  <a:cubicBezTo>
                    <a:pt x="103818" y="196104"/>
                    <a:pt x="131599" y="185785"/>
                    <a:pt x="112814" y="204835"/>
                  </a:cubicBezTo>
                  <a:cubicBezTo>
                    <a:pt x="94029" y="223885"/>
                    <a:pt x="-3602" y="298762"/>
                    <a:pt x="102" y="298498"/>
                  </a:cubicBezTo>
                  <a:cubicBezTo>
                    <a:pt x="3806" y="298234"/>
                    <a:pt x="105935" y="228119"/>
                    <a:pt x="135039" y="203248"/>
                  </a:cubicBezTo>
                  <a:cubicBezTo>
                    <a:pt x="164143" y="178377"/>
                    <a:pt x="160175" y="184463"/>
                    <a:pt x="174727" y="149273"/>
                  </a:cubicBezTo>
                  <a:cubicBezTo>
                    <a:pt x="189279" y="114083"/>
                    <a:pt x="225262" y="2694"/>
                    <a:pt x="223939" y="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C857301D-664C-41D8-9D47-A65EB9991D41}"/>
                </a:ext>
              </a:extLst>
            </p:cNvPr>
            <p:cNvSpPr/>
            <p:nvPr/>
          </p:nvSpPr>
          <p:spPr>
            <a:xfrm>
              <a:off x="6407044" y="2281186"/>
              <a:ext cx="324705" cy="307048"/>
            </a:xfrm>
            <a:custGeom>
              <a:avLst/>
              <a:gdLst>
                <a:gd name="connsiteX0" fmla="*/ 23919 w 324705"/>
                <a:gd name="connsiteY0" fmla="*/ 52 h 307048"/>
                <a:gd name="connsiteX1" fmla="*/ 295381 w 324705"/>
                <a:gd name="connsiteY1" fmla="*/ 15927 h 307048"/>
                <a:gd name="connsiteX2" fmla="*/ 316019 w 324705"/>
                <a:gd name="connsiteY2" fmla="*/ 9577 h 307048"/>
                <a:gd name="connsiteX3" fmla="*/ 284269 w 324705"/>
                <a:gd name="connsiteY3" fmla="*/ 42914 h 307048"/>
                <a:gd name="connsiteX4" fmla="*/ 258869 w 324705"/>
                <a:gd name="connsiteY4" fmla="*/ 82602 h 307048"/>
                <a:gd name="connsiteX5" fmla="*/ 266806 w 324705"/>
                <a:gd name="connsiteY5" fmla="*/ 142927 h 307048"/>
                <a:gd name="connsiteX6" fmla="*/ 239819 w 324705"/>
                <a:gd name="connsiteY6" fmla="*/ 185789 h 307048"/>
                <a:gd name="connsiteX7" fmla="*/ 144569 w 324705"/>
                <a:gd name="connsiteY7" fmla="*/ 304852 h 307048"/>
                <a:gd name="connsiteX8" fmla="*/ 106 w 324705"/>
                <a:gd name="connsiteY8" fmla="*/ 263577 h 307048"/>
                <a:gd name="connsiteX9" fmla="*/ 168381 w 324705"/>
                <a:gd name="connsiteY9" fmla="*/ 269927 h 307048"/>
                <a:gd name="connsiteX10" fmla="*/ 244581 w 324705"/>
                <a:gd name="connsiteY10" fmla="*/ 146102 h 307048"/>
                <a:gd name="connsiteX11" fmla="*/ 258869 w 324705"/>
                <a:gd name="connsiteY11" fmla="*/ 46089 h 307048"/>
                <a:gd name="connsiteX12" fmla="*/ 250931 w 324705"/>
                <a:gd name="connsiteY12" fmla="*/ 22277 h 307048"/>
                <a:gd name="connsiteX13" fmla="*/ 23919 w 324705"/>
                <a:gd name="connsiteY13" fmla="*/ 52 h 30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705" h="307048">
                  <a:moveTo>
                    <a:pt x="23919" y="52"/>
                  </a:moveTo>
                  <a:cubicBezTo>
                    <a:pt x="31327" y="-1006"/>
                    <a:pt x="246698" y="14340"/>
                    <a:pt x="295381" y="15927"/>
                  </a:cubicBezTo>
                  <a:cubicBezTo>
                    <a:pt x="344064" y="17514"/>
                    <a:pt x="317871" y="5079"/>
                    <a:pt x="316019" y="9577"/>
                  </a:cubicBezTo>
                  <a:cubicBezTo>
                    <a:pt x="314167" y="14075"/>
                    <a:pt x="293794" y="30743"/>
                    <a:pt x="284269" y="42914"/>
                  </a:cubicBezTo>
                  <a:cubicBezTo>
                    <a:pt x="274744" y="55085"/>
                    <a:pt x="261779" y="65933"/>
                    <a:pt x="258869" y="82602"/>
                  </a:cubicBezTo>
                  <a:cubicBezTo>
                    <a:pt x="255959" y="99271"/>
                    <a:pt x="269981" y="125729"/>
                    <a:pt x="266806" y="142927"/>
                  </a:cubicBezTo>
                  <a:cubicBezTo>
                    <a:pt x="263631" y="160125"/>
                    <a:pt x="260192" y="158802"/>
                    <a:pt x="239819" y="185789"/>
                  </a:cubicBezTo>
                  <a:cubicBezTo>
                    <a:pt x="219446" y="212776"/>
                    <a:pt x="184521" y="291887"/>
                    <a:pt x="144569" y="304852"/>
                  </a:cubicBezTo>
                  <a:cubicBezTo>
                    <a:pt x="104617" y="317817"/>
                    <a:pt x="-3863" y="269398"/>
                    <a:pt x="106" y="263577"/>
                  </a:cubicBezTo>
                  <a:cubicBezTo>
                    <a:pt x="4075" y="257756"/>
                    <a:pt x="127635" y="289506"/>
                    <a:pt x="168381" y="269927"/>
                  </a:cubicBezTo>
                  <a:cubicBezTo>
                    <a:pt x="209127" y="250348"/>
                    <a:pt x="229500" y="183408"/>
                    <a:pt x="244581" y="146102"/>
                  </a:cubicBezTo>
                  <a:cubicBezTo>
                    <a:pt x="259662" y="108796"/>
                    <a:pt x="257811" y="66726"/>
                    <a:pt x="258869" y="46089"/>
                  </a:cubicBezTo>
                  <a:cubicBezTo>
                    <a:pt x="259927" y="25452"/>
                    <a:pt x="291412" y="31537"/>
                    <a:pt x="250931" y="22277"/>
                  </a:cubicBezTo>
                  <a:cubicBezTo>
                    <a:pt x="210450" y="13017"/>
                    <a:pt x="16511" y="1110"/>
                    <a:pt x="23919" y="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44CD3990-1CBA-4D35-8CC5-E2697301AE29}"/>
                </a:ext>
              </a:extLst>
            </p:cNvPr>
            <p:cNvSpPr/>
            <p:nvPr/>
          </p:nvSpPr>
          <p:spPr>
            <a:xfrm>
              <a:off x="6308077" y="2300220"/>
              <a:ext cx="74452" cy="268805"/>
            </a:xfrm>
            <a:custGeom>
              <a:avLst/>
              <a:gdLst>
                <a:gd name="connsiteX0" fmla="*/ 59386 w 74452"/>
                <a:gd name="connsiteY0" fmla="*/ 68 h 268805"/>
                <a:gd name="connsiteX1" fmla="*/ 40336 w 74452"/>
                <a:gd name="connsiteY1" fmla="*/ 135005 h 268805"/>
                <a:gd name="connsiteX2" fmla="*/ 73673 w 74452"/>
                <a:gd name="connsiteY2" fmla="*/ 223905 h 268805"/>
                <a:gd name="connsiteX3" fmla="*/ 648 w 74452"/>
                <a:gd name="connsiteY3" fmla="*/ 268355 h 268805"/>
                <a:gd name="connsiteX4" fmla="*/ 37161 w 74452"/>
                <a:gd name="connsiteY4" fmla="*/ 198505 h 268805"/>
                <a:gd name="connsiteX5" fmla="*/ 24461 w 74452"/>
                <a:gd name="connsiteY5" fmla="*/ 117543 h 268805"/>
                <a:gd name="connsiteX6" fmla="*/ 59386 w 74452"/>
                <a:gd name="connsiteY6" fmla="*/ 68 h 2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52" h="268805">
                  <a:moveTo>
                    <a:pt x="59386" y="68"/>
                  </a:moveTo>
                  <a:cubicBezTo>
                    <a:pt x="62032" y="2978"/>
                    <a:pt x="37955" y="97699"/>
                    <a:pt x="40336" y="135005"/>
                  </a:cubicBezTo>
                  <a:cubicBezTo>
                    <a:pt x="42717" y="172311"/>
                    <a:pt x="80288" y="201680"/>
                    <a:pt x="73673" y="223905"/>
                  </a:cubicBezTo>
                  <a:cubicBezTo>
                    <a:pt x="67058" y="246130"/>
                    <a:pt x="6733" y="272588"/>
                    <a:pt x="648" y="268355"/>
                  </a:cubicBezTo>
                  <a:cubicBezTo>
                    <a:pt x="-5437" y="264122"/>
                    <a:pt x="33192" y="223640"/>
                    <a:pt x="37161" y="198505"/>
                  </a:cubicBezTo>
                  <a:cubicBezTo>
                    <a:pt x="41130" y="173370"/>
                    <a:pt x="20228" y="147705"/>
                    <a:pt x="24461" y="117543"/>
                  </a:cubicBezTo>
                  <a:cubicBezTo>
                    <a:pt x="28694" y="87381"/>
                    <a:pt x="56740" y="-2842"/>
                    <a:pt x="59386" y="6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18F1AA6D-D847-4B3E-A821-DB2F4B6CDEB7}"/>
                </a:ext>
              </a:extLst>
            </p:cNvPr>
            <p:cNvSpPr/>
            <p:nvPr/>
          </p:nvSpPr>
          <p:spPr>
            <a:xfrm>
              <a:off x="6835722" y="1931007"/>
              <a:ext cx="282642" cy="164551"/>
            </a:xfrm>
            <a:custGeom>
              <a:avLst/>
              <a:gdLst>
                <a:gd name="connsiteX0" fmla="*/ 53 w 282642"/>
                <a:gd name="connsiteY0" fmla="*/ 164493 h 164551"/>
                <a:gd name="connsiteX1" fmla="*/ 44503 w 282642"/>
                <a:gd name="connsiteY1" fmla="*/ 58131 h 164551"/>
                <a:gd name="connsiteX2" fmla="*/ 119116 w 282642"/>
                <a:gd name="connsiteY2" fmla="*/ 15268 h 164551"/>
                <a:gd name="connsiteX3" fmla="*/ 282628 w 282642"/>
                <a:gd name="connsiteY3" fmla="*/ 981 h 164551"/>
                <a:gd name="connsiteX4" fmla="*/ 128641 w 282642"/>
                <a:gd name="connsiteY4" fmla="*/ 39081 h 164551"/>
                <a:gd name="connsiteX5" fmla="*/ 134991 w 282642"/>
                <a:gd name="connsiteY5" fmla="*/ 96231 h 164551"/>
                <a:gd name="connsiteX6" fmla="*/ 125466 w 282642"/>
                <a:gd name="connsiteY6" fmla="*/ 48606 h 164551"/>
                <a:gd name="connsiteX7" fmla="*/ 136578 w 282642"/>
                <a:gd name="connsiteY7" fmla="*/ 18443 h 164551"/>
                <a:gd name="connsiteX8" fmla="*/ 38153 w 282642"/>
                <a:gd name="connsiteY8" fmla="*/ 72418 h 164551"/>
                <a:gd name="connsiteX9" fmla="*/ 53 w 282642"/>
                <a:gd name="connsiteY9" fmla="*/ 164493 h 16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642" h="164551">
                  <a:moveTo>
                    <a:pt x="53" y="164493"/>
                  </a:moveTo>
                  <a:cubicBezTo>
                    <a:pt x="1111" y="162112"/>
                    <a:pt x="24659" y="83002"/>
                    <a:pt x="44503" y="58131"/>
                  </a:cubicBezTo>
                  <a:cubicBezTo>
                    <a:pt x="64347" y="33260"/>
                    <a:pt x="79429" y="24793"/>
                    <a:pt x="119116" y="15268"/>
                  </a:cubicBezTo>
                  <a:cubicBezTo>
                    <a:pt x="158804" y="5743"/>
                    <a:pt x="281041" y="-2988"/>
                    <a:pt x="282628" y="981"/>
                  </a:cubicBezTo>
                  <a:cubicBezTo>
                    <a:pt x="284216" y="4950"/>
                    <a:pt x="153247" y="23206"/>
                    <a:pt x="128641" y="39081"/>
                  </a:cubicBezTo>
                  <a:cubicBezTo>
                    <a:pt x="104035" y="54956"/>
                    <a:pt x="135520" y="94644"/>
                    <a:pt x="134991" y="96231"/>
                  </a:cubicBezTo>
                  <a:cubicBezTo>
                    <a:pt x="134462" y="97818"/>
                    <a:pt x="125202" y="61571"/>
                    <a:pt x="125466" y="48606"/>
                  </a:cubicBezTo>
                  <a:cubicBezTo>
                    <a:pt x="125731" y="35641"/>
                    <a:pt x="151130" y="14474"/>
                    <a:pt x="136578" y="18443"/>
                  </a:cubicBezTo>
                  <a:cubicBezTo>
                    <a:pt x="122026" y="22412"/>
                    <a:pt x="62495" y="48341"/>
                    <a:pt x="38153" y="72418"/>
                  </a:cubicBezTo>
                  <a:cubicBezTo>
                    <a:pt x="13811" y="96495"/>
                    <a:pt x="-1005" y="166874"/>
                    <a:pt x="53" y="16449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28C0FA11-3722-419B-A90E-88E6E712E73E}"/>
                </a:ext>
              </a:extLst>
            </p:cNvPr>
            <p:cNvSpPr/>
            <p:nvPr/>
          </p:nvSpPr>
          <p:spPr>
            <a:xfrm>
              <a:off x="7068763" y="1902036"/>
              <a:ext cx="466306" cy="393308"/>
            </a:xfrm>
            <a:custGeom>
              <a:avLst/>
              <a:gdLst>
                <a:gd name="connsiteX0" fmla="*/ 5137 w 466306"/>
                <a:gd name="connsiteY0" fmla="*/ 75989 h 393308"/>
                <a:gd name="connsiteX1" fmla="*/ 49587 w 466306"/>
                <a:gd name="connsiteY1" fmla="*/ 50589 h 393308"/>
                <a:gd name="connsiteX2" fmla="*/ 170237 w 466306"/>
                <a:gd name="connsiteY2" fmla="*/ 6139 h 393308"/>
                <a:gd name="connsiteX3" fmla="*/ 240087 w 466306"/>
                <a:gd name="connsiteY3" fmla="*/ 49002 h 393308"/>
                <a:gd name="connsiteX4" fmla="*/ 368675 w 466306"/>
                <a:gd name="connsiteY4" fmla="*/ 174414 h 393308"/>
                <a:gd name="connsiteX5" fmla="*/ 441700 w 466306"/>
                <a:gd name="connsiteY5" fmla="*/ 239502 h 393308"/>
                <a:gd name="connsiteX6" fmla="*/ 440112 w 466306"/>
                <a:gd name="connsiteY6" fmla="*/ 334752 h 393308"/>
                <a:gd name="connsiteX7" fmla="*/ 411537 w 466306"/>
                <a:gd name="connsiteY7" fmla="*/ 390314 h 393308"/>
                <a:gd name="connsiteX8" fmla="*/ 465512 w 466306"/>
                <a:gd name="connsiteY8" fmla="*/ 244264 h 393308"/>
                <a:gd name="connsiteX9" fmla="*/ 362325 w 466306"/>
                <a:gd name="connsiteY9" fmla="*/ 141077 h 393308"/>
                <a:gd name="connsiteX10" fmla="*/ 160712 w 466306"/>
                <a:gd name="connsiteY10" fmla="*/ 1377 h 393308"/>
                <a:gd name="connsiteX11" fmla="*/ 5137 w 466306"/>
                <a:gd name="connsiteY11" fmla="*/ 75989 h 39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306" h="393308">
                  <a:moveTo>
                    <a:pt x="5137" y="75989"/>
                  </a:moveTo>
                  <a:cubicBezTo>
                    <a:pt x="-13384" y="84191"/>
                    <a:pt x="22070" y="62231"/>
                    <a:pt x="49587" y="50589"/>
                  </a:cubicBezTo>
                  <a:cubicBezTo>
                    <a:pt x="77104" y="38947"/>
                    <a:pt x="138487" y="6403"/>
                    <a:pt x="170237" y="6139"/>
                  </a:cubicBezTo>
                  <a:cubicBezTo>
                    <a:pt x="201987" y="5874"/>
                    <a:pt x="207014" y="20956"/>
                    <a:pt x="240087" y="49002"/>
                  </a:cubicBezTo>
                  <a:cubicBezTo>
                    <a:pt x="273160" y="77048"/>
                    <a:pt x="335073" y="142664"/>
                    <a:pt x="368675" y="174414"/>
                  </a:cubicBezTo>
                  <a:cubicBezTo>
                    <a:pt x="402277" y="206164"/>
                    <a:pt x="429794" y="212779"/>
                    <a:pt x="441700" y="239502"/>
                  </a:cubicBezTo>
                  <a:cubicBezTo>
                    <a:pt x="453606" y="266225"/>
                    <a:pt x="445139" y="309617"/>
                    <a:pt x="440112" y="334752"/>
                  </a:cubicBezTo>
                  <a:cubicBezTo>
                    <a:pt x="435085" y="359887"/>
                    <a:pt x="407304" y="405395"/>
                    <a:pt x="411537" y="390314"/>
                  </a:cubicBezTo>
                  <a:cubicBezTo>
                    <a:pt x="415770" y="375233"/>
                    <a:pt x="473714" y="285803"/>
                    <a:pt x="465512" y="244264"/>
                  </a:cubicBezTo>
                  <a:cubicBezTo>
                    <a:pt x="457310" y="202725"/>
                    <a:pt x="413125" y="181558"/>
                    <a:pt x="362325" y="141077"/>
                  </a:cubicBezTo>
                  <a:cubicBezTo>
                    <a:pt x="311525" y="100596"/>
                    <a:pt x="220243" y="14077"/>
                    <a:pt x="160712" y="1377"/>
                  </a:cubicBezTo>
                  <a:cubicBezTo>
                    <a:pt x="101181" y="-11323"/>
                    <a:pt x="23658" y="67787"/>
                    <a:pt x="5137" y="7598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31306240-FEAE-4083-AB3A-C5329A0831DF}"/>
                </a:ext>
              </a:extLst>
            </p:cNvPr>
            <p:cNvSpPr/>
            <p:nvPr/>
          </p:nvSpPr>
          <p:spPr>
            <a:xfrm>
              <a:off x="7241050" y="1966863"/>
              <a:ext cx="266573" cy="235102"/>
            </a:xfrm>
            <a:custGeom>
              <a:avLst/>
              <a:gdLst>
                <a:gd name="connsiteX0" fmla="*/ 13825 w 266573"/>
                <a:gd name="connsiteY0" fmla="*/ 161975 h 235102"/>
                <a:gd name="connsiteX1" fmla="*/ 1125 w 266573"/>
                <a:gd name="connsiteY1" fmla="*/ 111175 h 235102"/>
                <a:gd name="connsiteX2" fmla="*/ 39225 w 266573"/>
                <a:gd name="connsiteY2" fmla="*/ 20687 h 235102"/>
                <a:gd name="connsiteX3" fmla="*/ 156700 w 266573"/>
                <a:gd name="connsiteY3" fmla="*/ 98475 h 235102"/>
                <a:gd name="connsiteX4" fmla="*/ 224963 w 266573"/>
                <a:gd name="connsiteY4" fmla="*/ 168325 h 235102"/>
                <a:gd name="connsiteX5" fmla="*/ 253538 w 266573"/>
                <a:gd name="connsiteY5" fmla="*/ 201662 h 235102"/>
                <a:gd name="connsiteX6" fmla="*/ 264650 w 266573"/>
                <a:gd name="connsiteY6" fmla="*/ 231825 h 235102"/>
                <a:gd name="connsiteX7" fmla="*/ 215438 w 266573"/>
                <a:gd name="connsiteY7" fmla="*/ 119112 h 235102"/>
                <a:gd name="connsiteX8" fmla="*/ 51925 w 266573"/>
                <a:gd name="connsiteY8" fmla="*/ 50 h 235102"/>
                <a:gd name="connsiteX9" fmla="*/ 13825 w 266573"/>
                <a:gd name="connsiteY9" fmla="*/ 161975 h 2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573" h="235102">
                  <a:moveTo>
                    <a:pt x="13825" y="161975"/>
                  </a:moveTo>
                  <a:cubicBezTo>
                    <a:pt x="5358" y="180496"/>
                    <a:pt x="-3108" y="134723"/>
                    <a:pt x="1125" y="111175"/>
                  </a:cubicBezTo>
                  <a:cubicBezTo>
                    <a:pt x="5358" y="87627"/>
                    <a:pt x="13296" y="22804"/>
                    <a:pt x="39225" y="20687"/>
                  </a:cubicBezTo>
                  <a:cubicBezTo>
                    <a:pt x="65154" y="18570"/>
                    <a:pt x="125744" y="73869"/>
                    <a:pt x="156700" y="98475"/>
                  </a:cubicBezTo>
                  <a:cubicBezTo>
                    <a:pt x="187656" y="123081"/>
                    <a:pt x="208823" y="151127"/>
                    <a:pt x="224963" y="168325"/>
                  </a:cubicBezTo>
                  <a:cubicBezTo>
                    <a:pt x="241103" y="185523"/>
                    <a:pt x="246924" y="191079"/>
                    <a:pt x="253538" y="201662"/>
                  </a:cubicBezTo>
                  <a:cubicBezTo>
                    <a:pt x="260152" y="212245"/>
                    <a:pt x="271000" y="245583"/>
                    <a:pt x="264650" y="231825"/>
                  </a:cubicBezTo>
                  <a:cubicBezTo>
                    <a:pt x="258300" y="218067"/>
                    <a:pt x="250892" y="157741"/>
                    <a:pt x="215438" y="119112"/>
                  </a:cubicBezTo>
                  <a:cubicBezTo>
                    <a:pt x="179984" y="80483"/>
                    <a:pt x="87908" y="-2331"/>
                    <a:pt x="51925" y="50"/>
                  </a:cubicBezTo>
                  <a:cubicBezTo>
                    <a:pt x="15942" y="2431"/>
                    <a:pt x="22292" y="143454"/>
                    <a:pt x="13825" y="16197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151D48C2-1A1E-419B-9D3F-B1B0FD31193D}"/>
                </a:ext>
              </a:extLst>
            </p:cNvPr>
            <p:cNvSpPr/>
            <p:nvPr/>
          </p:nvSpPr>
          <p:spPr>
            <a:xfrm>
              <a:off x="6926002" y="1961059"/>
              <a:ext cx="240645" cy="158534"/>
            </a:xfrm>
            <a:custGeom>
              <a:avLst/>
              <a:gdLst>
                <a:gd name="connsiteX0" fmla="*/ 261 w 240645"/>
                <a:gd name="connsiteY0" fmla="*/ 158254 h 158534"/>
                <a:gd name="connsiteX1" fmla="*/ 28836 w 240645"/>
                <a:gd name="connsiteY1" fmla="*/ 107454 h 158534"/>
                <a:gd name="connsiteX2" fmla="*/ 100273 w 240645"/>
                <a:gd name="connsiteY2" fmla="*/ 64591 h 158534"/>
                <a:gd name="connsiteX3" fmla="*/ 239973 w 240645"/>
                <a:gd name="connsiteY3" fmla="*/ 150316 h 158534"/>
                <a:gd name="connsiteX4" fmla="*/ 152661 w 240645"/>
                <a:gd name="connsiteY4" fmla="*/ 70941 h 158534"/>
                <a:gd name="connsiteX5" fmla="*/ 136786 w 240645"/>
                <a:gd name="connsiteY5" fmla="*/ 7441 h 158534"/>
                <a:gd name="connsiteX6" fmla="*/ 122498 w 240645"/>
                <a:gd name="connsiteY6" fmla="*/ 4266 h 158534"/>
                <a:gd name="connsiteX7" fmla="*/ 97098 w 240645"/>
                <a:gd name="connsiteY7" fmla="*/ 34429 h 158534"/>
                <a:gd name="connsiteX8" fmla="*/ 14548 w 240645"/>
                <a:gd name="connsiteY8" fmla="*/ 42366 h 158534"/>
                <a:gd name="connsiteX9" fmla="*/ 85986 w 240645"/>
                <a:gd name="connsiteY9" fmla="*/ 51891 h 158534"/>
                <a:gd name="connsiteX10" fmla="*/ 19311 w 240645"/>
                <a:gd name="connsiteY10" fmla="*/ 83641 h 158534"/>
                <a:gd name="connsiteX11" fmla="*/ 261 w 240645"/>
                <a:gd name="connsiteY11" fmla="*/ 158254 h 15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45" h="158534">
                  <a:moveTo>
                    <a:pt x="261" y="158254"/>
                  </a:moveTo>
                  <a:cubicBezTo>
                    <a:pt x="1849" y="162223"/>
                    <a:pt x="12167" y="123064"/>
                    <a:pt x="28836" y="107454"/>
                  </a:cubicBezTo>
                  <a:cubicBezTo>
                    <a:pt x="45505" y="91843"/>
                    <a:pt x="65083" y="57447"/>
                    <a:pt x="100273" y="64591"/>
                  </a:cubicBezTo>
                  <a:cubicBezTo>
                    <a:pt x="135463" y="71735"/>
                    <a:pt x="231242" y="149258"/>
                    <a:pt x="239973" y="150316"/>
                  </a:cubicBezTo>
                  <a:cubicBezTo>
                    <a:pt x="248704" y="151374"/>
                    <a:pt x="169859" y="94753"/>
                    <a:pt x="152661" y="70941"/>
                  </a:cubicBezTo>
                  <a:cubicBezTo>
                    <a:pt x="135463" y="47129"/>
                    <a:pt x="141813" y="18553"/>
                    <a:pt x="136786" y="7441"/>
                  </a:cubicBezTo>
                  <a:cubicBezTo>
                    <a:pt x="131759" y="-3671"/>
                    <a:pt x="129113" y="-232"/>
                    <a:pt x="122498" y="4266"/>
                  </a:cubicBezTo>
                  <a:cubicBezTo>
                    <a:pt x="115883" y="8764"/>
                    <a:pt x="115090" y="28079"/>
                    <a:pt x="97098" y="34429"/>
                  </a:cubicBezTo>
                  <a:cubicBezTo>
                    <a:pt x="79106" y="40779"/>
                    <a:pt x="16400" y="39456"/>
                    <a:pt x="14548" y="42366"/>
                  </a:cubicBezTo>
                  <a:cubicBezTo>
                    <a:pt x="12696" y="45276"/>
                    <a:pt x="85192" y="45012"/>
                    <a:pt x="85986" y="51891"/>
                  </a:cubicBezTo>
                  <a:cubicBezTo>
                    <a:pt x="86780" y="58770"/>
                    <a:pt x="34392" y="67766"/>
                    <a:pt x="19311" y="83641"/>
                  </a:cubicBezTo>
                  <a:cubicBezTo>
                    <a:pt x="4230" y="99516"/>
                    <a:pt x="-1327" y="154285"/>
                    <a:pt x="261" y="15825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582D5B7A-85A4-4A9F-9B18-1743A05C72EC}"/>
                </a:ext>
              </a:extLst>
            </p:cNvPr>
            <p:cNvSpPr/>
            <p:nvPr/>
          </p:nvSpPr>
          <p:spPr>
            <a:xfrm>
              <a:off x="7163033" y="2124245"/>
              <a:ext cx="313371" cy="255530"/>
            </a:xfrm>
            <a:custGeom>
              <a:avLst/>
              <a:gdLst>
                <a:gd name="connsiteX0" fmla="*/ 69617 w 313371"/>
                <a:gd name="connsiteY0" fmla="*/ 174455 h 255530"/>
                <a:gd name="connsiteX1" fmla="*/ 2942 w 313371"/>
                <a:gd name="connsiteY1" fmla="*/ 60155 h 255530"/>
                <a:gd name="connsiteX2" fmla="*/ 101367 w 313371"/>
                <a:gd name="connsiteY2" fmla="*/ 25230 h 255530"/>
                <a:gd name="connsiteX3" fmla="*/ 195030 w 313371"/>
                <a:gd name="connsiteY3" fmla="*/ 25230 h 255530"/>
                <a:gd name="connsiteX4" fmla="*/ 272817 w 313371"/>
                <a:gd name="connsiteY4" fmla="*/ 110955 h 255530"/>
                <a:gd name="connsiteX5" fmla="*/ 268055 w 313371"/>
                <a:gd name="connsiteY5" fmla="*/ 131593 h 255530"/>
                <a:gd name="connsiteX6" fmla="*/ 310917 w 313371"/>
                <a:gd name="connsiteY6" fmla="*/ 142705 h 255530"/>
                <a:gd name="connsiteX7" fmla="*/ 302980 w 313371"/>
                <a:gd name="connsiteY7" fmla="*/ 253830 h 255530"/>
                <a:gd name="connsiteX8" fmla="*/ 260117 w 313371"/>
                <a:gd name="connsiteY8" fmla="*/ 44280 h 255530"/>
                <a:gd name="connsiteX9" fmla="*/ 134705 w 313371"/>
                <a:gd name="connsiteY9" fmla="*/ 1418 h 255530"/>
                <a:gd name="connsiteX10" fmla="*/ 1355 w 313371"/>
                <a:gd name="connsiteY10" fmla="*/ 72855 h 255530"/>
                <a:gd name="connsiteX11" fmla="*/ 69617 w 313371"/>
                <a:gd name="connsiteY11" fmla="*/ 174455 h 2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371" h="255530">
                  <a:moveTo>
                    <a:pt x="69617" y="174455"/>
                  </a:moveTo>
                  <a:cubicBezTo>
                    <a:pt x="69881" y="172338"/>
                    <a:pt x="-2350" y="85026"/>
                    <a:pt x="2942" y="60155"/>
                  </a:cubicBezTo>
                  <a:cubicBezTo>
                    <a:pt x="8234" y="35284"/>
                    <a:pt x="69352" y="31051"/>
                    <a:pt x="101367" y="25230"/>
                  </a:cubicBezTo>
                  <a:cubicBezTo>
                    <a:pt x="133382" y="19409"/>
                    <a:pt x="166455" y="10943"/>
                    <a:pt x="195030" y="25230"/>
                  </a:cubicBezTo>
                  <a:cubicBezTo>
                    <a:pt x="223605" y="39517"/>
                    <a:pt x="260646" y="93228"/>
                    <a:pt x="272817" y="110955"/>
                  </a:cubicBezTo>
                  <a:cubicBezTo>
                    <a:pt x="284988" y="128682"/>
                    <a:pt x="261705" y="126301"/>
                    <a:pt x="268055" y="131593"/>
                  </a:cubicBezTo>
                  <a:cubicBezTo>
                    <a:pt x="274405" y="136885"/>
                    <a:pt x="305096" y="122332"/>
                    <a:pt x="310917" y="142705"/>
                  </a:cubicBezTo>
                  <a:cubicBezTo>
                    <a:pt x="316738" y="163078"/>
                    <a:pt x="311447" y="270234"/>
                    <a:pt x="302980" y="253830"/>
                  </a:cubicBezTo>
                  <a:cubicBezTo>
                    <a:pt x="294513" y="237426"/>
                    <a:pt x="288163" y="86349"/>
                    <a:pt x="260117" y="44280"/>
                  </a:cubicBezTo>
                  <a:cubicBezTo>
                    <a:pt x="232071" y="2211"/>
                    <a:pt x="177832" y="-3345"/>
                    <a:pt x="134705" y="1418"/>
                  </a:cubicBezTo>
                  <a:cubicBezTo>
                    <a:pt x="91578" y="6181"/>
                    <a:pt x="14055" y="46397"/>
                    <a:pt x="1355" y="72855"/>
                  </a:cubicBezTo>
                  <a:cubicBezTo>
                    <a:pt x="-11345" y="99313"/>
                    <a:pt x="69353" y="176572"/>
                    <a:pt x="69617" y="1744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CF792968-7337-4E71-A149-71DDF6AC0FF1}"/>
                </a:ext>
              </a:extLst>
            </p:cNvPr>
            <p:cNvSpPr/>
            <p:nvPr/>
          </p:nvSpPr>
          <p:spPr>
            <a:xfrm>
              <a:off x="7091324" y="2288999"/>
              <a:ext cx="390092" cy="311506"/>
            </a:xfrm>
            <a:custGeom>
              <a:avLst/>
              <a:gdLst>
                <a:gd name="connsiteX0" fmla="*/ 39 w 390092"/>
                <a:gd name="connsiteY0" fmla="*/ 14464 h 311506"/>
                <a:gd name="connsiteX1" fmla="*/ 181014 w 390092"/>
                <a:gd name="connsiteY1" fmla="*/ 12876 h 311506"/>
                <a:gd name="connsiteX2" fmla="*/ 381039 w 390092"/>
                <a:gd name="connsiteY2" fmla="*/ 189089 h 311506"/>
                <a:gd name="connsiteX3" fmla="*/ 322301 w 390092"/>
                <a:gd name="connsiteY3" fmla="*/ 225601 h 311506"/>
                <a:gd name="connsiteX4" fmla="*/ 284201 w 390092"/>
                <a:gd name="connsiteY4" fmla="*/ 260526 h 311506"/>
                <a:gd name="connsiteX5" fmla="*/ 277851 w 390092"/>
                <a:gd name="connsiteY5" fmla="*/ 311326 h 311506"/>
                <a:gd name="connsiteX6" fmla="*/ 323889 w 390092"/>
                <a:gd name="connsiteY6" fmla="*/ 241476 h 311506"/>
                <a:gd name="connsiteX7" fmla="*/ 384214 w 390092"/>
                <a:gd name="connsiteY7" fmla="*/ 185914 h 311506"/>
                <a:gd name="connsiteX8" fmla="*/ 166726 w 390092"/>
                <a:gd name="connsiteY8" fmla="*/ 22401 h 311506"/>
                <a:gd name="connsiteX9" fmla="*/ 39 w 390092"/>
                <a:gd name="connsiteY9" fmla="*/ 14464 h 3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92" h="311506">
                  <a:moveTo>
                    <a:pt x="39" y="14464"/>
                  </a:moveTo>
                  <a:cubicBezTo>
                    <a:pt x="2420" y="12877"/>
                    <a:pt x="117514" y="-16228"/>
                    <a:pt x="181014" y="12876"/>
                  </a:cubicBezTo>
                  <a:cubicBezTo>
                    <a:pt x="244514" y="41980"/>
                    <a:pt x="357491" y="153635"/>
                    <a:pt x="381039" y="189089"/>
                  </a:cubicBezTo>
                  <a:cubicBezTo>
                    <a:pt x="404587" y="224543"/>
                    <a:pt x="338441" y="213695"/>
                    <a:pt x="322301" y="225601"/>
                  </a:cubicBezTo>
                  <a:cubicBezTo>
                    <a:pt x="306161" y="237507"/>
                    <a:pt x="291609" y="246239"/>
                    <a:pt x="284201" y="260526"/>
                  </a:cubicBezTo>
                  <a:cubicBezTo>
                    <a:pt x="276793" y="274813"/>
                    <a:pt x="271236" y="314501"/>
                    <a:pt x="277851" y="311326"/>
                  </a:cubicBezTo>
                  <a:cubicBezTo>
                    <a:pt x="284466" y="308151"/>
                    <a:pt x="306162" y="262378"/>
                    <a:pt x="323889" y="241476"/>
                  </a:cubicBezTo>
                  <a:cubicBezTo>
                    <a:pt x="341616" y="220574"/>
                    <a:pt x="410408" y="222426"/>
                    <a:pt x="384214" y="185914"/>
                  </a:cubicBezTo>
                  <a:cubicBezTo>
                    <a:pt x="358020" y="149402"/>
                    <a:pt x="228903" y="50711"/>
                    <a:pt x="166726" y="22401"/>
                  </a:cubicBezTo>
                  <a:cubicBezTo>
                    <a:pt x="104549" y="-5909"/>
                    <a:pt x="-2342" y="16051"/>
                    <a:pt x="39" y="1446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3A2F3703-39C9-4F55-9609-0436FB72225A}"/>
                </a:ext>
              </a:extLst>
            </p:cNvPr>
            <p:cNvSpPr/>
            <p:nvPr/>
          </p:nvSpPr>
          <p:spPr>
            <a:xfrm>
              <a:off x="7121136" y="2347223"/>
              <a:ext cx="291985" cy="204543"/>
            </a:xfrm>
            <a:custGeom>
              <a:avLst/>
              <a:gdLst>
                <a:gd name="connsiteX0" fmla="*/ 389 w 291985"/>
                <a:gd name="connsiteY0" fmla="*/ 7040 h 204543"/>
                <a:gd name="connsiteX1" fmla="*/ 189302 w 291985"/>
                <a:gd name="connsiteY1" fmla="*/ 14977 h 204543"/>
                <a:gd name="connsiteX2" fmla="*/ 290902 w 291985"/>
                <a:gd name="connsiteY2" fmla="*/ 118165 h 204543"/>
                <a:gd name="connsiteX3" fmla="*/ 241689 w 291985"/>
                <a:gd name="connsiteY3" fmla="*/ 134040 h 204543"/>
                <a:gd name="connsiteX4" fmla="*/ 222639 w 291985"/>
                <a:gd name="connsiteY4" fmla="*/ 178490 h 204543"/>
                <a:gd name="connsiteX5" fmla="*/ 213114 w 291985"/>
                <a:gd name="connsiteY5" fmla="*/ 202302 h 204543"/>
                <a:gd name="connsiteX6" fmla="*/ 268677 w 291985"/>
                <a:gd name="connsiteY6" fmla="*/ 122927 h 204543"/>
                <a:gd name="connsiteX7" fmla="*/ 243277 w 291985"/>
                <a:gd name="connsiteY7" fmla="*/ 76890 h 204543"/>
                <a:gd name="connsiteX8" fmla="*/ 389 w 291985"/>
                <a:gd name="connsiteY8" fmla="*/ 7040 h 20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985" h="204543">
                  <a:moveTo>
                    <a:pt x="389" y="7040"/>
                  </a:moveTo>
                  <a:cubicBezTo>
                    <a:pt x="-8607" y="-3279"/>
                    <a:pt x="140883" y="-3544"/>
                    <a:pt x="189302" y="14977"/>
                  </a:cubicBezTo>
                  <a:cubicBezTo>
                    <a:pt x="237721" y="33498"/>
                    <a:pt x="282171" y="98321"/>
                    <a:pt x="290902" y="118165"/>
                  </a:cubicBezTo>
                  <a:cubicBezTo>
                    <a:pt x="299633" y="138009"/>
                    <a:pt x="253066" y="123986"/>
                    <a:pt x="241689" y="134040"/>
                  </a:cubicBezTo>
                  <a:cubicBezTo>
                    <a:pt x="230312" y="144094"/>
                    <a:pt x="227401" y="167113"/>
                    <a:pt x="222639" y="178490"/>
                  </a:cubicBezTo>
                  <a:cubicBezTo>
                    <a:pt x="217877" y="189867"/>
                    <a:pt x="205441" y="211562"/>
                    <a:pt x="213114" y="202302"/>
                  </a:cubicBezTo>
                  <a:cubicBezTo>
                    <a:pt x="220787" y="193042"/>
                    <a:pt x="263650" y="143829"/>
                    <a:pt x="268677" y="122927"/>
                  </a:cubicBezTo>
                  <a:cubicBezTo>
                    <a:pt x="273704" y="102025"/>
                    <a:pt x="287198" y="96734"/>
                    <a:pt x="243277" y="76890"/>
                  </a:cubicBezTo>
                  <a:cubicBezTo>
                    <a:pt x="199356" y="57046"/>
                    <a:pt x="9385" y="17359"/>
                    <a:pt x="389" y="704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1B718C15-F80A-402B-90ED-19D7F9531956}"/>
                </a:ext>
              </a:extLst>
            </p:cNvPr>
            <p:cNvSpPr/>
            <p:nvPr/>
          </p:nvSpPr>
          <p:spPr>
            <a:xfrm>
              <a:off x="6935193" y="2215159"/>
              <a:ext cx="153296" cy="174759"/>
            </a:xfrm>
            <a:custGeom>
              <a:avLst/>
              <a:gdLst>
                <a:gd name="connsiteX0" fmla="*/ 6945 w 153296"/>
                <a:gd name="connsiteY0" fmla="*/ 174029 h 174759"/>
                <a:gd name="connsiteX1" fmla="*/ 41870 w 153296"/>
                <a:gd name="connsiteY1" fmla="*/ 42266 h 174759"/>
                <a:gd name="connsiteX2" fmla="*/ 102195 w 153296"/>
                <a:gd name="connsiteY2" fmla="*/ 47029 h 174759"/>
                <a:gd name="connsiteX3" fmla="*/ 152995 w 153296"/>
                <a:gd name="connsiteY3" fmla="*/ 153391 h 174759"/>
                <a:gd name="connsiteX4" fmla="*/ 78382 w 153296"/>
                <a:gd name="connsiteY4" fmla="*/ 991 h 174759"/>
                <a:gd name="connsiteX5" fmla="*/ 6945 w 153296"/>
                <a:gd name="connsiteY5" fmla="*/ 91479 h 174759"/>
                <a:gd name="connsiteX6" fmla="*/ 6945 w 153296"/>
                <a:gd name="connsiteY6" fmla="*/ 174029 h 1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6" h="174759">
                  <a:moveTo>
                    <a:pt x="6945" y="174029"/>
                  </a:moveTo>
                  <a:cubicBezTo>
                    <a:pt x="12766" y="165827"/>
                    <a:pt x="25995" y="63433"/>
                    <a:pt x="41870" y="42266"/>
                  </a:cubicBezTo>
                  <a:cubicBezTo>
                    <a:pt x="57745" y="21099"/>
                    <a:pt x="83674" y="28508"/>
                    <a:pt x="102195" y="47029"/>
                  </a:cubicBezTo>
                  <a:cubicBezTo>
                    <a:pt x="120716" y="65550"/>
                    <a:pt x="156964" y="161064"/>
                    <a:pt x="152995" y="153391"/>
                  </a:cubicBezTo>
                  <a:cubicBezTo>
                    <a:pt x="149026" y="145718"/>
                    <a:pt x="102724" y="11310"/>
                    <a:pt x="78382" y="991"/>
                  </a:cubicBezTo>
                  <a:cubicBezTo>
                    <a:pt x="54040" y="-9328"/>
                    <a:pt x="19116" y="63698"/>
                    <a:pt x="6945" y="91479"/>
                  </a:cubicBezTo>
                  <a:cubicBezTo>
                    <a:pt x="-5226" y="119260"/>
                    <a:pt x="1124" y="182231"/>
                    <a:pt x="6945" y="17402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E019F435-08C5-4494-B4EA-C3229C5521EE}"/>
                </a:ext>
              </a:extLst>
            </p:cNvPr>
            <p:cNvSpPr/>
            <p:nvPr/>
          </p:nvSpPr>
          <p:spPr>
            <a:xfrm>
              <a:off x="6847343" y="2370136"/>
              <a:ext cx="277498" cy="176500"/>
            </a:xfrm>
            <a:custGeom>
              <a:avLst/>
              <a:gdLst>
                <a:gd name="connsiteX0" fmla="*/ 277357 w 277498"/>
                <a:gd name="connsiteY0" fmla="*/ 2 h 176500"/>
                <a:gd name="connsiteX1" fmla="*/ 147182 w 277498"/>
                <a:gd name="connsiteY1" fmla="*/ 104777 h 176500"/>
                <a:gd name="connsiteX2" fmla="*/ 20182 w 277498"/>
                <a:gd name="connsiteY2" fmla="*/ 100014 h 176500"/>
                <a:gd name="connsiteX3" fmla="*/ 1132 w 277498"/>
                <a:gd name="connsiteY3" fmla="*/ 176214 h 176500"/>
                <a:gd name="connsiteX4" fmla="*/ 15420 w 277498"/>
                <a:gd name="connsiteY4" fmla="*/ 68264 h 176500"/>
                <a:gd name="connsiteX5" fmla="*/ 121782 w 277498"/>
                <a:gd name="connsiteY5" fmla="*/ 101602 h 176500"/>
                <a:gd name="connsiteX6" fmla="*/ 277357 w 277498"/>
                <a:gd name="connsiteY6" fmla="*/ 2 h 1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498" h="176500">
                  <a:moveTo>
                    <a:pt x="277357" y="2"/>
                  </a:moveTo>
                  <a:cubicBezTo>
                    <a:pt x="281590" y="531"/>
                    <a:pt x="190044" y="88108"/>
                    <a:pt x="147182" y="104777"/>
                  </a:cubicBezTo>
                  <a:cubicBezTo>
                    <a:pt x="104320" y="121446"/>
                    <a:pt x="44524" y="88108"/>
                    <a:pt x="20182" y="100014"/>
                  </a:cubicBezTo>
                  <a:cubicBezTo>
                    <a:pt x="-4160" y="111920"/>
                    <a:pt x="1926" y="181506"/>
                    <a:pt x="1132" y="176214"/>
                  </a:cubicBezTo>
                  <a:cubicBezTo>
                    <a:pt x="338" y="170922"/>
                    <a:pt x="-4688" y="80699"/>
                    <a:pt x="15420" y="68264"/>
                  </a:cubicBezTo>
                  <a:cubicBezTo>
                    <a:pt x="35528" y="55829"/>
                    <a:pt x="77597" y="111391"/>
                    <a:pt x="121782" y="101602"/>
                  </a:cubicBezTo>
                  <a:cubicBezTo>
                    <a:pt x="165967" y="91813"/>
                    <a:pt x="273124" y="-527"/>
                    <a:pt x="277357" y="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284EFF3E-7E89-4D28-9B55-CF3E8AE3EACB}"/>
                </a:ext>
              </a:extLst>
            </p:cNvPr>
            <p:cNvSpPr/>
            <p:nvPr/>
          </p:nvSpPr>
          <p:spPr>
            <a:xfrm>
              <a:off x="6909537" y="2388740"/>
              <a:ext cx="307254" cy="148743"/>
            </a:xfrm>
            <a:custGeom>
              <a:avLst/>
              <a:gdLst>
                <a:gd name="connsiteX0" fmla="*/ 851 w 307254"/>
                <a:gd name="connsiteY0" fmla="*/ 148085 h 148743"/>
                <a:gd name="connsiteX1" fmla="*/ 150076 w 307254"/>
                <a:gd name="connsiteY1" fmla="*/ 114748 h 148743"/>
                <a:gd name="connsiteX2" fmla="*/ 270726 w 307254"/>
                <a:gd name="connsiteY2" fmla="*/ 84585 h 148743"/>
                <a:gd name="connsiteX3" fmla="*/ 272313 w 307254"/>
                <a:gd name="connsiteY3" fmla="*/ 70298 h 148743"/>
                <a:gd name="connsiteX4" fmla="*/ 226276 w 307254"/>
                <a:gd name="connsiteY4" fmla="*/ 52835 h 148743"/>
                <a:gd name="connsiteX5" fmla="*/ 307238 w 307254"/>
                <a:gd name="connsiteY5" fmla="*/ 27435 h 148743"/>
                <a:gd name="connsiteX6" fmla="*/ 218338 w 307254"/>
                <a:gd name="connsiteY6" fmla="*/ 16323 h 148743"/>
                <a:gd name="connsiteX7" fmla="*/ 254851 w 307254"/>
                <a:gd name="connsiteY7" fmla="*/ 448 h 148743"/>
                <a:gd name="connsiteX8" fmla="*/ 273901 w 307254"/>
                <a:gd name="connsiteY8" fmla="*/ 35373 h 148743"/>
                <a:gd name="connsiteX9" fmla="*/ 218338 w 307254"/>
                <a:gd name="connsiteY9" fmla="*/ 51248 h 148743"/>
                <a:gd name="connsiteX10" fmla="*/ 283426 w 307254"/>
                <a:gd name="connsiteY10" fmla="*/ 65535 h 148743"/>
                <a:gd name="connsiteX11" fmla="*/ 221513 w 307254"/>
                <a:gd name="connsiteY11" fmla="*/ 82998 h 148743"/>
                <a:gd name="connsiteX12" fmla="*/ 851 w 307254"/>
                <a:gd name="connsiteY12" fmla="*/ 148085 h 14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254" h="148743">
                  <a:moveTo>
                    <a:pt x="851" y="148085"/>
                  </a:moveTo>
                  <a:cubicBezTo>
                    <a:pt x="-11055" y="153377"/>
                    <a:pt x="105097" y="125331"/>
                    <a:pt x="150076" y="114748"/>
                  </a:cubicBezTo>
                  <a:cubicBezTo>
                    <a:pt x="195055" y="104165"/>
                    <a:pt x="250353" y="91993"/>
                    <a:pt x="270726" y="84585"/>
                  </a:cubicBezTo>
                  <a:cubicBezTo>
                    <a:pt x="291099" y="77177"/>
                    <a:pt x="279721" y="75590"/>
                    <a:pt x="272313" y="70298"/>
                  </a:cubicBezTo>
                  <a:cubicBezTo>
                    <a:pt x="264905" y="65006"/>
                    <a:pt x="220455" y="59979"/>
                    <a:pt x="226276" y="52835"/>
                  </a:cubicBezTo>
                  <a:cubicBezTo>
                    <a:pt x="232097" y="45691"/>
                    <a:pt x="308561" y="33520"/>
                    <a:pt x="307238" y="27435"/>
                  </a:cubicBezTo>
                  <a:cubicBezTo>
                    <a:pt x="305915" y="21350"/>
                    <a:pt x="227069" y="20821"/>
                    <a:pt x="218338" y="16323"/>
                  </a:cubicBezTo>
                  <a:cubicBezTo>
                    <a:pt x="209607" y="11825"/>
                    <a:pt x="245591" y="-2727"/>
                    <a:pt x="254851" y="448"/>
                  </a:cubicBezTo>
                  <a:cubicBezTo>
                    <a:pt x="264111" y="3623"/>
                    <a:pt x="279987" y="26906"/>
                    <a:pt x="273901" y="35373"/>
                  </a:cubicBezTo>
                  <a:cubicBezTo>
                    <a:pt x="267815" y="43840"/>
                    <a:pt x="216751" y="46221"/>
                    <a:pt x="218338" y="51248"/>
                  </a:cubicBezTo>
                  <a:cubicBezTo>
                    <a:pt x="219925" y="56275"/>
                    <a:pt x="282897" y="60243"/>
                    <a:pt x="283426" y="65535"/>
                  </a:cubicBezTo>
                  <a:cubicBezTo>
                    <a:pt x="283955" y="70827"/>
                    <a:pt x="266757" y="71885"/>
                    <a:pt x="221513" y="82998"/>
                  </a:cubicBezTo>
                  <a:cubicBezTo>
                    <a:pt x="176269" y="94110"/>
                    <a:pt x="12757" y="142793"/>
                    <a:pt x="851" y="14808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4FDA0C32-649A-4BDC-8898-777E65B61776}"/>
                </a:ext>
              </a:extLst>
            </p:cNvPr>
            <p:cNvSpPr/>
            <p:nvPr/>
          </p:nvSpPr>
          <p:spPr>
            <a:xfrm>
              <a:off x="7462240" y="2183050"/>
              <a:ext cx="496739" cy="558003"/>
            </a:xfrm>
            <a:custGeom>
              <a:avLst/>
              <a:gdLst>
                <a:gd name="connsiteX0" fmla="*/ 18060 w 496739"/>
                <a:gd name="connsiteY0" fmla="*/ 555388 h 558003"/>
                <a:gd name="connsiteX1" fmla="*/ 2185 w 496739"/>
                <a:gd name="connsiteY1" fmla="*/ 325200 h 558003"/>
                <a:gd name="connsiteX2" fmla="*/ 62510 w 496739"/>
                <a:gd name="connsiteY2" fmla="*/ 125175 h 558003"/>
                <a:gd name="connsiteX3" fmla="*/ 303810 w 496739"/>
                <a:gd name="connsiteY3" fmla="*/ 10875 h 558003"/>
                <a:gd name="connsiteX4" fmla="*/ 459385 w 496739"/>
                <a:gd name="connsiteY4" fmla="*/ 6113 h 558003"/>
                <a:gd name="connsiteX5" fmla="*/ 489548 w 496739"/>
                <a:gd name="connsiteY5" fmla="*/ 23575 h 558003"/>
                <a:gd name="connsiteX6" fmla="*/ 353023 w 496739"/>
                <a:gd name="connsiteY6" fmla="*/ 12463 h 558003"/>
                <a:gd name="connsiteX7" fmla="*/ 118073 w 496739"/>
                <a:gd name="connsiteY7" fmla="*/ 107713 h 558003"/>
                <a:gd name="connsiteX8" fmla="*/ 64098 w 496739"/>
                <a:gd name="connsiteY8" fmla="*/ 164863 h 558003"/>
                <a:gd name="connsiteX9" fmla="*/ 18060 w 496739"/>
                <a:gd name="connsiteY9" fmla="*/ 555388 h 55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739" h="558003">
                  <a:moveTo>
                    <a:pt x="18060" y="555388"/>
                  </a:moveTo>
                  <a:cubicBezTo>
                    <a:pt x="7741" y="582111"/>
                    <a:pt x="-5223" y="396902"/>
                    <a:pt x="2185" y="325200"/>
                  </a:cubicBezTo>
                  <a:cubicBezTo>
                    <a:pt x="9593" y="253498"/>
                    <a:pt x="12239" y="177562"/>
                    <a:pt x="62510" y="125175"/>
                  </a:cubicBezTo>
                  <a:cubicBezTo>
                    <a:pt x="112781" y="72788"/>
                    <a:pt x="237664" y="30719"/>
                    <a:pt x="303810" y="10875"/>
                  </a:cubicBezTo>
                  <a:cubicBezTo>
                    <a:pt x="369956" y="-8969"/>
                    <a:pt x="428429" y="3996"/>
                    <a:pt x="459385" y="6113"/>
                  </a:cubicBezTo>
                  <a:cubicBezTo>
                    <a:pt x="490341" y="8230"/>
                    <a:pt x="507275" y="22517"/>
                    <a:pt x="489548" y="23575"/>
                  </a:cubicBezTo>
                  <a:cubicBezTo>
                    <a:pt x="471821" y="24633"/>
                    <a:pt x="414936" y="-1560"/>
                    <a:pt x="353023" y="12463"/>
                  </a:cubicBezTo>
                  <a:cubicBezTo>
                    <a:pt x="291111" y="26486"/>
                    <a:pt x="166227" y="82313"/>
                    <a:pt x="118073" y="107713"/>
                  </a:cubicBezTo>
                  <a:cubicBezTo>
                    <a:pt x="69919" y="133113"/>
                    <a:pt x="82090" y="92367"/>
                    <a:pt x="64098" y="164863"/>
                  </a:cubicBezTo>
                  <a:cubicBezTo>
                    <a:pt x="46106" y="237359"/>
                    <a:pt x="28379" y="528665"/>
                    <a:pt x="18060" y="55538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747E6607-272A-46C6-B18B-596C297CC610}"/>
                </a:ext>
              </a:extLst>
            </p:cNvPr>
            <p:cNvSpPr/>
            <p:nvPr/>
          </p:nvSpPr>
          <p:spPr>
            <a:xfrm>
              <a:off x="7929567" y="2206129"/>
              <a:ext cx="359513" cy="290418"/>
            </a:xfrm>
            <a:custGeom>
              <a:avLst/>
              <a:gdLst>
                <a:gd name="connsiteX0" fmla="*/ 1583 w 359513"/>
                <a:gd name="connsiteY0" fmla="*/ 6846 h 290418"/>
                <a:gd name="connsiteX1" fmla="*/ 188908 w 359513"/>
                <a:gd name="connsiteY1" fmla="*/ 11609 h 290418"/>
                <a:gd name="connsiteX2" fmla="*/ 342896 w 359513"/>
                <a:gd name="connsiteY2" fmla="*/ 108446 h 290418"/>
                <a:gd name="connsiteX3" fmla="*/ 349246 w 359513"/>
                <a:gd name="connsiteY3" fmla="*/ 168771 h 290418"/>
                <a:gd name="connsiteX4" fmla="*/ 357183 w 359513"/>
                <a:gd name="connsiteY4" fmla="*/ 289421 h 290418"/>
                <a:gd name="connsiteX5" fmla="*/ 354008 w 359513"/>
                <a:gd name="connsiteY5" fmla="*/ 95746 h 290418"/>
                <a:gd name="connsiteX6" fmla="*/ 300033 w 359513"/>
                <a:gd name="connsiteY6" fmla="*/ 57646 h 290418"/>
                <a:gd name="connsiteX7" fmla="*/ 1583 w 359513"/>
                <a:gd name="connsiteY7" fmla="*/ 6846 h 29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13" h="290418">
                  <a:moveTo>
                    <a:pt x="1583" y="6846"/>
                  </a:moveTo>
                  <a:cubicBezTo>
                    <a:pt x="-16938" y="-827"/>
                    <a:pt x="132023" y="-5324"/>
                    <a:pt x="188908" y="11609"/>
                  </a:cubicBezTo>
                  <a:cubicBezTo>
                    <a:pt x="245793" y="28542"/>
                    <a:pt x="316173" y="82252"/>
                    <a:pt x="342896" y="108446"/>
                  </a:cubicBezTo>
                  <a:cubicBezTo>
                    <a:pt x="369619" y="134640"/>
                    <a:pt x="346865" y="138609"/>
                    <a:pt x="349246" y="168771"/>
                  </a:cubicBezTo>
                  <a:cubicBezTo>
                    <a:pt x="351627" y="198934"/>
                    <a:pt x="356389" y="301592"/>
                    <a:pt x="357183" y="289421"/>
                  </a:cubicBezTo>
                  <a:cubicBezTo>
                    <a:pt x="357977" y="277250"/>
                    <a:pt x="363533" y="134375"/>
                    <a:pt x="354008" y="95746"/>
                  </a:cubicBezTo>
                  <a:cubicBezTo>
                    <a:pt x="344483" y="57117"/>
                    <a:pt x="354008" y="75373"/>
                    <a:pt x="300033" y="57646"/>
                  </a:cubicBezTo>
                  <a:cubicBezTo>
                    <a:pt x="246058" y="39919"/>
                    <a:pt x="20104" y="14519"/>
                    <a:pt x="1583" y="684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FD68F924-3C5C-4F00-89EE-78C13766C27C}"/>
                </a:ext>
              </a:extLst>
            </p:cNvPr>
            <p:cNvSpPr/>
            <p:nvPr/>
          </p:nvSpPr>
          <p:spPr>
            <a:xfrm>
              <a:off x="7894256" y="2372927"/>
              <a:ext cx="337320" cy="480470"/>
            </a:xfrm>
            <a:custGeom>
              <a:avLst/>
              <a:gdLst>
                <a:gd name="connsiteX0" fmla="*/ 24194 w 337320"/>
                <a:gd name="connsiteY0" fmla="*/ 479811 h 480470"/>
                <a:gd name="connsiteX1" fmla="*/ 19432 w 337320"/>
                <a:gd name="connsiteY1" fmla="*/ 194061 h 480470"/>
                <a:gd name="connsiteX2" fmla="*/ 67057 w 337320"/>
                <a:gd name="connsiteY2" fmla="*/ 122623 h 480470"/>
                <a:gd name="connsiteX3" fmla="*/ 170244 w 337320"/>
                <a:gd name="connsiteY3" fmla="*/ 28961 h 480470"/>
                <a:gd name="connsiteX4" fmla="*/ 241682 w 337320"/>
                <a:gd name="connsiteY4" fmla="*/ 24198 h 480470"/>
                <a:gd name="connsiteX5" fmla="*/ 279782 w 337320"/>
                <a:gd name="connsiteY5" fmla="*/ 24198 h 480470"/>
                <a:gd name="connsiteX6" fmla="*/ 332169 w 337320"/>
                <a:gd name="connsiteY6" fmla="*/ 71823 h 480470"/>
                <a:gd name="connsiteX7" fmla="*/ 333757 w 337320"/>
                <a:gd name="connsiteY7" fmla="*/ 130561 h 480470"/>
                <a:gd name="connsiteX8" fmla="*/ 317882 w 337320"/>
                <a:gd name="connsiteY8" fmla="*/ 16261 h 480470"/>
                <a:gd name="connsiteX9" fmla="*/ 163894 w 337320"/>
                <a:gd name="connsiteY9" fmla="*/ 13086 h 480470"/>
                <a:gd name="connsiteX10" fmla="*/ 32132 w 337320"/>
                <a:gd name="connsiteY10" fmla="*/ 132148 h 480470"/>
                <a:gd name="connsiteX11" fmla="*/ 382 w 337320"/>
                <a:gd name="connsiteY11" fmla="*/ 268673 h 480470"/>
                <a:gd name="connsiteX12" fmla="*/ 24194 w 337320"/>
                <a:gd name="connsiteY12" fmla="*/ 479811 h 48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20" h="480470">
                  <a:moveTo>
                    <a:pt x="24194" y="479811"/>
                  </a:moveTo>
                  <a:cubicBezTo>
                    <a:pt x="27369" y="467376"/>
                    <a:pt x="12288" y="253592"/>
                    <a:pt x="19432" y="194061"/>
                  </a:cubicBezTo>
                  <a:cubicBezTo>
                    <a:pt x="26576" y="134530"/>
                    <a:pt x="41922" y="150140"/>
                    <a:pt x="67057" y="122623"/>
                  </a:cubicBezTo>
                  <a:cubicBezTo>
                    <a:pt x="92192" y="95106"/>
                    <a:pt x="141140" y="45365"/>
                    <a:pt x="170244" y="28961"/>
                  </a:cubicBezTo>
                  <a:cubicBezTo>
                    <a:pt x="199348" y="12557"/>
                    <a:pt x="223426" y="24992"/>
                    <a:pt x="241682" y="24198"/>
                  </a:cubicBezTo>
                  <a:cubicBezTo>
                    <a:pt x="259938" y="23404"/>
                    <a:pt x="264701" y="16261"/>
                    <a:pt x="279782" y="24198"/>
                  </a:cubicBezTo>
                  <a:cubicBezTo>
                    <a:pt x="294863" y="32135"/>
                    <a:pt x="323173" y="54096"/>
                    <a:pt x="332169" y="71823"/>
                  </a:cubicBezTo>
                  <a:cubicBezTo>
                    <a:pt x="341165" y="89550"/>
                    <a:pt x="336138" y="139821"/>
                    <a:pt x="333757" y="130561"/>
                  </a:cubicBezTo>
                  <a:cubicBezTo>
                    <a:pt x="331376" y="121301"/>
                    <a:pt x="346192" y="35840"/>
                    <a:pt x="317882" y="16261"/>
                  </a:cubicBezTo>
                  <a:cubicBezTo>
                    <a:pt x="289572" y="-3318"/>
                    <a:pt x="211519" y="-6228"/>
                    <a:pt x="163894" y="13086"/>
                  </a:cubicBezTo>
                  <a:cubicBezTo>
                    <a:pt x="116269" y="32400"/>
                    <a:pt x="59384" y="89550"/>
                    <a:pt x="32132" y="132148"/>
                  </a:cubicBezTo>
                  <a:cubicBezTo>
                    <a:pt x="4880" y="174746"/>
                    <a:pt x="4086" y="212052"/>
                    <a:pt x="382" y="268673"/>
                  </a:cubicBezTo>
                  <a:cubicBezTo>
                    <a:pt x="-3322" y="325294"/>
                    <a:pt x="21019" y="492246"/>
                    <a:pt x="24194" y="47981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8C3BFC3D-D7B5-4F89-80F5-518D92B32CC1}"/>
                </a:ext>
              </a:extLst>
            </p:cNvPr>
            <p:cNvSpPr/>
            <p:nvPr/>
          </p:nvSpPr>
          <p:spPr>
            <a:xfrm>
              <a:off x="8032501" y="2406650"/>
              <a:ext cx="222577" cy="98630"/>
            </a:xfrm>
            <a:custGeom>
              <a:avLst/>
              <a:gdLst>
                <a:gd name="connsiteX0" fmla="*/ 249 w 222577"/>
                <a:gd name="connsiteY0" fmla="*/ 61913 h 98630"/>
                <a:gd name="connsiteX1" fmla="*/ 119312 w 222577"/>
                <a:gd name="connsiteY1" fmla="*/ 14288 h 98630"/>
                <a:gd name="connsiteX2" fmla="*/ 122487 w 222577"/>
                <a:gd name="connsiteY2" fmla="*/ 63500 h 98630"/>
                <a:gd name="connsiteX3" fmla="*/ 222499 w 222577"/>
                <a:gd name="connsiteY3" fmla="*/ 98425 h 98630"/>
                <a:gd name="connsiteX4" fmla="*/ 138362 w 222577"/>
                <a:gd name="connsiteY4" fmla="*/ 47625 h 98630"/>
                <a:gd name="connsiteX5" fmla="*/ 89149 w 222577"/>
                <a:gd name="connsiteY5" fmla="*/ 0 h 98630"/>
                <a:gd name="connsiteX6" fmla="*/ 249 w 222577"/>
                <a:gd name="connsiteY6" fmla="*/ 61913 h 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77" h="98630">
                  <a:moveTo>
                    <a:pt x="249" y="61913"/>
                  </a:moveTo>
                  <a:cubicBezTo>
                    <a:pt x="5276" y="64294"/>
                    <a:pt x="98939" y="14023"/>
                    <a:pt x="119312" y="14288"/>
                  </a:cubicBezTo>
                  <a:cubicBezTo>
                    <a:pt x="139685" y="14552"/>
                    <a:pt x="105289" y="49477"/>
                    <a:pt x="122487" y="63500"/>
                  </a:cubicBezTo>
                  <a:cubicBezTo>
                    <a:pt x="139685" y="77523"/>
                    <a:pt x="219853" y="101071"/>
                    <a:pt x="222499" y="98425"/>
                  </a:cubicBezTo>
                  <a:cubicBezTo>
                    <a:pt x="225145" y="95779"/>
                    <a:pt x="160587" y="64029"/>
                    <a:pt x="138362" y="47625"/>
                  </a:cubicBezTo>
                  <a:cubicBezTo>
                    <a:pt x="116137" y="31221"/>
                    <a:pt x="110845" y="0"/>
                    <a:pt x="89149" y="0"/>
                  </a:cubicBezTo>
                  <a:cubicBezTo>
                    <a:pt x="67453" y="0"/>
                    <a:pt x="-4778" y="59532"/>
                    <a:pt x="249" y="619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C27D7299-07D7-4BE0-B424-33C796D1D0AA}"/>
                </a:ext>
              </a:extLst>
            </p:cNvPr>
            <p:cNvSpPr/>
            <p:nvPr/>
          </p:nvSpPr>
          <p:spPr>
            <a:xfrm>
              <a:off x="8218155" y="2458986"/>
              <a:ext cx="101170" cy="30422"/>
            </a:xfrm>
            <a:custGeom>
              <a:avLst/>
              <a:gdLst>
                <a:gd name="connsiteX0" fmla="*/ 333 w 101170"/>
                <a:gd name="connsiteY0" fmla="*/ 30214 h 30422"/>
                <a:gd name="connsiteX1" fmla="*/ 98758 w 101170"/>
                <a:gd name="connsiteY1" fmla="*/ 12752 h 30422"/>
                <a:gd name="connsiteX2" fmla="*/ 67008 w 101170"/>
                <a:gd name="connsiteY2" fmla="*/ 52 h 30422"/>
                <a:gd name="connsiteX3" fmla="*/ 333 w 101170"/>
                <a:gd name="connsiteY3" fmla="*/ 30214 h 3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0" h="30422">
                  <a:moveTo>
                    <a:pt x="333" y="30214"/>
                  </a:moveTo>
                  <a:cubicBezTo>
                    <a:pt x="5625" y="32331"/>
                    <a:pt x="87646" y="17779"/>
                    <a:pt x="98758" y="12752"/>
                  </a:cubicBezTo>
                  <a:cubicBezTo>
                    <a:pt x="109870" y="7725"/>
                    <a:pt x="79708" y="-742"/>
                    <a:pt x="67008" y="52"/>
                  </a:cubicBezTo>
                  <a:cubicBezTo>
                    <a:pt x="54308" y="846"/>
                    <a:pt x="-4959" y="28097"/>
                    <a:pt x="333" y="3021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57E1AD5A-BBB0-40E9-AF40-0B695EE8350A}"/>
                </a:ext>
              </a:extLst>
            </p:cNvPr>
            <p:cNvSpPr/>
            <p:nvPr/>
          </p:nvSpPr>
          <p:spPr>
            <a:xfrm>
              <a:off x="7968052" y="2459577"/>
              <a:ext cx="77628" cy="410163"/>
            </a:xfrm>
            <a:custGeom>
              <a:avLst/>
              <a:gdLst>
                <a:gd name="connsiteX0" fmla="*/ 77398 w 77628"/>
                <a:gd name="connsiteY0" fmla="*/ 2636 h 410163"/>
                <a:gd name="connsiteX1" fmla="*/ 25011 w 77628"/>
                <a:gd name="connsiteY1" fmla="*/ 107411 h 410163"/>
                <a:gd name="connsiteX2" fmla="*/ 29773 w 77628"/>
                <a:gd name="connsiteY2" fmla="*/ 310611 h 410163"/>
                <a:gd name="connsiteX3" fmla="*/ 29773 w 77628"/>
                <a:gd name="connsiteY3" fmla="*/ 407448 h 410163"/>
                <a:gd name="connsiteX4" fmla="*/ 1198 w 77628"/>
                <a:gd name="connsiteY4" fmla="*/ 210598 h 410163"/>
                <a:gd name="connsiteX5" fmla="*/ 77398 w 77628"/>
                <a:gd name="connsiteY5" fmla="*/ 2636 h 41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28" h="410163">
                  <a:moveTo>
                    <a:pt x="77398" y="2636"/>
                  </a:moveTo>
                  <a:cubicBezTo>
                    <a:pt x="81367" y="-14562"/>
                    <a:pt x="32948" y="56082"/>
                    <a:pt x="25011" y="107411"/>
                  </a:cubicBezTo>
                  <a:cubicBezTo>
                    <a:pt x="17073" y="158740"/>
                    <a:pt x="28979" y="260605"/>
                    <a:pt x="29773" y="310611"/>
                  </a:cubicBezTo>
                  <a:cubicBezTo>
                    <a:pt x="30567" y="360617"/>
                    <a:pt x="34535" y="424117"/>
                    <a:pt x="29773" y="407448"/>
                  </a:cubicBezTo>
                  <a:cubicBezTo>
                    <a:pt x="25010" y="390779"/>
                    <a:pt x="-6475" y="274892"/>
                    <a:pt x="1198" y="210598"/>
                  </a:cubicBezTo>
                  <a:cubicBezTo>
                    <a:pt x="8871" y="146304"/>
                    <a:pt x="73429" y="19834"/>
                    <a:pt x="77398" y="26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CB32BB02-B8EF-472A-AA77-54802FA1C621}"/>
                </a:ext>
              </a:extLst>
            </p:cNvPr>
            <p:cNvSpPr/>
            <p:nvPr/>
          </p:nvSpPr>
          <p:spPr>
            <a:xfrm>
              <a:off x="7948541" y="2426317"/>
              <a:ext cx="135074" cy="417000"/>
            </a:xfrm>
            <a:custGeom>
              <a:avLst/>
              <a:gdLst>
                <a:gd name="connsiteX0" fmla="*/ 133422 w 135074"/>
                <a:gd name="connsiteY0" fmla="*/ 971 h 417000"/>
                <a:gd name="connsiteX1" fmla="*/ 17534 w 135074"/>
                <a:gd name="connsiteY1" fmla="*/ 124796 h 417000"/>
                <a:gd name="connsiteX2" fmla="*/ 17534 w 135074"/>
                <a:gd name="connsiteY2" fmla="*/ 194646 h 417000"/>
                <a:gd name="connsiteX3" fmla="*/ 12772 w 135074"/>
                <a:gd name="connsiteY3" fmla="*/ 416896 h 417000"/>
                <a:gd name="connsiteX4" fmla="*/ 72 w 135074"/>
                <a:gd name="connsiteY4" fmla="*/ 164483 h 417000"/>
                <a:gd name="connsiteX5" fmla="*/ 19122 w 135074"/>
                <a:gd name="connsiteY5" fmla="*/ 123208 h 417000"/>
                <a:gd name="connsiteX6" fmla="*/ 82622 w 135074"/>
                <a:gd name="connsiteY6" fmla="*/ 69233 h 417000"/>
                <a:gd name="connsiteX7" fmla="*/ 133422 w 135074"/>
                <a:gd name="connsiteY7" fmla="*/ 971 h 4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074" h="417000">
                  <a:moveTo>
                    <a:pt x="133422" y="971"/>
                  </a:moveTo>
                  <a:cubicBezTo>
                    <a:pt x="122574" y="10232"/>
                    <a:pt x="36849" y="92517"/>
                    <a:pt x="17534" y="124796"/>
                  </a:cubicBezTo>
                  <a:cubicBezTo>
                    <a:pt x="-1781" y="157075"/>
                    <a:pt x="18328" y="145963"/>
                    <a:pt x="17534" y="194646"/>
                  </a:cubicBezTo>
                  <a:cubicBezTo>
                    <a:pt x="16740" y="243329"/>
                    <a:pt x="15682" y="421923"/>
                    <a:pt x="12772" y="416896"/>
                  </a:cubicBezTo>
                  <a:cubicBezTo>
                    <a:pt x="9862" y="411869"/>
                    <a:pt x="-986" y="213431"/>
                    <a:pt x="72" y="164483"/>
                  </a:cubicBezTo>
                  <a:cubicBezTo>
                    <a:pt x="1130" y="115535"/>
                    <a:pt x="5364" y="139083"/>
                    <a:pt x="19122" y="123208"/>
                  </a:cubicBezTo>
                  <a:cubicBezTo>
                    <a:pt x="32880" y="107333"/>
                    <a:pt x="66482" y="87225"/>
                    <a:pt x="82622" y="69233"/>
                  </a:cubicBezTo>
                  <a:cubicBezTo>
                    <a:pt x="98761" y="51241"/>
                    <a:pt x="144270" y="-8290"/>
                    <a:pt x="133422" y="9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C7C9B9E-2BA1-4E45-9571-9C141EF11A09}"/>
                </a:ext>
              </a:extLst>
            </p:cNvPr>
            <p:cNvSpPr/>
            <p:nvPr/>
          </p:nvSpPr>
          <p:spPr>
            <a:xfrm>
              <a:off x="7041171" y="2517413"/>
              <a:ext cx="275893" cy="194135"/>
            </a:xfrm>
            <a:custGeom>
              <a:avLst/>
              <a:gdLst>
                <a:gd name="connsiteX0" fmla="*/ 979 w 275893"/>
                <a:gd name="connsiteY0" fmla="*/ 79737 h 194135"/>
                <a:gd name="connsiteX1" fmla="*/ 181954 w 275893"/>
                <a:gd name="connsiteY1" fmla="*/ 17825 h 194135"/>
                <a:gd name="connsiteX2" fmla="*/ 259742 w 275893"/>
                <a:gd name="connsiteY2" fmla="*/ 97200 h 194135"/>
                <a:gd name="connsiteX3" fmla="*/ 275617 w 275893"/>
                <a:gd name="connsiteY3" fmla="*/ 192450 h 194135"/>
                <a:gd name="connsiteX4" fmla="*/ 253392 w 275893"/>
                <a:gd name="connsiteY4" fmla="*/ 11475 h 194135"/>
                <a:gd name="connsiteX5" fmla="*/ 115279 w 275893"/>
                <a:gd name="connsiteY5" fmla="*/ 24175 h 194135"/>
                <a:gd name="connsiteX6" fmla="*/ 979 w 275893"/>
                <a:gd name="connsiteY6" fmla="*/ 79737 h 1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893" h="194135">
                  <a:moveTo>
                    <a:pt x="979" y="79737"/>
                  </a:moveTo>
                  <a:cubicBezTo>
                    <a:pt x="12091" y="78679"/>
                    <a:pt x="138827" y="14915"/>
                    <a:pt x="181954" y="17825"/>
                  </a:cubicBezTo>
                  <a:cubicBezTo>
                    <a:pt x="225081" y="20735"/>
                    <a:pt x="244132" y="68096"/>
                    <a:pt x="259742" y="97200"/>
                  </a:cubicBezTo>
                  <a:cubicBezTo>
                    <a:pt x="275353" y="126304"/>
                    <a:pt x="276675" y="206737"/>
                    <a:pt x="275617" y="192450"/>
                  </a:cubicBezTo>
                  <a:cubicBezTo>
                    <a:pt x="274559" y="178163"/>
                    <a:pt x="280115" y="39521"/>
                    <a:pt x="253392" y="11475"/>
                  </a:cubicBezTo>
                  <a:cubicBezTo>
                    <a:pt x="226669" y="-16571"/>
                    <a:pt x="154437" y="14386"/>
                    <a:pt x="115279" y="24175"/>
                  </a:cubicBezTo>
                  <a:cubicBezTo>
                    <a:pt x="76121" y="33964"/>
                    <a:pt x="-10133" y="80795"/>
                    <a:pt x="979" y="7973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EE8CC319-202F-4741-86A7-2DF129730DFA}"/>
                </a:ext>
              </a:extLst>
            </p:cNvPr>
            <p:cNvSpPr/>
            <p:nvPr/>
          </p:nvSpPr>
          <p:spPr>
            <a:xfrm>
              <a:off x="6846882" y="2578122"/>
              <a:ext cx="407380" cy="144652"/>
            </a:xfrm>
            <a:custGeom>
              <a:avLst/>
              <a:gdLst>
                <a:gd name="connsiteX0" fmla="*/ 6 w 407380"/>
                <a:gd name="connsiteY0" fmla="*/ 112691 h 144652"/>
                <a:gd name="connsiteX1" fmla="*/ 168281 w 407380"/>
                <a:gd name="connsiteY1" fmla="*/ 128566 h 144652"/>
                <a:gd name="connsiteX2" fmla="*/ 188918 w 407380"/>
                <a:gd name="connsiteY2" fmla="*/ 57128 h 144652"/>
                <a:gd name="connsiteX3" fmla="*/ 285756 w 407380"/>
                <a:gd name="connsiteY3" fmla="*/ 28553 h 144652"/>
                <a:gd name="connsiteX4" fmla="*/ 376243 w 407380"/>
                <a:gd name="connsiteY4" fmla="*/ 34903 h 144652"/>
                <a:gd name="connsiteX5" fmla="*/ 406406 w 407380"/>
                <a:gd name="connsiteY5" fmla="*/ 144441 h 144652"/>
                <a:gd name="connsiteX6" fmla="*/ 346081 w 407380"/>
                <a:gd name="connsiteY6" fmla="*/ 3153 h 144652"/>
                <a:gd name="connsiteX7" fmla="*/ 161931 w 407380"/>
                <a:gd name="connsiteY7" fmla="*/ 50778 h 144652"/>
                <a:gd name="connsiteX8" fmla="*/ 174631 w 407380"/>
                <a:gd name="connsiteY8" fmla="*/ 103166 h 144652"/>
                <a:gd name="connsiteX9" fmla="*/ 6 w 407380"/>
                <a:gd name="connsiteY9" fmla="*/ 112691 h 14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380" h="144652">
                  <a:moveTo>
                    <a:pt x="6" y="112691"/>
                  </a:moveTo>
                  <a:cubicBezTo>
                    <a:pt x="-1052" y="116924"/>
                    <a:pt x="136796" y="137826"/>
                    <a:pt x="168281" y="128566"/>
                  </a:cubicBezTo>
                  <a:cubicBezTo>
                    <a:pt x="199766" y="119306"/>
                    <a:pt x="169339" y="73797"/>
                    <a:pt x="188918" y="57128"/>
                  </a:cubicBezTo>
                  <a:cubicBezTo>
                    <a:pt x="208497" y="40459"/>
                    <a:pt x="254535" y="32257"/>
                    <a:pt x="285756" y="28553"/>
                  </a:cubicBezTo>
                  <a:cubicBezTo>
                    <a:pt x="316977" y="24849"/>
                    <a:pt x="356135" y="15588"/>
                    <a:pt x="376243" y="34903"/>
                  </a:cubicBezTo>
                  <a:cubicBezTo>
                    <a:pt x="396351" y="54218"/>
                    <a:pt x="411433" y="149733"/>
                    <a:pt x="406406" y="144441"/>
                  </a:cubicBezTo>
                  <a:cubicBezTo>
                    <a:pt x="401379" y="139149"/>
                    <a:pt x="386827" y="18763"/>
                    <a:pt x="346081" y="3153"/>
                  </a:cubicBezTo>
                  <a:cubicBezTo>
                    <a:pt x="305335" y="-12458"/>
                    <a:pt x="190506" y="34109"/>
                    <a:pt x="161931" y="50778"/>
                  </a:cubicBezTo>
                  <a:cubicBezTo>
                    <a:pt x="133356" y="67447"/>
                    <a:pt x="201354" y="93376"/>
                    <a:pt x="174631" y="103166"/>
                  </a:cubicBezTo>
                  <a:cubicBezTo>
                    <a:pt x="147908" y="112956"/>
                    <a:pt x="1064" y="108458"/>
                    <a:pt x="6" y="11269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4D51F3F6-C104-406E-86C6-DC8E3D55A2FF}"/>
                </a:ext>
              </a:extLst>
            </p:cNvPr>
            <p:cNvSpPr/>
            <p:nvPr/>
          </p:nvSpPr>
          <p:spPr>
            <a:xfrm>
              <a:off x="6738775" y="2391722"/>
              <a:ext cx="138791" cy="404116"/>
            </a:xfrm>
            <a:custGeom>
              <a:avLst/>
              <a:gdLst>
                <a:gd name="connsiteX0" fmla="*/ 163 w 138791"/>
                <a:gd name="connsiteY0" fmla="*/ 641 h 404116"/>
                <a:gd name="connsiteX1" fmla="*/ 71600 w 138791"/>
                <a:gd name="connsiteY1" fmla="*/ 141928 h 404116"/>
                <a:gd name="connsiteX2" fmla="*/ 138275 w 138791"/>
                <a:gd name="connsiteY2" fmla="*/ 243528 h 404116"/>
                <a:gd name="connsiteX3" fmla="*/ 103350 w 138791"/>
                <a:gd name="connsiteY3" fmla="*/ 330841 h 404116"/>
                <a:gd name="connsiteX4" fmla="*/ 119225 w 138791"/>
                <a:gd name="connsiteY4" fmla="*/ 403866 h 404116"/>
                <a:gd name="connsiteX5" fmla="*/ 84300 w 138791"/>
                <a:gd name="connsiteY5" fmla="*/ 305441 h 404116"/>
                <a:gd name="connsiteX6" fmla="*/ 92238 w 138791"/>
                <a:gd name="connsiteY6" fmla="*/ 202253 h 404116"/>
                <a:gd name="connsiteX7" fmla="*/ 163 w 138791"/>
                <a:gd name="connsiteY7" fmla="*/ 641 h 40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91" h="404116">
                  <a:moveTo>
                    <a:pt x="163" y="641"/>
                  </a:moveTo>
                  <a:cubicBezTo>
                    <a:pt x="-3277" y="-9413"/>
                    <a:pt x="48581" y="101447"/>
                    <a:pt x="71600" y="141928"/>
                  </a:cubicBezTo>
                  <a:cubicBezTo>
                    <a:pt x="94619" y="182409"/>
                    <a:pt x="132983" y="212043"/>
                    <a:pt x="138275" y="243528"/>
                  </a:cubicBezTo>
                  <a:cubicBezTo>
                    <a:pt x="143567" y="275013"/>
                    <a:pt x="106525" y="304118"/>
                    <a:pt x="103350" y="330841"/>
                  </a:cubicBezTo>
                  <a:cubicBezTo>
                    <a:pt x="100175" y="357564"/>
                    <a:pt x="122400" y="408099"/>
                    <a:pt x="119225" y="403866"/>
                  </a:cubicBezTo>
                  <a:cubicBezTo>
                    <a:pt x="116050" y="399633"/>
                    <a:pt x="88798" y="339043"/>
                    <a:pt x="84300" y="305441"/>
                  </a:cubicBezTo>
                  <a:cubicBezTo>
                    <a:pt x="79802" y="271839"/>
                    <a:pt x="107055" y="249613"/>
                    <a:pt x="92238" y="202253"/>
                  </a:cubicBezTo>
                  <a:cubicBezTo>
                    <a:pt x="77421" y="154893"/>
                    <a:pt x="3603" y="10695"/>
                    <a:pt x="163" y="6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2AB9411B-ECC5-4E63-9A5C-A606EA189D6C}"/>
                </a:ext>
              </a:extLst>
            </p:cNvPr>
            <p:cNvSpPr/>
            <p:nvPr/>
          </p:nvSpPr>
          <p:spPr>
            <a:xfrm>
              <a:off x="7094288" y="2774054"/>
              <a:ext cx="605230" cy="204108"/>
            </a:xfrm>
            <a:custGeom>
              <a:avLst/>
              <a:gdLst>
                <a:gd name="connsiteX0" fmla="*/ 250 w 605230"/>
                <a:gd name="connsiteY0" fmla="*/ 204096 h 204108"/>
                <a:gd name="connsiteX1" fmla="*/ 268537 w 605230"/>
                <a:gd name="connsiteY1" fmla="*/ 27884 h 204108"/>
                <a:gd name="connsiteX2" fmla="*/ 605087 w 605230"/>
                <a:gd name="connsiteY2" fmla="*/ 8834 h 204108"/>
                <a:gd name="connsiteX3" fmla="*/ 227262 w 605230"/>
                <a:gd name="connsiteY3" fmla="*/ 18359 h 204108"/>
                <a:gd name="connsiteX4" fmla="*/ 250 w 605230"/>
                <a:gd name="connsiteY4" fmla="*/ 204096 h 2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30" h="204108">
                  <a:moveTo>
                    <a:pt x="250" y="204096"/>
                  </a:moveTo>
                  <a:cubicBezTo>
                    <a:pt x="7129" y="205683"/>
                    <a:pt x="167731" y="60428"/>
                    <a:pt x="268537" y="27884"/>
                  </a:cubicBezTo>
                  <a:cubicBezTo>
                    <a:pt x="369343" y="-4660"/>
                    <a:pt x="611966" y="10421"/>
                    <a:pt x="605087" y="8834"/>
                  </a:cubicBezTo>
                  <a:cubicBezTo>
                    <a:pt x="598208" y="7247"/>
                    <a:pt x="325158" y="-15243"/>
                    <a:pt x="227262" y="18359"/>
                  </a:cubicBezTo>
                  <a:cubicBezTo>
                    <a:pt x="129366" y="51961"/>
                    <a:pt x="-6629" y="202509"/>
                    <a:pt x="250" y="2040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A422A2EE-B1BC-4DD3-B2D0-EB81438CA582}"/>
                </a:ext>
              </a:extLst>
            </p:cNvPr>
            <p:cNvSpPr/>
            <p:nvPr/>
          </p:nvSpPr>
          <p:spPr>
            <a:xfrm>
              <a:off x="7178093" y="2738502"/>
              <a:ext cx="550915" cy="100418"/>
            </a:xfrm>
            <a:custGeom>
              <a:avLst/>
              <a:gdLst>
                <a:gd name="connsiteX0" fmla="*/ 11695 w 550915"/>
                <a:gd name="connsiteY0" fmla="*/ 98361 h 100418"/>
                <a:gd name="connsiteX1" fmla="*/ 59320 w 550915"/>
                <a:gd name="connsiteY1" fmla="*/ 65023 h 100418"/>
                <a:gd name="connsiteX2" fmla="*/ 172032 w 550915"/>
                <a:gd name="connsiteY2" fmla="*/ 23748 h 100418"/>
                <a:gd name="connsiteX3" fmla="*/ 549857 w 550915"/>
                <a:gd name="connsiteY3" fmla="*/ 17398 h 100418"/>
                <a:gd name="connsiteX4" fmla="*/ 276807 w 550915"/>
                <a:gd name="connsiteY4" fmla="*/ 3111 h 100418"/>
                <a:gd name="connsiteX5" fmla="*/ 11695 w 550915"/>
                <a:gd name="connsiteY5" fmla="*/ 98361 h 1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915" h="100418">
                  <a:moveTo>
                    <a:pt x="11695" y="98361"/>
                  </a:moveTo>
                  <a:cubicBezTo>
                    <a:pt x="-24553" y="108680"/>
                    <a:pt x="32597" y="77458"/>
                    <a:pt x="59320" y="65023"/>
                  </a:cubicBezTo>
                  <a:cubicBezTo>
                    <a:pt x="86043" y="52587"/>
                    <a:pt x="90276" y="31685"/>
                    <a:pt x="172032" y="23748"/>
                  </a:cubicBezTo>
                  <a:cubicBezTo>
                    <a:pt x="253788" y="15811"/>
                    <a:pt x="532395" y="20837"/>
                    <a:pt x="549857" y="17398"/>
                  </a:cubicBezTo>
                  <a:cubicBezTo>
                    <a:pt x="567319" y="13959"/>
                    <a:pt x="364119" y="-8001"/>
                    <a:pt x="276807" y="3111"/>
                  </a:cubicBezTo>
                  <a:cubicBezTo>
                    <a:pt x="189495" y="14223"/>
                    <a:pt x="47943" y="88042"/>
                    <a:pt x="11695" y="9836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673F6FF3-C5FD-4A26-B7A3-E7ACD2BB1853}"/>
                </a:ext>
              </a:extLst>
            </p:cNvPr>
            <p:cNvSpPr/>
            <p:nvPr/>
          </p:nvSpPr>
          <p:spPr>
            <a:xfrm>
              <a:off x="6529256" y="2598673"/>
              <a:ext cx="235734" cy="163975"/>
            </a:xfrm>
            <a:custGeom>
              <a:avLst/>
              <a:gdLst>
                <a:gd name="connsiteX0" fmla="*/ 132 w 235734"/>
                <a:gd name="connsiteY0" fmla="*/ 65 h 163975"/>
                <a:gd name="connsiteX1" fmla="*/ 179519 w 235734"/>
                <a:gd name="connsiteY1" fmla="*/ 28640 h 163975"/>
                <a:gd name="connsiteX2" fmla="*/ 223969 w 235734"/>
                <a:gd name="connsiteY2" fmla="*/ 106427 h 163975"/>
                <a:gd name="connsiteX3" fmla="*/ 235082 w 235734"/>
                <a:gd name="connsiteY3" fmla="*/ 157227 h 163975"/>
                <a:gd name="connsiteX4" fmla="*/ 209682 w 235734"/>
                <a:gd name="connsiteY4" fmla="*/ 155640 h 163975"/>
                <a:gd name="connsiteX5" fmla="*/ 204919 w 235734"/>
                <a:gd name="connsiteY5" fmla="*/ 85790 h 163975"/>
                <a:gd name="connsiteX6" fmla="*/ 150944 w 235734"/>
                <a:gd name="connsiteY6" fmla="*/ 34990 h 163975"/>
                <a:gd name="connsiteX7" fmla="*/ 132 w 235734"/>
                <a:gd name="connsiteY7" fmla="*/ 65 h 1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34" h="163975">
                  <a:moveTo>
                    <a:pt x="132" y="65"/>
                  </a:moveTo>
                  <a:cubicBezTo>
                    <a:pt x="4894" y="-993"/>
                    <a:pt x="142213" y="10913"/>
                    <a:pt x="179519" y="28640"/>
                  </a:cubicBezTo>
                  <a:cubicBezTo>
                    <a:pt x="216825" y="46367"/>
                    <a:pt x="214709" y="84996"/>
                    <a:pt x="223969" y="106427"/>
                  </a:cubicBezTo>
                  <a:cubicBezTo>
                    <a:pt x="233229" y="127858"/>
                    <a:pt x="237463" y="149025"/>
                    <a:pt x="235082" y="157227"/>
                  </a:cubicBezTo>
                  <a:cubicBezTo>
                    <a:pt x="232701" y="165429"/>
                    <a:pt x="214709" y="167546"/>
                    <a:pt x="209682" y="155640"/>
                  </a:cubicBezTo>
                  <a:cubicBezTo>
                    <a:pt x="204655" y="143734"/>
                    <a:pt x="214709" y="105898"/>
                    <a:pt x="204919" y="85790"/>
                  </a:cubicBezTo>
                  <a:cubicBezTo>
                    <a:pt x="195129" y="65682"/>
                    <a:pt x="181636" y="49277"/>
                    <a:pt x="150944" y="34990"/>
                  </a:cubicBezTo>
                  <a:cubicBezTo>
                    <a:pt x="120252" y="20703"/>
                    <a:pt x="-4630" y="1123"/>
                    <a:pt x="132" y="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7EA87ADC-9C51-455D-8811-7670EC55BAE8}"/>
                </a:ext>
              </a:extLst>
            </p:cNvPr>
            <p:cNvSpPr/>
            <p:nvPr/>
          </p:nvSpPr>
          <p:spPr>
            <a:xfrm>
              <a:off x="6440456" y="2609435"/>
              <a:ext cx="106235" cy="154566"/>
            </a:xfrm>
            <a:custGeom>
              <a:avLst/>
              <a:gdLst>
                <a:gd name="connsiteX0" fmla="*/ 87344 w 106235"/>
                <a:gd name="connsiteY0" fmla="*/ 415 h 154566"/>
                <a:gd name="connsiteX1" fmla="*/ 90519 w 106235"/>
                <a:gd name="connsiteY1" fmla="*/ 122653 h 154566"/>
                <a:gd name="connsiteX2" fmla="*/ 32 w 106235"/>
                <a:gd name="connsiteY2" fmla="*/ 152815 h 154566"/>
                <a:gd name="connsiteX3" fmla="*/ 101632 w 106235"/>
                <a:gd name="connsiteY3" fmla="*/ 84553 h 154566"/>
                <a:gd name="connsiteX4" fmla="*/ 87344 w 106235"/>
                <a:gd name="connsiteY4" fmla="*/ 415 h 15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35" h="154566">
                  <a:moveTo>
                    <a:pt x="87344" y="415"/>
                  </a:moveTo>
                  <a:cubicBezTo>
                    <a:pt x="85492" y="6765"/>
                    <a:pt x="105071" y="97253"/>
                    <a:pt x="90519" y="122653"/>
                  </a:cubicBezTo>
                  <a:cubicBezTo>
                    <a:pt x="75967" y="148053"/>
                    <a:pt x="-1820" y="159165"/>
                    <a:pt x="32" y="152815"/>
                  </a:cubicBezTo>
                  <a:cubicBezTo>
                    <a:pt x="1884" y="146465"/>
                    <a:pt x="86286" y="106778"/>
                    <a:pt x="101632" y="84553"/>
                  </a:cubicBezTo>
                  <a:cubicBezTo>
                    <a:pt x="116978" y="62328"/>
                    <a:pt x="89196" y="-5935"/>
                    <a:pt x="87344" y="41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B9F02A00-DA6B-4C61-A02C-4DDCAFED53E1}"/>
                </a:ext>
              </a:extLst>
            </p:cNvPr>
            <p:cNvSpPr/>
            <p:nvPr/>
          </p:nvSpPr>
          <p:spPr>
            <a:xfrm>
              <a:off x="6538661" y="2692178"/>
              <a:ext cx="83550" cy="190738"/>
            </a:xfrm>
            <a:custGeom>
              <a:avLst/>
              <a:gdLst>
                <a:gd name="connsiteX0" fmla="*/ 32002 w 83550"/>
                <a:gd name="connsiteY0" fmla="*/ 222 h 190738"/>
                <a:gd name="connsiteX1" fmla="*/ 252 w 83550"/>
                <a:gd name="connsiteY1" fmla="*/ 101822 h 190738"/>
                <a:gd name="connsiteX2" fmla="*/ 52639 w 83550"/>
                <a:gd name="connsiteY2" fmla="*/ 168497 h 190738"/>
                <a:gd name="connsiteX3" fmla="*/ 82802 w 83550"/>
                <a:gd name="connsiteY3" fmla="*/ 187547 h 190738"/>
                <a:gd name="connsiteX4" fmla="*/ 22477 w 83550"/>
                <a:gd name="connsiteY4" fmla="*/ 109760 h 190738"/>
                <a:gd name="connsiteX5" fmla="*/ 14539 w 83550"/>
                <a:gd name="connsiteY5" fmla="*/ 74835 h 190738"/>
                <a:gd name="connsiteX6" fmla="*/ 32002 w 83550"/>
                <a:gd name="connsiteY6" fmla="*/ 222 h 19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50" h="190738">
                  <a:moveTo>
                    <a:pt x="32002" y="222"/>
                  </a:moveTo>
                  <a:cubicBezTo>
                    <a:pt x="29621" y="4720"/>
                    <a:pt x="-3187" y="73776"/>
                    <a:pt x="252" y="101822"/>
                  </a:cubicBezTo>
                  <a:cubicBezTo>
                    <a:pt x="3691" y="129868"/>
                    <a:pt x="38881" y="154209"/>
                    <a:pt x="52639" y="168497"/>
                  </a:cubicBezTo>
                  <a:cubicBezTo>
                    <a:pt x="66397" y="182785"/>
                    <a:pt x="87829" y="197337"/>
                    <a:pt x="82802" y="187547"/>
                  </a:cubicBezTo>
                  <a:cubicBezTo>
                    <a:pt x="77775" y="177758"/>
                    <a:pt x="33854" y="128545"/>
                    <a:pt x="22477" y="109760"/>
                  </a:cubicBezTo>
                  <a:cubicBezTo>
                    <a:pt x="11100" y="90975"/>
                    <a:pt x="14010" y="88858"/>
                    <a:pt x="14539" y="74835"/>
                  </a:cubicBezTo>
                  <a:cubicBezTo>
                    <a:pt x="15068" y="60812"/>
                    <a:pt x="34383" y="-4276"/>
                    <a:pt x="32002" y="22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D2516F7A-10C5-47DF-BCBC-2BD6B790F79D}"/>
                </a:ext>
              </a:extLst>
            </p:cNvPr>
            <p:cNvSpPr/>
            <p:nvPr/>
          </p:nvSpPr>
          <p:spPr>
            <a:xfrm>
              <a:off x="6838115" y="2648844"/>
              <a:ext cx="412054" cy="119942"/>
            </a:xfrm>
            <a:custGeom>
              <a:avLst/>
              <a:gdLst>
                <a:gd name="connsiteX0" fmla="*/ 407235 w 412054"/>
                <a:gd name="connsiteY0" fmla="*/ 45144 h 119942"/>
                <a:gd name="connsiteX1" fmla="*/ 265948 w 412054"/>
                <a:gd name="connsiteY1" fmla="*/ 694 h 119942"/>
                <a:gd name="connsiteX2" fmla="*/ 229435 w 412054"/>
                <a:gd name="connsiteY2" fmla="*/ 88006 h 119942"/>
                <a:gd name="connsiteX3" fmla="*/ 167523 w 412054"/>
                <a:gd name="connsiteY3" fmla="*/ 103881 h 119942"/>
                <a:gd name="connsiteX4" fmla="*/ 835 w 412054"/>
                <a:gd name="connsiteY4" fmla="*/ 119756 h 119942"/>
                <a:gd name="connsiteX5" fmla="*/ 245310 w 412054"/>
                <a:gd name="connsiteY5" fmla="*/ 92769 h 119942"/>
                <a:gd name="connsiteX6" fmla="*/ 262773 w 412054"/>
                <a:gd name="connsiteY6" fmla="*/ 19744 h 119942"/>
                <a:gd name="connsiteX7" fmla="*/ 370723 w 412054"/>
                <a:gd name="connsiteY7" fmla="*/ 8631 h 119942"/>
                <a:gd name="connsiteX8" fmla="*/ 407235 w 412054"/>
                <a:gd name="connsiteY8" fmla="*/ 45144 h 1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054" h="119942">
                  <a:moveTo>
                    <a:pt x="407235" y="45144"/>
                  </a:moveTo>
                  <a:cubicBezTo>
                    <a:pt x="389772" y="43821"/>
                    <a:pt x="295581" y="-6450"/>
                    <a:pt x="265948" y="694"/>
                  </a:cubicBezTo>
                  <a:cubicBezTo>
                    <a:pt x="236315" y="7838"/>
                    <a:pt x="245839" y="70808"/>
                    <a:pt x="229435" y="88006"/>
                  </a:cubicBezTo>
                  <a:cubicBezTo>
                    <a:pt x="213031" y="105204"/>
                    <a:pt x="205623" y="98589"/>
                    <a:pt x="167523" y="103881"/>
                  </a:cubicBezTo>
                  <a:cubicBezTo>
                    <a:pt x="129423" y="109173"/>
                    <a:pt x="-12129" y="121608"/>
                    <a:pt x="835" y="119756"/>
                  </a:cubicBezTo>
                  <a:cubicBezTo>
                    <a:pt x="13799" y="117904"/>
                    <a:pt x="201654" y="109438"/>
                    <a:pt x="245310" y="92769"/>
                  </a:cubicBezTo>
                  <a:cubicBezTo>
                    <a:pt x="288966" y="76100"/>
                    <a:pt x="241871" y="33767"/>
                    <a:pt x="262773" y="19744"/>
                  </a:cubicBezTo>
                  <a:cubicBezTo>
                    <a:pt x="283675" y="5721"/>
                    <a:pt x="350879" y="6779"/>
                    <a:pt x="370723" y="8631"/>
                  </a:cubicBezTo>
                  <a:cubicBezTo>
                    <a:pt x="390567" y="10483"/>
                    <a:pt x="424698" y="46467"/>
                    <a:pt x="407235" y="4514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707FEDB-E22C-4D21-B61E-E6E32B99B3DD}"/>
                </a:ext>
              </a:extLst>
            </p:cNvPr>
            <p:cNvSpPr/>
            <p:nvPr/>
          </p:nvSpPr>
          <p:spPr>
            <a:xfrm>
              <a:off x="7050482" y="2695266"/>
              <a:ext cx="163604" cy="120872"/>
            </a:xfrm>
            <a:custGeom>
              <a:avLst/>
              <a:gdLst>
                <a:gd name="connsiteX0" fmla="*/ 163118 w 163604"/>
                <a:gd name="connsiteY0" fmla="*/ 309 h 120872"/>
                <a:gd name="connsiteX1" fmla="*/ 104381 w 163604"/>
                <a:gd name="connsiteY1" fmla="*/ 46347 h 120872"/>
                <a:gd name="connsiteX2" fmla="*/ 148831 w 163604"/>
                <a:gd name="connsiteY2" fmla="*/ 116197 h 120872"/>
                <a:gd name="connsiteX3" fmla="*/ 96443 w 163604"/>
                <a:gd name="connsiteY3" fmla="*/ 114609 h 120872"/>
                <a:gd name="connsiteX4" fmla="*/ 10718 w 163604"/>
                <a:gd name="connsiteY4" fmla="*/ 111434 h 120872"/>
                <a:gd name="connsiteX5" fmla="*/ 13893 w 163604"/>
                <a:gd name="connsiteY5" fmla="*/ 90797 h 120872"/>
                <a:gd name="connsiteX6" fmla="*/ 125018 w 163604"/>
                <a:gd name="connsiteY6" fmla="*/ 114609 h 120872"/>
                <a:gd name="connsiteX7" fmla="*/ 64693 w 163604"/>
                <a:gd name="connsiteY7" fmla="*/ 68572 h 120872"/>
                <a:gd name="connsiteX8" fmla="*/ 163118 w 163604"/>
                <a:gd name="connsiteY8" fmla="*/ 309 h 12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604" h="120872">
                  <a:moveTo>
                    <a:pt x="163118" y="309"/>
                  </a:moveTo>
                  <a:cubicBezTo>
                    <a:pt x="169733" y="-3395"/>
                    <a:pt x="106762" y="27032"/>
                    <a:pt x="104381" y="46347"/>
                  </a:cubicBezTo>
                  <a:cubicBezTo>
                    <a:pt x="102000" y="65662"/>
                    <a:pt x="150154" y="104820"/>
                    <a:pt x="148831" y="116197"/>
                  </a:cubicBezTo>
                  <a:cubicBezTo>
                    <a:pt x="147508" y="127574"/>
                    <a:pt x="96443" y="114609"/>
                    <a:pt x="96443" y="114609"/>
                  </a:cubicBezTo>
                  <a:cubicBezTo>
                    <a:pt x="73424" y="113815"/>
                    <a:pt x="24476" y="115403"/>
                    <a:pt x="10718" y="111434"/>
                  </a:cubicBezTo>
                  <a:cubicBezTo>
                    <a:pt x="-3040" y="107465"/>
                    <a:pt x="-5157" y="90268"/>
                    <a:pt x="13893" y="90797"/>
                  </a:cubicBezTo>
                  <a:cubicBezTo>
                    <a:pt x="32943" y="91326"/>
                    <a:pt x="116551" y="118313"/>
                    <a:pt x="125018" y="114609"/>
                  </a:cubicBezTo>
                  <a:cubicBezTo>
                    <a:pt x="133485" y="110905"/>
                    <a:pt x="54374" y="89739"/>
                    <a:pt x="64693" y="68572"/>
                  </a:cubicBezTo>
                  <a:cubicBezTo>
                    <a:pt x="75012" y="47405"/>
                    <a:pt x="156503" y="4013"/>
                    <a:pt x="163118" y="30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BA0E892F-5BE9-4CF0-970A-ABDF8D378D73}"/>
                </a:ext>
              </a:extLst>
            </p:cNvPr>
            <p:cNvSpPr/>
            <p:nvPr/>
          </p:nvSpPr>
          <p:spPr>
            <a:xfrm>
              <a:off x="6803969" y="2857487"/>
              <a:ext cx="414241" cy="201384"/>
            </a:xfrm>
            <a:custGeom>
              <a:avLst/>
              <a:gdLst>
                <a:gd name="connsiteX0" fmla="*/ 56 w 414241"/>
                <a:gd name="connsiteY0" fmla="*/ 13 h 201384"/>
                <a:gd name="connsiteX1" fmla="*/ 152456 w 414241"/>
                <a:gd name="connsiteY1" fmla="*/ 38113 h 201384"/>
                <a:gd name="connsiteX2" fmla="*/ 265169 w 414241"/>
                <a:gd name="connsiteY2" fmla="*/ 133363 h 201384"/>
                <a:gd name="connsiteX3" fmla="*/ 412806 w 414241"/>
                <a:gd name="connsiteY3" fmla="*/ 198451 h 201384"/>
                <a:gd name="connsiteX4" fmla="*/ 169919 w 414241"/>
                <a:gd name="connsiteY4" fmla="*/ 36526 h 201384"/>
                <a:gd name="connsiteX5" fmla="*/ 56 w 414241"/>
                <a:gd name="connsiteY5" fmla="*/ 13 h 2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241" h="201384">
                  <a:moveTo>
                    <a:pt x="56" y="13"/>
                  </a:moveTo>
                  <a:cubicBezTo>
                    <a:pt x="-2854" y="277"/>
                    <a:pt x="108271" y="15888"/>
                    <a:pt x="152456" y="38113"/>
                  </a:cubicBezTo>
                  <a:cubicBezTo>
                    <a:pt x="196641" y="60338"/>
                    <a:pt x="221777" y="106640"/>
                    <a:pt x="265169" y="133363"/>
                  </a:cubicBezTo>
                  <a:cubicBezTo>
                    <a:pt x="308561" y="160086"/>
                    <a:pt x="428681" y="214591"/>
                    <a:pt x="412806" y="198451"/>
                  </a:cubicBezTo>
                  <a:cubicBezTo>
                    <a:pt x="396931" y="182311"/>
                    <a:pt x="235536" y="69864"/>
                    <a:pt x="169919" y="36526"/>
                  </a:cubicBezTo>
                  <a:cubicBezTo>
                    <a:pt x="104302" y="3189"/>
                    <a:pt x="2966" y="-251"/>
                    <a:pt x="56" y="1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EC2A2D4C-7D87-4C5B-B6C9-D41429B22A5F}"/>
                </a:ext>
              </a:extLst>
            </p:cNvPr>
            <p:cNvSpPr/>
            <p:nvPr/>
          </p:nvSpPr>
          <p:spPr>
            <a:xfrm>
              <a:off x="6791321" y="2892243"/>
              <a:ext cx="275687" cy="111721"/>
            </a:xfrm>
            <a:custGeom>
              <a:avLst/>
              <a:gdLst>
                <a:gd name="connsiteX0" fmla="*/ 4 w 275687"/>
                <a:gd name="connsiteY0" fmla="*/ 182 h 111721"/>
                <a:gd name="connsiteX1" fmla="*/ 155579 w 275687"/>
                <a:gd name="connsiteY1" fmla="*/ 38282 h 111721"/>
                <a:gd name="connsiteX2" fmla="*/ 269879 w 275687"/>
                <a:gd name="connsiteY2" fmla="*/ 108132 h 111721"/>
                <a:gd name="connsiteX3" fmla="*/ 247654 w 275687"/>
                <a:gd name="connsiteY3" fmla="*/ 93845 h 111721"/>
                <a:gd name="connsiteX4" fmla="*/ 150817 w 275687"/>
                <a:gd name="connsiteY4" fmla="*/ 27170 h 111721"/>
                <a:gd name="connsiteX5" fmla="*/ 4 w 275687"/>
                <a:gd name="connsiteY5" fmla="*/ 182 h 11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87" h="111721">
                  <a:moveTo>
                    <a:pt x="4" y="182"/>
                  </a:moveTo>
                  <a:cubicBezTo>
                    <a:pt x="798" y="2034"/>
                    <a:pt x="110600" y="20290"/>
                    <a:pt x="155579" y="38282"/>
                  </a:cubicBezTo>
                  <a:cubicBezTo>
                    <a:pt x="200558" y="56274"/>
                    <a:pt x="254533" y="98872"/>
                    <a:pt x="269879" y="108132"/>
                  </a:cubicBezTo>
                  <a:cubicBezTo>
                    <a:pt x="285225" y="117392"/>
                    <a:pt x="267498" y="107339"/>
                    <a:pt x="247654" y="93845"/>
                  </a:cubicBezTo>
                  <a:cubicBezTo>
                    <a:pt x="227810" y="80351"/>
                    <a:pt x="190240" y="43574"/>
                    <a:pt x="150817" y="27170"/>
                  </a:cubicBezTo>
                  <a:cubicBezTo>
                    <a:pt x="111394" y="10766"/>
                    <a:pt x="-790" y="-1670"/>
                    <a:pt x="4" y="18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8475FFFA-529B-4C47-A5A8-90F165C5DCB1}"/>
                </a:ext>
              </a:extLst>
            </p:cNvPr>
            <p:cNvSpPr/>
            <p:nvPr/>
          </p:nvSpPr>
          <p:spPr>
            <a:xfrm>
              <a:off x="6722121" y="3006725"/>
              <a:ext cx="296854" cy="187327"/>
            </a:xfrm>
            <a:custGeom>
              <a:avLst/>
              <a:gdLst>
                <a:gd name="connsiteX0" fmla="*/ 296217 w 296854"/>
                <a:gd name="connsiteY0" fmla="*/ 187325 h 187327"/>
                <a:gd name="connsiteX1" fmla="*/ 19992 w 296854"/>
                <a:gd name="connsiteY1" fmla="*/ 147638 h 187327"/>
                <a:gd name="connsiteX2" fmla="*/ 26342 w 296854"/>
                <a:gd name="connsiteY2" fmla="*/ 103188 h 187327"/>
                <a:gd name="connsiteX3" fmla="*/ 64442 w 296854"/>
                <a:gd name="connsiteY3" fmla="*/ 0 h 187327"/>
                <a:gd name="connsiteX4" fmla="*/ 32692 w 296854"/>
                <a:gd name="connsiteY4" fmla="*/ 101600 h 187327"/>
                <a:gd name="connsiteX5" fmla="*/ 94604 w 296854"/>
                <a:gd name="connsiteY5" fmla="*/ 149225 h 187327"/>
                <a:gd name="connsiteX6" fmla="*/ 296217 w 296854"/>
                <a:gd name="connsiteY6" fmla="*/ 187325 h 18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854" h="187327">
                  <a:moveTo>
                    <a:pt x="296217" y="187325"/>
                  </a:moveTo>
                  <a:cubicBezTo>
                    <a:pt x="283782" y="187061"/>
                    <a:pt x="64971" y="161661"/>
                    <a:pt x="19992" y="147638"/>
                  </a:cubicBezTo>
                  <a:cubicBezTo>
                    <a:pt x="-24987" y="133615"/>
                    <a:pt x="18934" y="127794"/>
                    <a:pt x="26342" y="103188"/>
                  </a:cubicBezTo>
                  <a:cubicBezTo>
                    <a:pt x="33750" y="78582"/>
                    <a:pt x="63384" y="265"/>
                    <a:pt x="64442" y="0"/>
                  </a:cubicBezTo>
                  <a:cubicBezTo>
                    <a:pt x="65500" y="-265"/>
                    <a:pt x="27665" y="76729"/>
                    <a:pt x="32692" y="101600"/>
                  </a:cubicBezTo>
                  <a:cubicBezTo>
                    <a:pt x="37719" y="126471"/>
                    <a:pt x="53594" y="135731"/>
                    <a:pt x="94604" y="149225"/>
                  </a:cubicBezTo>
                  <a:cubicBezTo>
                    <a:pt x="135614" y="162719"/>
                    <a:pt x="308652" y="187589"/>
                    <a:pt x="296217" y="18732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E3532C77-5B29-4DE6-8E97-B98DE943DCF7}"/>
                </a:ext>
              </a:extLst>
            </p:cNvPr>
            <p:cNvSpPr/>
            <p:nvPr/>
          </p:nvSpPr>
          <p:spPr>
            <a:xfrm>
              <a:off x="6856146" y="3035111"/>
              <a:ext cx="364036" cy="203198"/>
            </a:xfrm>
            <a:custGeom>
              <a:avLst/>
              <a:gdLst>
                <a:gd name="connsiteX0" fmla="*/ 267 w 364036"/>
                <a:gd name="connsiteY0" fmla="*/ 189 h 203198"/>
                <a:gd name="connsiteX1" fmla="*/ 266967 w 364036"/>
                <a:gd name="connsiteY1" fmla="*/ 12889 h 203198"/>
                <a:gd name="connsiteX2" fmla="*/ 362217 w 364036"/>
                <a:gd name="connsiteY2" fmla="*/ 33527 h 203198"/>
                <a:gd name="connsiteX3" fmla="*/ 327292 w 364036"/>
                <a:gd name="connsiteY3" fmla="*/ 133539 h 203198"/>
                <a:gd name="connsiteX4" fmla="*/ 298717 w 364036"/>
                <a:gd name="connsiteY4" fmla="*/ 200214 h 203198"/>
                <a:gd name="connsiteX5" fmla="*/ 332054 w 364036"/>
                <a:gd name="connsiteY5" fmla="*/ 35114 h 203198"/>
                <a:gd name="connsiteX6" fmla="*/ 219342 w 364036"/>
                <a:gd name="connsiteY6" fmla="*/ 22414 h 203198"/>
                <a:gd name="connsiteX7" fmla="*/ 267 w 364036"/>
                <a:gd name="connsiteY7" fmla="*/ 189 h 20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36" h="203198">
                  <a:moveTo>
                    <a:pt x="267" y="189"/>
                  </a:moveTo>
                  <a:cubicBezTo>
                    <a:pt x="8205" y="-1399"/>
                    <a:pt x="206642" y="7333"/>
                    <a:pt x="266967" y="12889"/>
                  </a:cubicBezTo>
                  <a:cubicBezTo>
                    <a:pt x="327292" y="18445"/>
                    <a:pt x="352163" y="13419"/>
                    <a:pt x="362217" y="33527"/>
                  </a:cubicBezTo>
                  <a:cubicBezTo>
                    <a:pt x="372271" y="53635"/>
                    <a:pt x="337875" y="105758"/>
                    <a:pt x="327292" y="133539"/>
                  </a:cubicBezTo>
                  <a:cubicBezTo>
                    <a:pt x="316709" y="161320"/>
                    <a:pt x="297923" y="216618"/>
                    <a:pt x="298717" y="200214"/>
                  </a:cubicBezTo>
                  <a:cubicBezTo>
                    <a:pt x="299511" y="183810"/>
                    <a:pt x="345283" y="64747"/>
                    <a:pt x="332054" y="35114"/>
                  </a:cubicBezTo>
                  <a:cubicBezTo>
                    <a:pt x="318825" y="5481"/>
                    <a:pt x="275169" y="25324"/>
                    <a:pt x="219342" y="22414"/>
                  </a:cubicBezTo>
                  <a:cubicBezTo>
                    <a:pt x="163515" y="19504"/>
                    <a:pt x="-7671" y="1777"/>
                    <a:pt x="267" y="18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1B00CBF1-0AF6-4010-A01C-FF67284ED8FE}"/>
                </a:ext>
              </a:extLst>
            </p:cNvPr>
            <p:cNvSpPr/>
            <p:nvPr/>
          </p:nvSpPr>
          <p:spPr>
            <a:xfrm>
              <a:off x="6775700" y="2863827"/>
              <a:ext cx="220530" cy="146405"/>
            </a:xfrm>
            <a:custGeom>
              <a:avLst/>
              <a:gdLst>
                <a:gd name="connsiteX0" fmla="*/ 1338 w 220530"/>
                <a:gd name="connsiteY0" fmla="*/ 23 h 146405"/>
                <a:gd name="connsiteX1" fmla="*/ 71188 w 220530"/>
                <a:gd name="connsiteY1" fmla="*/ 106386 h 146405"/>
                <a:gd name="connsiteX2" fmla="*/ 220413 w 220530"/>
                <a:gd name="connsiteY2" fmla="*/ 146073 h 146405"/>
                <a:gd name="connsiteX3" fmla="*/ 95000 w 220530"/>
                <a:gd name="connsiteY3" fmla="*/ 123848 h 146405"/>
                <a:gd name="connsiteX4" fmla="*/ 29913 w 220530"/>
                <a:gd name="connsiteY4" fmla="*/ 96861 h 146405"/>
                <a:gd name="connsiteX5" fmla="*/ 1338 w 220530"/>
                <a:gd name="connsiteY5" fmla="*/ 23 h 1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530" h="146405">
                  <a:moveTo>
                    <a:pt x="1338" y="23"/>
                  </a:moveTo>
                  <a:cubicBezTo>
                    <a:pt x="8217" y="1610"/>
                    <a:pt x="34676" y="82044"/>
                    <a:pt x="71188" y="106386"/>
                  </a:cubicBezTo>
                  <a:cubicBezTo>
                    <a:pt x="107701" y="130728"/>
                    <a:pt x="216444" y="143163"/>
                    <a:pt x="220413" y="146073"/>
                  </a:cubicBezTo>
                  <a:cubicBezTo>
                    <a:pt x="224382" y="148983"/>
                    <a:pt x="126750" y="132050"/>
                    <a:pt x="95000" y="123848"/>
                  </a:cubicBezTo>
                  <a:cubicBezTo>
                    <a:pt x="63250" y="115646"/>
                    <a:pt x="44200" y="116175"/>
                    <a:pt x="29913" y="96861"/>
                  </a:cubicBezTo>
                  <a:cubicBezTo>
                    <a:pt x="15626" y="77547"/>
                    <a:pt x="-5541" y="-1564"/>
                    <a:pt x="1338" y="2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08E6FC69-074C-4972-83F7-4B3018FDA877}"/>
                </a:ext>
              </a:extLst>
            </p:cNvPr>
            <p:cNvSpPr/>
            <p:nvPr/>
          </p:nvSpPr>
          <p:spPr>
            <a:xfrm>
              <a:off x="7027687" y="3176352"/>
              <a:ext cx="63684" cy="288995"/>
            </a:xfrm>
            <a:custGeom>
              <a:avLst/>
              <a:gdLst>
                <a:gd name="connsiteX0" fmla="*/ 63676 w 63684"/>
                <a:gd name="connsiteY0" fmla="*/ 236 h 288995"/>
                <a:gd name="connsiteX1" fmla="*/ 6526 w 63684"/>
                <a:gd name="connsiteY1" fmla="*/ 146286 h 288995"/>
                <a:gd name="connsiteX2" fmla="*/ 33513 w 63684"/>
                <a:gd name="connsiteY2" fmla="*/ 285986 h 288995"/>
                <a:gd name="connsiteX3" fmla="*/ 17638 w 63684"/>
                <a:gd name="connsiteY3" fmla="*/ 232011 h 288995"/>
                <a:gd name="connsiteX4" fmla="*/ 1763 w 63684"/>
                <a:gd name="connsiteY4" fmla="*/ 114536 h 288995"/>
                <a:gd name="connsiteX5" fmla="*/ 63676 w 63684"/>
                <a:gd name="connsiteY5" fmla="*/ 236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4" h="288995">
                  <a:moveTo>
                    <a:pt x="63676" y="236"/>
                  </a:moveTo>
                  <a:cubicBezTo>
                    <a:pt x="64470" y="5528"/>
                    <a:pt x="11553" y="98661"/>
                    <a:pt x="6526" y="146286"/>
                  </a:cubicBezTo>
                  <a:cubicBezTo>
                    <a:pt x="1499" y="193911"/>
                    <a:pt x="31661" y="271699"/>
                    <a:pt x="33513" y="285986"/>
                  </a:cubicBezTo>
                  <a:cubicBezTo>
                    <a:pt x="35365" y="300274"/>
                    <a:pt x="22930" y="260586"/>
                    <a:pt x="17638" y="232011"/>
                  </a:cubicBezTo>
                  <a:cubicBezTo>
                    <a:pt x="12346" y="203436"/>
                    <a:pt x="-5645" y="149197"/>
                    <a:pt x="1763" y="114536"/>
                  </a:cubicBezTo>
                  <a:cubicBezTo>
                    <a:pt x="9171" y="79876"/>
                    <a:pt x="62882" y="-5056"/>
                    <a:pt x="63676" y="23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E0CEDB1B-3AC5-4E7B-8155-62AFFCE8C850}"/>
                </a:ext>
              </a:extLst>
            </p:cNvPr>
            <p:cNvSpPr/>
            <p:nvPr/>
          </p:nvSpPr>
          <p:spPr>
            <a:xfrm>
              <a:off x="7089764" y="3153410"/>
              <a:ext cx="50813" cy="223120"/>
            </a:xfrm>
            <a:custGeom>
              <a:avLst/>
              <a:gdLst>
                <a:gd name="connsiteX0" fmla="*/ 41286 w 50813"/>
                <a:gd name="connsiteY0" fmla="*/ 953 h 223120"/>
                <a:gd name="connsiteX1" fmla="*/ 47636 w 50813"/>
                <a:gd name="connsiteY1" fmla="*/ 142240 h 223120"/>
                <a:gd name="connsiteX2" fmla="*/ 11 w 50813"/>
                <a:gd name="connsiteY2" fmla="*/ 218440 h 223120"/>
                <a:gd name="connsiteX3" fmla="*/ 41286 w 50813"/>
                <a:gd name="connsiteY3" fmla="*/ 953 h 22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13" h="223120">
                  <a:moveTo>
                    <a:pt x="41286" y="953"/>
                  </a:moveTo>
                  <a:cubicBezTo>
                    <a:pt x="49223" y="-11747"/>
                    <a:pt x="54515" y="105992"/>
                    <a:pt x="47636" y="142240"/>
                  </a:cubicBezTo>
                  <a:cubicBezTo>
                    <a:pt x="40757" y="178488"/>
                    <a:pt x="-783" y="240665"/>
                    <a:pt x="11" y="218440"/>
                  </a:cubicBezTo>
                  <a:cubicBezTo>
                    <a:pt x="805" y="196215"/>
                    <a:pt x="33349" y="13653"/>
                    <a:pt x="41286" y="9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0180685-9470-4FE1-86EC-16CE4A8FAA7B}"/>
                </a:ext>
              </a:extLst>
            </p:cNvPr>
            <p:cNvSpPr/>
            <p:nvPr/>
          </p:nvSpPr>
          <p:spPr>
            <a:xfrm>
              <a:off x="6302609" y="3006562"/>
              <a:ext cx="494697" cy="239214"/>
            </a:xfrm>
            <a:custGeom>
              <a:avLst/>
              <a:gdLst>
                <a:gd name="connsiteX0" fmla="*/ 1354 w 494697"/>
                <a:gd name="connsiteY0" fmla="*/ 163 h 239214"/>
                <a:gd name="connsiteX1" fmla="*/ 155341 w 494697"/>
                <a:gd name="connsiteY1" fmla="*/ 98588 h 239214"/>
                <a:gd name="connsiteX2" fmla="*/ 252179 w 494697"/>
                <a:gd name="connsiteY2" fmla="*/ 139863 h 239214"/>
                <a:gd name="connsiteX3" fmla="*/ 309329 w 494697"/>
                <a:gd name="connsiteY3" fmla="*/ 236701 h 239214"/>
                <a:gd name="connsiteX4" fmla="*/ 379179 w 494697"/>
                <a:gd name="connsiteY4" fmla="*/ 212888 h 239214"/>
                <a:gd name="connsiteX5" fmla="*/ 452204 w 494697"/>
                <a:gd name="connsiteY5" fmla="*/ 187488 h 239214"/>
                <a:gd name="connsiteX6" fmla="*/ 488716 w 494697"/>
                <a:gd name="connsiteY6" fmla="*/ 162088 h 239214"/>
                <a:gd name="connsiteX7" fmla="*/ 326791 w 494697"/>
                <a:gd name="connsiteY7" fmla="*/ 216063 h 239214"/>
                <a:gd name="connsiteX8" fmla="*/ 250591 w 494697"/>
                <a:gd name="connsiteY8" fmla="*/ 123988 h 239214"/>
                <a:gd name="connsiteX9" fmla="*/ 1354 w 494697"/>
                <a:gd name="connsiteY9" fmla="*/ 163 h 23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697" h="239214">
                  <a:moveTo>
                    <a:pt x="1354" y="163"/>
                  </a:moveTo>
                  <a:cubicBezTo>
                    <a:pt x="-14521" y="-4070"/>
                    <a:pt x="113537" y="75305"/>
                    <a:pt x="155341" y="98588"/>
                  </a:cubicBezTo>
                  <a:cubicBezTo>
                    <a:pt x="197145" y="121871"/>
                    <a:pt x="226514" y="116844"/>
                    <a:pt x="252179" y="139863"/>
                  </a:cubicBezTo>
                  <a:cubicBezTo>
                    <a:pt x="277844" y="162882"/>
                    <a:pt x="288162" y="224530"/>
                    <a:pt x="309329" y="236701"/>
                  </a:cubicBezTo>
                  <a:cubicBezTo>
                    <a:pt x="330496" y="248872"/>
                    <a:pt x="379179" y="212888"/>
                    <a:pt x="379179" y="212888"/>
                  </a:cubicBezTo>
                  <a:cubicBezTo>
                    <a:pt x="402991" y="204686"/>
                    <a:pt x="433948" y="195955"/>
                    <a:pt x="452204" y="187488"/>
                  </a:cubicBezTo>
                  <a:cubicBezTo>
                    <a:pt x="470460" y="179021"/>
                    <a:pt x="509618" y="157326"/>
                    <a:pt x="488716" y="162088"/>
                  </a:cubicBezTo>
                  <a:cubicBezTo>
                    <a:pt x="467814" y="166850"/>
                    <a:pt x="366478" y="222413"/>
                    <a:pt x="326791" y="216063"/>
                  </a:cubicBezTo>
                  <a:cubicBezTo>
                    <a:pt x="287104" y="209713"/>
                    <a:pt x="303508" y="156532"/>
                    <a:pt x="250591" y="123988"/>
                  </a:cubicBezTo>
                  <a:cubicBezTo>
                    <a:pt x="197674" y="91444"/>
                    <a:pt x="17229" y="4396"/>
                    <a:pt x="1354" y="16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7B068F75-D816-4D0C-9F6C-87F32DC01320}"/>
                </a:ext>
              </a:extLst>
            </p:cNvPr>
            <p:cNvSpPr/>
            <p:nvPr/>
          </p:nvSpPr>
          <p:spPr>
            <a:xfrm>
              <a:off x="6411625" y="2922085"/>
              <a:ext cx="253069" cy="205376"/>
            </a:xfrm>
            <a:custGeom>
              <a:avLst/>
              <a:gdLst>
                <a:gd name="connsiteX0" fmla="*/ 288 w 253069"/>
                <a:gd name="connsiteY0" fmla="*/ 17965 h 205376"/>
                <a:gd name="connsiteX1" fmla="*/ 143163 w 253069"/>
                <a:gd name="connsiteY1" fmla="*/ 3678 h 205376"/>
                <a:gd name="connsiteX2" fmla="*/ 119350 w 253069"/>
                <a:gd name="connsiteY2" fmla="*/ 92578 h 205376"/>
                <a:gd name="connsiteX3" fmla="*/ 252700 w 253069"/>
                <a:gd name="connsiteY3" fmla="*/ 203703 h 205376"/>
                <a:gd name="connsiteX4" fmla="*/ 157450 w 253069"/>
                <a:gd name="connsiteY4" fmla="*/ 152903 h 205376"/>
                <a:gd name="connsiteX5" fmla="*/ 106650 w 253069"/>
                <a:gd name="connsiteY5" fmla="*/ 64003 h 205376"/>
                <a:gd name="connsiteX6" fmla="*/ 106650 w 253069"/>
                <a:gd name="connsiteY6" fmla="*/ 27490 h 205376"/>
                <a:gd name="connsiteX7" fmla="*/ 288 w 253069"/>
                <a:gd name="connsiteY7" fmla="*/ 17965 h 20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69" h="205376">
                  <a:moveTo>
                    <a:pt x="288" y="17965"/>
                  </a:moveTo>
                  <a:cubicBezTo>
                    <a:pt x="6373" y="13996"/>
                    <a:pt x="123319" y="-8758"/>
                    <a:pt x="143163" y="3678"/>
                  </a:cubicBezTo>
                  <a:cubicBezTo>
                    <a:pt x="163007" y="16113"/>
                    <a:pt x="101094" y="59241"/>
                    <a:pt x="119350" y="92578"/>
                  </a:cubicBezTo>
                  <a:cubicBezTo>
                    <a:pt x="137606" y="125915"/>
                    <a:pt x="246350" y="193649"/>
                    <a:pt x="252700" y="203703"/>
                  </a:cubicBezTo>
                  <a:cubicBezTo>
                    <a:pt x="259050" y="213757"/>
                    <a:pt x="181792" y="176186"/>
                    <a:pt x="157450" y="152903"/>
                  </a:cubicBezTo>
                  <a:cubicBezTo>
                    <a:pt x="133108" y="129620"/>
                    <a:pt x="115117" y="84905"/>
                    <a:pt x="106650" y="64003"/>
                  </a:cubicBezTo>
                  <a:cubicBezTo>
                    <a:pt x="98183" y="43101"/>
                    <a:pt x="127288" y="36221"/>
                    <a:pt x="106650" y="27490"/>
                  </a:cubicBezTo>
                  <a:cubicBezTo>
                    <a:pt x="86012" y="18759"/>
                    <a:pt x="-5797" y="21934"/>
                    <a:pt x="288" y="1796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8FC702C5-2424-4578-A720-1E7997557464}"/>
                </a:ext>
              </a:extLst>
            </p:cNvPr>
            <p:cNvSpPr/>
            <p:nvPr/>
          </p:nvSpPr>
          <p:spPr>
            <a:xfrm>
              <a:off x="6630880" y="2841429"/>
              <a:ext cx="146213" cy="179868"/>
            </a:xfrm>
            <a:custGeom>
              <a:avLst/>
              <a:gdLst>
                <a:gd name="connsiteX0" fmla="*/ 28683 w 146213"/>
                <a:gd name="connsiteY0" fmla="*/ 196 h 179868"/>
                <a:gd name="connsiteX1" fmla="*/ 8045 w 146213"/>
                <a:gd name="connsiteY1" fmla="*/ 100209 h 179868"/>
                <a:gd name="connsiteX2" fmla="*/ 96945 w 146213"/>
                <a:gd name="connsiteY2" fmla="*/ 158946 h 179868"/>
                <a:gd name="connsiteX3" fmla="*/ 146158 w 146213"/>
                <a:gd name="connsiteY3" fmla="*/ 122434 h 179868"/>
                <a:gd name="connsiteX4" fmla="*/ 104883 w 146213"/>
                <a:gd name="connsiteY4" fmla="*/ 179584 h 179868"/>
                <a:gd name="connsiteX5" fmla="*/ 27095 w 146213"/>
                <a:gd name="connsiteY5" fmla="*/ 141484 h 179868"/>
                <a:gd name="connsiteX6" fmla="*/ 108 w 146213"/>
                <a:gd name="connsiteY6" fmla="*/ 76396 h 179868"/>
                <a:gd name="connsiteX7" fmla="*/ 28683 w 146213"/>
                <a:gd name="connsiteY7" fmla="*/ 196 h 1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13" h="179868">
                  <a:moveTo>
                    <a:pt x="28683" y="196"/>
                  </a:moveTo>
                  <a:cubicBezTo>
                    <a:pt x="30006" y="4165"/>
                    <a:pt x="-3332" y="73751"/>
                    <a:pt x="8045" y="100209"/>
                  </a:cubicBezTo>
                  <a:cubicBezTo>
                    <a:pt x="19422" y="126667"/>
                    <a:pt x="73926" y="155242"/>
                    <a:pt x="96945" y="158946"/>
                  </a:cubicBezTo>
                  <a:cubicBezTo>
                    <a:pt x="119964" y="162650"/>
                    <a:pt x="144835" y="118994"/>
                    <a:pt x="146158" y="122434"/>
                  </a:cubicBezTo>
                  <a:cubicBezTo>
                    <a:pt x="147481" y="125874"/>
                    <a:pt x="124727" y="176409"/>
                    <a:pt x="104883" y="179584"/>
                  </a:cubicBezTo>
                  <a:cubicBezTo>
                    <a:pt x="85039" y="182759"/>
                    <a:pt x="44558" y="158682"/>
                    <a:pt x="27095" y="141484"/>
                  </a:cubicBezTo>
                  <a:cubicBezTo>
                    <a:pt x="9632" y="124286"/>
                    <a:pt x="-1215" y="99415"/>
                    <a:pt x="108" y="76396"/>
                  </a:cubicBezTo>
                  <a:cubicBezTo>
                    <a:pt x="1431" y="53377"/>
                    <a:pt x="27360" y="-3773"/>
                    <a:pt x="28683" y="19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0F7E0572-2318-442B-875F-B5C40F710EBD}"/>
                </a:ext>
              </a:extLst>
            </p:cNvPr>
            <p:cNvSpPr/>
            <p:nvPr/>
          </p:nvSpPr>
          <p:spPr>
            <a:xfrm>
              <a:off x="6581493" y="2838427"/>
              <a:ext cx="189226" cy="290163"/>
            </a:xfrm>
            <a:custGeom>
              <a:avLst/>
              <a:gdLst>
                <a:gd name="connsiteX0" fmla="*/ 43145 w 189226"/>
                <a:gd name="connsiteY0" fmla="*/ 23 h 290163"/>
                <a:gd name="connsiteX1" fmla="*/ 282 w 189226"/>
                <a:gd name="connsiteY1" fmla="*/ 144486 h 290163"/>
                <a:gd name="connsiteX2" fmla="*/ 68545 w 189226"/>
                <a:gd name="connsiteY2" fmla="*/ 184173 h 290163"/>
                <a:gd name="connsiteX3" fmla="*/ 103470 w 189226"/>
                <a:gd name="connsiteY3" fmla="*/ 227036 h 290163"/>
                <a:gd name="connsiteX4" fmla="*/ 103470 w 189226"/>
                <a:gd name="connsiteY4" fmla="*/ 271486 h 290163"/>
                <a:gd name="connsiteX5" fmla="*/ 103470 w 189226"/>
                <a:gd name="connsiteY5" fmla="*/ 285773 h 290163"/>
                <a:gd name="connsiteX6" fmla="*/ 189195 w 189226"/>
                <a:gd name="connsiteY6" fmla="*/ 196873 h 290163"/>
                <a:gd name="connsiteX7" fmla="*/ 112995 w 189226"/>
                <a:gd name="connsiteY7" fmla="*/ 233386 h 290163"/>
                <a:gd name="connsiteX8" fmla="*/ 71720 w 189226"/>
                <a:gd name="connsiteY8" fmla="*/ 177823 h 290163"/>
                <a:gd name="connsiteX9" fmla="*/ 14570 w 189226"/>
                <a:gd name="connsiteY9" fmla="*/ 133373 h 290163"/>
                <a:gd name="connsiteX10" fmla="*/ 43145 w 189226"/>
                <a:gd name="connsiteY10" fmla="*/ 23 h 29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226" h="290163">
                  <a:moveTo>
                    <a:pt x="43145" y="23"/>
                  </a:moveTo>
                  <a:cubicBezTo>
                    <a:pt x="40764" y="1875"/>
                    <a:pt x="-3951" y="113794"/>
                    <a:pt x="282" y="144486"/>
                  </a:cubicBezTo>
                  <a:cubicBezTo>
                    <a:pt x="4515" y="175178"/>
                    <a:pt x="51347" y="170415"/>
                    <a:pt x="68545" y="184173"/>
                  </a:cubicBezTo>
                  <a:cubicBezTo>
                    <a:pt x="85743" y="197931"/>
                    <a:pt x="97649" y="212484"/>
                    <a:pt x="103470" y="227036"/>
                  </a:cubicBezTo>
                  <a:cubicBezTo>
                    <a:pt x="109291" y="241588"/>
                    <a:pt x="103470" y="261697"/>
                    <a:pt x="103470" y="271486"/>
                  </a:cubicBezTo>
                  <a:cubicBezTo>
                    <a:pt x="103470" y="281275"/>
                    <a:pt x="89183" y="298209"/>
                    <a:pt x="103470" y="285773"/>
                  </a:cubicBezTo>
                  <a:cubicBezTo>
                    <a:pt x="117758" y="273338"/>
                    <a:pt x="187607" y="205604"/>
                    <a:pt x="189195" y="196873"/>
                  </a:cubicBezTo>
                  <a:cubicBezTo>
                    <a:pt x="190783" y="188142"/>
                    <a:pt x="132574" y="236561"/>
                    <a:pt x="112995" y="233386"/>
                  </a:cubicBezTo>
                  <a:cubicBezTo>
                    <a:pt x="93416" y="230211"/>
                    <a:pt x="88124" y="194492"/>
                    <a:pt x="71720" y="177823"/>
                  </a:cubicBezTo>
                  <a:cubicBezTo>
                    <a:pt x="55316" y="161154"/>
                    <a:pt x="20391" y="160361"/>
                    <a:pt x="14570" y="133373"/>
                  </a:cubicBezTo>
                  <a:cubicBezTo>
                    <a:pt x="8749" y="106385"/>
                    <a:pt x="45526" y="-1829"/>
                    <a:pt x="43145" y="2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0515C4F4-F58B-48DD-80B0-56D8B14C5E5C}"/>
                </a:ext>
              </a:extLst>
            </p:cNvPr>
            <p:cNvSpPr/>
            <p:nvPr/>
          </p:nvSpPr>
          <p:spPr>
            <a:xfrm>
              <a:off x="8317458" y="2390909"/>
              <a:ext cx="337849" cy="405041"/>
            </a:xfrm>
            <a:custGeom>
              <a:avLst/>
              <a:gdLst>
                <a:gd name="connsiteX0" fmla="*/ 1042 w 337849"/>
                <a:gd name="connsiteY0" fmla="*/ 3041 h 405041"/>
                <a:gd name="connsiteX1" fmla="*/ 170375 w 337849"/>
                <a:gd name="connsiteY1" fmla="*/ 81358 h 405041"/>
                <a:gd name="connsiteX2" fmla="*/ 221175 w 337849"/>
                <a:gd name="connsiteY2" fmla="*/ 166024 h 405041"/>
                <a:gd name="connsiteX3" fmla="*/ 318542 w 337849"/>
                <a:gd name="connsiteY3" fmla="*/ 237991 h 405041"/>
                <a:gd name="connsiteX4" fmla="*/ 324892 w 337849"/>
                <a:gd name="connsiteY4" fmla="*/ 267624 h 405041"/>
                <a:gd name="connsiteX5" fmla="*/ 176725 w 337849"/>
                <a:gd name="connsiteY5" fmla="*/ 261274 h 405041"/>
                <a:gd name="connsiteX6" fmla="*/ 111109 w 337849"/>
                <a:gd name="connsiteY6" fmla="*/ 339591 h 405041"/>
                <a:gd name="connsiteX7" fmla="*/ 81475 w 337849"/>
                <a:gd name="connsiteY7" fmla="*/ 403091 h 405041"/>
                <a:gd name="connsiteX8" fmla="*/ 115342 w 337849"/>
                <a:gd name="connsiteY8" fmla="*/ 263391 h 405041"/>
                <a:gd name="connsiteX9" fmla="*/ 259275 w 337849"/>
                <a:gd name="connsiteY9" fmla="*/ 191424 h 405041"/>
                <a:gd name="connsiteX10" fmla="*/ 1042 w 337849"/>
                <a:gd name="connsiteY10" fmla="*/ 3041 h 4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849" h="405041">
                  <a:moveTo>
                    <a:pt x="1042" y="3041"/>
                  </a:moveTo>
                  <a:cubicBezTo>
                    <a:pt x="-13775" y="-15303"/>
                    <a:pt x="133686" y="54194"/>
                    <a:pt x="170375" y="81358"/>
                  </a:cubicBezTo>
                  <a:cubicBezTo>
                    <a:pt x="207064" y="108522"/>
                    <a:pt x="196481" y="139919"/>
                    <a:pt x="221175" y="166024"/>
                  </a:cubicBezTo>
                  <a:cubicBezTo>
                    <a:pt x="245869" y="192129"/>
                    <a:pt x="301256" y="221058"/>
                    <a:pt x="318542" y="237991"/>
                  </a:cubicBezTo>
                  <a:cubicBezTo>
                    <a:pt x="335828" y="254924"/>
                    <a:pt x="348528" y="263744"/>
                    <a:pt x="324892" y="267624"/>
                  </a:cubicBezTo>
                  <a:cubicBezTo>
                    <a:pt x="301256" y="271505"/>
                    <a:pt x="212356" y="249280"/>
                    <a:pt x="176725" y="261274"/>
                  </a:cubicBezTo>
                  <a:cubicBezTo>
                    <a:pt x="141095" y="273269"/>
                    <a:pt x="126984" y="315955"/>
                    <a:pt x="111109" y="339591"/>
                  </a:cubicBezTo>
                  <a:cubicBezTo>
                    <a:pt x="95234" y="363227"/>
                    <a:pt x="80770" y="415791"/>
                    <a:pt x="81475" y="403091"/>
                  </a:cubicBezTo>
                  <a:cubicBezTo>
                    <a:pt x="82180" y="390391"/>
                    <a:pt x="85709" y="298669"/>
                    <a:pt x="115342" y="263391"/>
                  </a:cubicBezTo>
                  <a:cubicBezTo>
                    <a:pt x="144975" y="228113"/>
                    <a:pt x="273033" y="235169"/>
                    <a:pt x="259275" y="191424"/>
                  </a:cubicBezTo>
                  <a:cubicBezTo>
                    <a:pt x="245517" y="147680"/>
                    <a:pt x="15859" y="21385"/>
                    <a:pt x="1042" y="30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02A89007-7959-4061-8DC3-C8CDABF4B7DB}"/>
                </a:ext>
              </a:extLst>
            </p:cNvPr>
            <p:cNvSpPr/>
            <p:nvPr/>
          </p:nvSpPr>
          <p:spPr>
            <a:xfrm>
              <a:off x="8108936" y="2545897"/>
              <a:ext cx="275626" cy="273550"/>
            </a:xfrm>
            <a:custGeom>
              <a:avLst/>
              <a:gdLst>
                <a:gd name="connsiteX0" fmla="*/ 14 w 275626"/>
                <a:gd name="connsiteY0" fmla="*/ 453 h 273550"/>
                <a:gd name="connsiteX1" fmla="*/ 203214 w 275626"/>
                <a:gd name="connsiteY1" fmla="*/ 61836 h 273550"/>
                <a:gd name="connsiteX2" fmla="*/ 273064 w 275626"/>
                <a:gd name="connsiteY2" fmla="*/ 273503 h 273550"/>
                <a:gd name="connsiteX3" fmla="*/ 254014 w 275626"/>
                <a:gd name="connsiteY3" fmla="*/ 80886 h 273550"/>
                <a:gd name="connsiteX4" fmla="*/ 192631 w 275626"/>
                <a:gd name="connsiteY4" fmla="*/ 36436 h 273550"/>
                <a:gd name="connsiteX5" fmla="*/ 14 w 275626"/>
                <a:gd name="connsiteY5" fmla="*/ 453 h 27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26" h="273550">
                  <a:moveTo>
                    <a:pt x="14" y="453"/>
                  </a:moveTo>
                  <a:cubicBezTo>
                    <a:pt x="1778" y="4686"/>
                    <a:pt x="157706" y="16328"/>
                    <a:pt x="203214" y="61836"/>
                  </a:cubicBezTo>
                  <a:cubicBezTo>
                    <a:pt x="248722" y="107344"/>
                    <a:pt x="264597" y="270328"/>
                    <a:pt x="273064" y="273503"/>
                  </a:cubicBezTo>
                  <a:cubicBezTo>
                    <a:pt x="281531" y="276678"/>
                    <a:pt x="267420" y="120397"/>
                    <a:pt x="254014" y="80886"/>
                  </a:cubicBezTo>
                  <a:cubicBezTo>
                    <a:pt x="240609" y="41375"/>
                    <a:pt x="228262" y="50194"/>
                    <a:pt x="192631" y="36436"/>
                  </a:cubicBezTo>
                  <a:cubicBezTo>
                    <a:pt x="157001" y="22678"/>
                    <a:pt x="-1750" y="-3780"/>
                    <a:pt x="14" y="45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CFFE7789-11A2-4338-B3E2-4CEA941F8D9D}"/>
                </a:ext>
              </a:extLst>
            </p:cNvPr>
            <p:cNvSpPr/>
            <p:nvPr/>
          </p:nvSpPr>
          <p:spPr>
            <a:xfrm>
              <a:off x="8235754" y="2499255"/>
              <a:ext cx="189164" cy="150838"/>
            </a:xfrm>
            <a:custGeom>
              <a:avLst/>
              <a:gdLst>
                <a:gd name="connsiteX0" fmla="*/ 196 w 189164"/>
                <a:gd name="connsiteY0" fmla="*/ 528 h 150838"/>
                <a:gd name="connsiteX1" fmla="*/ 161063 w 189164"/>
                <a:gd name="connsiteY1" fmla="*/ 72495 h 150838"/>
                <a:gd name="connsiteX2" fmla="*/ 177996 w 189164"/>
                <a:gd name="connsiteY2" fmla="*/ 150812 h 150838"/>
                <a:gd name="connsiteX3" fmla="*/ 186463 w 189164"/>
                <a:gd name="connsiteY3" fmla="*/ 64028 h 150838"/>
                <a:gd name="connsiteX4" fmla="*/ 129313 w 189164"/>
                <a:gd name="connsiteY4" fmla="*/ 40745 h 150838"/>
                <a:gd name="connsiteX5" fmla="*/ 196 w 189164"/>
                <a:gd name="connsiteY5" fmla="*/ 528 h 15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64" h="150838">
                  <a:moveTo>
                    <a:pt x="196" y="528"/>
                  </a:moveTo>
                  <a:cubicBezTo>
                    <a:pt x="5488" y="5820"/>
                    <a:pt x="131430" y="47448"/>
                    <a:pt x="161063" y="72495"/>
                  </a:cubicBezTo>
                  <a:cubicBezTo>
                    <a:pt x="190696" y="97542"/>
                    <a:pt x="173763" y="152223"/>
                    <a:pt x="177996" y="150812"/>
                  </a:cubicBezTo>
                  <a:cubicBezTo>
                    <a:pt x="182229" y="149401"/>
                    <a:pt x="194577" y="82372"/>
                    <a:pt x="186463" y="64028"/>
                  </a:cubicBezTo>
                  <a:cubicBezTo>
                    <a:pt x="178349" y="45684"/>
                    <a:pt x="160357" y="50270"/>
                    <a:pt x="129313" y="40745"/>
                  </a:cubicBezTo>
                  <a:cubicBezTo>
                    <a:pt x="98269" y="31220"/>
                    <a:pt x="-5096" y="-4764"/>
                    <a:pt x="196" y="52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B624DBDB-AA9E-4C51-8BD0-5F1A0BAFC0C3}"/>
                </a:ext>
              </a:extLst>
            </p:cNvPr>
            <p:cNvSpPr/>
            <p:nvPr/>
          </p:nvSpPr>
          <p:spPr>
            <a:xfrm>
              <a:off x="8021690" y="2489145"/>
              <a:ext cx="170128" cy="330588"/>
            </a:xfrm>
            <a:custGeom>
              <a:avLst/>
              <a:gdLst>
                <a:gd name="connsiteX0" fmla="*/ 169810 w 170128"/>
                <a:gd name="connsiteY0" fmla="*/ 55 h 330588"/>
                <a:gd name="connsiteX1" fmla="*/ 135943 w 170128"/>
                <a:gd name="connsiteY1" fmla="*/ 158805 h 330588"/>
                <a:gd name="connsiteX2" fmla="*/ 140177 w 170128"/>
                <a:gd name="connsiteY2" fmla="*/ 313322 h 330588"/>
                <a:gd name="connsiteX3" fmla="*/ 78793 w 170128"/>
                <a:gd name="connsiteY3" fmla="*/ 277338 h 330588"/>
                <a:gd name="connsiteX4" fmla="*/ 59743 w 170128"/>
                <a:gd name="connsiteY4" fmla="*/ 294272 h 330588"/>
                <a:gd name="connsiteX5" fmla="*/ 477 w 170128"/>
                <a:gd name="connsiteY5" fmla="*/ 330255 h 330588"/>
                <a:gd name="connsiteX6" fmla="*/ 36460 w 170128"/>
                <a:gd name="connsiteY6" fmla="*/ 270988 h 330588"/>
                <a:gd name="connsiteX7" fmla="*/ 116893 w 170128"/>
                <a:gd name="connsiteY7" fmla="*/ 235005 h 330588"/>
                <a:gd name="connsiteX8" fmla="*/ 112660 w 170128"/>
                <a:gd name="connsiteY8" fmla="*/ 141872 h 330588"/>
                <a:gd name="connsiteX9" fmla="*/ 169810 w 170128"/>
                <a:gd name="connsiteY9" fmla="*/ 55 h 3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128" h="330588">
                  <a:moveTo>
                    <a:pt x="169810" y="55"/>
                  </a:moveTo>
                  <a:cubicBezTo>
                    <a:pt x="173691" y="2877"/>
                    <a:pt x="140882" y="106594"/>
                    <a:pt x="135943" y="158805"/>
                  </a:cubicBezTo>
                  <a:cubicBezTo>
                    <a:pt x="131004" y="211016"/>
                    <a:pt x="149702" y="293567"/>
                    <a:pt x="140177" y="313322"/>
                  </a:cubicBezTo>
                  <a:cubicBezTo>
                    <a:pt x="130652" y="333077"/>
                    <a:pt x="92199" y="280513"/>
                    <a:pt x="78793" y="277338"/>
                  </a:cubicBezTo>
                  <a:cubicBezTo>
                    <a:pt x="65387" y="274163"/>
                    <a:pt x="59743" y="294272"/>
                    <a:pt x="59743" y="294272"/>
                  </a:cubicBezTo>
                  <a:cubicBezTo>
                    <a:pt x="46690" y="303091"/>
                    <a:pt x="4357" y="334136"/>
                    <a:pt x="477" y="330255"/>
                  </a:cubicBezTo>
                  <a:cubicBezTo>
                    <a:pt x="-3403" y="326374"/>
                    <a:pt x="17057" y="286863"/>
                    <a:pt x="36460" y="270988"/>
                  </a:cubicBezTo>
                  <a:cubicBezTo>
                    <a:pt x="55863" y="255113"/>
                    <a:pt x="104193" y="256524"/>
                    <a:pt x="116893" y="235005"/>
                  </a:cubicBezTo>
                  <a:cubicBezTo>
                    <a:pt x="129593" y="213486"/>
                    <a:pt x="101724" y="181383"/>
                    <a:pt x="112660" y="141872"/>
                  </a:cubicBezTo>
                  <a:cubicBezTo>
                    <a:pt x="123596" y="102361"/>
                    <a:pt x="165929" y="-2767"/>
                    <a:pt x="169810" y="5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C72FB45E-127A-4779-AD63-2FBCF274F17B}"/>
                </a:ext>
              </a:extLst>
            </p:cNvPr>
            <p:cNvSpPr/>
            <p:nvPr/>
          </p:nvSpPr>
          <p:spPr>
            <a:xfrm>
              <a:off x="8359108" y="2675261"/>
              <a:ext cx="533422" cy="428748"/>
            </a:xfrm>
            <a:custGeom>
              <a:avLst/>
              <a:gdLst>
                <a:gd name="connsiteX0" fmla="*/ 283242 w 533422"/>
                <a:gd name="connsiteY0" fmla="*/ 206 h 428748"/>
                <a:gd name="connsiteX1" fmla="*/ 367909 w 533422"/>
                <a:gd name="connsiteY1" fmla="*/ 292306 h 428748"/>
                <a:gd name="connsiteX2" fmla="*/ 486442 w 533422"/>
                <a:gd name="connsiteY2" fmla="*/ 364272 h 428748"/>
                <a:gd name="connsiteX3" fmla="*/ 530892 w 533422"/>
                <a:gd name="connsiteY3" fmla="*/ 425656 h 428748"/>
                <a:gd name="connsiteX4" fmla="*/ 418709 w 533422"/>
                <a:gd name="connsiteY4" fmla="*/ 417189 h 428748"/>
                <a:gd name="connsiteX5" fmla="*/ 372142 w 533422"/>
                <a:gd name="connsiteY5" fmla="*/ 396022 h 428748"/>
                <a:gd name="connsiteX6" fmla="*/ 293825 w 533422"/>
                <a:gd name="connsiteY6" fmla="*/ 427772 h 428748"/>
                <a:gd name="connsiteX7" fmla="*/ 209159 w 533422"/>
                <a:gd name="connsiteY7" fmla="*/ 364272 h 428748"/>
                <a:gd name="connsiteX8" fmla="*/ 109675 w 533422"/>
                <a:gd name="connsiteY8" fmla="*/ 400256 h 428748"/>
                <a:gd name="connsiteX9" fmla="*/ 5959 w 533422"/>
                <a:gd name="connsiteY9" fmla="*/ 404489 h 428748"/>
                <a:gd name="connsiteX10" fmla="*/ 298059 w 533422"/>
                <a:gd name="connsiteY10" fmla="*/ 372739 h 428748"/>
                <a:gd name="connsiteX11" fmla="*/ 425059 w 533422"/>
                <a:gd name="connsiteY11" fmla="*/ 353689 h 428748"/>
                <a:gd name="connsiteX12" fmla="*/ 321342 w 533422"/>
                <a:gd name="connsiteY12" fmla="*/ 247856 h 428748"/>
                <a:gd name="connsiteX13" fmla="*/ 283242 w 533422"/>
                <a:gd name="connsiteY13" fmla="*/ 206 h 4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3422" h="428748">
                  <a:moveTo>
                    <a:pt x="283242" y="206"/>
                  </a:moveTo>
                  <a:cubicBezTo>
                    <a:pt x="291003" y="7614"/>
                    <a:pt x="334042" y="231629"/>
                    <a:pt x="367909" y="292306"/>
                  </a:cubicBezTo>
                  <a:cubicBezTo>
                    <a:pt x="401776" y="352983"/>
                    <a:pt x="459278" y="342047"/>
                    <a:pt x="486442" y="364272"/>
                  </a:cubicBezTo>
                  <a:cubicBezTo>
                    <a:pt x="513606" y="386497"/>
                    <a:pt x="542181" y="416837"/>
                    <a:pt x="530892" y="425656"/>
                  </a:cubicBezTo>
                  <a:cubicBezTo>
                    <a:pt x="519603" y="434475"/>
                    <a:pt x="445167" y="422128"/>
                    <a:pt x="418709" y="417189"/>
                  </a:cubicBezTo>
                  <a:cubicBezTo>
                    <a:pt x="392251" y="412250"/>
                    <a:pt x="392956" y="394258"/>
                    <a:pt x="372142" y="396022"/>
                  </a:cubicBezTo>
                  <a:cubicBezTo>
                    <a:pt x="351328" y="397786"/>
                    <a:pt x="320989" y="433064"/>
                    <a:pt x="293825" y="427772"/>
                  </a:cubicBezTo>
                  <a:cubicBezTo>
                    <a:pt x="266661" y="422480"/>
                    <a:pt x="239851" y="368858"/>
                    <a:pt x="209159" y="364272"/>
                  </a:cubicBezTo>
                  <a:cubicBezTo>
                    <a:pt x="178467" y="359686"/>
                    <a:pt x="143542" y="393553"/>
                    <a:pt x="109675" y="400256"/>
                  </a:cubicBezTo>
                  <a:cubicBezTo>
                    <a:pt x="75808" y="406959"/>
                    <a:pt x="-25438" y="409075"/>
                    <a:pt x="5959" y="404489"/>
                  </a:cubicBezTo>
                  <a:cubicBezTo>
                    <a:pt x="37356" y="399903"/>
                    <a:pt x="228209" y="381206"/>
                    <a:pt x="298059" y="372739"/>
                  </a:cubicBezTo>
                  <a:cubicBezTo>
                    <a:pt x="367909" y="364272"/>
                    <a:pt x="421179" y="374503"/>
                    <a:pt x="425059" y="353689"/>
                  </a:cubicBezTo>
                  <a:cubicBezTo>
                    <a:pt x="428940" y="332875"/>
                    <a:pt x="347448" y="308887"/>
                    <a:pt x="321342" y="247856"/>
                  </a:cubicBezTo>
                  <a:cubicBezTo>
                    <a:pt x="295236" y="186826"/>
                    <a:pt x="275481" y="-7202"/>
                    <a:pt x="283242" y="20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78ADADF1-D6D9-4E57-B841-74B7F12DCC32}"/>
                </a:ext>
              </a:extLst>
            </p:cNvPr>
            <p:cNvSpPr/>
            <p:nvPr/>
          </p:nvSpPr>
          <p:spPr>
            <a:xfrm>
              <a:off x="8280710" y="2715308"/>
              <a:ext cx="135802" cy="270904"/>
            </a:xfrm>
            <a:custGeom>
              <a:avLst/>
              <a:gdLst>
                <a:gd name="connsiteX0" fmla="*/ 1807 w 135802"/>
                <a:gd name="connsiteY0" fmla="*/ 2492 h 270904"/>
                <a:gd name="connsiteX1" fmla="*/ 113990 w 135802"/>
                <a:gd name="connsiteY1" fmla="*/ 231092 h 270904"/>
                <a:gd name="connsiteX2" fmla="*/ 90707 w 135802"/>
                <a:gd name="connsiteY2" fmla="*/ 267075 h 270904"/>
                <a:gd name="connsiteX3" fmla="*/ 135157 w 135802"/>
                <a:gd name="connsiteY3" fmla="*/ 186642 h 270904"/>
                <a:gd name="connsiteX4" fmla="*/ 50490 w 135802"/>
                <a:gd name="connsiteY4" fmla="*/ 112559 h 270904"/>
                <a:gd name="connsiteX5" fmla="*/ 1807 w 135802"/>
                <a:gd name="connsiteY5" fmla="*/ 2492 h 27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02" h="270904">
                  <a:moveTo>
                    <a:pt x="1807" y="2492"/>
                  </a:moveTo>
                  <a:cubicBezTo>
                    <a:pt x="12390" y="22247"/>
                    <a:pt x="99173" y="186995"/>
                    <a:pt x="113990" y="231092"/>
                  </a:cubicBezTo>
                  <a:cubicBezTo>
                    <a:pt x="128807" y="275189"/>
                    <a:pt x="87179" y="274483"/>
                    <a:pt x="90707" y="267075"/>
                  </a:cubicBezTo>
                  <a:cubicBezTo>
                    <a:pt x="94235" y="259667"/>
                    <a:pt x="141860" y="212395"/>
                    <a:pt x="135157" y="186642"/>
                  </a:cubicBezTo>
                  <a:cubicBezTo>
                    <a:pt x="128454" y="160889"/>
                    <a:pt x="71304" y="139017"/>
                    <a:pt x="50490" y="112559"/>
                  </a:cubicBezTo>
                  <a:cubicBezTo>
                    <a:pt x="29676" y="86101"/>
                    <a:pt x="-8776" y="-17263"/>
                    <a:pt x="1807" y="249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AF3FB21C-B75A-4039-A0A4-CF40E77EDA88}"/>
                </a:ext>
              </a:extLst>
            </p:cNvPr>
            <p:cNvSpPr/>
            <p:nvPr/>
          </p:nvSpPr>
          <p:spPr>
            <a:xfrm>
              <a:off x="7524493" y="2838408"/>
              <a:ext cx="624495" cy="129162"/>
            </a:xfrm>
            <a:custGeom>
              <a:avLst/>
              <a:gdLst>
                <a:gd name="connsiteX0" fmla="*/ 257 w 624495"/>
                <a:gd name="connsiteY0" fmla="*/ 129159 h 129162"/>
                <a:gd name="connsiteX1" fmla="*/ 296590 w 624495"/>
                <a:gd name="connsiteY1" fmla="*/ 42 h 129162"/>
                <a:gd name="connsiteX2" fmla="*/ 614090 w 624495"/>
                <a:gd name="connsiteY2" fmla="*/ 114342 h 129162"/>
                <a:gd name="connsiteX3" fmla="*/ 529424 w 624495"/>
                <a:gd name="connsiteY3" fmla="*/ 72009 h 129162"/>
                <a:gd name="connsiteX4" fmla="*/ 347390 w 624495"/>
                <a:gd name="connsiteY4" fmla="*/ 4275 h 129162"/>
                <a:gd name="connsiteX5" fmla="*/ 257 w 624495"/>
                <a:gd name="connsiteY5" fmla="*/ 129159 h 12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495" h="129162">
                  <a:moveTo>
                    <a:pt x="257" y="129159"/>
                  </a:moveTo>
                  <a:cubicBezTo>
                    <a:pt x="-8210" y="128453"/>
                    <a:pt x="194285" y="2511"/>
                    <a:pt x="296590" y="42"/>
                  </a:cubicBezTo>
                  <a:cubicBezTo>
                    <a:pt x="398896" y="-2428"/>
                    <a:pt x="575284" y="102348"/>
                    <a:pt x="614090" y="114342"/>
                  </a:cubicBezTo>
                  <a:cubicBezTo>
                    <a:pt x="652896" y="126336"/>
                    <a:pt x="573874" y="90353"/>
                    <a:pt x="529424" y="72009"/>
                  </a:cubicBezTo>
                  <a:cubicBezTo>
                    <a:pt x="484974" y="53664"/>
                    <a:pt x="430998" y="-6308"/>
                    <a:pt x="347390" y="4275"/>
                  </a:cubicBezTo>
                  <a:cubicBezTo>
                    <a:pt x="263782" y="14858"/>
                    <a:pt x="8724" y="129865"/>
                    <a:pt x="257" y="12915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BAC7A5F5-B6B7-431C-8116-A39F4534BE3A}"/>
                </a:ext>
              </a:extLst>
            </p:cNvPr>
            <p:cNvSpPr/>
            <p:nvPr/>
          </p:nvSpPr>
          <p:spPr>
            <a:xfrm>
              <a:off x="7273995" y="2813559"/>
              <a:ext cx="646605" cy="202693"/>
            </a:xfrm>
            <a:custGeom>
              <a:avLst/>
              <a:gdLst>
                <a:gd name="connsiteX0" fmla="*/ 417972 w 646605"/>
                <a:gd name="connsiteY0" fmla="*/ 187874 h 202693"/>
                <a:gd name="connsiteX1" fmla="*/ 238055 w 646605"/>
                <a:gd name="connsiteY1" fmla="*/ 156124 h 202693"/>
                <a:gd name="connsiteX2" fmla="*/ 988 w 646605"/>
                <a:gd name="connsiteY2" fmla="*/ 202691 h 202693"/>
                <a:gd name="connsiteX3" fmla="*/ 159738 w 646605"/>
                <a:gd name="connsiteY3" fmla="*/ 158241 h 202693"/>
                <a:gd name="connsiteX4" fmla="*/ 314255 w 646605"/>
                <a:gd name="connsiteY4" fmla="*/ 137074 h 202693"/>
                <a:gd name="connsiteX5" fmla="*/ 191488 w 646605"/>
                <a:gd name="connsiteY5" fmla="*/ 109558 h 202693"/>
                <a:gd name="connsiteX6" fmla="*/ 430672 w 646605"/>
                <a:gd name="connsiteY6" fmla="*/ 5841 h 202693"/>
                <a:gd name="connsiteX7" fmla="*/ 646572 w 646605"/>
                <a:gd name="connsiteY7" fmla="*/ 14308 h 202693"/>
                <a:gd name="connsiteX8" fmla="*/ 445488 w 646605"/>
                <a:gd name="connsiteY8" fmla="*/ 24891 h 202693"/>
                <a:gd name="connsiteX9" fmla="*/ 225355 w 646605"/>
                <a:gd name="connsiteY9" fmla="*/ 115908 h 202693"/>
                <a:gd name="connsiteX10" fmla="*/ 417972 w 646605"/>
                <a:gd name="connsiteY10" fmla="*/ 187874 h 20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05" h="202693">
                  <a:moveTo>
                    <a:pt x="417972" y="187874"/>
                  </a:moveTo>
                  <a:cubicBezTo>
                    <a:pt x="420089" y="194577"/>
                    <a:pt x="307552" y="153655"/>
                    <a:pt x="238055" y="156124"/>
                  </a:cubicBezTo>
                  <a:cubicBezTo>
                    <a:pt x="168558" y="158593"/>
                    <a:pt x="14041" y="202338"/>
                    <a:pt x="988" y="202691"/>
                  </a:cubicBezTo>
                  <a:cubicBezTo>
                    <a:pt x="-12065" y="203044"/>
                    <a:pt x="107527" y="169177"/>
                    <a:pt x="159738" y="158241"/>
                  </a:cubicBezTo>
                  <a:cubicBezTo>
                    <a:pt x="211949" y="147305"/>
                    <a:pt x="308963" y="145188"/>
                    <a:pt x="314255" y="137074"/>
                  </a:cubicBezTo>
                  <a:cubicBezTo>
                    <a:pt x="319547" y="128960"/>
                    <a:pt x="172085" y="131430"/>
                    <a:pt x="191488" y="109558"/>
                  </a:cubicBezTo>
                  <a:cubicBezTo>
                    <a:pt x="210891" y="87686"/>
                    <a:pt x="354825" y="21716"/>
                    <a:pt x="430672" y="5841"/>
                  </a:cubicBezTo>
                  <a:cubicBezTo>
                    <a:pt x="506519" y="-10034"/>
                    <a:pt x="644103" y="11133"/>
                    <a:pt x="646572" y="14308"/>
                  </a:cubicBezTo>
                  <a:cubicBezTo>
                    <a:pt x="649041" y="17483"/>
                    <a:pt x="515691" y="7958"/>
                    <a:pt x="445488" y="24891"/>
                  </a:cubicBezTo>
                  <a:cubicBezTo>
                    <a:pt x="375285" y="41824"/>
                    <a:pt x="230999" y="88391"/>
                    <a:pt x="225355" y="115908"/>
                  </a:cubicBezTo>
                  <a:cubicBezTo>
                    <a:pt x="219711" y="143425"/>
                    <a:pt x="415855" y="181171"/>
                    <a:pt x="417972" y="18787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23E88ECD-B42D-4F11-BE29-5F245979AA1A}"/>
                </a:ext>
              </a:extLst>
            </p:cNvPr>
            <p:cNvSpPr/>
            <p:nvPr/>
          </p:nvSpPr>
          <p:spPr>
            <a:xfrm>
              <a:off x="7192356" y="3064709"/>
              <a:ext cx="455169" cy="65934"/>
            </a:xfrm>
            <a:custGeom>
              <a:avLst/>
              <a:gdLst>
                <a:gd name="connsiteX0" fmla="*/ 4311 w 455169"/>
                <a:gd name="connsiteY0" fmla="*/ 65841 h 65934"/>
                <a:gd name="connsiteX1" fmla="*/ 287944 w 455169"/>
                <a:gd name="connsiteY1" fmla="*/ 57374 h 65934"/>
                <a:gd name="connsiteX2" fmla="*/ 455161 w 455169"/>
                <a:gd name="connsiteY2" fmla="*/ 224 h 65934"/>
                <a:gd name="connsiteX3" fmla="*/ 281594 w 455169"/>
                <a:gd name="connsiteY3" fmla="*/ 38324 h 65934"/>
                <a:gd name="connsiteX4" fmla="*/ 129194 w 455169"/>
                <a:gd name="connsiteY4" fmla="*/ 59491 h 65934"/>
                <a:gd name="connsiteX5" fmla="*/ 4311 w 455169"/>
                <a:gd name="connsiteY5" fmla="*/ 65841 h 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169" h="65934">
                  <a:moveTo>
                    <a:pt x="4311" y="65841"/>
                  </a:moveTo>
                  <a:cubicBezTo>
                    <a:pt x="30769" y="65488"/>
                    <a:pt x="212802" y="68310"/>
                    <a:pt x="287944" y="57374"/>
                  </a:cubicBezTo>
                  <a:cubicBezTo>
                    <a:pt x="363086" y="46438"/>
                    <a:pt x="456219" y="3399"/>
                    <a:pt x="455161" y="224"/>
                  </a:cubicBezTo>
                  <a:cubicBezTo>
                    <a:pt x="454103" y="-2951"/>
                    <a:pt x="335922" y="28446"/>
                    <a:pt x="281594" y="38324"/>
                  </a:cubicBezTo>
                  <a:cubicBezTo>
                    <a:pt x="227266" y="48202"/>
                    <a:pt x="178583" y="53141"/>
                    <a:pt x="129194" y="59491"/>
                  </a:cubicBezTo>
                  <a:cubicBezTo>
                    <a:pt x="79805" y="65841"/>
                    <a:pt x="-22147" y="66194"/>
                    <a:pt x="4311" y="6584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6CF3EBA2-FE02-485C-A7BE-567AAD5F46D4}"/>
                </a:ext>
              </a:extLst>
            </p:cNvPr>
            <p:cNvSpPr/>
            <p:nvPr/>
          </p:nvSpPr>
          <p:spPr>
            <a:xfrm>
              <a:off x="7187808" y="3091679"/>
              <a:ext cx="584669" cy="104387"/>
            </a:xfrm>
            <a:custGeom>
              <a:avLst/>
              <a:gdLst>
                <a:gd name="connsiteX0" fmla="*/ 392 w 584669"/>
                <a:gd name="connsiteY0" fmla="*/ 89671 h 104387"/>
                <a:gd name="connsiteX1" fmla="*/ 248042 w 584669"/>
                <a:gd name="connsiteY1" fmla="*/ 89671 h 104387"/>
                <a:gd name="connsiteX2" fmla="*/ 423725 w 584669"/>
                <a:gd name="connsiteY2" fmla="*/ 36754 h 104387"/>
                <a:gd name="connsiteX3" fmla="*/ 485109 w 584669"/>
                <a:gd name="connsiteY3" fmla="*/ 19821 h 104387"/>
                <a:gd name="connsiteX4" fmla="*/ 584592 w 584669"/>
                <a:gd name="connsiteY4" fmla="*/ 72738 h 104387"/>
                <a:gd name="connsiteX5" fmla="*/ 468175 w 584669"/>
                <a:gd name="connsiteY5" fmla="*/ 2888 h 104387"/>
                <a:gd name="connsiteX6" fmla="*/ 408909 w 584669"/>
                <a:gd name="connsiteY6" fmla="*/ 21938 h 104387"/>
                <a:gd name="connsiteX7" fmla="*/ 197242 w 584669"/>
                <a:gd name="connsiteY7" fmla="*/ 100254 h 104387"/>
                <a:gd name="connsiteX8" fmla="*/ 392 w 584669"/>
                <a:gd name="connsiteY8" fmla="*/ 89671 h 1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69" h="104387">
                  <a:moveTo>
                    <a:pt x="392" y="89671"/>
                  </a:moveTo>
                  <a:cubicBezTo>
                    <a:pt x="8859" y="87907"/>
                    <a:pt x="177487" y="98490"/>
                    <a:pt x="248042" y="89671"/>
                  </a:cubicBezTo>
                  <a:cubicBezTo>
                    <a:pt x="318597" y="80852"/>
                    <a:pt x="384214" y="48396"/>
                    <a:pt x="423725" y="36754"/>
                  </a:cubicBezTo>
                  <a:cubicBezTo>
                    <a:pt x="463236" y="25112"/>
                    <a:pt x="458298" y="13824"/>
                    <a:pt x="485109" y="19821"/>
                  </a:cubicBezTo>
                  <a:cubicBezTo>
                    <a:pt x="511920" y="25818"/>
                    <a:pt x="587414" y="75560"/>
                    <a:pt x="584592" y="72738"/>
                  </a:cubicBezTo>
                  <a:cubicBezTo>
                    <a:pt x="581770" y="69916"/>
                    <a:pt x="497456" y="11355"/>
                    <a:pt x="468175" y="2888"/>
                  </a:cubicBezTo>
                  <a:cubicBezTo>
                    <a:pt x="438894" y="-5579"/>
                    <a:pt x="454064" y="5710"/>
                    <a:pt x="408909" y="21938"/>
                  </a:cubicBezTo>
                  <a:cubicBezTo>
                    <a:pt x="363754" y="38166"/>
                    <a:pt x="272031" y="87201"/>
                    <a:pt x="197242" y="100254"/>
                  </a:cubicBezTo>
                  <a:cubicBezTo>
                    <a:pt x="122453" y="113307"/>
                    <a:pt x="-8075" y="91435"/>
                    <a:pt x="392" y="896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8091B6E-4EB0-4471-B841-9F6DD56D89C2}"/>
                </a:ext>
              </a:extLst>
            </p:cNvPr>
            <p:cNvSpPr/>
            <p:nvPr/>
          </p:nvSpPr>
          <p:spPr>
            <a:xfrm>
              <a:off x="7291665" y="3143094"/>
              <a:ext cx="476634" cy="100950"/>
            </a:xfrm>
            <a:custGeom>
              <a:avLst/>
              <a:gdLst>
                <a:gd name="connsiteX0" fmla="*/ 252 w 476634"/>
                <a:gd name="connsiteY0" fmla="*/ 91173 h 100950"/>
                <a:gd name="connsiteX1" fmla="*/ 167468 w 476634"/>
                <a:gd name="connsiteY1" fmla="*/ 97523 h 100950"/>
                <a:gd name="connsiteX2" fmla="*/ 370668 w 476634"/>
                <a:gd name="connsiteY2" fmla="*/ 34023 h 100950"/>
                <a:gd name="connsiteX3" fmla="*/ 474385 w 476634"/>
                <a:gd name="connsiteY3" fmla="*/ 156 h 100950"/>
                <a:gd name="connsiteX4" fmla="*/ 277535 w 476634"/>
                <a:gd name="connsiteY4" fmla="*/ 46723 h 100950"/>
                <a:gd name="connsiteX5" fmla="*/ 133602 w 476634"/>
                <a:gd name="connsiteY5" fmla="*/ 80589 h 100950"/>
                <a:gd name="connsiteX6" fmla="*/ 252 w 476634"/>
                <a:gd name="connsiteY6" fmla="*/ 91173 h 10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634" h="100950">
                  <a:moveTo>
                    <a:pt x="252" y="91173"/>
                  </a:moveTo>
                  <a:cubicBezTo>
                    <a:pt x="5896" y="93995"/>
                    <a:pt x="105732" y="107048"/>
                    <a:pt x="167468" y="97523"/>
                  </a:cubicBezTo>
                  <a:cubicBezTo>
                    <a:pt x="229204" y="87998"/>
                    <a:pt x="370668" y="34023"/>
                    <a:pt x="370668" y="34023"/>
                  </a:cubicBezTo>
                  <a:cubicBezTo>
                    <a:pt x="421821" y="17795"/>
                    <a:pt x="489907" y="-1961"/>
                    <a:pt x="474385" y="156"/>
                  </a:cubicBezTo>
                  <a:cubicBezTo>
                    <a:pt x="458863" y="2273"/>
                    <a:pt x="334332" y="33317"/>
                    <a:pt x="277535" y="46723"/>
                  </a:cubicBezTo>
                  <a:cubicBezTo>
                    <a:pt x="220738" y="60128"/>
                    <a:pt x="182285" y="73886"/>
                    <a:pt x="133602" y="80589"/>
                  </a:cubicBezTo>
                  <a:cubicBezTo>
                    <a:pt x="84919" y="87292"/>
                    <a:pt x="-5392" y="88351"/>
                    <a:pt x="252" y="91173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87BEB9AF-1939-4E79-92CB-398A4FBCCEE1}"/>
                </a:ext>
              </a:extLst>
            </p:cNvPr>
            <p:cNvSpPr/>
            <p:nvPr/>
          </p:nvSpPr>
          <p:spPr>
            <a:xfrm>
              <a:off x="7181848" y="3197768"/>
              <a:ext cx="114699" cy="222782"/>
            </a:xfrm>
            <a:custGeom>
              <a:avLst/>
              <a:gdLst>
                <a:gd name="connsiteX0" fmla="*/ 2 w 114699"/>
                <a:gd name="connsiteY0" fmla="*/ 15332 h 222782"/>
                <a:gd name="connsiteX1" fmla="*/ 52919 w 114699"/>
                <a:gd name="connsiteY1" fmla="*/ 133865 h 222782"/>
                <a:gd name="connsiteX2" fmla="*/ 44452 w 114699"/>
                <a:gd name="connsiteY2" fmla="*/ 222765 h 222782"/>
                <a:gd name="connsiteX3" fmla="*/ 76202 w 114699"/>
                <a:gd name="connsiteY3" fmla="*/ 140215 h 222782"/>
                <a:gd name="connsiteX4" fmla="*/ 114302 w 114699"/>
                <a:gd name="connsiteY4" fmla="*/ 515 h 222782"/>
                <a:gd name="connsiteX5" fmla="*/ 50802 w 114699"/>
                <a:gd name="connsiteY5" fmla="*/ 91532 h 222782"/>
                <a:gd name="connsiteX6" fmla="*/ 2 w 114699"/>
                <a:gd name="connsiteY6" fmla="*/ 15332 h 2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99" h="222782">
                  <a:moveTo>
                    <a:pt x="2" y="15332"/>
                  </a:moveTo>
                  <a:cubicBezTo>
                    <a:pt x="355" y="22387"/>
                    <a:pt x="45511" y="99293"/>
                    <a:pt x="52919" y="133865"/>
                  </a:cubicBezTo>
                  <a:cubicBezTo>
                    <a:pt x="60327" y="168437"/>
                    <a:pt x="40572" y="221707"/>
                    <a:pt x="44452" y="222765"/>
                  </a:cubicBezTo>
                  <a:cubicBezTo>
                    <a:pt x="48333" y="223823"/>
                    <a:pt x="64560" y="177257"/>
                    <a:pt x="76202" y="140215"/>
                  </a:cubicBezTo>
                  <a:cubicBezTo>
                    <a:pt x="87844" y="103173"/>
                    <a:pt x="118535" y="8629"/>
                    <a:pt x="114302" y="515"/>
                  </a:cubicBezTo>
                  <a:cubicBezTo>
                    <a:pt x="110069" y="-7599"/>
                    <a:pt x="69499" y="82713"/>
                    <a:pt x="50802" y="91532"/>
                  </a:cubicBezTo>
                  <a:cubicBezTo>
                    <a:pt x="32105" y="100351"/>
                    <a:pt x="-351" y="8277"/>
                    <a:pt x="2" y="1533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9F803303-EE96-4106-8590-66F5A5F06A6C}"/>
                </a:ext>
              </a:extLst>
            </p:cNvPr>
            <p:cNvSpPr/>
            <p:nvPr/>
          </p:nvSpPr>
          <p:spPr>
            <a:xfrm>
              <a:off x="7649536" y="3011517"/>
              <a:ext cx="286195" cy="527564"/>
            </a:xfrm>
            <a:custGeom>
              <a:avLst/>
              <a:gdLst>
                <a:gd name="connsiteX0" fmla="*/ 97 w 286195"/>
                <a:gd name="connsiteY0" fmla="*/ 500 h 527564"/>
                <a:gd name="connsiteX1" fmla="*/ 226581 w 286195"/>
                <a:gd name="connsiteY1" fmla="*/ 70350 h 527564"/>
                <a:gd name="connsiteX2" fmla="*/ 264681 w 286195"/>
                <a:gd name="connsiteY2" fmla="*/ 224866 h 527564"/>
                <a:gd name="connsiteX3" fmla="*/ 283731 w 286195"/>
                <a:gd name="connsiteY3" fmla="*/ 366683 h 527564"/>
                <a:gd name="connsiteX4" fmla="*/ 209647 w 286195"/>
                <a:gd name="connsiteY4" fmla="*/ 400550 h 527564"/>
                <a:gd name="connsiteX5" fmla="*/ 169431 w 286195"/>
                <a:gd name="connsiteY5" fmla="*/ 457700 h 527564"/>
                <a:gd name="connsiteX6" fmla="*/ 156731 w 286195"/>
                <a:gd name="connsiteY6" fmla="*/ 527550 h 527564"/>
                <a:gd name="connsiteX7" fmla="*/ 29731 w 286195"/>
                <a:gd name="connsiteY7" fmla="*/ 464050 h 527564"/>
                <a:gd name="connsiteX8" fmla="*/ 146147 w 286195"/>
                <a:gd name="connsiteY8" fmla="*/ 483100 h 527564"/>
                <a:gd name="connsiteX9" fmla="*/ 173664 w 286195"/>
                <a:gd name="connsiteY9" fmla="*/ 400550 h 527564"/>
                <a:gd name="connsiteX10" fmla="*/ 273147 w 286195"/>
                <a:gd name="connsiteY10" fmla="*/ 315883 h 527564"/>
                <a:gd name="connsiteX11" fmla="*/ 199064 w 286195"/>
                <a:gd name="connsiteY11" fmla="*/ 55533 h 527564"/>
                <a:gd name="connsiteX12" fmla="*/ 97 w 286195"/>
                <a:gd name="connsiteY12" fmla="*/ 500 h 5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95" h="527564">
                  <a:moveTo>
                    <a:pt x="97" y="500"/>
                  </a:moveTo>
                  <a:cubicBezTo>
                    <a:pt x="4683" y="2969"/>
                    <a:pt x="182484" y="32956"/>
                    <a:pt x="226581" y="70350"/>
                  </a:cubicBezTo>
                  <a:cubicBezTo>
                    <a:pt x="270678" y="107744"/>
                    <a:pt x="255156" y="175477"/>
                    <a:pt x="264681" y="224866"/>
                  </a:cubicBezTo>
                  <a:cubicBezTo>
                    <a:pt x="274206" y="274255"/>
                    <a:pt x="292903" y="337402"/>
                    <a:pt x="283731" y="366683"/>
                  </a:cubicBezTo>
                  <a:cubicBezTo>
                    <a:pt x="274559" y="395964"/>
                    <a:pt x="228697" y="385381"/>
                    <a:pt x="209647" y="400550"/>
                  </a:cubicBezTo>
                  <a:cubicBezTo>
                    <a:pt x="190597" y="415720"/>
                    <a:pt x="178250" y="436533"/>
                    <a:pt x="169431" y="457700"/>
                  </a:cubicBezTo>
                  <a:cubicBezTo>
                    <a:pt x="160612" y="478867"/>
                    <a:pt x="180014" y="526492"/>
                    <a:pt x="156731" y="527550"/>
                  </a:cubicBezTo>
                  <a:cubicBezTo>
                    <a:pt x="133448" y="528608"/>
                    <a:pt x="31495" y="471458"/>
                    <a:pt x="29731" y="464050"/>
                  </a:cubicBezTo>
                  <a:cubicBezTo>
                    <a:pt x="27967" y="456642"/>
                    <a:pt x="122158" y="493683"/>
                    <a:pt x="146147" y="483100"/>
                  </a:cubicBezTo>
                  <a:cubicBezTo>
                    <a:pt x="170136" y="472517"/>
                    <a:pt x="152497" y="428420"/>
                    <a:pt x="173664" y="400550"/>
                  </a:cubicBezTo>
                  <a:cubicBezTo>
                    <a:pt x="194831" y="372680"/>
                    <a:pt x="268914" y="373386"/>
                    <a:pt x="273147" y="315883"/>
                  </a:cubicBezTo>
                  <a:cubicBezTo>
                    <a:pt x="277380" y="258380"/>
                    <a:pt x="243867" y="108097"/>
                    <a:pt x="199064" y="55533"/>
                  </a:cubicBezTo>
                  <a:cubicBezTo>
                    <a:pt x="154261" y="2969"/>
                    <a:pt x="-4489" y="-1969"/>
                    <a:pt x="97" y="50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4E5971BA-8EB2-4F1D-8482-A5DE54B3C673}"/>
                </a:ext>
              </a:extLst>
            </p:cNvPr>
            <p:cNvSpPr/>
            <p:nvPr/>
          </p:nvSpPr>
          <p:spPr>
            <a:xfrm>
              <a:off x="7886362" y="2938384"/>
              <a:ext cx="416334" cy="154138"/>
            </a:xfrm>
            <a:custGeom>
              <a:avLst/>
              <a:gdLst>
                <a:gd name="connsiteX0" fmla="*/ 338 w 416334"/>
                <a:gd name="connsiteY0" fmla="*/ 154066 h 154138"/>
                <a:gd name="connsiteX1" fmla="*/ 34205 w 416334"/>
                <a:gd name="connsiteY1" fmla="*/ 111733 h 154138"/>
                <a:gd name="connsiteX2" fmla="*/ 104055 w 416334"/>
                <a:gd name="connsiteY2" fmla="*/ 82099 h 154138"/>
                <a:gd name="connsiteX3" fmla="*/ 220471 w 416334"/>
                <a:gd name="connsiteY3" fmla="*/ 41883 h 154138"/>
                <a:gd name="connsiteX4" fmla="*/ 283971 w 416334"/>
                <a:gd name="connsiteY4" fmla="*/ 1666 h 154138"/>
                <a:gd name="connsiteX5" fmla="*/ 408855 w 416334"/>
                <a:gd name="connsiteY5" fmla="*/ 101149 h 154138"/>
                <a:gd name="connsiteX6" fmla="*/ 391921 w 416334"/>
                <a:gd name="connsiteY6" fmla="*/ 151949 h 154138"/>
                <a:gd name="connsiteX7" fmla="*/ 307255 w 416334"/>
                <a:gd name="connsiteY7" fmla="*/ 31299 h 154138"/>
                <a:gd name="connsiteX8" fmla="*/ 267038 w 416334"/>
                <a:gd name="connsiteY8" fmla="*/ 37649 h 154138"/>
                <a:gd name="connsiteX9" fmla="*/ 53255 w 416334"/>
                <a:gd name="connsiteY9" fmla="*/ 111733 h 154138"/>
                <a:gd name="connsiteX10" fmla="*/ 338 w 416334"/>
                <a:gd name="connsiteY10" fmla="*/ 154066 h 1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334" h="154138">
                  <a:moveTo>
                    <a:pt x="338" y="154066"/>
                  </a:moveTo>
                  <a:cubicBezTo>
                    <a:pt x="-2837" y="154066"/>
                    <a:pt x="16919" y="123728"/>
                    <a:pt x="34205" y="111733"/>
                  </a:cubicBezTo>
                  <a:cubicBezTo>
                    <a:pt x="51491" y="99738"/>
                    <a:pt x="73011" y="93741"/>
                    <a:pt x="104055" y="82099"/>
                  </a:cubicBezTo>
                  <a:cubicBezTo>
                    <a:pt x="135099" y="70457"/>
                    <a:pt x="190485" y="55288"/>
                    <a:pt x="220471" y="41883"/>
                  </a:cubicBezTo>
                  <a:cubicBezTo>
                    <a:pt x="250457" y="28478"/>
                    <a:pt x="252574" y="-8212"/>
                    <a:pt x="283971" y="1666"/>
                  </a:cubicBezTo>
                  <a:cubicBezTo>
                    <a:pt x="315368" y="11544"/>
                    <a:pt x="390863" y="76102"/>
                    <a:pt x="408855" y="101149"/>
                  </a:cubicBezTo>
                  <a:cubicBezTo>
                    <a:pt x="426847" y="126196"/>
                    <a:pt x="408854" y="163591"/>
                    <a:pt x="391921" y="151949"/>
                  </a:cubicBezTo>
                  <a:cubicBezTo>
                    <a:pt x="374988" y="140307"/>
                    <a:pt x="328069" y="50349"/>
                    <a:pt x="307255" y="31299"/>
                  </a:cubicBezTo>
                  <a:cubicBezTo>
                    <a:pt x="286441" y="12249"/>
                    <a:pt x="309371" y="24243"/>
                    <a:pt x="267038" y="37649"/>
                  </a:cubicBezTo>
                  <a:cubicBezTo>
                    <a:pt x="224705" y="51055"/>
                    <a:pt x="97705" y="93741"/>
                    <a:pt x="53255" y="111733"/>
                  </a:cubicBezTo>
                  <a:cubicBezTo>
                    <a:pt x="8805" y="129725"/>
                    <a:pt x="3513" y="154066"/>
                    <a:pt x="338" y="15406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6AB419B9-34C0-4D5E-9C71-DFAFE0B42446}"/>
                </a:ext>
              </a:extLst>
            </p:cNvPr>
            <p:cNvSpPr/>
            <p:nvPr/>
          </p:nvSpPr>
          <p:spPr>
            <a:xfrm>
              <a:off x="8276167" y="3099799"/>
              <a:ext cx="601538" cy="269950"/>
            </a:xfrm>
            <a:custGeom>
              <a:avLst/>
              <a:gdLst>
                <a:gd name="connsiteX0" fmla="*/ 601133 w 601538"/>
                <a:gd name="connsiteY0" fmla="*/ 269934 h 269950"/>
                <a:gd name="connsiteX1" fmla="*/ 444500 w 601538"/>
                <a:gd name="connsiteY1" fmla="*/ 30751 h 269950"/>
                <a:gd name="connsiteX2" fmla="*/ 306916 w 601538"/>
                <a:gd name="connsiteY2" fmla="*/ 15934 h 269950"/>
                <a:gd name="connsiteX3" fmla="*/ 165100 w 601538"/>
                <a:gd name="connsiteY3" fmla="*/ 13818 h 269950"/>
                <a:gd name="connsiteX4" fmla="*/ 0 w 601538"/>
                <a:gd name="connsiteY4" fmla="*/ 121768 h 269950"/>
                <a:gd name="connsiteX5" fmla="*/ 165100 w 601538"/>
                <a:gd name="connsiteY5" fmla="*/ 28634 h 269950"/>
                <a:gd name="connsiteX6" fmla="*/ 395816 w 601538"/>
                <a:gd name="connsiteY6" fmla="*/ 18051 h 269950"/>
                <a:gd name="connsiteX7" fmla="*/ 601133 w 601538"/>
                <a:gd name="connsiteY7" fmla="*/ 269934 h 2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538" h="269950">
                  <a:moveTo>
                    <a:pt x="601133" y="269934"/>
                  </a:moveTo>
                  <a:cubicBezTo>
                    <a:pt x="609247" y="272051"/>
                    <a:pt x="493536" y="73084"/>
                    <a:pt x="444500" y="30751"/>
                  </a:cubicBezTo>
                  <a:cubicBezTo>
                    <a:pt x="395464" y="-11582"/>
                    <a:pt x="353483" y="18756"/>
                    <a:pt x="306916" y="15934"/>
                  </a:cubicBezTo>
                  <a:cubicBezTo>
                    <a:pt x="260349" y="13112"/>
                    <a:pt x="216253" y="-3821"/>
                    <a:pt x="165100" y="13818"/>
                  </a:cubicBezTo>
                  <a:cubicBezTo>
                    <a:pt x="113947" y="31457"/>
                    <a:pt x="0" y="119299"/>
                    <a:pt x="0" y="121768"/>
                  </a:cubicBezTo>
                  <a:cubicBezTo>
                    <a:pt x="0" y="124237"/>
                    <a:pt x="99131" y="45920"/>
                    <a:pt x="165100" y="28634"/>
                  </a:cubicBezTo>
                  <a:cubicBezTo>
                    <a:pt x="231069" y="11348"/>
                    <a:pt x="325260" y="-20049"/>
                    <a:pt x="395816" y="18051"/>
                  </a:cubicBezTo>
                  <a:cubicBezTo>
                    <a:pt x="466371" y="56151"/>
                    <a:pt x="593019" y="267817"/>
                    <a:pt x="601133" y="26993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AE1D390C-C46C-4A5E-869B-9050BD263CD1}"/>
                </a:ext>
              </a:extLst>
            </p:cNvPr>
            <p:cNvSpPr/>
            <p:nvPr/>
          </p:nvSpPr>
          <p:spPr>
            <a:xfrm>
              <a:off x="8359328" y="3218896"/>
              <a:ext cx="401557" cy="209098"/>
            </a:xfrm>
            <a:custGeom>
              <a:avLst/>
              <a:gdLst>
                <a:gd name="connsiteX0" fmla="*/ 9972 w 401557"/>
                <a:gd name="connsiteY0" fmla="*/ 40771 h 209098"/>
                <a:gd name="connsiteX1" fmla="*/ 71355 w 401557"/>
                <a:gd name="connsiteY1" fmla="*/ 40771 h 209098"/>
                <a:gd name="connsiteX2" fmla="*/ 242805 w 401557"/>
                <a:gd name="connsiteY2" fmla="*/ 30187 h 209098"/>
                <a:gd name="connsiteX3" fmla="*/ 338055 w 401557"/>
                <a:gd name="connsiteY3" fmla="*/ 133904 h 209098"/>
                <a:gd name="connsiteX4" fmla="*/ 401555 w 401557"/>
                <a:gd name="connsiteY4" fmla="*/ 207987 h 209098"/>
                <a:gd name="connsiteX5" fmla="*/ 335939 w 401557"/>
                <a:gd name="connsiteY5" fmla="*/ 76754 h 209098"/>
                <a:gd name="connsiteX6" fmla="*/ 268205 w 401557"/>
                <a:gd name="connsiteY6" fmla="*/ 554 h 209098"/>
                <a:gd name="connsiteX7" fmla="*/ 9972 w 401557"/>
                <a:gd name="connsiteY7" fmla="*/ 40771 h 2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557" h="209098">
                  <a:moveTo>
                    <a:pt x="9972" y="40771"/>
                  </a:moveTo>
                  <a:cubicBezTo>
                    <a:pt x="-22836" y="47474"/>
                    <a:pt x="32550" y="42535"/>
                    <a:pt x="71355" y="40771"/>
                  </a:cubicBezTo>
                  <a:cubicBezTo>
                    <a:pt x="110160" y="39007"/>
                    <a:pt x="198355" y="14665"/>
                    <a:pt x="242805" y="30187"/>
                  </a:cubicBezTo>
                  <a:cubicBezTo>
                    <a:pt x="287255" y="45709"/>
                    <a:pt x="311597" y="104271"/>
                    <a:pt x="338055" y="133904"/>
                  </a:cubicBezTo>
                  <a:cubicBezTo>
                    <a:pt x="364513" y="163537"/>
                    <a:pt x="401908" y="217512"/>
                    <a:pt x="401555" y="207987"/>
                  </a:cubicBezTo>
                  <a:cubicBezTo>
                    <a:pt x="401202" y="198462"/>
                    <a:pt x="358164" y="111326"/>
                    <a:pt x="335939" y="76754"/>
                  </a:cubicBezTo>
                  <a:cubicBezTo>
                    <a:pt x="313714" y="42182"/>
                    <a:pt x="316183" y="6198"/>
                    <a:pt x="268205" y="554"/>
                  </a:cubicBezTo>
                  <a:cubicBezTo>
                    <a:pt x="220227" y="-5091"/>
                    <a:pt x="42780" y="34068"/>
                    <a:pt x="9972" y="4077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DBB17A36-2202-40E0-895F-CF58107BD762}"/>
                </a:ext>
              </a:extLst>
            </p:cNvPr>
            <p:cNvSpPr/>
            <p:nvPr/>
          </p:nvSpPr>
          <p:spPr>
            <a:xfrm>
              <a:off x="8337856" y="3227400"/>
              <a:ext cx="429500" cy="219147"/>
            </a:xfrm>
            <a:custGeom>
              <a:avLst/>
              <a:gdLst>
                <a:gd name="connsiteX0" fmla="*/ 1811 w 429500"/>
                <a:gd name="connsiteY0" fmla="*/ 517 h 219147"/>
                <a:gd name="connsiteX1" fmla="*/ 312961 w 429500"/>
                <a:gd name="connsiteY1" fmla="*/ 125400 h 219147"/>
                <a:gd name="connsiteX2" fmla="*/ 429377 w 429500"/>
                <a:gd name="connsiteY2" fmla="*/ 218533 h 219147"/>
                <a:gd name="connsiteX3" fmla="*/ 332011 w 429500"/>
                <a:gd name="connsiteY3" fmla="*/ 165617 h 219147"/>
                <a:gd name="connsiteX4" fmla="*/ 177494 w 429500"/>
                <a:gd name="connsiteY4" fmla="*/ 161383 h 219147"/>
                <a:gd name="connsiteX5" fmla="*/ 183844 w 429500"/>
                <a:gd name="connsiteY5" fmla="*/ 83067 h 219147"/>
                <a:gd name="connsiteX6" fmla="*/ 1811 w 429500"/>
                <a:gd name="connsiteY6" fmla="*/ 517 h 2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00" h="219147">
                  <a:moveTo>
                    <a:pt x="1811" y="517"/>
                  </a:moveTo>
                  <a:cubicBezTo>
                    <a:pt x="23331" y="7573"/>
                    <a:pt x="241700" y="89064"/>
                    <a:pt x="312961" y="125400"/>
                  </a:cubicBezTo>
                  <a:cubicBezTo>
                    <a:pt x="384222" y="161736"/>
                    <a:pt x="426202" y="211830"/>
                    <a:pt x="429377" y="218533"/>
                  </a:cubicBezTo>
                  <a:cubicBezTo>
                    <a:pt x="432552" y="225236"/>
                    <a:pt x="373992" y="175142"/>
                    <a:pt x="332011" y="165617"/>
                  </a:cubicBezTo>
                  <a:cubicBezTo>
                    <a:pt x="290030" y="156092"/>
                    <a:pt x="202188" y="175141"/>
                    <a:pt x="177494" y="161383"/>
                  </a:cubicBezTo>
                  <a:cubicBezTo>
                    <a:pt x="152800" y="147625"/>
                    <a:pt x="210655" y="105645"/>
                    <a:pt x="183844" y="83067"/>
                  </a:cubicBezTo>
                  <a:cubicBezTo>
                    <a:pt x="157033" y="60489"/>
                    <a:pt x="-19709" y="-6539"/>
                    <a:pt x="1811" y="51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530274C9-0021-4110-BD62-F500BCF57B67}"/>
                </a:ext>
              </a:extLst>
            </p:cNvPr>
            <p:cNvSpPr/>
            <p:nvPr/>
          </p:nvSpPr>
          <p:spPr>
            <a:xfrm>
              <a:off x="8042772" y="3112655"/>
              <a:ext cx="428162" cy="320651"/>
            </a:xfrm>
            <a:custGeom>
              <a:avLst/>
              <a:gdLst>
                <a:gd name="connsiteX0" fmla="*/ 428128 w 428162"/>
                <a:gd name="connsiteY0" fmla="*/ 962 h 320651"/>
                <a:gd name="connsiteX1" fmla="*/ 83111 w 428162"/>
                <a:gd name="connsiteY1" fmla="*/ 32712 h 320651"/>
                <a:gd name="connsiteX2" fmla="*/ 40778 w 428162"/>
                <a:gd name="connsiteY2" fmla="*/ 147012 h 320651"/>
                <a:gd name="connsiteX3" fmla="*/ 6911 w 428162"/>
                <a:gd name="connsiteY3" fmla="*/ 180878 h 320651"/>
                <a:gd name="connsiteX4" fmla="*/ 184711 w 428162"/>
                <a:gd name="connsiteY4" fmla="*/ 293062 h 320651"/>
                <a:gd name="connsiteX5" fmla="*/ 201645 w 428162"/>
                <a:gd name="connsiteY5" fmla="*/ 316345 h 320651"/>
                <a:gd name="connsiteX6" fmla="*/ 80995 w 428162"/>
                <a:gd name="connsiteY6" fmla="*/ 225328 h 320651"/>
                <a:gd name="connsiteX7" fmla="*/ 57711 w 428162"/>
                <a:gd name="connsiteY7" fmla="*/ 155478 h 320651"/>
                <a:gd name="connsiteX8" fmla="*/ 104278 w 428162"/>
                <a:gd name="connsiteY8" fmla="*/ 60228 h 320651"/>
                <a:gd name="connsiteX9" fmla="*/ 428128 w 428162"/>
                <a:gd name="connsiteY9" fmla="*/ 962 h 3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162" h="320651">
                  <a:moveTo>
                    <a:pt x="428128" y="962"/>
                  </a:moveTo>
                  <a:cubicBezTo>
                    <a:pt x="424600" y="-3624"/>
                    <a:pt x="147669" y="8370"/>
                    <a:pt x="83111" y="32712"/>
                  </a:cubicBezTo>
                  <a:cubicBezTo>
                    <a:pt x="18553" y="57054"/>
                    <a:pt x="53478" y="122318"/>
                    <a:pt x="40778" y="147012"/>
                  </a:cubicBezTo>
                  <a:cubicBezTo>
                    <a:pt x="28078" y="171706"/>
                    <a:pt x="-17078" y="156536"/>
                    <a:pt x="6911" y="180878"/>
                  </a:cubicBezTo>
                  <a:cubicBezTo>
                    <a:pt x="30900" y="205220"/>
                    <a:pt x="152255" y="270484"/>
                    <a:pt x="184711" y="293062"/>
                  </a:cubicBezTo>
                  <a:cubicBezTo>
                    <a:pt x="217167" y="315640"/>
                    <a:pt x="218931" y="327634"/>
                    <a:pt x="201645" y="316345"/>
                  </a:cubicBezTo>
                  <a:cubicBezTo>
                    <a:pt x="184359" y="305056"/>
                    <a:pt x="104984" y="252139"/>
                    <a:pt x="80995" y="225328"/>
                  </a:cubicBezTo>
                  <a:cubicBezTo>
                    <a:pt x="57006" y="198517"/>
                    <a:pt x="53831" y="182995"/>
                    <a:pt x="57711" y="155478"/>
                  </a:cubicBezTo>
                  <a:cubicBezTo>
                    <a:pt x="61591" y="127961"/>
                    <a:pt x="41836" y="89156"/>
                    <a:pt x="104278" y="60228"/>
                  </a:cubicBezTo>
                  <a:cubicBezTo>
                    <a:pt x="166720" y="31300"/>
                    <a:pt x="431656" y="5548"/>
                    <a:pt x="428128" y="96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B3969A53-9924-491E-9FEA-0A73CF2AD3D7}"/>
                </a:ext>
              </a:extLst>
            </p:cNvPr>
            <p:cNvSpPr/>
            <p:nvPr/>
          </p:nvSpPr>
          <p:spPr>
            <a:xfrm>
              <a:off x="8139113" y="3465194"/>
              <a:ext cx="251089" cy="192414"/>
            </a:xfrm>
            <a:custGeom>
              <a:avLst/>
              <a:gdLst>
                <a:gd name="connsiteX0" fmla="*/ 0 w 251089"/>
                <a:gd name="connsiteY0" fmla="*/ 319 h 192414"/>
                <a:gd name="connsiteX1" fmla="*/ 207962 w 251089"/>
                <a:gd name="connsiteY1" fmla="*/ 44769 h 192414"/>
                <a:gd name="connsiteX2" fmla="*/ 231775 w 251089"/>
                <a:gd name="connsiteY2" fmla="*/ 113031 h 192414"/>
                <a:gd name="connsiteX3" fmla="*/ 250825 w 251089"/>
                <a:gd name="connsiteY3" fmla="*/ 192406 h 192414"/>
                <a:gd name="connsiteX4" fmla="*/ 217487 w 251089"/>
                <a:gd name="connsiteY4" fmla="*/ 108269 h 192414"/>
                <a:gd name="connsiteX5" fmla="*/ 206375 w 251089"/>
                <a:gd name="connsiteY5" fmla="*/ 66994 h 192414"/>
                <a:gd name="connsiteX6" fmla="*/ 0 w 251089"/>
                <a:gd name="connsiteY6" fmla="*/ 319 h 1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89" h="192414">
                  <a:moveTo>
                    <a:pt x="0" y="319"/>
                  </a:moveTo>
                  <a:cubicBezTo>
                    <a:pt x="264" y="-3385"/>
                    <a:pt x="169333" y="25984"/>
                    <a:pt x="207962" y="44769"/>
                  </a:cubicBezTo>
                  <a:cubicBezTo>
                    <a:pt x="246591" y="63554"/>
                    <a:pt x="224631" y="88425"/>
                    <a:pt x="231775" y="113031"/>
                  </a:cubicBezTo>
                  <a:cubicBezTo>
                    <a:pt x="238919" y="137637"/>
                    <a:pt x="253206" y="193200"/>
                    <a:pt x="250825" y="192406"/>
                  </a:cubicBezTo>
                  <a:cubicBezTo>
                    <a:pt x="248444" y="191612"/>
                    <a:pt x="224895" y="129171"/>
                    <a:pt x="217487" y="108269"/>
                  </a:cubicBezTo>
                  <a:cubicBezTo>
                    <a:pt x="210079" y="87367"/>
                    <a:pt x="236537" y="84192"/>
                    <a:pt x="206375" y="66994"/>
                  </a:cubicBezTo>
                  <a:cubicBezTo>
                    <a:pt x="176213" y="49796"/>
                    <a:pt x="-264" y="4023"/>
                    <a:pt x="0" y="319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8B9446D6-C559-47D7-9A16-54339BDF7EE7}"/>
                </a:ext>
              </a:extLst>
            </p:cNvPr>
            <p:cNvSpPr/>
            <p:nvPr/>
          </p:nvSpPr>
          <p:spPr>
            <a:xfrm>
              <a:off x="8082252" y="3505175"/>
              <a:ext cx="192674" cy="216663"/>
            </a:xfrm>
            <a:custGeom>
              <a:avLst/>
              <a:gdLst>
                <a:gd name="connsiteX0" fmla="*/ 128298 w 192674"/>
                <a:gd name="connsiteY0" fmla="*/ 25 h 216663"/>
                <a:gd name="connsiteX1" fmla="*/ 180686 w 192674"/>
                <a:gd name="connsiteY1" fmla="*/ 141313 h 216663"/>
                <a:gd name="connsiteX2" fmla="*/ 142586 w 192674"/>
                <a:gd name="connsiteY2" fmla="*/ 166713 h 216663"/>
                <a:gd name="connsiteX3" fmla="*/ 1298 w 192674"/>
                <a:gd name="connsiteY3" fmla="*/ 212750 h 216663"/>
                <a:gd name="connsiteX4" fmla="*/ 79086 w 192674"/>
                <a:gd name="connsiteY4" fmla="*/ 204813 h 216663"/>
                <a:gd name="connsiteX5" fmla="*/ 191798 w 192674"/>
                <a:gd name="connsiteY5" fmla="*/ 130200 h 216663"/>
                <a:gd name="connsiteX6" fmla="*/ 128298 w 192674"/>
                <a:gd name="connsiteY6" fmla="*/ 25 h 21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674" h="216663">
                  <a:moveTo>
                    <a:pt x="128298" y="25"/>
                  </a:moveTo>
                  <a:cubicBezTo>
                    <a:pt x="126446" y="1877"/>
                    <a:pt x="178305" y="113532"/>
                    <a:pt x="180686" y="141313"/>
                  </a:cubicBezTo>
                  <a:cubicBezTo>
                    <a:pt x="183067" y="169094"/>
                    <a:pt x="172484" y="154807"/>
                    <a:pt x="142586" y="166713"/>
                  </a:cubicBezTo>
                  <a:cubicBezTo>
                    <a:pt x="112688" y="178619"/>
                    <a:pt x="11881" y="206400"/>
                    <a:pt x="1298" y="212750"/>
                  </a:cubicBezTo>
                  <a:cubicBezTo>
                    <a:pt x="-9285" y="219100"/>
                    <a:pt x="47336" y="218571"/>
                    <a:pt x="79086" y="204813"/>
                  </a:cubicBezTo>
                  <a:cubicBezTo>
                    <a:pt x="110836" y="191055"/>
                    <a:pt x="182273" y="161686"/>
                    <a:pt x="191798" y="130200"/>
                  </a:cubicBezTo>
                  <a:cubicBezTo>
                    <a:pt x="201323" y="98715"/>
                    <a:pt x="130150" y="-1827"/>
                    <a:pt x="128298" y="2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50825CA1-E75C-45AF-B24F-62A42C408E28}"/>
                </a:ext>
              </a:extLst>
            </p:cNvPr>
            <p:cNvSpPr/>
            <p:nvPr/>
          </p:nvSpPr>
          <p:spPr>
            <a:xfrm>
              <a:off x="8103758" y="3476374"/>
              <a:ext cx="35624" cy="201866"/>
            </a:xfrm>
            <a:custGeom>
              <a:avLst/>
              <a:gdLst>
                <a:gd name="connsiteX0" fmla="*/ 35355 w 35624"/>
                <a:gd name="connsiteY0" fmla="*/ 251 h 201866"/>
                <a:gd name="connsiteX1" fmla="*/ 17892 w 35624"/>
                <a:gd name="connsiteY1" fmla="*/ 116139 h 201866"/>
                <a:gd name="connsiteX2" fmla="*/ 430 w 35624"/>
                <a:gd name="connsiteY2" fmla="*/ 149476 h 201866"/>
                <a:gd name="connsiteX3" fmla="*/ 5192 w 35624"/>
                <a:gd name="connsiteY3" fmla="*/ 201864 h 201866"/>
                <a:gd name="connsiteX4" fmla="*/ 3605 w 35624"/>
                <a:gd name="connsiteY4" fmla="*/ 151064 h 201866"/>
                <a:gd name="connsiteX5" fmla="*/ 35355 w 35624"/>
                <a:gd name="connsiteY5" fmla="*/ 251 h 20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" h="201866">
                  <a:moveTo>
                    <a:pt x="35355" y="251"/>
                  </a:moveTo>
                  <a:cubicBezTo>
                    <a:pt x="37736" y="-5570"/>
                    <a:pt x="23713" y="91268"/>
                    <a:pt x="17892" y="116139"/>
                  </a:cubicBezTo>
                  <a:cubicBezTo>
                    <a:pt x="12071" y="141010"/>
                    <a:pt x="2547" y="135189"/>
                    <a:pt x="430" y="149476"/>
                  </a:cubicBezTo>
                  <a:cubicBezTo>
                    <a:pt x="-1687" y="163764"/>
                    <a:pt x="4663" y="201599"/>
                    <a:pt x="5192" y="201864"/>
                  </a:cubicBezTo>
                  <a:cubicBezTo>
                    <a:pt x="5721" y="202129"/>
                    <a:pt x="-4333" y="183079"/>
                    <a:pt x="3605" y="151064"/>
                  </a:cubicBezTo>
                  <a:cubicBezTo>
                    <a:pt x="11543" y="119049"/>
                    <a:pt x="32974" y="6072"/>
                    <a:pt x="35355" y="25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1C15879B-FB3C-494D-8A48-FCED437F22A1}"/>
                </a:ext>
              </a:extLst>
            </p:cNvPr>
            <p:cNvSpPr/>
            <p:nvPr/>
          </p:nvSpPr>
          <p:spPr>
            <a:xfrm>
              <a:off x="8278430" y="3638198"/>
              <a:ext cx="299239" cy="73377"/>
            </a:xfrm>
            <a:custGeom>
              <a:avLst/>
              <a:gdLst>
                <a:gd name="connsiteX0" fmla="*/ 383 w 299239"/>
                <a:gd name="connsiteY0" fmla="*/ 73377 h 73377"/>
                <a:gd name="connsiteX1" fmla="*/ 130558 w 299239"/>
                <a:gd name="connsiteY1" fmla="*/ 5115 h 73377"/>
                <a:gd name="connsiteX2" fmla="*/ 298833 w 299239"/>
                <a:gd name="connsiteY2" fmla="*/ 5115 h 73377"/>
                <a:gd name="connsiteX3" fmla="*/ 171833 w 299239"/>
                <a:gd name="connsiteY3" fmla="*/ 6702 h 73377"/>
                <a:gd name="connsiteX4" fmla="*/ 383 w 299239"/>
                <a:gd name="connsiteY4" fmla="*/ 73377 h 7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39" h="73377">
                  <a:moveTo>
                    <a:pt x="383" y="73377"/>
                  </a:moveTo>
                  <a:cubicBezTo>
                    <a:pt x="-6496" y="73113"/>
                    <a:pt x="80816" y="16492"/>
                    <a:pt x="130558" y="5115"/>
                  </a:cubicBezTo>
                  <a:cubicBezTo>
                    <a:pt x="180300" y="-6262"/>
                    <a:pt x="291954" y="4851"/>
                    <a:pt x="298833" y="5115"/>
                  </a:cubicBezTo>
                  <a:cubicBezTo>
                    <a:pt x="305712" y="5379"/>
                    <a:pt x="223691" y="-4410"/>
                    <a:pt x="171833" y="6702"/>
                  </a:cubicBezTo>
                  <a:cubicBezTo>
                    <a:pt x="119975" y="17814"/>
                    <a:pt x="7262" y="73641"/>
                    <a:pt x="383" y="733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9D5A2DDC-F0EE-453D-B3B8-F2E39FDC963B}"/>
                </a:ext>
              </a:extLst>
            </p:cNvPr>
            <p:cNvSpPr/>
            <p:nvPr/>
          </p:nvSpPr>
          <p:spPr>
            <a:xfrm>
              <a:off x="8019380" y="3667095"/>
              <a:ext cx="110217" cy="243280"/>
            </a:xfrm>
            <a:custGeom>
              <a:avLst/>
              <a:gdLst>
                <a:gd name="connsiteX0" fmla="*/ 110208 w 110217"/>
                <a:gd name="connsiteY0" fmla="*/ 30 h 243280"/>
                <a:gd name="connsiteX1" fmla="*/ 5433 w 110217"/>
                <a:gd name="connsiteY1" fmla="*/ 142905 h 243280"/>
                <a:gd name="connsiteX2" fmla="*/ 22895 w 110217"/>
                <a:gd name="connsiteY2" fmla="*/ 211168 h 243280"/>
                <a:gd name="connsiteX3" fmla="*/ 91158 w 110217"/>
                <a:gd name="connsiteY3" fmla="*/ 242918 h 243280"/>
                <a:gd name="connsiteX4" fmla="*/ 11783 w 110217"/>
                <a:gd name="connsiteY4" fmla="*/ 192118 h 243280"/>
                <a:gd name="connsiteX5" fmla="*/ 11783 w 110217"/>
                <a:gd name="connsiteY5" fmla="*/ 155605 h 243280"/>
                <a:gd name="connsiteX6" fmla="*/ 110208 w 110217"/>
                <a:gd name="connsiteY6" fmla="*/ 30 h 2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17" h="243280">
                  <a:moveTo>
                    <a:pt x="110208" y="30"/>
                  </a:moveTo>
                  <a:cubicBezTo>
                    <a:pt x="109150" y="-2087"/>
                    <a:pt x="19985" y="107715"/>
                    <a:pt x="5433" y="142905"/>
                  </a:cubicBezTo>
                  <a:cubicBezTo>
                    <a:pt x="-9119" y="178095"/>
                    <a:pt x="8608" y="194499"/>
                    <a:pt x="22895" y="211168"/>
                  </a:cubicBezTo>
                  <a:cubicBezTo>
                    <a:pt x="37182" y="227837"/>
                    <a:pt x="93010" y="246093"/>
                    <a:pt x="91158" y="242918"/>
                  </a:cubicBezTo>
                  <a:cubicBezTo>
                    <a:pt x="89306" y="239743"/>
                    <a:pt x="25012" y="206670"/>
                    <a:pt x="11783" y="192118"/>
                  </a:cubicBezTo>
                  <a:cubicBezTo>
                    <a:pt x="-1446" y="177566"/>
                    <a:pt x="-3034" y="186561"/>
                    <a:pt x="11783" y="155605"/>
                  </a:cubicBezTo>
                  <a:cubicBezTo>
                    <a:pt x="26600" y="124649"/>
                    <a:pt x="111266" y="2147"/>
                    <a:pt x="110208" y="3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37169612-20F4-4005-B449-1CB932BFB1EA}"/>
                </a:ext>
              </a:extLst>
            </p:cNvPr>
            <p:cNvSpPr/>
            <p:nvPr/>
          </p:nvSpPr>
          <p:spPr>
            <a:xfrm>
              <a:off x="7911255" y="3344468"/>
              <a:ext cx="207451" cy="221136"/>
            </a:xfrm>
            <a:custGeom>
              <a:avLst/>
              <a:gdLst>
                <a:gd name="connsiteX0" fmla="*/ 145308 w 207451"/>
                <a:gd name="connsiteY0" fmla="*/ 395 h 221136"/>
                <a:gd name="connsiteX1" fmla="*/ 142133 w 207451"/>
                <a:gd name="connsiteY1" fmla="*/ 70245 h 221136"/>
                <a:gd name="connsiteX2" fmla="*/ 13545 w 207451"/>
                <a:gd name="connsiteY2" fmla="*/ 94057 h 221136"/>
                <a:gd name="connsiteX3" fmla="*/ 158008 w 207451"/>
                <a:gd name="connsiteY3" fmla="*/ 116282 h 221136"/>
                <a:gd name="connsiteX4" fmla="*/ 196108 w 207451"/>
                <a:gd name="connsiteY4" fmla="*/ 175020 h 221136"/>
                <a:gd name="connsiteX5" fmla="*/ 100858 w 207451"/>
                <a:gd name="connsiteY5" fmla="*/ 219470 h 221136"/>
                <a:gd name="connsiteX6" fmla="*/ 2433 w 207451"/>
                <a:gd name="connsiteY6" fmla="*/ 208357 h 221136"/>
                <a:gd name="connsiteX7" fmla="*/ 207220 w 207451"/>
                <a:gd name="connsiteY7" fmla="*/ 176607 h 221136"/>
                <a:gd name="connsiteX8" fmla="*/ 45295 w 207451"/>
                <a:gd name="connsiteY8" fmla="*/ 105170 h 221136"/>
                <a:gd name="connsiteX9" fmla="*/ 145308 w 207451"/>
                <a:gd name="connsiteY9" fmla="*/ 395 h 2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451" h="221136">
                  <a:moveTo>
                    <a:pt x="145308" y="395"/>
                  </a:moveTo>
                  <a:cubicBezTo>
                    <a:pt x="161448" y="-5426"/>
                    <a:pt x="164093" y="54635"/>
                    <a:pt x="142133" y="70245"/>
                  </a:cubicBezTo>
                  <a:cubicBezTo>
                    <a:pt x="120173" y="85855"/>
                    <a:pt x="10899" y="86384"/>
                    <a:pt x="13545" y="94057"/>
                  </a:cubicBezTo>
                  <a:cubicBezTo>
                    <a:pt x="16191" y="101730"/>
                    <a:pt x="127581" y="102788"/>
                    <a:pt x="158008" y="116282"/>
                  </a:cubicBezTo>
                  <a:cubicBezTo>
                    <a:pt x="188435" y="129776"/>
                    <a:pt x="205633" y="157822"/>
                    <a:pt x="196108" y="175020"/>
                  </a:cubicBezTo>
                  <a:cubicBezTo>
                    <a:pt x="186583" y="192218"/>
                    <a:pt x="133137" y="213914"/>
                    <a:pt x="100858" y="219470"/>
                  </a:cubicBezTo>
                  <a:cubicBezTo>
                    <a:pt x="68579" y="225026"/>
                    <a:pt x="-15294" y="215501"/>
                    <a:pt x="2433" y="208357"/>
                  </a:cubicBezTo>
                  <a:cubicBezTo>
                    <a:pt x="20160" y="201213"/>
                    <a:pt x="200076" y="193805"/>
                    <a:pt x="207220" y="176607"/>
                  </a:cubicBezTo>
                  <a:cubicBezTo>
                    <a:pt x="214364" y="159409"/>
                    <a:pt x="54026" y="131099"/>
                    <a:pt x="45295" y="105170"/>
                  </a:cubicBezTo>
                  <a:cubicBezTo>
                    <a:pt x="36564" y="79241"/>
                    <a:pt x="129168" y="6216"/>
                    <a:pt x="145308" y="395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86AE6C52-E7BE-4F1A-ADF6-462D1EF0F7A3}"/>
                </a:ext>
              </a:extLst>
            </p:cNvPr>
            <p:cNvSpPr/>
            <p:nvPr/>
          </p:nvSpPr>
          <p:spPr>
            <a:xfrm>
              <a:off x="7752739" y="3551599"/>
              <a:ext cx="263742" cy="280543"/>
            </a:xfrm>
            <a:custGeom>
              <a:avLst/>
              <a:gdLst>
                <a:gd name="connsiteX0" fmla="*/ 611 w 263742"/>
                <a:gd name="connsiteY0" fmla="*/ 1226 h 280543"/>
                <a:gd name="connsiteX1" fmla="*/ 241911 w 263742"/>
                <a:gd name="connsiteY1" fmla="*/ 134576 h 280543"/>
                <a:gd name="connsiteX2" fmla="*/ 246674 w 263742"/>
                <a:gd name="connsiteY2" fmla="*/ 196489 h 280543"/>
                <a:gd name="connsiteX3" fmla="*/ 191111 w 263742"/>
                <a:gd name="connsiteY3" fmla="*/ 279039 h 280543"/>
                <a:gd name="connsiteX4" fmla="*/ 256199 w 263742"/>
                <a:gd name="connsiteY4" fmla="*/ 120289 h 280543"/>
                <a:gd name="connsiteX5" fmla="*/ 175236 w 263742"/>
                <a:gd name="connsiteY5" fmla="*/ 71076 h 280543"/>
                <a:gd name="connsiteX6" fmla="*/ 611 w 263742"/>
                <a:gd name="connsiteY6" fmla="*/ 1226 h 2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742" h="280543">
                  <a:moveTo>
                    <a:pt x="611" y="1226"/>
                  </a:moveTo>
                  <a:cubicBezTo>
                    <a:pt x="11723" y="11809"/>
                    <a:pt x="200901" y="102032"/>
                    <a:pt x="241911" y="134576"/>
                  </a:cubicBezTo>
                  <a:cubicBezTo>
                    <a:pt x="282921" y="167120"/>
                    <a:pt x="255141" y="172412"/>
                    <a:pt x="246674" y="196489"/>
                  </a:cubicBezTo>
                  <a:cubicBezTo>
                    <a:pt x="238207" y="220566"/>
                    <a:pt x="189524" y="291739"/>
                    <a:pt x="191111" y="279039"/>
                  </a:cubicBezTo>
                  <a:cubicBezTo>
                    <a:pt x="192698" y="266339"/>
                    <a:pt x="258845" y="154950"/>
                    <a:pt x="256199" y="120289"/>
                  </a:cubicBezTo>
                  <a:cubicBezTo>
                    <a:pt x="253553" y="85629"/>
                    <a:pt x="217569" y="90655"/>
                    <a:pt x="175236" y="71076"/>
                  </a:cubicBezTo>
                  <a:cubicBezTo>
                    <a:pt x="132903" y="51497"/>
                    <a:pt x="-10501" y="-9357"/>
                    <a:pt x="611" y="122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FE63A8C9-01D7-41C6-B4EC-76B8E4C76561}"/>
                </a:ext>
              </a:extLst>
            </p:cNvPr>
            <p:cNvSpPr/>
            <p:nvPr/>
          </p:nvSpPr>
          <p:spPr>
            <a:xfrm>
              <a:off x="7766068" y="3618080"/>
              <a:ext cx="212735" cy="76425"/>
            </a:xfrm>
            <a:custGeom>
              <a:avLst/>
              <a:gdLst>
                <a:gd name="connsiteX0" fmla="*/ 1570 w 212735"/>
                <a:gd name="connsiteY0" fmla="*/ 1420 h 76425"/>
                <a:gd name="connsiteX1" fmla="*/ 209532 w 212735"/>
                <a:gd name="connsiteY1" fmla="*/ 76033 h 76425"/>
                <a:gd name="connsiteX2" fmla="*/ 119045 w 212735"/>
                <a:gd name="connsiteY2" fmla="*/ 29995 h 76425"/>
                <a:gd name="connsiteX3" fmla="*/ 1570 w 212735"/>
                <a:gd name="connsiteY3" fmla="*/ 1420 h 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5" h="76425">
                  <a:moveTo>
                    <a:pt x="1570" y="1420"/>
                  </a:moveTo>
                  <a:cubicBezTo>
                    <a:pt x="16651" y="9093"/>
                    <a:pt x="189953" y="71271"/>
                    <a:pt x="209532" y="76033"/>
                  </a:cubicBezTo>
                  <a:cubicBezTo>
                    <a:pt x="229111" y="80795"/>
                    <a:pt x="153970" y="40843"/>
                    <a:pt x="119045" y="29995"/>
                  </a:cubicBezTo>
                  <a:cubicBezTo>
                    <a:pt x="84120" y="19147"/>
                    <a:pt x="-13511" y="-6253"/>
                    <a:pt x="1570" y="14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83696E83-5CEE-40ED-B0C5-D76D79550319}"/>
                </a:ext>
              </a:extLst>
            </p:cNvPr>
            <p:cNvSpPr/>
            <p:nvPr/>
          </p:nvSpPr>
          <p:spPr>
            <a:xfrm>
              <a:off x="7899263" y="3667823"/>
              <a:ext cx="51002" cy="181264"/>
            </a:xfrm>
            <a:custGeom>
              <a:avLst/>
              <a:gdLst>
                <a:gd name="connsiteX0" fmla="*/ 137 w 51002"/>
                <a:gd name="connsiteY0" fmla="*/ 5652 h 181264"/>
                <a:gd name="connsiteX1" fmla="*/ 35062 w 51002"/>
                <a:gd name="connsiteY1" fmla="*/ 88202 h 181264"/>
                <a:gd name="connsiteX2" fmla="*/ 6487 w 51002"/>
                <a:gd name="connsiteY2" fmla="*/ 180277 h 181264"/>
                <a:gd name="connsiteX3" fmla="*/ 50937 w 51002"/>
                <a:gd name="connsiteY3" fmla="*/ 26290 h 181264"/>
                <a:gd name="connsiteX4" fmla="*/ 137 w 51002"/>
                <a:gd name="connsiteY4" fmla="*/ 5652 h 18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2" h="181264">
                  <a:moveTo>
                    <a:pt x="137" y="5652"/>
                  </a:moveTo>
                  <a:cubicBezTo>
                    <a:pt x="-2509" y="15971"/>
                    <a:pt x="34004" y="59098"/>
                    <a:pt x="35062" y="88202"/>
                  </a:cubicBezTo>
                  <a:cubicBezTo>
                    <a:pt x="36120" y="117306"/>
                    <a:pt x="3841" y="190596"/>
                    <a:pt x="6487" y="180277"/>
                  </a:cubicBezTo>
                  <a:cubicBezTo>
                    <a:pt x="9133" y="169958"/>
                    <a:pt x="48820" y="55130"/>
                    <a:pt x="50937" y="26290"/>
                  </a:cubicBezTo>
                  <a:cubicBezTo>
                    <a:pt x="53054" y="-2550"/>
                    <a:pt x="2783" y="-4667"/>
                    <a:pt x="137" y="56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BE5C0F41-4104-49D1-B289-6973C4DBF7AD}"/>
                </a:ext>
              </a:extLst>
            </p:cNvPr>
            <p:cNvSpPr/>
            <p:nvPr/>
          </p:nvSpPr>
          <p:spPr>
            <a:xfrm>
              <a:off x="7592180" y="3636797"/>
              <a:ext cx="226655" cy="114831"/>
            </a:xfrm>
            <a:custGeom>
              <a:avLst/>
              <a:gdLst>
                <a:gd name="connsiteX0" fmla="*/ 833 w 226655"/>
                <a:gd name="connsiteY0" fmla="*/ 114466 h 114831"/>
                <a:gd name="connsiteX1" fmla="*/ 145295 w 226655"/>
                <a:gd name="connsiteY1" fmla="*/ 25566 h 114831"/>
                <a:gd name="connsiteX2" fmla="*/ 226258 w 226655"/>
                <a:gd name="connsiteY2" fmla="*/ 74778 h 114831"/>
                <a:gd name="connsiteX3" fmla="*/ 113545 w 226655"/>
                <a:gd name="connsiteY3" fmla="*/ 166 h 114831"/>
                <a:gd name="connsiteX4" fmla="*/ 86558 w 226655"/>
                <a:gd name="connsiteY4" fmla="*/ 55728 h 114831"/>
                <a:gd name="connsiteX5" fmla="*/ 833 w 226655"/>
                <a:gd name="connsiteY5" fmla="*/ 114466 h 11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55" h="114831">
                  <a:moveTo>
                    <a:pt x="833" y="114466"/>
                  </a:moveTo>
                  <a:cubicBezTo>
                    <a:pt x="10623" y="109439"/>
                    <a:pt x="107724" y="32181"/>
                    <a:pt x="145295" y="25566"/>
                  </a:cubicBezTo>
                  <a:cubicBezTo>
                    <a:pt x="182866" y="18951"/>
                    <a:pt x="231550" y="79011"/>
                    <a:pt x="226258" y="74778"/>
                  </a:cubicBezTo>
                  <a:cubicBezTo>
                    <a:pt x="220966" y="70545"/>
                    <a:pt x="136828" y="3341"/>
                    <a:pt x="113545" y="166"/>
                  </a:cubicBezTo>
                  <a:cubicBezTo>
                    <a:pt x="90262" y="-3009"/>
                    <a:pt x="102697" y="40118"/>
                    <a:pt x="86558" y="55728"/>
                  </a:cubicBezTo>
                  <a:cubicBezTo>
                    <a:pt x="70419" y="71338"/>
                    <a:pt x="-8957" y="119493"/>
                    <a:pt x="833" y="11446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55E80945-4FEB-4EC6-B89E-254F79DC9356}"/>
                </a:ext>
              </a:extLst>
            </p:cNvPr>
            <p:cNvSpPr/>
            <p:nvPr/>
          </p:nvSpPr>
          <p:spPr>
            <a:xfrm>
              <a:off x="7826758" y="3722045"/>
              <a:ext cx="97068" cy="260595"/>
            </a:xfrm>
            <a:custGeom>
              <a:avLst/>
              <a:gdLst>
                <a:gd name="connsiteX0" fmla="*/ 5967 w 97068"/>
                <a:gd name="connsiteY0" fmla="*/ 8580 h 260595"/>
                <a:gd name="connsiteX1" fmla="*/ 96455 w 97068"/>
                <a:gd name="connsiteY1" fmla="*/ 256230 h 260595"/>
                <a:gd name="connsiteX2" fmla="*/ 44067 w 97068"/>
                <a:gd name="connsiteY2" fmla="*/ 159393 h 260595"/>
                <a:gd name="connsiteX3" fmla="*/ 12317 w 97068"/>
                <a:gd name="connsiteY3" fmla="*/ 65730 h 260595"/>
                <a:gd name="connsiteX4" fmla="*/ 5967 w 97068"/>
                <a:gd name="connsiteY4" fmla="*/ 8580 h 26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8" h="260595">
                  <a:moveTo>
                    <a:pt x="5967" y="8580"/>
                  </a:moveTo>
                  <a:cubicBezTo>
                    <a:pt x="19990" y="40330"/>
                    <a:pt x="90105" y="231094"/>
                    <a:pt x="96455" y="256230"/>
                  </a:cubicBezTo>
                  <a:cubicBezTo>
                    <a:pt x="102805" y="281366"/>
                    <a:pt x="58090" y="191143"/>
                    <a:pt x="44067" y="159393"/>
                  </a:cubicBezTo>
                  <a:cubicBezTo>
                    <a:pt x="30044" y="127643"/>
                    <a:pt x="18402" y="89807"/>
                    <a:pt x="12317" y="65730"/>
                  </a:cubicBezTo>
                  <a:cubicBezTo>
                    <a:pt x="6232" y="41653"/>
                    <a:pt x="-8056" y="-23170"/>
                    <a:pt x="5967" y="858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A281CEDF-D784-4B5F-875B-2BBFCD1E3493}"/>
                </a:ext>
              </a:extLst>
            </p:cNvPr>
            <p:cNvSpPr/>
            <p:nvPr/>
          </p:nvSpPr>
          <p:spPr>
            <a:xfrm>
              <a:off x="7611675" y="3754290"/>
              <a:ext cx="345114" cy="304181"/>
            </a:xfrm>
            <a:custGeom>
              <a:avLst/>
              <a:gdLst>
                <a:gd name="connsiteX0" fmla="*/ 388 w 345114"/>
                <a:gd name="connsiteY0" fmla="*/ 148 h 304181"/>
                <a:gd name="connsiteX1" fmla="*/ 32138 w 345114"/>
                <a:gd name="connsiteY1" fmla="*/ 196998 h 304181"/>
                <a:gd name="connsiteX2" fmla="*/ 90875 w 345114"/>
                <a:gd name="connsiteY2" fmla="*/ 235098 h 304181"/>
                <a:gd name="connsiteX3" fmla="*/ 127388 w 345114"/>
                <a:gd name="connsiteY3" fmla="*/ 262085 h 304181"/>
                <a:gd name="connsiteX4" fmla="*/ 182950 w 345114"/>
                <a:gd name="connsiteY4" fmla="*/ 223985 h 304181"/>
                <a:gd name="connsiteX5" fmla="*/ 344875 w 345114"/>
                <a:gd name="connsiteY5" fmla="*/ 231923 h 304181"/>
                <a:gd name="connsiteX6" fmla="*/ 143263 w 345114"/>
                <a:gd name="connsiteY6" fmla="*/ 303360 h 304181"/>
                <a:gd name="connsiteX7" fmla="*/ 167075 w 345114"/>
                <a:gd name="connsiteY7" fmla="*/ 266848 h 304181"/>
                <a:gd name="connsiteX8" fmla="*/ 211525 w 345114"/>
                <a:gd name="connsiteY8" fmla="*/ 208110 h 304181"/>
                <a:gd name="connsiteX9" fmla="*/ 79763 w 345114"/>
                <a:gd name="connsiteY9" fmla="*/ 201760 h 304181"/>
                <a:gd name="connsiteX10" fmla="*/ 52775 w 345114"/>
                <a:gd name="connsiteY10" fmla="*/ 165248 h 304181"/>
                <a:gd name="connsiteX11" fmla="*/ 388 w 345114"/>
                <a:gd name="connsiteY11" fmla="*/ 148 h 3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114" h="304181">
                  <a:moveTo>
                    <a:pt x="388" y="148"/>
                  </a:moveTo>
                  <a:cubicBezTo>
                    <a:pt x="-3051" y="5440"/>
                    <a:pt x="17057" y="157840"/>
                    <a:pt x="32138" y="196998"/>
                  </a:cubicBezTo>
                  <a:cubicBezTo>
                    <a:pt x="47219" y="236156"/>
                    <a:pt x="75000" y="224250"/>
                    <a:pt x="90875" y="235098"/>
                  </a:cubicBezTo>
                  <a:cubicBezTo>
                    <a:pt x="106750" y="245946"/>
                    <a:pt x="112042" y="263937"/>
                    <a:pt x="127388" y="262085"/>
                  </a:cubicBezTo>
                  <a:cubicBezTo>
                    <a:pt x="142734" y="260233"/>
                    <a:pt x="146702" y="229012"/>
                    <a:pt x="182950" y="223985"/>
                  </a:cubicBezTo>
                  <a:cubicBezTo>
                    <a:pt x="219198" y="218958"/>
                    <a:pt x="351489" y="218694"/>
                    <a:pt x="344875" y="231923"/>
                  </a:cubicBezTo>
                  <a:cubicBezTo>
                    <a:pt x="338261" y="245152"/>
                    <a:pt x="172896" y="297539"/>
                    <a:pt x="143263" y="303360"/>
                  </a:cubicBezTo>
                  <a:cubicBezTo>
                    <a:pt x="113630" y="309181"/>
                    <a:pt x="155698" y="282723"/>
                    <a:pt x="167075" y="266848"/>
                  </a:cubicBezTo>
                  <a:cubicBezTo>
                    <a:pt x="178452" y="250973"/>
                    <a:pt x="226077" y="218958"/>
                    <a:pt x="211525" y="208110"/>
                  </a:cubicBezTo>
                  <a:cubicBezTo>
                    <a:pt x="196973" y="197262"/>
                    <a:pt x="106221" y="208904"/>
                    <a:pt x="79763" y="201760"/>
                  </a:cubicBezTo>
                  <a:cubicBezTo>
                    <a:pt x="53305" y="194616"/>
                    <a:pt x="63623" y="197527"/>
                    <a:pt x="52775" y="165248"/>
                  </a:cubicBezTo>
                  <a:cubicBezTo>
                    <a:pt x="41927" y="132969"/>
                    <a:pt x="3827" y="-5144"/>
                    <a:pt x="388" y="14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904A77F1-5F2C-4C48-A03F-C0C03C00D611}"/>
                </a:ext>
              </a:extLst>
            </p:cNvPr>
            <p:cNvSpPr/>
            <p:nvPr/>
          </p:nvSpPr>
          <p:spPr>
            <a:xfrm>
              <a:off x="7586253" y="3759082"/>
              <a:ext cx="190968" cy="296628"/>
            </a:xfrm>
            <a:custGeom>
              <a:avLst/>
              <a:gdLst>
                <a:gd name="connsiteX0" fmla="*/ 55972 w 190968"/>
                <a:gd name="connsiteY0" fmla="*/ 118 h 296628"/>
                <a:gd name="connsiteX1" fmla="*/ 25810 w 190968"/>
                <a:gd name="connsiteY1" fmla="*/ 179506 h 296628"/>
                <a:gd name="connsiteX2" fmla="*/ 59147 w 190968"/>
                <a:gd name="connsiteY2" fmla="*/ 265231 h 296628"/>
                <a:gd name="connsiteX3" fmla="*/ 190910 w 190968"/>
                <a:gd name="connsiteY3" fmla="*/ 287456 h 296628"/>
                <a:gd name="connsiteX4" fmla="*/ 41685 w 190968"/>
                <a:gd name="connsiteY4" fmla="*/ 290631 h 296628"/>
                <a:gd name="connsiteX5" fmla="*/ 410 w 190968"/>
                <a:gd name="connsiteY5" fmla="*/ 208081 h 296628"/>
                <a:gd name="connsiteX6" fmla="*/ 55972 w 190968"/>
                <a:gd name="connsiteY6" fmla="*/ 118 h 29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968" h="296628">
                  <a:moveTo>
                    <a:pt x="55972" y="118"/>
                  </a:moveTo>
                  <a:cubicBezTo>
                    <a:pt x="60205" y="-4644"/>
                    <a:pt x="25281" y="135321"/>
                    <a:pt x="25810" y="179506"/>
                  </a:cubicBezTo>
                  <a:cubicBezTo>
                    <a:pt x="26339" y="223691"/>
                    <a:pt x="31630" y="247239"/>
                    <a:pt x="59147" y="265231"/>
                  </a:cubicBezTo>
                  <a:cubicBezTo>
                    <a:pt x="86664" y="283223"/>
                    <a:pt x="193820" y="283223"/>
                    <a:pt x="190910" y="287456"/>
                  </a:cubicBezTo>
                  <a:cubicBezTo>
                    <a:pt x="188000" y="291689"/>
                    <a:pt x="73435" y="303860"/>
                    <a:pt x="41685" y="290631"/>
                  </a:cubicBezTo>
                  <a:cubicBezTo>
                    <a:pt x="9935" y="277402"/>
                    <a:pt x="-2500" y="255177"/>
                    <a:pt x="410" y="208081"/>
                  </a:cubicBezTo>
                  <a:cubicBezTo>
                    <a:pt x="3320" y="160985"/>
                    <a:pt x="51739" y="4880"/>
                    <a:pt x="55972" y="118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D2BC9A5D-D73B-47E2-8FE3-DC6BC77D3E84}"/>
                </a:ext>
              </a:extLst>
            </p:cNvPr>
            <p:cNvSpPr/>
            <p:nvPr/>
          </p:nvSpPr>
          <p:spPr>
            <a:xfrm>
              <a:off x="6965327" y="3771490"/>
              <a:ext cx="584838" cy="518470"/>
            </a:xfrm>
            <a:custGeom>
              <a:avLst/>
              <a:gdLst>
                <a:gd name="connsiteX0" fmla="*/ 21261 w 584838"/>
                <a:gd name="connsiteY0" fmla="*/ 502060 h 518470"/>
                <a:gd name="connsiteX1" fmla="*/ 113336 w 584838"/>
                <a:gd name="connsiteY1" fmla="*/ 494123 h 518470"/>
                <a:gd name="connsiteX2" fmla="*/ 451473 w 584838"/>
                <a:gd name="connsiteY2" fmla="*/ 368710 h 518470"/>
                <a:gd name="connsiteX3" fmla="*/ 495923 w 584838"/>
                <a:gd name="connsiteY3" fmla="*/ 257585 h 518470"/>
                <a:gd name="connsiteX4" fmla="*/ 499098 w 584838"/>
                <a:gd name="connsiteY4" fmla="*/ 333785 h 518470"/>
                <a:gd name="connsiteX5" fmla="*/ 573711 w 584838"/>
                <a:gd name="connsiteY5" fmla="*/ 140110 h 518470"/>
                <a:gd name="connsiteX6" fmla="*/ 576886 w 584838"/>
                <a:gd name="connsiteY6" fmla="*/ 410 h 518470"/>
                <a:gd name="connsiteX7" fmla="*/ 500686 w 584838"/>
                <a:gd name="connsiteY7" fmla="*/ 100423 h 518470"/>
                <a:gd name="connsiteX8" fmla="*/ 426073 w 584838"/>
                <a:gd name="connsiteY8" fmla="*/ 189323 h 518470"/>
                <a:gd name="connsiteX9" fmla="*/ 540373 w 584838"/>
                <a:gd name="connsiteY9" fmla="*/ 86135 h 518470"/>
                <a:gd name="connsiteX10" fmla="*/ 507036 w 584838"/>
                <a:gd name="connsiteY10" fmla="*/ 255998 h 518470"/>
                <a:gd name="connsiteX11" fmla="*/ 476873 w 584838"/>
                <a:gd name="connsiteY11" fmla="*/ 316323 h 518470"/>
                <a:gd name="connsiteX12" fmla="*/ 21261 w 584838"/>
                <a:gd name="connsiteY12" fmla="*/ 502060 h 5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838" h="518470">
                  <a:moveTo>
                    <a:pt x="21261" y="502060"/>
                  </a:moveTo>
                  <a:cubicBezTo>
                    <a:pt x="-39328" y="531693"/>
                    <a:pt x="41634" y="516348"/>
                    <a:pt x="113336" y="494123"/>
                  </a:cubicBezTo>
                  <a:cubicBezTo>
                    <a:pt x="185038" y="471898"/>
                    <a:pt x="387709" y="408133"/>
                    <a:pt x="451473" y="368710"/>
                  </a:cubicBezTo>
                  <a:cubicBezTo>
                    <a:pt x="515237" y="329287"/>
                    <a:pt x="487986" y="263406"/>
                    <a:pt x="495923" y="257585"/>
                  </a:cubicBezTo>
                  <a:cubicBezTo>
                    <a:pt x="503860" y="251764"/>
                    <a:pt x="486133" y="353364"/>
                    <a:pt x="499098" y="333785"/>
                  </a:cubicBezTo>
                  <a:cubicBezTo>
                    <a:pt x="512063" y="314206"/>
                    <a:pt x="560746" y="195672"/>
                    <a:pt x="573711" y="140110"/>
                  </a:cubicBezTo>
                  <a:cubicBezTo>
                    <a:pt x="586676" y="84548"/>
                    <a:pt x="589057" y="7024"/>
                    <a:pt x="576886" y="410"/>
                  </a:cubicBezTo>
                  <a:cubicBezTo>
                    <a:pt x="564715" y="-6205"/>
                    <a:pt x="525822" y="68937"/>
                    <a:pt x="500686" y="100423"/>
                  </a:cubicBezTo>
                  <a:cubicBezTo>
                    <a:pt x="475551" y="131908"/>
                    <a:pt x="419459" y="191704"/>
                    <a:pt x="426073" y="189323"/>
                  </a:cubicBezTo>
                  <a:cubicBezTo>
                    <a:pt x="432687" y="186942"/>
                    <a:pt x="526879" y="75022"/>
                    <a:pt x="540373" y="86135"/>
                  </a:cubicBezTo>
                  <a:cubicBezTo>
                    <a:pt x="553867" y="97247"/>
                    <a:pt x="517619" y="217633"/>
                    <a:pt x="507036" y="255998"/>
                  </a:cubicBezTo>
                  <a:cubicBezTo>
                    <a:pt x="496453" y="294363"/>
                    <a:pt x="556513" y="273725"/>
                    <a:pt x="476873" y="316323"/>
                  </a:cubicBezTo>
                  <a:cubicBezTo>
                    <a:pt x="397233" y="358921"/>
                    <a:pt x="81850" y="472427"/>
                    <a:pt x="21261" y="50206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D71642F0-3362-4495-833E-57A81C0E133D}"/>
                </a:ext>
              </a:extLst>
            </p:cNvPr>
            <p:cNvSpPr/>
            <p:nvPr/>
          </p:nvSpPr>
          <p:spPr>
            <a:xfrm>
              <a:off x="7440613" y="3624177"/>
              <a:ext cx="265124" cy="161519"/>
            </a:xfrm>
            <a:custGeom>
              <a:avLst/>
              <a:gdLst>
                <a:gd name="connsiteX0" fmla="*/ 265112 w 265124"/>
                <a:gd name="connsiteY0" fmla="*/ 86 h 161519"/>
                <a:gd name="connsiteX1" fmla="*/ 76200 w 265124"/>
                <a:gd name="connsiteY1" fmla="*/ 111211 h 161519"/>
                <a:gd name="connsiteX2" fmla="*/ 0 w 265124"/>
                <a:gd name="connsiteY2" fmla="*/ 109623 h 161519"/>
                <a:gd name="connsiteX3" fmla="*/ 74612 w 265124"/>
                <a:gd name="connsiteY3" fmla="*/ 133436 h 161519"/>
                <a:gd name="connsiteX4" fmla="*/ 92075 w 265124"/>
                <a:gd name="connsiteY4" fmla="*/ 160423 h 161519"/>
                <a:gd name="connsiteX5" fmla="*/ 66675 w 265124"/>
                <a:gd name="connsiteY5" fmla="*/ 93748 h 161519"/>
                <a:gd name="connsiteX6" fmla="*/ 265112 w 265124"/>
                <a:gd name="connsiteY6" fmla="*/ 86 h 1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124" h="161519">
                  <a:moveTo>
                    <a:pt x="265112" y="86"/>
                  </a:moveTo>
                  <a:cubicBezTo>
                    <a:pt x="266699" y="2996"/>
                    <a:pt x="120385" y="92955"/>
                    <a:pt x="76200" y="111211"/>
                  </a:cubicBezTo>
                  <a:cubicBezTo>
                    <a:pt x="32015" y="129467"/>
                    <a:pt x="265" y="105919"/>
                    <a:pt x="0" y="109623"/>
                  </a:cubicBezTo>
                  <a:cubicBezTo>
                    <a:pt x="-265" y="113327"/>
                    <a:pt x="59266" y="124969"/>
                    <a:pt x="74612" y="133436"/>
                  </a:cubicBezTo>
                  <a:cubicBezTo>
                    <a:pt x="89958" y="141903"/>
                    <a:pt x="93398" y="167038"/>
                    <a:pt x="92075" y="160423"/>
                  </a:cubicBezTo>
                  <a:cubicBezTo>
                    <a:pt x="90752" y="153808"/>
                    <a:pt x="38100" y="118883"/>
                    <a:pt x="66675" y="93748"/>
                  </a:cubicBezTo>
                  <a:cubicBezTo>
                    <a:pt x="95250" y="68613"/>
                    <a:pt x="263525" y="-2824"/>
                    <a:pt x="265112" y="86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CD1A8A9C-767B-487C-B339-B9903DB61EEB}"/>
                </a:ext>
              </a:extLst>
            </p:cNvPr>
            <p:cNvSpPr/>
            <p:nvPr/>
          </p:nvSpPr>
          <p:spPr>
            <a:xfrm>
              <a:off x="5589376" y="2082440"/>
              <a:ext cx="370721" cy="70998"/>
            </a:xfrm>
            <a:custGeom>
              <a:avLst/>
              <a:gdLst>
                <a:gd name="connsiteX0" fmla="*/ 11324 w 370721"/>
                <a:gd name="connsiteY0" fmla="*/ 65977 h 70998"/>
                <a:gd name="connsiteX1" fmla="*/ 64241 w 370721"/>
                <a:gd name="connsiteY1" fmla="*/ 65977 h 70998"/>
                <a:gd name="connsiteX2" fmla="*/ 362691 w 370721"/>
                <a:gd name="connsiteY2" fmla="*/ 360 h 70998"/>
                <a:gd name="connsiteX3" fmla="*/ 280141 w 370721"/>
                <a:gd name="connsiteY3" fmla="*/ 40577 h 70998"/>
                <a:gd name="connsiteX4" fmla="*/ 222991 w 370721"/>
                <a:gd name="connsiteY4" fmla="*/ 61743 h 70998"/>
                <a:gd name="connsiteX5" fmla="*/ 11324 w 370721"/>
                <a:gd name="connsiteY5" fmla="*/ 65977 h 7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721" h="70998">
                  <a:moveTo>
                    <a:pt x="11324" y="65977"/>
                  </a:moveTo>
                  <a:cubicBezTo>
                    <a:pt x="-15134" y="66683"/>
                    <a:pt x="5680" y="76913"/>
                    <a:pt x="64241" y="65977"/>
                  </a:cubicBezTo>
                  <a:cubicBezTo>
                    <a:pt x="122802" y="55041"/>
                    <a:pt x="326708" y="4593"/>
                    <a:pt x="362691" y="360"/>
                  </a:cubicBezTo>
                  <a:cubicBezTo>
                    <a:pt x="398674" y="-3873"/>
                    <a:pt x="303424" y="30347"/>
                    <a:pt x="280141" y="40577"/>
                  </a:cubicBezTo>
                  <a:cubicBezTo>
                    <a:pt x="256858" y="50807"/>
                    <a:pt x="265324" y="57863"/>
                    <a:pt x="222991" y="61743"/>
                  </a:cubicBezTo>
                  <a:cubicBezTo>
                    <a:pt x="180658" y="65623"/>
                    <a:pt x="37782" y="65271"/>
                    <a:pt x="11324" y="65977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7" name="グループ化 626">
            <a:extLst>
              <a:ext uri="{FF2B5EF4-FFF2-40B4-BE49-F238E27FC236}">
                <a16:creationId xmlns:a16="http://schemas.microsoft.com/office/drawing/2014/main" id="{C617D2A2-CDE4-4D81-AB2D-C3C11A0469A0}"/>
              </a:ext>
            </a:extLst>
          </p:cNvPr>
          <p:cNvGrpSpPr/>
          <p:nvPr/>
        </p:nvGrpSpPr>
        <p:grpSpPr>
          <a:xfrm>
            <a:off x="3690214" y="1669626"/>
            <a:ext cx="2242803" cy="1927241"/>
            <a:chOff x="4843797" y="2473960"/>
            <a:chExt cx="1769051" cy="1520146"/>
          </a:xfrm>
          <a:solidFill>
            <a:srgbClr val="FF3399">
              <a:alpha val="25000"/>
            </a:srgbClr>
          </a:solidFill>
        </p:grpSpPr>
        <p:grpSp>
          <p:nvGrpSpPr>
            <p:cNvPr id="628" name="グループ化 627">
              <a:extLst>
                <a:ext uri="{FF2B5EF4-FFF2-40B4-BE49-F238E27FC236}">
                  <a16:creationId xmlns:a16="http://schemas.microsoft.com/office/drawing/2014/main" id="{B3E07AFE-5F93-4222-91A0-A30CF8F3211E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B9F7D543-841D-4D9B-B0CE-5FA7146A285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72E774CD-4262-45FB-9360-8FF0D8DD13EA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015D42AF-EC13-4A2B-8A12-2D17163B3854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FD9F91AD-79C3-4F7B-8673-C970425EBAD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70C71238-1517-40EC-A1ED-9859BB9A2313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05AD56BB-3951-48A5-BB57-392930549F40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3CBD5049-6EC6-4C43-A69B-16F4FC521E89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9FF616CA-F8B2-46C2-9CAD-6074E741D31D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919B4B41-69FA-4422-8064-0D3661D69297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40CE0063-9731-4EA4-8873-0CD412B8BB9F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E57EBC69-F46B-4999-BDB7-CD84D91D9896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3A68229E-4907-4007-9C9C-6FDAA002BC4E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76966BBF-08B4-4C2A-8812-80E2D8FBAE4E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1847C0F6-2676-4172-A237-8F9D3627E3A2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352F18DC-EA19-4902-8BD7-65603AE1ECA9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9" name="グループ化 628">
              <a:extLst>
                <a:ext uri="{FF2B5EF4-FFF2-40B4-BE49-F238E27FC236}">
                  <a16:creationId xmlns:a16="http://schemas.microsoft.com/office/drawing/2014/main" id="{E6E55468-799B-4250-8B7A-30EDB13BFC00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A4077A4C-B91F-49B9-B598-40A6F927F91D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4F8762F3-A777-4654-9030-F0F11F458BE4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6EC6A820-DC47-4EBC-B066-20970C8E0178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E61259AD-45F2-4BC6-A318-D6465ECCB4D4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63B22080-0ABE-41E4-8552-E580745C7853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EA368DB9-9A3C-4179-9643-4DD3366AA2F4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242E0810-40D5-4020-965B-AF817AE2ECA0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E049E23B-B8AB-499A-831F-0CFC500E5C10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6AD8FC45-2B9B-4A4D-A678-6CC77312B641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368F64B4-6C7B-4FD7-B358-A6726EEE6C60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9DF453CF-7D0B-4541-B0A7-2148ADAE874B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34D48F8F-0E37-4442-8C66-FDD52C5C9914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948D6BFA-79B5-4B5C-BE88-1DDC00EB9488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AFE40EBE-2FA3-42A1-B454-8CD5919A5FC6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4BD67398-375A-4DA9-AB91-F21938C093C2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0" name="グループ化 629">
              <a:extLst>
                <a:ext uri="{FF2B5EF4-FFF2-40B4-BE49-F238E27FC236}">
                  <a16:creationId xmlns:a16="http://schemas.microsoft.com/office/drawing/2014/main" id="{E8B510ED-468F-409A-8DF6-4105F68FED72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507E049F-83A7-4777-9E37-D292EE75FDE6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320A760E-E4F0-42FE-8B79-AE4A4C42375C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7080D8B9-2E44-493E-8BC7-2FD433F2B42E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73577782-0423-4949-BA79-F8E639ACA24E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0153B012-C23F-400C-8E7F-1522C4FD18DD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83161AC3-76E7-4CC1-B0B6-1777FAC25465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: 図形 636">
                <a:extLst>
                  <a:ext uri="{FF2B5EF4-FFF2-40B4-BE49-F238E27FC236}">
                    <a16:creationId xmlns:a16="http://schemas.microsoft.com/office/drawing/2014/main" id="{E7FE964C-CD37-4527-A72E-9876B8343949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: 図形 637">
                <a:extLst>
                  <a:ext uri="{FF2B5EF4-FFF2-40B4-BE49-F238E27FC236}">
                    <a16:creationId xmlns:a16="http://schemas.microsoft.com/office/drawing/2014/main" id="{18A1660B-98CF-42F3-9811-265530CFB337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38BAC97B-169C-45B0-A334-0919CBD9DE17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8BEABE8F-2A40-49B8-BD10-71FE1D897B2A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DB7D6514-8A73-4C63-AC7D-B115CD79A8B7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AF99CD1B-D6AE-44F2-80FA-DD27BDA5CFC8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14EFD065-734C-48D0-8752-B4CA69F45289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E26F6F6C-0B69-4DBB-B0EA-B81DEDB7D534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9DAAF5D9-7EBF-4102-B4A6-5BE2A322E365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CF2F19E1-B68B-4281-A98D-48BA9435AAFE}"/>
              </a:ext>
            </a:extLst>
          </p:cNvPr>
          <p:cNvGrpSpPr/>
          <p:nvPr/>
        </p:nvGrpSpPr>
        <p:grpSpPr>
          <a:xfrm>
            <a:off x="3218197" y="1546859"/>
            <a:ext cx="2242803" cy="1927241"/>
            <a:chOff x="4843797" y="2473960"/>
            <a:chExt cx="1769051" cy="1520146"/>
          </a:xfrm>
          <a:solidFill>
            <a:srgbClr val="FF3399">
              <a:alpha val="80000"/>
            </a:srgbClr>
          </a:solidFill>
        </p:grpSpPr>
        <p:grpSp>
          <p:nvGrpSpPr>
            <p:cNvPr id="677" name="グループ化 676">
              <a:extLst>
                <a:ext uri="{FF2B5EF4-FFF2-40B4-BE49-F238E27FC236}">
                  <a16:creationId xmlns:a16="http://schemas.microsoft.com/office/drawing/2014/main" id="{466E3823-53F2-4F9F-BE22-96C890A9C17C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CACEAEDB-F770-4981-AC7F-103FF14FFB55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3E8B18B4-B4C9-450A-8017-19F98F4B0637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12BE7AF4-6B11-41D2-80E6-E2A0196DED57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FEAF4FCC-6695-4EA3-8E68-21C33E00D8C7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1190ABA7-CA32-4D01-953D-1C70FD2AA405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C70E2AE9-4387-4F3C-9059-7EBFEA46E76B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A6476CC3-10D8-4EB1-B7DD-B6AA89554268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5307EDE5-AE28-4D11-AF70-958E201625E0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17B182C2-7913-41E3-ADF2-825143DECE38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44AC2B21-7B84-4AA5-B938-4E431B48D072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FE3515E7-F064-45FE-A9DA-5F24F410E086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7295F4ED-E943-43C6-92DD-A9DEC8FADFFD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6B1B47BD-2678-4E98-987A-3DD29E2FF31C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2E75250A-9508-4B24-AF63-C78BAD3ED283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3BA57869-BBF3-4A8F-9990-FB70978AA07E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8" name="グループ化 677">
              <a:extLst>
                <a:ext uri="{FF2B5EF4-FFF2-40B4-BE49-F238E27FC236}">
                  <a16:creationId xmlns:a16="http://schemas.microsoft.com/office/drawing/2014/main" id="{07A7963E-D00F-46ED-8BA0-8FF14CDED089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AB285CEB-CEF9-4801-AA9C-BB107DE84909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D09CAEA8-9F3C-4F13-90E8-DC32DFA3F76C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B5316B22-BBD8-4226-9881-5467B51B03E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8E7780A0-405C-46CC-9EB1-8082D133AFE4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25D1EAFF-08C1-4EDE-A9C1-519BBFA72BF2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1520B45A-B5EF-42D9-B3C3-E59FE41EDF70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B8D5D122-0967-4888-A413-A29C33F5DD91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F0A7DEBB-3AF7-4C26-942C-A1A80760062C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3E024751-1930-4F31-9B86-F89E2ADB8C6B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ADCA62FF-5C2E-450F-BD6B-0981EC7A7F0F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8C94628E-64BD-499E-8765-341BEE5210B9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695D707F-65D4-47F3-98B3-9045718B38B7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130128E4-ED28-4688-BB73-CFF2ADF7F11D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BF0F2EB2-2C5F-4D80-94E1-E5D89E8D6025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B8861932-9A9B-4B31-AB70-C0A98324F7D0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9" name="グループ化 678">
              <a:extLst>
                <a:ext uri="{FF2B5EF4-FFF2-40B4-BE49-F238E27FC236}">
                  <a16:creationId xmlns:a16="http://schemas.microsoft.com/office/drawing/2014/main" id="{8CB8C371-7321-44F2-9218-2C81C3E5783E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680" name="フリーフォーム: 図形 679">
                <a:extLst>
                  <a:ext uri="{FF2B5EF4-FFF2-40B4-BE49-F238E27FC236}">
                    <a16:creationId xmlns:a16="http://schemas.microsoft.com/office/drawing/2014/main" id="{F58F94C5-B554-4E2B-98CE-892B8BEF2AB6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1" name="フリーフォーム: 図形 680">
                <a:extLst>
                  <a:ext uri="{FF2B5EF4-FFF2-40B4-BE49-F238E27FC236}">
                    <a16:creationId xmlns:a16="http://schemas.microsoft.com/office/drawing/2014/main" id="{5CDF8FAE-71E6-47ED-BABA-C2AF6F01A368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2" name="フリーフォーム: 図形 681">
                <a:extLst>
                  <a:ext uri="{FF2B5EF4-FFF2-40B4-BE49-F238E27FC236}">
                    <a16:creationId xmlns:a16="http://schemas.microsoft.com/office/drawing/2014/main" id="{3AF1AF47-6E3C-4BC6-BF63-0A188FF73CE4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3" name="フリーフォーム: 図形 682">
                <a:extLst>
                  <a:ext uri="{FF2B5EF4-FFF2-40B4-BE49-F238E27FC236}">
                    <a16:creationId xmlns:a16="http://schemas.microsoft.com/office/drawing/2014/main" id="{5B29E81F-26E7-4DF2-AC83-A7F8B58D2AE5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4" name="フリーフォーム: 図形 683">
                <a:extLst>
                  <a:ext uri="{FF2B5EF4-FFF2-40B4-BE49-F238E27FC236}">
                    <a16:creationId xmlns:a16="http://schemas.microsoft.com/office/drawing/2014/main" id="{6609B7B4-BA89-412A-AB00-52DB3E1BE2B5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5" name="フリーフォーム: 図形 684">
                <a:extLst>
                  <a:ext uri="{FF2B5EF4-FFF2-40B4-BE49-F238E27FC236}">
                    <a16:creationId xmlns:a16="http://schemas.microsoft.com/office/drawing/2014/main" id="{7A86645D-5A87-44C4-940C-8AA81CE6382E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3C7B3963-DB50-4DC9-A6A2-CEE6CC0D461E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0C02C514-4803-4F43-8817-9CC7144E9DA7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BCFE5532-1B56-4429-841E-0AB5A49BF5C5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430EB061-EA9B-4EBD-BB2A-3F42C9EA9499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28754075-6CA6-44EF-9093-5DA0543468DC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70AFC30C-4D14-47E2-9865-F8D5F86BE171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429770D8-E2A1-440F-A133-54058C73A941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906C9953-5099-4A97-A15D-27F9E7AC882E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C69B0A3E-783E-48E4-B916-BA672902A05E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4" name="グループ化 773">
            <a:extLst>
              <a:ext uri="{FF2B5EF4-FFF2-40B4-BE49-F238E27FC236}">
                <a16:creationId xmlns:a16="http://schemas.microsoft.com/office/drawing/2014/main" id="{07FD1ED6-E15F-4E0B-95B0-432A357BCC41}"/>
              </a:ext>
            </a:extLst>
          </p:cNvPr>
          <p:cNvGrpSpPr/>
          <p:nvPr/>
        </p:nvGrpSpPr>
        <p:grpSpPr>
          <a:xfrm rot="4073254">
            <a:off x="3764297" y="1501759"/>
            <a:ext cx="2242803" cy="1927241"/>
            <a:chOff x="4843797" y="2473960"/>
            <a:chExt cx="1769051" cy="1520146"/>
          </a:xfrm>
          <a:solidFill>
            <a:srgbClr val="FF3399">
              <a:alpha val="80000"/>
            </a:srgbClr>
          </a:solidFill>
        </p:grpSpPr>
        <p:grpSp>
          <p:nvGrpSpPr>
            <p:cNvPr id="775" name="グループ化 774">
              <a:extLst>
                <a:ext uri="{FF2B5EF4-FFF2-40B4-BE49-F238E27FC236}">
                  <a16:creationId xmlns:a16="http://schemas.microsoft.com/office/drawing/2014/main" id="{FA4E73A7-FA9C-48B9-AF3C-3C844036DE1A}"/>
                </a:ext>
              </a:extLst>
            </p:cNvPr>
            <p:cNvGrpSpPr/>
            <p:nvPr/>
          </p:nvGrpSpPr>
          <p:grpSpPr>
            <a:xfrm>
              <a:off x="4991117" y="2656664"/>
              <a:ext cx="1410628" cy="1337442"/>
              <a:chOff x="5067317" y="2646504"/>
              <a:chExt cx="1410628" cy="1337442"/>
            </a:xfrm>
            <a:grpFill/>
          </p:grpSpPr>
          <p:sp>
            <p:nvSpPr>
              <p:cNvPr id="808" name="フリーフォーム: 図形 807">
                <a:extLst>
                  <a:ext uri="{FF2B5EF4-FFF2-40B4-BE49-F238E27FC236}">
                    <a16:creationId xmlns:a16="http://schemas.microsoft.com/office/drawing/2014/main" id="{21067D4F-FAA8-469B-ADC8-6657405EAD9F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9" name="フリーフォーム: 図形 808">
                <a:extLst>
                  <a:ext uri="{FF2B5EF4-FFF2-40B4-BE49-F238E27FC236}">
                    <a16:creationId xmlns:a16="http://schemas.microsoft.com/office/drawing/2014/main" id="{72A2CA25-F0D9-4086-86D5-CB8CE83AC2B5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0" name="フリーフォーム: 図形 809">
                <a:extLst>
                  <a:ext uri="{FF2B5EF4-FFF2-40B4-BE49-F238E27FC236}">
                    <a16:creationId xmlns:a16="http://schemas.microsoft.com/office/drawing/2014/main" id="{D5EE137E-A348-4451-B2DD-3D95A2FE119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1" name="フリーフォーム: 図形 810">
                <a:extLst>
                  <a:ext uri="{FF2B5EF4-FFF2-40B4-BE49-F238E27FC236}">
                    <a16:creationId xmlns:a16="http://schemas.microsoft.com/office/drawing/2014/main" id="{207E3164-1550-470E-87BA-698F1D0CDE06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2" name="フリーフォーム: 図形 811">
                <a:extLst>
                  <a:ext uri="{FF2B5EF4-FFF2-40B4-BE49-F238E27FC236}">
                    <a16:creationId xmlns:a16="http://schemas.microsoft.com/office/drawing/2014/main" id="{F5CA47DF-4E6D-47E4-A4B6-F0501F7AE6A6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3" name="フリーフォーム: 図形 812">
                <a:extLst>
                  <a:ext uri="{FF2B5EF4-FFF2-40B4-BE49-F238E27FC236}">
                    <a16:creationId xmlns:a16="http://schemas.microsoft.com/office/drawing/2014/main" id="{2E7392A4-6BB9-4A0E-911A-0E11B673D151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4" name="フリーフォーム: 図形 813">
                <a:extLst>
                  <a:ext uri="{FF2B5EF4-FFF2-40B4-BE49-F238E27FC236}">
                    <a16:creationId xmlns:a16="http://schemas.microsoft.com/office/drawing/2014/main" id="{89DC910F-EDBF-489A-A552-6C3B5D05573C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5" name="フリーフォーム: 図形 814">
                <a:extLst>
                  <a:ext uri="{FF2B5EF4-FFF2-40B4-BE49-F238E27FC236}">
                    <a16:creationId xmlns:a16="http://schemas.microsoft.com/office/drawing/2014/main" id="{863CDE74-6E26-4D76-844D-2520A05DF0B6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6" name="フリーフォーム: 図形 815">
                <a:extLst>
                  <a:ext uri="{FF2B5EF4-FFF2-40B4-BE49-F238E27FC236}">
                    <a16:creationId xmlns:a16="http://schemas.microsoft.com/office/drawing/2014/main" id="{ACDD471E-B986-411C-B28E-298ECA621AAB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7" name="フリーフォーム: 図形 816">
                <a:extLst>
                  <a:ext uri="{FF2B5EF4-FFF2-40B4-BE49-F238E27FC236}">
                    <a16:creationId xmlns:a16="http://schemas.microsoft.com/office/drawing/2014/main" id="{F7B1A796-888D-464F-AC30-BFDCDA5A7AF1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8" name="フリーフォーム: 図形 817">
                <a:extLst>
                  <a:ext uri="{FF2B5EF4-FFF2-40B4-BE49-F238E27FC236}">
                    <a16:creationId xmlns:a16="http://schemas.microsoft.com/office/drawing/2014/main" id="{04BA338C-10B1-4BA1-9EBE-B80DE4086F16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9" name="フリーフォーム: 図形 818">
                <a:extLst>
                  <a:ext uri="{FF2B5EF4-FFF2-40B4-BE49-F238E27FC236}">
                    <a16:creationId xmlns:a16="http://schemas.microsoft.com/office/drawing/2014/main" id="{057B3EF0-DE46-42A1-B4C2-9D8399EB7641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0" name="フリーフォーム: 図形 819">
                <a:extLst>
                  <a:ext uri="{FF2B5EF4-FFF2-40B4-BE49-F238E27FC236}">
                    <a16:creationId xmlns:a16="http://schemas.microsoft.com/office/drawing/2014/main" id="{1BDE0CA9-93BD-4193-B330-8C44BBD86943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1" name="フリーフォーム: 図形 820">
                <a:extLst>
                  <a:ext uri="{FF2B5EF4-FFF2-40B4-BE49-F238E27FC236}">
                    <a16:creationId xmlns:a16="http://schemas.microsoft.com/office/drawing/2014/main" id="{BD4B29B5-4886-4E43-920D-4F506ACE475B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2" name="フリーフォーム: 図形 821">
                <a:extLst>
                  <a:ext uri="{FF2B5EF4-FFF2-40B4-BE49-F238E27FC236}">
                    <a16:creationId xmlns:a16="http://schemas.microsoft.com/office/drawing/2014/main" id="{D7E1176E-8B48-465C-88F0-CD6504DCF3DF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6" name="グループ化 775">
              <a:extLst>
                <a:ext uri="{FF2B5EF4-FFF2-40B4-BE49-F238E27FC236}">
                  <a16:creationId xmlns:a16="http://schemas.microsoft.com/office/drawing/2014/main" id="{7AD9777F-AEE0-4402-A5C0-CC0759E80AA8}"/>
                </a:ext>
              </a:extLst>
            </p:cNvPr>
            <p:cNvGrpSpPr/>
            <p:nvPr/>
          </p:nvGrpSpPr>
          <p:grpSpPr>
            <a:xfrm flipH="1">
              <a:off x="5438157" y="273304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793" name="フリーフォーム: 図形 792">
                <a:extLst>
                  <a:ext uri="{FF2B5EF4-FFF2-40B4-BE49-F238E27FC236}">
                    <a16:creationId xmlns:a16="http://schemas.microsoft.com/office/drawing/2014/main" id="{D0E00074-CD72-4B19-9733-6461F10E5D50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4" name="フリーフォーム: 図形 793">
                <a:extLst>
                  <a:ext uri="{FF2B5EF4-FFF2-40B4-BE49-F238E27FC236}">
                    <a16:creationId xmlns:a16="http://schemas.microsoft.com/office/drawing/2014/main" id="{2E0CE206-501B-4188-8F43-C0EB89D146E8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5" name="フリーフォーム: 図形 794">
                <a:extLst>
                  <a:ext uri="{FF2B5EF4-FFF2-40B4-BE49-F238E27FC236}">
                    <a16:creationId xmlns:a16="http://schemas.microsoft.com/office/drawing/2014/main" id="{C29C217F-9CF6-4AF1-8A3A-03D85D2B899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6" name="フリーフォーム: 図形 795">
                <a:extLst>
                  <a:ext uri="{FF2B5EF4-FFF2-40B4-BE49-F238E27FC236}">
                    <a16:creationId xmlns:a16="http://schemas.microsoft.com/office/drawing/2014/main" id="{B59D89FC-9A1D-4C0D-89AE-B7DF73D57EDE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7" name="フリーフォーム: 図形 796">
                <a:extLst>
                  <a:ext uri="{FF2B5EF4-FFF2-40B4-BE49-F238E27FC236}">
                    <a16:creationId xmlns:a16="http://schemas.microsoft.com/office/drawing/2014/main" id="{6D7C0920-C2B2-4AD5-862B-DE2B07439D77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8" name="フリーフォーム: 図形 797">
                <a:extLst>
                  <a:ext uri="{FF2B5EF4-FFF2-40B4-BE49-F238E27FC236}">
                    <a16:creationId xmlns:a16="http://schemas.microsoft.com/office/drawing/2014/main" id="{FBABB93B-EA20-4FA9-A141-0B2D13143490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9" name="フリーフォーム: 図形 798">
                <a:extLst>
                  <a:ext uri="{FF2B5EF4-FFF2-40B4-BE49-F238E27FC236}">
                    <a16:creationId xmlns:a16="http://schemas.microsoft.com/office/drawing/2014/main" id="{DBF852F6-9ADC-4587-99A1-431C0F4BB26B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0" name="フリーフォーム: 図形 799">
                <a:extLst>
                  <a:ext uri="{FF2B5EF4-FFF2-40B4-BE49-F238E27FC236}">
                    <a16:creationId xmlns:a16="http://schemas.microsoft.com/office/drawing/2014/main" id="{BCFFE0EB-8888-4B87-89EF-536FB5F06A08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1" name="フリーフォーム: 図形 800">
                <a:extLst>
                  <a:ext uri="{FF2B5EF4-FFF2-40B4-BE49-F238E27FC236}">
                    <a16:creationId xmlns:a16="http://schemas.microsoft.com/office/drawing/2014/main" id="{1B57660F-351A-492B-8CF5-9E8DD1AB63D0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2" name="フリーフォーム: 図形 801">
                <a:extLst>
                  <a:ext uri="{FF2B5EF4-FFF2-40B4-BE49-F238E27FC236}">
                    <a16:creationId xmlns:a16="http://schemas.microsoft.com/office/drawing/2014/main" id="{234DD21A-889F-4864-9CEF-D11E917F7B6F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3" name="フリーフォーム: 図形 802">
                <a:extLst>
                  <a:ext uri="{FF2B5EF4-FFF2-40B4-BE49-F238E27FC236}">
                    <a16:creationId xmlns:a16="http://schemas.microsoft.com/office/drawing/2014/main" id="{FF926DFD-67F5-472E-BA0E-1B7550BEB336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4" name="フリーフォーム: 図形 803">
                <a:extLst>
                  <a:ext uri="{FF2B5EF4-FFF2-40B4-BE49-F238E27FC236}">
                    <a16:creationId xmlns:a16="http://schemas.microsoft.com/office/drawing/2014/main" id="{29938AEB-977C-41E6-AE44-A6A2A8F3EEC9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5" name="フリーフォーム: 図形 804">
                <a:extLst>
                  <a:ext uri="{FF2B5EF4-FFF2-40B4-BE49-F238E27FC236}">
                    <a16:creationId xmlns:a16="http://schemas.microsoft.com/office/drawing/2014/main" id="{75308C2A-4050-4A7F-834C-2983840F142D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6" name="フリーフォーム: 図形 805">
                <a:extLst>
                  <a:ext uri="{FF2B5EF4-FFF2-40B4-BE49-F238E27FC236}">
                    <a16:creationId xmlns:a16="http://schemas.microsoft.com/office/drawing/2014/main" id="{005EA46A-054D-437A-B68E-B1C784062C03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7" name="フリーフォーム: 図形 806">
                <a:extLst>
                  <a:ext uri="{FF2B5EF4-FFF2-40B4-BE49-F238E27FC236}">
                    <a16:creationId xmlns:a16="http://schemas.microsoft.com/office/drawing/2014/main" id="{9B1879B6-E72E-4020-89D8-031FBC6FA772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7" name="グループ化 776">
              <a:extLst>
                <a:ext uri="{FF2B5EF4-FFF2-40B4-BE49-F238E27FC236}">
                  <a16:creationId xmlns:a16="http://schemas.microsoft.com/office/drawing/2014/main" id="{ECEF7F02-E67B-4B21-B0F3-0C3E27B83BFA}"/>
                </a:ext>
              </a:extLst>
            </p:cNvPr>
            <p:cNvGrpSpPr/>
            <p:nvPr/>
          </p:nvGrpSpPr>
          <p:grpSpPr>
            <a:xfrm rot="19745692" flipH="1" flipV="1">
              <a:off x="4843797" y="2473960"/>
              <a:ext cx="1174691" cy="1113746"/>
              <a:chOff x="5067317" y="2646504"/>
              <a:chExt cx="1410628" cy="1337442"/>
            </a:xfrm>
            <a:grpFill/>
          </p:grpSpPr>
          <p:sp>
            <p:nvSpPr>
              <p:cNvPr id="778" name="フリーフォーム: 図形 777">
                <a:extLst>
                  <a:ext uri="{FF2B5EF4-FFF2-40B4-BE49-F238E27FC236}">
                    <a16:creationId xmlns:a16="http://schemas.microsoft.com/office/drawing/2014/main" id="{20DB694A-CA90-4C36-AB62-7E20EB5CD25D}"/>
                  </a:ext>
                </a:extLst>
              </p:cNvPr>
              <p:cNvSpPr/>
              <p:nvPr/>
            </p:nvSpPr>
            <p:spPr>
              <a:xfrm>
                <a:off x="5743178" y="2765310"/>
                <a:ext cx="429055" cy="1218636"/>
              </a:xfrm>
              <a:custGeom>
                <a:avLst/>
                <a:gdLst>
                  <a:gd name="connsiteX0" fmla="*/ 429022 w 429055"/>
                  <a:gd name="connsiteY0" fmla="*/ 115 h 1218636"/>
                  <a:gd name="connsiteX1" fmla="*/ 200422 w 429055"/>
                  <a:gd name="connsiteY1" fmla="*/ 447790 h 1218636"/>
                  <a:gd name="connsiteX2" fmla="*/ 111522 w 429055"/>
                  <a:gd name="connsiteY2" fmla="*/ 625590 h 1218636"/>
                  <a:gd name="connsiteX3" fmla="*/ 397 w 429055"/>
                  <a:gd name="connsiteY3" fmla="*/ 1212965 h 1218636"/>
                  <a:gd name="connsiteX4" fmla="*/ 79772 w 429055"/>
                  <a:gd name="connsiteY4" fmla="*/ 898640 h 1218636"/>
                  <a:gd name="connsiteX5" fmla="*/ 216297 w 429055"/>
                  <a:gd name="connsiteY5" fmla="*/ 492240 h 1218636"/>
                  <a:gd name="connsiteX6" fmla="*/ 429022 w 429055"/>
                  <a:gd name="connsiteY6" fmla="*/ 115 h 121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055" h="1218636">
                    <a:moveTo>
                      <a:pt x="429022" y="115"/>
                    </a:moveTo>
                    <a:cubicBezTo>
                      <a:pt x="426376" y="-7293"/>
                      <a:pt x="253339" y="343544"/>
                      <a:pt x="200422" y="447790"/>
                    </a:cubicBezTo>
                    <a:cubicBezTo>
                      <a:pt x="147505" y="552036"/>
                      <a:pt x="144859" y="498061"/>
                      <a:pt x="111522" y="625590"/>
                    </a:cubicBezTo>
                    <a:cubicBezTo>
                      <a:pt x="78185" y="753119"/>
                      <a:pt x="5689" y="1167457"/>
                      <a:pt x="397" y="1212965"/>
                    </a:cubicBezTo>
                    <a:cubicBezTo>
                      <a:pt x="-4895" y="1258473"/>
                      <a:pt x="43789" y="1018761"/>
                      <a:pt x="79772" y="898640"/>
                    </a:cubicBezTo>
                    <a:cubicBezTo>
                      <a:pt x="115755" y="778519"/>
                      <a:pt x="155972" y="635644"/>
                      <a:pt x="216297" y="492240"/>
                    </a:cubicBezTo>
                    <a:cubicBezTo>
                      <a:pt x="276622" y="348836"/>
                      <a:pt x="431668" y="7523"/>
                      <a:pt x="42902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9" name="フリーフォーム: 図形 778">
                <a:extLst>
                  <a:ext uri="{FF2B5EF4-FFF2-40B4-BE49-F238E27FC236}">
                    <a16:creationId xmlns:a16="http://schemas.microsoft.com/office/drawing/2014/main" id="{E695E93D-9D4A-477C-AECF-E6AF75DDB78C}"/>
                  </a:ext>
                </a:extLst>
              </p:cNvPr>
              <p:cNvSpPr/>
              <p:nvPr/>
            </p:nvSpPr>
            <p:spPr>
              <a:xfrm>
                <a:off x="5120906" y="2665140"/>
                <a:ext cx="927628" cy="255918"/>
              </a:xfrm>
              <a:custGeom>
                <a:avLst/>
                <a:gdLst>
                  <a:gd name="connsiteX0" fmla="*/ 927469 w 927628"/>
                  <a:gd name="connsiteY0" fmla="*/ 255860 h 255918"/>
                  <a:gd name="connsiteX1" fmla="*/ 505194 w 927628"/>
                  <a:gd name="connsiteY1" fmla="*/ 33610 h 255918"/>
                  <a:gd name="connsiteX2" fmla="*/ 324219 w 927628"/>
                  <a:gd name="connsiteY2" fmla="*/ 8210 h 255918"/>
                  <a:gd name="connsiteX3" fmla="*/ 369 w 927628"/>
                  <a:gd name="connsiteY3" fmla="*/ 106635 h 255918"/>
                  <a:gd name="connsiteX4" fmla="*/ 263894 w 927628"/>
                  <a:gd name="connsiteY4" fmla="*/ 59010 h 255918"/>
                  <a:gd name="connsiteX5" fmla="*/ 454394 w 927628"/>
                  <a:gd name="connsiteY5" fmla="*/ 55835 h 255918"/>
                  <a:gd name="connsiteX6" fmla="*/ 927469 w 927628"/>
                  <a:gd name="connsiteY6" fmla="*/ 255860 h 25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628" h="255918">
                    <a:moveTo>
                      <a:pt x="927469" y="255860"/>
                    </a:moveTo>
                    <a:cubicBezTo>
                      <a:pt x="935936" y="252156"/>
                      <a:pt x="605736" y="74885"/>
                      <a:pt x="505194" y="33610"/>
                    </a:cubicBezTo>
                    <a:cubicBezTo>
                      <a:pt x="404652" y="-7665"/>
                      <a:pt x="408356" y="-3961"/>
                      <a:pt x="324219" y="8210"/>
                    </a:cubicBezTo>
                    <a:cubicBezTo>
                      <a:pt x="240081" y="20381"/>
                      <a:pt x="10423" y="98168"/>
                      <a:pt x="369" y="106635"/>
                    </a:cubicBezTo>
                    <a:cubicBezTo>
                      <a:pt x="-9685" y="115102"/>
                      <a:pt x="188223" y="67477"/>
                      <a:pt x="263894" y="59010"/>
                    </a:cubicBezTo>
                    <a:cubicBezTo>
                      <a:pt x="339565" y="50543"/>
                      <a:pt x="345915" y="25673"/>
                      <a:pt x="454394" y="55835"/>
                    </a:cubicBezTo>
                    <a:cubicBezTo>
                      <a:pt x="562873" y="85997"/>
                      <a:pt x="919002" y="259564"/>
                      <a:pt x="927469" y="25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0" name="フリーフォーム: 図形 779">
                <a:extLst>
                  <a:ext uri="{FF2B5EF4-FFF2-40B4-BE49-F238E27FC236}">
                    <a16:creationId xmlns:a16="http://schemas.microsoft.com/office/drawing/2014/main" id="{CF86881C-E622-4B37-8DE8-C1DA0C9111A2}"/>
                  </a:ext>
                </a:extLst>
              </p:cNvPr>
              <p:cNvSpPr/>
              <p:nvPr/>
            </p:nvSpPr>
            <p:spPr>
              <a:xfrm>
                <a:off x="5067317" y="2784471"/>
                <a:ext cx="934576" cy="206212"/>
              </a:xfrm>
              <a:custGeom>
                <a:avLst/>
                <a:gdLst>
                  <a:gd name="connsiteX0" fmla="*/ 15858 w 934576"/>
                  <a:gd name="connsiteY0" fmla="*/ 4 h 206212"/>
                  <a:gd name="connsiteX1" fmla="*/ 3158 w 934576"/>
                  <a:gd name="connsiteY1" fmla="*/ 203204 h 206212"/>
                  <a:gd name="connsiteX2" fmla="*/ 79358 w 934576"/>
                  <a:gd name="connsiteY2" fmla="*/ 117479 h 206212"/>
                  <a:gd name="connsiteX3" fmla="*/ 282558 w 934576"/>
                  <a:gd name="connsiteY3" fmla="*/ 60329 h 206212"/>
                  <a:gd name="connsiteX4" fmla="*/ 574658 w 934576"/>
                  <a:gd name="connsiteY4" fmla="*/ 111129 h 206212"/>
                  <a:gd name="connsiteX5" fmla="*/ 930258 w 934576"/>
                  <a:gd name="connsiteY5" fmla="*/ 184154 h 206212"/>
                  <a:gd name="connsiteX6" fmla="*/ 736583 w 934576"/>
                  <a:gd name="connsiteY6" fmla="*/ 133354 h 206212"/>
                  <a:gd name="connsiteX7" fmla="*/ 228583 w 934576"/>
                  <a:gd name="connsiteY7" fmla="*/ 34929 h 206212"/>
                  <a:gd name="connsiteX8" fmla="*/ 28558 w 934576"/>
                  <a:gd name="connsiteY8" fmla="*/ 196854 h 206212"/>
                  <a:gd name="connsiteX9" fmla="*/ 15858 w 934576"/>
                  <a:gd name="connsiteY9" fmla="*/ 4 h 20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576" h="206212">
                    <a:moveTo>
                      <a:pt x="15858" y="4"/>
                    </a:moveTo>
                    <a:cubicBezTo>
                      <a:pt x="11625" y="1062"/>
                      <a:pt x="-7425" y="183625"/>
                      <a:pt x="3158" y="203204"/>
                    </a:cubicBezTo>
                    <a:cubicBezTo>
                      <a:pt x="13741" y="222783"/>
                      <a:pt x="32791" y="141292"/>
                      <a:pt x="79358" y="117479"/>
                    </a:cubicBezTo>
                    <a:cubicBezTo>
                      <a:pt x="125925" y="93667"/>
                      <a:pt x="200008" y="61387"/>
                      <a:pt x="282558" y="60329"/>
                    </a:cubicBezTo>
                    <a:cubicBezTo>
                      <a:pt x="365108" y="59271"/>
                      <a:pt x="466708" y="90491"/>
                      <a:pt x="574658" y="111129"/>
                    </a:cubicBezTo>
                    <a:cubicBezTo>
                      <a:pt x="682608" y="131767"/>
                      <a:pt x="903271" y="180450"/>
                      <a:pt x="930258" y="184154"/>
                    </a:cubicBezTo>
                    <a:cubicBezTo>
                      <a:pt x="957245" y="187858"/>
                      <a:pt x="853529" y="158225"/>
                      <a:pt x="736583" y="133354"/>
                    </a:cubicBezTo>
                    <a:cubicBezTo>
                      <a:pt x="619637" y="108483"/>
                      <a:pt x="346587" y="24346"/>
                      <a:pt x="228583" y="34929"/>
                    </a:cubicBezTo>
                    <a:cubicBezTo>
                      <a:pt x="110579" y="45512"/>
                      <a:pt x="66129" y="199500"/>
                      <a:pt x="28558" y="196854"/>
                    </a:cubicBezTo>
                    <a:cubicBezTo>
                      <a:pt x="-9013" y="194208"/>
                      <a:pt x="20091" y="-1054"/>
                      <a:pt x="1585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1" name="フリーフォーム: 図形 780">
                <a:extLst>
                  <a:ext uri="{FF2B5EF4-FFF2-40B4-BE49-F238E27FC236}">
                    <a16:creationId xmlns:a16="http://schemas.microsoft.com/office/drawing/2014/main" id="{EEFA7B84-17E6-4DAA-83E8-B5FBB3C166FF}"/>
                  </a:ext>
                </a:extLst>
              </p:cNvPr>
              <p:cNvSpPr/>
              <p:nvPr/>
            </p:nvSpPr>
            <p:spPr>
              <a:xfrm>
                <a:off x="5123058" y="2922009"/>
                <a:ext cx="676104" cy="178000"/>
              </a:xfrm>
              <a:custGeom>
                <a:avLst/>
                <a:gdLst>
                  <a:gd name="connsiteX0" fmla="*/ 9859 w 676104"/>
                  <a:gd name="connsiteY0" fmla="*/ 176791 h 178000"/>
                  <a:gd name="connsiteX1" fmla="*/ 246925 w 676104"/>
                  <a:gd name="connsiteY1" fmla="*/ 24391 h 178000"/>
                  <a:gd name="connsiteX2" fmla="*/ 450125 w 676104"/>
                  <a:gd name="connsiteY2" fmla="*/ 24391 h 178000"/>
                  <a:gd name="connsiteX3" fmla="*/ 674492 w 676104"/>
                  <a:gd name="connsiteY3" fmla="*/ 39208 h 178000"/>
                  <a:gd name="connsiteX4" fmla="*/ 329475 w 676104"/>
                  <a:gd name="connsiteY4" fmla="*/ 1108 h 178000"/>
                  <a:gd name="connsiteX5" fmla="*/ 73359 w 676104"/>
                  <a:gd name="connsiteY5" fmla="*/ 90008 h 178000"/>
                  <a:gd name="connsiteX6" fmla="*/ 9859 w 676104"/>
                  <a:gd name="connsiteY6" fmla="*/ 176791 h 1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104" h="178000">
                    <a:moveTo>
                      <a:pt x="9859" y="176791"/>
                    </a:moveTo>
                    <a:cubicBezTo>
                      <a:pt x="38787" y="165855"/>
                      <a:pt x="173547" y="49791"/>
                      <a:pt x="246925" y="24391"/>
                    </a:cubicBezTo>
                    <a:cubicBezTo>
                      <a:pt x="320303" y="-1009"/>
                      <a:pt x="378864" y="21922"/>
                      <a:pt x="450125" y="24391"/>
                    </a:cubicBezTo>
                    <a:cubicBezTo>
                      <a:pt x="521386" y="26860"/>
                      <a:pt x="694600" y="43088"/>
                      <a:pt x="674492" y="39208"/>
                    </a:cubicBezTo>
                    <a:cubicBezTo>
                      <a:pt x="654384" y="35328"/>
                      <a:pt x="429664" y="-7359"/>
                      <a:pt x="329475" y="1108"/>
                    </a:cubicBezTo>
                    <a:cubicBezTo>
                      <a:pt x="229286" y="9575"/>
                      <a:pt x="126981" y="58258"/>
                      <a:pt x="73359" y="90008"/>
                    </a:cubicBezTo>
                    <a:cubicBezTo>
                      <a:pt x="19737" y="121758"/>
                      <a:pt x="-19069" y="187727"/>
                      <a:pt x="9859" y="176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2" name="フリーフォーム: 図形 781">
                <a:extLst>
                  <a:ext uri="{FF2B5EF4-FFF2-40B4-BE49-F238E27FC236}">
                    <a16:creationId xmlns:a16="http://schemas.microsoft.com/office/drawing/2014/main" id="{9512ED83-037D-4F93-9F24-87DC7B9A030C}"/>
                  </a:ext>
                </a:extLst>
              </p:cNvPr>
              <p:cNvSpPr/>
              <p:nvPr/>
            </p:nvSpPr>
            <p:spPr>
              <a:xfrm>
                <a:off x="5639812" y="2673669"/>
                <a:ext cx="656536" cy="159109"/>
              </a:xfrm>
              <a:custGeom>
                <a:avLst/>
                <a:gdLst>
                  <a:gd name="connsiteX0" fmla="*/ 15921 w 656536"/>
                  <a:gd name="connsiteY0" fmla="*/ 31431 h 159109"/>
                  <a:gd name="connsiteX1" fmla="*/ 331305 w 656536"/>
                  <a:gd name="connsiteY1" fmla="*/ 25081 h 159109"/>
                  <a:gd name="connsiteX2" fmla="*/ 502755 w 656536"/>
                  <a:gd name="connsiteY2" fmla="*/ 58948 h 159109"/>
                  <a:gd name="connsiteX3" fmla="*/ 655155 w 656536"/>
                  <a:gd name="connsiteY3" fmla="*/ 158431 h 159109"/>
                  <a:gd name="connsiteX4" fmla="*/ 411738 w 656536"/>
                  <a:gd name="connsiteY4" fmla="*/ 3914 h 159109"/>
                  <a:gd name="connsiteX5" fmla="*/ 83655 w 656536"/>
                  <a:gd name="connsiteY5" fmla="*/ 46248 h 159109"/>
                  <a:gd name="connsiteX6" fmla="*/ 15921 w 656536"/>
                  <a:gd name="connsiteY6" fmla="*/ 31431 h 1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536" h="159109">
                    <a:moveTo>
                      <a:pt x="15921" y="31431"/>
                    </a:moveTo>
                    <a:cubicBezTo>
                      <a:pt x="57196" y="27903"/>
                      <a:pt x="250166" y="20495"/>
                      <a:pt x="331305" y="25081"/>
                    </a:cubicBezTo>
                    <a:cubicBezTo>
                      <a:pt x="412444" y="29667"/>
                      <a:pt x="448780" y="36723"/>
                      <a:pt x="502755" y="58948"/>
                    </a:cubicBezTo>
                    <a:cubicBezTo>
                      <a:pt x="556730" y="81173"/>
                      <a:pt x="670324" y="167603"/>
                      <a:pt x="655155" y="158431"/>
                    </a:cubicBezTo>
                    <a:cubicBezTo>
                      <a:pt x="639986" y="149259"/>
                      <a:pt x="506988" y="22611"/>
                      <a:pt x="411738" y="3914"/>
                    </a:cubicBezTo>
                    <a:cubicBezTo>
                      <a:pt x="316488" y="-14783"/>
                      <a:pt x="147861" y="39192"/>
                      <a:pt x="83655" y="46248"/>
                    </a:cubicBezTo>
                    <a:cubicBezTo>
                      <a:pt x="19450" y="53304"/>
                      <a:pt x="-25354" y="34959"/>
                      <a:pt x="15921" y="31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3" name="フリーフォーム: 図形 782">
                <a:extLst>
                  <a:ext uri="{FF2B5EF4-FFF2-40B4-BE49-F238E27FC236}">
                    <a16:creationId xmlns:a16="http://schemas.microsoft.com/office/drawing/2014/main" id="{0A7A6D86-7699-4E2A-B9DF-88F3474BEB0E}"/>
                  </a:ext>
                </a:extLst>
              </p:cNvPr>
              <p:cNvSpPr/>
              <p:nvPr/>
            </p:nvSpPr>
            <p:spPr>
              <a:xfrm>
                <a:off x="5612781" y="2646504"/>
                <a:ext cx="865164" cy="217479"/>
              </a:xfrm>
              <a:custGeom>
                <a:avLst/>
                <a:gdLst>
                  <a:gd name="connsiteX0" fmla="*/ 19669 w 865164"/>
                  <a:gd name="connsiteY0" fmla="*/ 37429 h 217479"/>
                  <a:gd name="connsiteX1" fmla="*/ 87402 w 865164"/>
                  <a:gd name="connsiteY1" fmla="*/ 35313 h 217479"/>
                  <a:gd name="connsiteX2" fmla="*/ 495919 w 865164"/>
                  <a:gd name="connsiteY2" fmla="*/ 3563 h 217479"/>
                  <a:gd name="connsiteX3" fmla="*/ 732986 w 865164"/>
                  <a:gd name="connsiteY3" fmla="*/ 130563 h 217479"/>
                  <a:gd name="connsiteX4" fmla="*/ 864219 w 865164"/>
                  <a:gd name="connsiteY4" fmla="*/ 217346 h 217479"/>
                  <a:gd name="connsiteX5" fmla="*/ 669486 w 865164"/>
                  <a:gd name="connsiteY5" fmla="*/ 111513 h 217479"/>
                  <a:gd name="connsiteX6" fmla="*/ 349869 w 865164"/>
                  <a:gd name="connsiteY6" fmla="*/ 18379 h 217479"/>
                  <a:gd name="connsiteX7" fmla="*/ 19669 w 865164"/>
                  <a:gd name="connsiteY7" fmla="*/ 37429 h 2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5164" h="217479">
                    <a:moveTo>
                      <a:pt x="19669" y="37429"/>
                    </a:moveTo>
                    <a:cubicBezTo>
                      <a:pt x="-24075" y="40251"/>
                      <a:pt x="8027" y="40957"/>
                      <a:pt x="87402" y="35313"/>
                    </a:cubicBezTo>
                    <a:cubicBezTo>
                      <a:pt x="166777" y="29669"/>
                      <a:pt x="388322" y="-12312"/>
                      <a:pt x="495919" y="3563"/>
                    </a:cubicBezTo>
                    <a:cubicBezTo>
                      <a:pt x="603516" y="19438"/>
                      <a:pt x="671603" y="94933"/>
                      <a:pt x="732986" y="130563"/>
                    </a:cubicBezTo>
                    <a:cubicBezTo>
                      <a:pt x="794369" y="166194"/>
                      <a:pt x="874802" y="220521"/>
                      <a:pt x="864219" y="217346"/>
                    </a:cubicBezTo>
                    <a:cubicBezTo>
                      <a:pt x="853636" y="214171"/>
                      <a:pt x="755211" y="144674"/>
                      <a:pt x="669486" y="111513"/>
                    </a:cubicBezTo>
                    <a:cubicBezTo>
                      <a:pt x="583761" y="78352"/>
                      <a:pt x="454997" y="32843"/>
                      <a:pt x="349869" y="18379"/>
                    </a:cubicBezTo>
                    <a:cubicBezTo>
                      <a:pt x="244741" y="3915"/>
                      <a:pt x="63413" y="34607"/>
                      <a:pt x="19669" y="37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4" name="フリーフォーム: 図形 783">
                <a:extLst>
                  <a:ext uri="{FF2B5EF4-FFF2-40B4-BE49-F238E27FC236}">
                    <a16:creationId xmlns:a16="http://schemas.microsoft.com/office/drawing/2014/main" id="{1749492B-BFB7-4FAD-A5DF-60C078635CC8}"/>
                  </a:ext>
                </a:extLst>
              </p:cNvPr>
              <p:cNvSpPr/>
              <p:nvPr/>
            </p:nvSpPr>
            <p:spPr>
              <a:xfrm>
                <a:off x="5156200" y="3001433"/>
                <a:ext cx="605466" cy="501650"/>
              </a:xfrm>
              <a:custGeom>
                <a:avLst/>
                <a:gdLst>
                  <a:gd name="connsiteX0" fmla="*/ 605367 w 605466"/>
                  <a:gd name="connsiteY0" fmla="*/ 0 h 501650"/>
                  <a:gd name="connsiteX1" fmla="*/ 340783 w 605466"/>
                  <a:gd name="connsiteY1" fmla="*/ 345017 h 501650"/>
                  <a:gd name="connsiteX2" fmla="*/ 224367 w 605466"/>
                  <a:gd name="connsiteY2" fmla="*/ 425450 h 501650"/>
                  <a:gd name="connsiteX3" fmla="*/ 46567 w 605466"/>
                  <a:gd name="connsiteY3" fmla="*/ 484717 h 501650"/>
                  <a:gd name="connsiteX4" fmla="*/ 0 w 605466"/>
                  <a:gd name="connsiteY4" fmla="*/ 501650 h 501650"/>
                  <a:gd name="connsiteX5" fmla="*/ 247650 w 605466"/>
                  <a:gd name="connsiteY5" fmla="*/ 404284 h 501650"/>
                  <a:gd name="connsiteX6" fmla="*/ 309033 w 605466"/>
                  <a:gd name="connsiteY6" fmla="*/ 345017 h 501650"/>
                  <a:gd name="connsiteX7" fmla="*/ 605367 w 605466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466" h="501650">
                    <a:moveTo>
                      <a:pt x="605367" y="0"/>
                    </a:moveTo>
                    <a:cubicBezTo>
                      <a:pt x="610659" y="0"/>
                      <a:pt x="404283" y="274109"/>
                      <a:pt x="340783" y="345017"/>
                    </a:cubicBezTo>
                    <a:cubicBezTo>
                      <a:pt x="277283" y="415925"/>
                      <a:pt x="273403" y="402167"/>
                      <a:pt x="224367" y="425450"/>
                    </a:cubicBezTo>
                    <a:cubicBezTo>
                      <a:pt x="175331" y="448733"/>
                      <a:pt x="46567" y="484717"/>
                      <a:pt x="46567" y="484717"/>
                    </a:cubicBezTo>
                    <a:cubicBezTo>
                      <a:pt x="9173" y="497417"/>
                      <a:pt x="0" y="501650"/>
                      <a:pt x="0" y="501650"/>
                    </a:cubicBezTo>
                    <a:cubicBezTo>
                      <a:pt x="33514" y="488245"/>
                      <a:pt x="196144" y="430390"/>
                      <a:pt x="247650" y="404284"/>
                    </a:cubicBezTo>
                    <a:cubicBezTo>
                      <a:pt x="299155" y="378179"/>
                      <a:pt x="253647" y="410986"/>
                      <a:pt x="309033" y="345017"/>
                    </a:cubicBezTo>
                    <a:cubicBezTo>
                      <a:pt x="364419" y="279048"/>
                      <a:pt x="600075" y="0"/>
                      <a:pt x="605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5" name="フリーフォーム: 図形 784">
                <a:extLst>
                  <a:ext uri="{FF2B5EF4-FFF2-40B4-BE49-F238E27FC236}">
                    <a16:creationId xmlns:a16="http://schemas.microsoft.com/office/drawing/2014/main" id="{1EDE57D5-75B4-42E6-B452-03227D526DD4}"/>
                  </a:ext>
                </a:extLst>
              </p:cNvPr>
              <p:cNvSpPr/>
              <p:nvPr/>
            </p:nvSpPr>
            <p:spPr>
              <a:xfrm>
                <a:off x="5198145" y="2916757"/>
                <a:ext cx="495688" cy="535922"/>
              </a:xfrm>
              <a:custGeom>
                <a:avLst/>
                <a:gdLst>
                  <a:gd name="connsiteX0" fmla="*/ 495688 w 495688"/>
                  <a:gd name="connsiteY0" fmla="*/ 10 h 535922"/>
                  <a:gd name="connsiteX1" fmla="*/ 336938 w 495688"/>
                  <a:gd name="connsiteY1" fmla="*/ 209560 h 535922"/>
                  <a:gd name="connsiteX2" fmla="*/ 182422 w 495688"/>
                  <a:gd name="connsiteY2" fmla="*/ 389476 h 535922"/>
                  <a:gd name="connsiteX3" fmla="*/ 388 w 495688"/>
                  <a:gd name="connsiteY3" fmla="*/ 535526 h 535922"/>
                  <a:gd name="connsiteX4" fmla="*/ 140088 w 495688"/>
                  <a:gd name="connsiteY4" fmla="*/ 425460 h 535922"/>
                  <a:gd name="connsiteX5" fmla="*/ 336938 w 495688"/>
                  <a:gd name="connsiteY5" fmla="*/ 218026 h 535922"/>
                  <a:gd name="connsiteX6" fmla="*/ 495688 w 495688"/>
                  <a:gd name="connsiteY6" fmla="*/ 10 h 53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688" h="535922">
                    <a:moveTo>
                      <a:pt x="495688" y="10"/>
                    </a:moveTo>
                    <a:cubicBezTo>
                      <a:pt x="495688" y="-1401"/>
                      <a:pt x="389149" y="144649"/>
                      <a:pt x="336938" y="209560"/>
                    </a:cubicBezTo>
                    <a:cubicBezTo>
                      <a:pt x="284727" y="274471"/>
                      <a:pt x="238514" y="335148"/>
                      <a:pt x="182422" y="389476"/>
                    </a:cubicBezTo>
                    <a:cubicBezTo>
                      <a:pt x="126330" y="443804"/>
                      <a:pt x="7443" y="529529"/>
                      <a:pt x="388" y="535526"/>
                    </a:cubicBezTo>
                    <a:cubicBezTo>
                      <a:pt x="-6667" y="541523"/>
                      <a:pt x="83996" y="478377"/>
                      <a:pt x="140088" y="425460"/>
                    </a:cubicBezTo>
                    <a:cubicBezTo>
                      <a:pt x="196180" y="372543"/>
                      <a:pt x="279788" y="285407"/>
                      <a:pt x="336938" y="218026"/>
                    </a:cubicBezTo>
                    <a:cubicBezTo>
                      <a:pt x="394088" y="150645"/>
                      <a:pt x="495688" y="1421"/>
                      <a:pt x="49568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6" name="フリーフォーム: 図形 785">
                <a:extLst>
                  <a:ext uri="{FF2B5EF4-FFF2-40B4-BE49-F238E27FC236}">
                    <a16:creationId xmlns:a16="http://schemas.microsoft.com/office/drawing/2014/main" id="{748DBA97-C47F-4424-89D8-CC59B08686FE}"/>
                  </a:ext>
                </a:extLst>
              </p:cNvPr>
              <p:cNvSpPr/>
              <p:nvPr/>
            </p:nvSpPr>
            <p:spPr>
              <a:xfrm>
                <a:off x="5192995" y="3049983"/>
                <a:ext cx="568577" cy="531884"/>
              </a:xfrm>
              <a:custGeom>
                <a:avLst/>
                <a:gdLst>
                  <a:gd name="connsiteX0" fmla="*/ 568572 w 568577"/>
                  <a:gd name="connsiteY0" fmla="*/ 134 h 531884"/>
                  <a:gd name="connsiteX1" fmla="*/ 236255 w 568577"/>
                  <a:gd name="connsiteY1" fmla="*/ 444634 h 531884"/>
                  <a:gd name="connsiteX2" fmla="*/ 115605 w 568577"/>
                  <a:gd name="connsiteY2" fmla="*/ 491200 h 531884"/>
                  <a:gd name="connsiteX3" fmla="*/ 1305 w 568577"/>
                  <a:gd name="connsiteY3" fmla="*/ 531417 h 531884"/>
                  <a:gd name="connsiteX4" fmla="*/ 193922 w 568577"/>
                  <a:gd name="connsiteY4" fmla="*/ 463684 h 531884"/>
                  <a:gd name="connsiteX5" fmla="*/ 227788 w 568577"/>
                  <a:gd name="connsiteY5" fmla="*/ 398067 h 531884"/>
                  <a:gd name="connsiteX6" fmla="*/ 568572 w 568577"/>
                  <a:gd name="connsiteY6" fmla="*/ 134 h 53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577" h="531884">
                    <a:moveTo>
                      <a:pt x="568572" y="134"/>
                    </a:moveTo>
                    <a:cubicBezTo>
                      <a:pt x="569983" y="7895"/>
                      <a:pt x="311749" y="362790"/>
                      <a:pt x="236255" y="444634"/>
                    </a:cubicBezTo>
                    <a:cubicBezTo>
                      <a:pt x="160761" y="526478"/>
                      <a:pt x="154763" y="476736"/>
                      <a:pt x="115605" y="491200"/>
                    </a:cubicBezTo>
                    <a:cubicBezTo>
                      <a:pt x="76447" y="505664"/>
                      <a:pt x="-11748" y="536003"/>
                      <a:pt x="1305" y="531417"/>
                    </a:cubicBezTo>
                    <a:cubicBezTo>
                      <a:pt x="14358" y="526831"/>
                      <a:pt x="156175" y="485909"/>
                      <a:pt x="193922" y="463684"/>
                    </a:cubicBezTo>
                    <a:cubicBezTo>
                      <a:pt x="231669" y="441459"/>
                      <a:pt x="169227" y="474267"/>
                      <a:pt x="227788" y="398067"/>
                    </a:cubicBezTo>
                    <a:cubicBezTo>
                      <a:pt x="286349" y="321867"/>
                      <a:pt x="567161" y="-7627"/>
                      <a:pt x="568572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7" name="フリーフォーム: 図形 786">
                <a:extLst>
                  <a:ext uri="{FF2B5EF4-FFF2-40B4-BE49-F238E27FC236}">
                    <a16:creationId xmlns:a16="http://schemas.microsoft.com/office/drawing/2014/main" id="{2C6F6C53-EC8B-4184-A089-655CD419F109}"/>
                  </a:ext>
                </a:extLst>
              </p:cNvPr>
              <p:cNvSpPr/>
              <p:nvPr/>
            </p:nvSpPr>
            <p:spPr>
              <a:xfrm>
                <a:off x="5189503" y="3422627"/>
                <a:ext cx="37075" cy="167409"/>
              </a:xfrm>
              <a:custGeom>
                <a:avLst/>
                <a:gdLst>
                  <a:gd name="connsiteX0" fmla="*/ 17497 w 37075"/>
                  <a:gd name="connsiteY0" fmla="*/ 23 h 167409"/>
                  <a:gd name="connsiteX1" fmla="*/ 21730 w 37075"/>
                  <a:gd name="connsiteY1" fmla="*/ 129140 h 167409"/>
                  <a:gd name="connsiteX2" fmla="*/ 36547 w 37075"/>
                  <a:gd name="connsiteY2" fmla="*/ 167240 h 167409"/>
                  <a:gd name="connsiteX3" fmla="*/ 564 w 37075"/>
                  <a:gd name="connsiteY3" fmla="*/ 118556 h 167409"/>
                  <a:gd name="connsiteX4" fmla="*/ 17497 w 37075"/>
                  <a:gd name="connsiteY4" fmla="*/ 23 h 16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75" h="167409">
                    <a:moveTo>
                      <a:pt x="17497" y="23"/>
                    </a:moveTo>
                    <a:cubicBezTo>
                      <a:pt x="21025" y="1787"/>
                      <a:pt x="18555" y="101271"/>
                      <a:pt x="21730" y="129140"/>
                    </a:cubicBezTo>
                    <a:cubicBezTo>
                      <a:pt x="24905" y="157009"/>
                      <a:pt x="40075" y="169004"/>
                      <a:pt x="36547" y="167240"/>
                    </a:cubicBezTo>
                    <a:cubicBezTo>
                      <a:pt x="33019" y="165476"/>
                      <a:pt x="4444" y="140781"/>
                      <a:pt x="564" y="118556"/>
                    </a:cubicBezTo>
                    <a:cubicBezTo>
                      <a:pt x="-3317" y="96331"/>
                      <a:pt x="13969" y="-1741"/>
                      <a:pt x="17497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8" name="フリーフォーム: 図形 787">
                <a:extLst>
                  <a:ext uri="{FF2B5EF4-FFF2-40B4-BE49-F238E27FC236}">
                    <a16:creationId xmlns:a16="http://schemas.microsoft.com/office/drawing/2014/main" id="{73F46217-1EB2-4BA8-8D38-CB09695D0D85}"/>
                  </a:ext>
                </a:extLst>
              </p:cNvPr>
              <p:cNvSpPr/>
              <p:nvPr/>
            </p:nvSpPr>
            <p:spPr>
              <a:xfrm>
                <a:off x="5813521" y="2755866"/>
                <a:ext cx="278404" cy="545944"/>
              </a:xfrm>
              <a:custGeom>
                <a:avLst/>
                <a:gdLst>
                  <a:gd name="connsiteX0" fmla="*/ 278246 w 278404"/>
                  <a:gd name="connsiteY0" fmla="*/ 34 h 545944"/>
                  <a:gd name="connsiteX1" fmla="*/ 108912 w 278404"/>
                  <a:gd name="connsiteY1" fmla="*/ 279434 h 545944"/>
                  <a:gd name="connsiteX2" fmla="*/ 962 w 278404"/>
                  <a:gd name="connsiteY2" fmla="*/ 393734 h 545944"/>
                  <a:gd name="connsiteX3" fmla="*/ 58112 w 278404"/>
                  <a:gd name="connsiteY3" fmla="*/ 478401 h 545944"/>
                  <a:gd name="connsiteX4" fmla="*/ 96212 w 278404"/>
                  <a:gd name="connsiteY4" fmla="*/ 544017 h 545944"/>
                  <a:gd name="connsiteX5" fmla="*/ 7312 w 278404"/>
                  <a:gd name="connsiteY5" fmla="*/ 402201 h 545944"/>
                  <a:gd name="connsiteX6" fmla="*/ 77162 w 278404"/>
                  <a:gd name="connsiteY6" fmla="*/ 298484 h 545944"/>
                  <a:gd name="connsiteX7" fmla="*/ 278246 w 278404"/>
                  <a:gd name="connsiteY7" fmla="*/ 34 h 54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404" h="545944">
                    <a:moveTo>
                      <a:pt x="278246" y="34"/>
                    </a:moveTo>
                    <a:cubicBezTo>
                      <a:pt x="283538" y="-3141"/>
                      <a:pt x="155126" y="213817"/>
                      <a:pt x="108912" y="279434"/>
                    </a:cubicBezTo>
                    <a:cubicBezTo>
                      <a:pt x="62698" y="345051"/>
                      <a:pt x="9429" y="360573"/>
                      <a:pt x="962" y="393734"/>
                    </a:cubicBezTo>
                    <a:cubicBezTo>
                      <a:pt x="-7505" y="426895"/>
                      <a:pt x="42237" y="453354"/>
                      <a:pt x="58112" y="478401"/>
                    </a:cubicBezTo>
                    <a:cubicBezTo>
                      <a:pt x="73987" y="503448"/>
                      <a:pt x="104679" y="556717"/>
                      <a:pt x="96212" y="544017"/>
                    </a:cubicBezTo>
                    <a:cubicBezTo>
                      <a:pt x="87745" y="531317"/>
                      <a:pt x="10487" y="443123"/>
                      <a:pt x="7312" y="402201"/>
                    </a:cubicBezTo>
                    <a:cubicBezTo>
                      <a:pt x="4137" y="361279"/>
                      <a:pt x="30595" y="365159"/>
                      <a:pt x="77162" y="298484"/>
                    </a:cubicBezTo>
                    <a:cubicBezTo>
                      <a:pt x="123729" y="231809"/>
                      <a:pt x="272954" y="3209"/>
                      <a:pt x="27824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9" name="フリーフォーム: 図形 788">
                <a:extLst>
                  <a:ext uri="{FF2B5EF4-FFF2-40B4-BE49-F238E27FC236}">
                    <a16:creationId xmlns:a16="http://schemas.microsoft.com/office/drawing/2014/main" id="{00A722FF-1C4C-4497-95B6-50C06CC91231}"/>
                  </a:ext>
                </a:extLst>
              </p:cNvPr>
              <p:cNvSpPr/>
              <p:nvPr/>
            </p:nvSpPr>
            <p:spPr>
              <a:xfrm>
                <a:off x="5774189" y="3168647"/>
                <a:ext cx="93437" cy="275258"/>
              </a:xfrm>
              <a:custGeom>
                <a:avLst/>
                <a:gdLst>
                  <a:gd name="connsiteX0" fmla="*/ 29711 w 93437"/>
                  <a:gd name="connsiteY0" fmla="*/ 3 h 275258"/>
                  <a:gd name="connsiteX1" fmla="*/ 78 w 93437"/>
                  <a:gd name="connsiteY1" fmla="*/ 137586 h 275258"/>
                  <a:gd name="connsiteX2" fmla="*/ 40294 w 93437"/>
                  <a:gd name="connsiteY2" fmla="*/ 266703 h 275258"/>
                  <a:gd name="connsiteX3" fmla="*/ 50878 w 93437"/>
                  <a:gd name="connsiteY3" fmla="*/ 249770 h 275258"/>
                  <a:gd name="connsiteX4" fmla="*/ 72044 w 93437"/>
                  <a:gd name="connsiteY4" fmla="*/ 141820 h 275258"/>
                  <a:gd name="connsiteX5" fmla="*/ 93211 w 93437"/>
                  <a:gd name="connsiteY5" fmla="*/ 82553 h 275258"/>
                  <a:gd name="connsiteX6" fmla="*/ 80511 w 93437"/>
                  <a:gd name="connsiteY6" fmla="*/ 146053 h 275258"/>
                  <a:gd name="connsiteX7" fmla="*/ 40294 w 93437"/>
                  <a:gd name="connsiteY7" fmla="*/ 201086 h 275258"/>
                  <a:gd name="connsiteX8" fmla="*/ 17011 w 93437"/>
                  <a:gd name="connsiteY8" fmla="*/ 141820 h 275258"/>
                  <a:gd name="connsiteX9" fmla="*/ 29711 w 93437"/>
                  <a:gd name="connsiteY9" fmla="*/ 3 h 27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37" h="275258">
                    <a:moveTo>
                      <a:pt x="29711" y="3"/>
                    </a:moveTo>
                    <a:cubicBezTo>
                      <a:pt x="26889" y="-703"/>
                      <a:pt x="-1686" y="93136"/>
                      <a:pt x="78" y="137586"/>
                    </a:cubicBezTo>
                    <a:cubicBezTo>
                      <a:pt x="1842" y="182036"/>
                      <a:pt x="31827" y="248006"/>
                      <a:pt x="40294" y="266703"/>
                    </a:cubicBezTo>
                    <a:cubicBezTo>
                      <a:pt x="48761" y="285400"/>
                      <a:pt x="45586" y="270584"/>
                      <a:pt x="50878" y="249770"/>
                    </a:cubicBezTo>
                    <a:cubicBezTo>
                      <a:pt x="56170" y="228956"/>
                      <a:pt x="64989" y="169690"/>
                      <a:pt x="72044" y="141820"/>
                    </a:cubicBezTo>
                    <a:cubicBezTo>
                      <a:pt x="79100" y="113951"/>
                      <a:pt x="91800" y="81848"/>
                      <a:pt x="93211" y="82553"/>
                    </a:cubicBezTo>
                    <a:cubicBezTo>
                      <a:pt x="94622" y="83258"/>
                      <a:pt x="89330" y="126298"/>
                      <a:pt x="80511" y="146053"/>
                    </a:cubicBezTo>
                    <a:cubicBezTo>
                      <a:pt x="71692" y="165808"/>
                      <a:pt x="50877" y="201791"/>
                      <a:pt x="40294" y="201086"/>
                    </a:cubicBezTo>
                    <a:cubicBezTo>
                      <a:pt x="29711" y="200381"/>
                      <a:pt x="19833" y="173217"/>
                      <a:pt x="17011" y="141820"/>
                    </a:cubicBezTo>
                    <a:cubicBezTo>
                      <a:pt x="14189" y="110423"/>
                      <a:pt x="32533" y="709"/>
                      <a:pt x="297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0" name="フリーフォーム: 図形 789">
                <a:extLst>
                  <a:ext uri="{FF2B5EF4-FFF2-40B4-BE49-F238E27FC236}">
                    <a16:creationId xmlns:a16="http://schemas.microsoft.com/office/drawing/2014/main" id="{B6EC4E00-3C99-4CB8-B35B-35F6EEB08F95}"/>
                  </a:ext>
                </a:extLst>
              </p:cNvPr>
              <p:cNvSpPr/>
              <p:nvPr/>
            </p:nvSpPr>
            <p:spPr>
              <a:xfrm>
                <a:off x="5517853" y="3170238"/>
                <a:ext cx="274400" cy="465792"/>
              </a:xfrm>
              <a:custGeom>
                <a:avLst/>
                <a:gdLst>
                  <a:gd name="connsiteX0" fmla="*/ 273347 w 274400"/>
                  <a:gd name="connsiteY0" fmla="*/ 529 h 465792"/>
                  <a:gd name="connsiteX1" fmla="*/ 15114 w 274400"/>
                  <a:gd name="connsiteY1" fmla="*/ 216429 h 465792"/>
                  <a:gd name="connsiteX2" fmla="*/ 32047 w 274400"/>
                  <a:gd name="connsiteY2" fmla="*/ 256645 h 465792"/>
                  <a:gd name="connsiteX3" fmla="*/ 44747 w 274400"/>
                  <a:gd name="connsiteY3" fmla="*/ 364595 h 465792"/>
                  <a:gd name="connsiteX4" fmla="*/ 44747 w 274400"/>
                  <a:gd name="connsiteY4" fmla="*/ 461962 h 465792"/>
                  <a:gd name="connsiteX5" fmla="*/ 34164 w 274400"/>
                  <a:gd name="connsiteY5" fmla="*/ 227012 h 465792"/>
                  <a:gd name="connsiteX6" fmla="*/ 104014 w 274400"/>
                  <a:gd name="connsiteY6" fmla="*/ 157162 h 465792"/>
                  <a:gd name="connsiteX7" fmla="*/ 273347 w 274400"/>
                  <a:gd name="connsiteY7" fmla="*/ 529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400" h="465792">
                    <a:moveTo>
                      <a:pt x="273347" y="529"/>
                    </a:moveTo>
                    <a:cubicBezTo>
                      <a:pt x="258530" y="10407"/>
                      <a:pt x="55331" y="173743"/>
                      <a:pt x="15114" y="216429"/>
                    </a:cubicBezTo>
                    <a:cubicBezTo>
                      <a:pt x="-25103" y="259115"/>
                      <a:pt x="27108" y="231951"/>
                      <a:pt x="32047" y="256645"/>
                    </a:cubicBezTo>
                    <a:cubicBezTo>
                      <a:pt x="36986" y="281339"/>
                      <a:pt x="42630" y="330376"/>
                      <a:pt x="44747" y="364595"/>
                    </a:cubicBezTo>
                    <a:cubicBezTo>
                      <a:pt x="46864" y="398815"/>
                      <a:pt x="46511" y="484893"/>
                      <a:pt x="44747" y="461962"/>
                    </a:cubicBezTo>
                    <a:cubicBezTo>
                      <a:pt x="42983" y="439032"/>
                      <a:pt x="24286" y="277812"/>
                      <a:pt x="34164" y="227012"/>
                    </a:cubicBezTo>
                    <a:cubicBezTo>
                      <a:pt x="44042" y="176212"/>
                      <a:pt x="65561" y="192440"/>
                      <a:pt x="104014" y="157162"/>
                    </a:cubicBezTo>
                    <a:cubicBezTo>
                      <a:pt x="142467" y="121884"/>
                      <a:pt x="288164" y="-9349"/>
                      <a:pt x="273347" y="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1" name="フリーフォーム: 図形 790">
                <a:extLst>
                  <a:ext uri="{FF2B5EF4-FFF2-40B4-BE49-F238E27FC236}">
                    <a16:creationId xmlns:a16="http://schemas.microsoft.com/office/drawing/2014/main" id="{ACDB674C-78BC-4164-A63C-71EA5A6DCC1F}"/>
                  </a:ext>
                </a:extLst>
              </p:cNvPr>
              <p:cNvSpPr/>
              <p:nvPr/>
            </p:nvSpPr>
            <p:spPr>
              <a:xfrm>
                <a:off x="5538341" y="3356840"/>
                <a:ext cx="282905" cy="96805"/>
              </a:xfrm>
              <a:custGeom>
                <a:avLst/>
                <a:gdLst>
                  <a:gd name="connsiteX0" fmla="*/ 282492 w 282905"/>
                  <a:gd name="connsiteY0" fmla="*/ 193 h 96805"/>
                  <a:gd name="connsiteX1" fmla="*/ 83526 w 282905"/>
                  <a:gd name="connsiteY1" fmla="*/ 95443 h 96805"/>
                  <a:gd name="connsiteX2" fmla="*/ 976 w 282905"/>
                  <a:gd name="connsiteY2" fmla="*/ 57343 h 96805"/>
                  <a:gd name="connsiteX3" fmla="*/ 132209 w 282905"/>
                  <a:gd name="connsiteY3" fmla="*/ 70043 h 96805"/>
                  <a:gd name="connsiteX4" fmla="*/ 282492 w 282905"/>
                  <a:gd name="connsiteY4" fmla="*/ 193 h 9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05" h="96805">
                    <a:moveTo>
                      <a:pt x="282492" y="193"/>
                    </a:moveTo>
                    <a:cubicBezTo>
                      <a:pt x="274378" y="4426"/>
                      <a:pt x="130445" y="85918"/>
                      <a:pt x="83526" y="95443"/>
                    </a:cubicBezTo>
                    <a:cubicBezTo>
                      <a:pt x="36607" y="104968"/>
                      <a:pt x="-7138" y="61576"/>
                      <a:pt x="976" y="57343"/>
                    </a:cubicBezTo>
                    <a:cubicBezTo>
                      <a:pt x="9090" y="53110"/>
                      <a:pt x="87406" y="77451"/>
                      <a:pt x="132209" y="70043"/>
                    </a:cubicBezTo>
                    <a:cubicBezTo>
                      <a:pt x="177012" y="62635"/>
                      <a:pt x="290606" y="-4040"/>
                      <a:pt x="282492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2" name="フリーフォーム: 図形 791">
                <a:extLst>
                  <a:ext uri="{FF2B5EF4-FFF2-40B4-BE49-F238E27FC236}">
                    <a16:creationId xmlns:a16="http://schemas.microsoft.com/office/drawing/2014/main" id="{89521D21-9D89-42CD-A6BD-DD96DD37FC29}"/>
                  </a:ext>
                </a:extLst>
              </p:cNvPr>
              <p:cNvSpPr/>
              <p:nvPr/>
            </p:nvSpPr>
            <p:spPr>
              <a:xfrm>
                <a:off x="5551604" y="3380453"/>
                <a:ext cx="267672" cy="258160"/>
              </a:xfrm>
              <a:custGeom>
                <a:avLst/>
                <a:gdLst>
                  <a:gd name="connsiteX0" fmla="*/ 267113 w 267672"/>
                  <a:gd name="connsiteY0" fmla="*/ 1980 h 258160"/>
                  <a:gd name="connsiteX1" fmla="*/ 108363 w 267672"/>
                  <a:gd name="connsiteY1" fmla="*/ 143797 h 258160"/>
                  <a:gd name="connsiteX2" fmla="*/ 413 w 267672"/>
                  <a:gd name="connsiteY2" fmla="*/ 258097 h 258160"/>
                  <a:gd name="connsiteX3" fmla="*/ 74496 w 267672"/>
                  <a:gd name="connsiteY3" fmla="*/ 158614 h 258160"/>
                  <a:gd name="connsiteX4" fmla="*/ 157046 w 267672"/>
                  <a:gd name="connsiteY4" fmla="*/ 67597 h 258160"/>
                  <a:gd name="connsiteX5" fmla="*/ 267113 w 267672"/>
                  <a:gd name="connsiteY5" fmla="*/ 1980 h 25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72" h="258160">
                    <a:moveTo>
                      <a:pt x="267113" y="1980"/>
                    </a:moveTo>
                    <a:cubicBezTo>
                      <a:pt x="258999" y="14680"/>
                      <a:pt x="152813" y="101111"/>
                      <a:pt x="108363" y="143797"/>
                    </a:cubicBezTo>
                    <a:cubicBezTo>
                      <a:pt x="63913" y="186483"/>
                      <a:pt x="6057" y="255628"/>
                      <a:pt x="413" y="258097"/>
                    </a:cubicBezTo>
                    <a:cubicBezTo>
                      <a:pt x="-5231" y="260566"/>
                      <a:pt x="48390" y="190364"/>
                      <a:pt x="74496" y="158614"/>
                    </a:cubicBezTo>
                    <a:cubicBezTo>
                      <a:pt x="100601" y="126864"/>
                      <a:pt x="121063" y="94408"/>
                      <a:pt x="157046" y="67597"/>
                    </a:cubicBezTo>
                    <a:cubicBezTo>
                      <a:pt x="193029" y="40786"/>
                      <a:pt x="275227" y="-10720"/>
                      <a:pt x="267113" y="1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72" name="グループ化 871">
            <a:extLst>
              <a:ext uri="{FF2B5EF4-FFF2-40B4-BE49-F238E27FC236}">
                <a16:creationId xmlns:a16="http://schemas.microsoft.com/office/drawing/2014/main" id="{C0A63DBA-23EA-4C5F-81BD-E83B6D01FC6B}"/>
              </a:ext>
            </a:extLst>
          </p:cNvPr>
          <p:cNvGrpSpPr/>
          <p:nvPr/>
        </p:nvGrpSpPr>
        <p:grpSpPr>
          <a:xfrm>
            <a:off x="5172846" y="2620637"/>
            <a:ext cx="1846308" cy="1119717"/>
            <a:chOff x="3796030" y="2154971"/>
            <a:chExt cx="4620411" cy="2802106"/>
          </a:xfrm>
        </p:grpSpPr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32C6B89D-E8A9-4E9C-BAC3-14007185C2DE}"/>
                </a:ext>
              </a:extLst>
            </p:cNvPr>
            <p:cNvSpPr/>
            <p:nvPr/>
          </p:nvSpPr>
          <p:spPr>
            <a:xfrm>
              <a:off x="3796429" y="2154971"/>
              <a:ext cx="4620012" cy="2234373"/>
            </a:xfrm>
            <a:custGeom>
              <a:avLst/>
              <a:gdLst>
                <a:gd name="connsiteX0" fmla="*/ 135491 w 4620012"/>
                <a:gd name="connsiteY0" fmla="*/ 1294349 h 2234373"/>
                <a:gd name="connsiteX1" fmla="*/ 165971 w 4620012"/>
                <a:gd name="connsiteY1" fmla="*/ 1243549 h 2234373"/>
                <a:gd name="connsiteX2" fmla="*/ 602851 w 4620012"/>
                <a:gd name="connsiteY2" fmla="*/ 766029 h 2234373"/>
                <a:gd name="connsiteX3" fmla="*/ 1750931 w 4620012"/>
                <a:gd name="connsiteY3" fmla="*/ 222469 h 2234373"/>
                <a:gd name="connsiteX4" fmla="*/ 2396091 w 4620012"/>
                <a:gd name="connsiteY4" fmla="*/ 176749 h 2234373"/>
                <a:gd name="connsiteX5" fmla="*/ 3879451 w 4620012"/>
                <a:gd name="connsiteY5" fmla="*/ 390109 h 2234373"/>
                <a:gd name="connsiteX6" fmla="*/ 4118211 w 4620012"/>
                <a:gd name="connsiteY6" fmla="*/ 496789 h 2234373"/>
                <a:gd name="connsiteX7" fmla="*/ 4570331 w 4620012"/>
                <a:gd name="connsiteY7" fmla="*/ 933669 h 2234373"/>
                <a:gd name="connsiteX8" fmla="*/ 4585571 w 4620012"/>
                <a:gd name="connsiteY8" fmla="*/ 1340069 h 2234373"/>
                <a:gd name="connsiteX9" fmla="*/ 4367131 w 4620012"/>
                <a:gd name="connsiteY9" fmla="*/ 2066509 h 2234373"/>
                <a:gd name="connsiteX10" fmla="*/ 4275691 w 4620012"/>
                <a:gd name="connsiteY10" fmla="*/ 2229069 h 2234373"/>
                <a:gd name="connsiteX11" fmla="*/ 4397611 w 4620012"/>
                <a:gd name="connsiteY11" fmla="*/ 1944589 h 2234373"/>
                <a:gd name="connsiteX12" fmla="*/ 4575411 w 4620012"/>
                <a:gd name="connsiteY12" fmla="*/ 999709 h 2234373"/>
                <a:gd name="connsiteX13" fmla="*/ 4194411 w 4620012"/>
                <a:gd name="connsiteY13" fmla="*/ 608549 h 2234373"/>
                <a:gd name="connsiteX14" fmla="*/ 3376531 w 4620012"/>
                <a:gd name="connsiteY14" fmla="*/ 207229 h 2234373"/>
                <a:gd name="connsiteX15" fmla="*/ 1862691 w 4620012"/>
                <a:gd name="connsiteY15" fmla="*/ 64989 h 2234373"/>
                <a:gd name="connsiteX16" fmla="*/ 135491 w 4620012"/>
                <a:gd name="connsiteY16" fmla="*/ 1294349 h 22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0012" h="2234373">
                  <a:moveTo>
                    <a:pt x="135491" y="1294349"/>
                  </a:moveTo>
                  <a:cubicBezTo>
                    <a:pt x="-147296" y="1490776"/>
                    <a:pt x="88078" y="1331602"/>
                    <a:pt x="165971" y="1243549"/>
                  </a:cubicBezTo>
                  <a:cubicBezTo>
                    <a:pt x="243864" y="1155496"/>
                    <a:pt x="338691" y="936209"/>
                    <a:pt x="602851" y="766029"/>
                  </a:cubicBezTo>
                  <a:cubicBezTo>
                    <a:pt x="867011" y="595849"/>
                    <a:pt x="1452058" y="320682"/>
                    <a:pt x="1750931" y="222469"/>
                  </a:cubicBezTo>
                  <a:cubicBezTo>
                    <a:pt x="2049804" y="124256"/>
                    <a:pt x="2041338" y="148809"/>
                    <a:pt x="2396091" y="176749"/>
                  </a:cubicBezTo>
                  <a:cubicBezTo>
                    <a:pt x="2750844" y="204689"/>
                    <a:pt x="3592431" y="336769"/>
                    <a:pt x="3879451" y="390109"/>
                  </a:cubicBezTo>
                  <a:cubicBezTo>
                    <a:pt x="4166471" y="443449"/>
                    <a:pt x="4003064" y="406196"/>
                    <a:pt x="4118211" y="496789"/>
                  </a:cubicBezTo>
                  <a:cubicBezTo>
                    <a:pt x="4233358" y="587382"/>
                    <a:pt x="4492438" y="793122"/>
                    <a:pt x="4570331" y="933669"/>
                  </a:cubicBezTo>
                  <a:cubicBezTo>
                    <a:pt x="4648224" y="1074216"/>
                    <a:pt x="4619438" y="1151262"/>
                    <a:pt x="4585571" y="1340069"/>
                  </a:cubicBezTo>
                  <a:cubicBezTo>
                    <a:pt x="4551704" y="1528876"/>
                    <a:pt x="4418778" y="1918342"/>
                    <a:pt x="4367131" y="2066509"/>
                  </a:cubicBezTo>
                  <a:cubicBezTo>
                    <a:pt x="4315484" y="2214676"/>
                    <a:pt x="4270611" y="2249389"/>
                    <a:pt x="4275691" y="2229069"/>
                  </a:cubicBezTo>
                  <a:cubicBezTo>
                    <a:pt x="4280771" y="2208749"/>
                    <a:pt x="4347658" y="2149482"/>
                    <a:pt x="4397611" y="1944589"/>
                  </a:cubicBezTo>
                  <a:cubicBezTo>
                    <a:pt x="4447564" y="1739696"/>
                    <a:pt x="4609278" y="1222382"/>
                    <a:pt x="4575411" y="999709"/>
                  </a:cubicBezTo>
                  <a:cubicBezTo>
                    <a:pt x="4541544" y="777036"/>
                    <a:pt x="4394224" y="740629"/>
                    <a:pt x="4194411" y="608549"/>
                  </a:cubicBezTo>
                  <a:cubicBezTo>
                    <a:pt x="3994598" y="476469"/>
                    <a:pt x="3765151" y="297822"/>
                    <a:pt x="3376531" y="207229"/>
                  </a:cubicBezTo>
                  <a:cubicBezTo>
                    <a:pt x="2987911" y="116636"/>
                    <a:pt x="2401171" y="-111118"/>
                    <a:pt x="1862691" y="64989"/>
                  </a:cubicBezTo>
                  <a:cubicBezTo>
                    <a:pt x="1324211" y="241096"/>
                    <a:pt x="418278" y="1097922"/>
                    <a:pt x="135491" y="1294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A0B7A4C4-1A40-4224-9A7C-4C93E8BE180A}"/>
                </a:ext>
              </a:extLst>
            </p:cNvPr>
            <p:cNvSpPr/>
            <p:nvPr/>
          </p:nvSpPr>
          <p:spPr>
            <a:xfrm>
              <a:off x="3796030" y="3530449"/>
              <a:ext cx="4349342" cy="1426628"/>
            </a:xfrm>
            <a:custGeom>
              <a:avLst/>
              <a:gdLst>
                <a:gd name="connsiteX0" fmla="*/ 74930 w 4349342"/>
                <a:gd name="connsiteY0" fmla="*/ 71271 h 1426628"/>
                <a:gd name="connsiteX1" fmla="*/ 80010 w 4349342"/>
                <a:gd name="connsiteY1" fmla="*/ 122071 h 1426628"/>
                <a:gd name="connsiteX2" fmla="*/ 648970 w 4349342"/>
                <a:gd name="connsiteY2" fmla="*/ 853591 h 1426628"/>
                <a:gd name="connsiteX3" fmla="*/ 1151890 w 4349342"/>
                <a:gd name="connsiteY3" fmla="*/ 1117751 h 1426628"/>
                <a:gd name="connsiteX4" fmla="*/ 1908810 w 4349342"/>
                <a:gd name="connsiteY4" fmla="*/ 1346351 h 1426628"/>
                <a:gd name="connsiteX5" fmla="*/ 2909570 w 4349342"/>
                <a:gd name="connsiteY5" fmla="*/ 1407311 h 1426628"/>
                <a:gd name="connsiteX6" fmla="*/ 3387090 w 4349342"/>
                <a:gd name="connsiteY6" fmla="*/ 1386991 h 1426628"/>
                <a:gd name="connsiteX7" fmla="*/ 4093210 w 4349342"/>
                <a:gd name="connsiteY7" fmla="*/ 985671 h 1426628"/>
                <a:gd name="connsiteX8" fmla="*/ 4331970 w 4349342"/>
                <a:gd name="connsiteY8" fmla="*/ 868831 h 1426628"/>
                <a:gd name="connsiteX9" fmla="*/ 3676650 w 4349342"/>
                <a:gd name="connsiteY9" fmla="*/ 1239671 h 1426628"/>
                <a:gd name="connsiteX10" fmla="*/ 2660650 w 4349342"/>
                <a:gd name="connsiteY10" fmla="*/ 1336191 h 1426628"/>
                <a:gd name="connsiteX11" fmla="*/ 994410 w 4349342"/>
                <a:gd name="connsiteY11" fmla="*/ 985671 h 1426628"/>
                <a:gd name="connsiteX12" fmla="*/ 506730 w 4349342"/>
                <a:gd name="connsiteY12" fmla="*/ 645311 h 1426628"/>
                <a:gd name="connsiteX13" fmla="*/ 24130 w 4349342"/>
                <a:gd name="connsiteY13" fmla="*/ 40791 h 1426628"/>
                <a:gd name="connsiteX14" fmla="*/ 74930 w 4349342"/>
                <a:gd name="connsiteY14" fmla="*/ 71271 h 142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49342" h="1426628">
                  <a:moveTo>
                    <a:pt x="74930" y="71271"/>
                  </a:moveTo>
                  <a:cubicBezTo>
                    <a:pt x="84243" y="84818"/>
                    <a:pt x="-15663" y="-8316"/>
                    <a:pt x="80010" y="122071"/>
                  </a:cubicBezTo>
                  <a:cubicBezTo>
                    <a:pt x="175683" y="252458"/>
                    <a:pt x="470323" y="687644"/>
                    <a:pt x="648970" y="853591"/>
                  </a:cubicBezTo>
                  <a:cubicBezTo>
                    <a:pt x="827617" y="1019538"/>
                    <a:pt x="941917" y="1035624"/>
                    <a:pt x="1151890" y="1117751"/>
                  </a:cubicBezTo>
                  <a:cubicBezTo>
                    <a:pt x="1361863" y="1199878"/>
                    <a:pt x="1615863" y="1298091"/>
                    <a:pt x="1908810" y="1346351"/>
                  </a:cubicBezTo>
                  <a:cubicBezTo>
                    <a:pt x="2201757" y="1394611"/>
                    <a:pt x="2663190" y="1400538"/>
                    <a:pt x="2909570" y="1407311"/>
                  </a:cubicBezTo>
                  <a:cubicBezTo>
                    <a:pt x="3155950" y="1414084"/>
                    <a:pt x="3189817" y="1457264"/>
                    <a:pt x="3387090" y="1386991"/>
                  </a:cubicBezTo>
                  <a:cubicBezTo>
                    <a:pt x="3584363" y="1316718"/>
                    <a:pt x="3935730" y="1072031"/>
                    <a:pt x="4093210" y="985671"/>
                  </a:cubicBezTo>
                  <a:cubicBezTo>
                    <a:pt x="4250690" y="899311"/>
                    <a:pt x="4401397" y="826498"/>
                    <a:pt x="4331970" y="868831"/>
                  </a:cubicBezTo>
                  <a:cubicBezTo>
                    <a:pt x="4262543" y="911164"/>
                    <a:pt x="3955203" y="1161778"/>
                    <a:pt x="3676650" y="1239671"/>
                  </a:cubicBezTo>
                  <a:cubicBezTo>
                    <a:pt x="3398097" y="1317564"/>
                    <a:pt x="3107690" y="1378524"/>
                    <a:pt x="2660650" y="1336191"/>
                  </a:cubicBezTo>
                  <a:cubicBezTo>
                    <a:pt x="2213610" y="1293858"/>
                    <a:pt x="1353397" y="1100818"/>
                    <a:pt x="994410" y="985671"/>
                  </a:cubicBezTo>
                  <a:cubicBezTo>
                    <a:pt x="635423" y="870524"/>
                    <a:pt x="668443" y="802791"/>
                    <a:pt x="506730" y="645311"/>
                  </a:cubicBezTo>
                  <a:cubicBezTo>
                    <a:pt x="345017" y="487831"/>
                    <a:pt x="96943" y="142391"/>
                    <a:pt x="24130" y="40791"/>
                  </a:cubicBezTo>
                  <a:cubicBezTo>
                    <a:pt x="-48683" y="-60809"/>
                    <a:pt x="65617" y="57724"/>
                    <a:pt x="74930" y="712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5" name="フリーフォーム: 図形 874">
              <a:extLst>
                <a:ext uri="{FF2B5EF4-FFF2-40B4-BE49-F238E27FC236}">
                  <a16:creationId xmlns:a16="http://schemas.microsoft.com/office/drawing/2014/main" id="{1AF55139-C3C4-4235-9A98-7074F7620835}"/>
                </a:ext>
              </a:extLst>
            </p:cNvPr>
            <p:cNvSpPr/>
            <p:nvPr/>
          </p:nvSpPr>
          <p:spPr>
            <a:xfrm>
              <a:off x="4811651" y="3362949"/>
              <a:ext cx="2366671" cy="1033469"/>
            </a:xfrm>
            <a:custGeom>
              <a:avLst/>
              <a:gdLst>
                <a:gd name="connsiteX0" fmla="*/ 4189 w 2366671"/>
                <a:gd name="connsiteY0" fmla="*/ 11 h 1033469"/>
                <a:gd name="connsiteX1" fmla="*/ 263269 w 2366671"/>
                <a:gd name="connsiteY1" fmla="*/ 599451 h 1033469"/>
                <a:gd name="connsiteX2" fmla="*/ 1208149 w 2366671"/>
                <a:gd name="connsiteY2" fmla="*/ 1000771 h 1033469"/>
                <a:gd name="connsiteX3" fmla="*/ 1766949 w 2366671"/>
                <a:gd name="connsiteY3" fmla="*/ 970291 h 1033469"/>
                <a:gd name="connsiteX4" fmla="*/ 2366389 w 2366671"/>
                <a:gd name="connsiteY4" fmla="*/ 655331 h 1033469"/>
                <a:gd name="connsiteX5" fmla="*/ 1690749 w 2366671"/>
                <a:gd name="connsiteY5" fmla="*/ 924571 h 1033469"/>
                <a:gd name="connsiteX6" fmla="*/ 1126869 w 2366671"/>
                <a:gd name="connsiteY6" fmla="*/ 960131 h 1033469"/>
                <a:gd name="connsiteX7" fmla="*/ 410589 w 2366671"/>
                <a:gd name="connsiteY7" fmla="*/ 614691 h 1033469"/>
                <a:gd name="connsiteX8" fmla="*/ 4189 w 2366671"/>
                <a:gd name="connsiteY8" fmla="*/ 11 h 103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671" h="1033469">
                  <a:moveTo>
                    <a:pt x="4189" y="11"/>
                  </a:moveTo>
                  <a:cubicBezTo>
                    <a:pt x="-20364" y="-2529"/>
                    <a:pt x="62609" y="432658"/>
                    <a:pt x="263269" y="599451"/>
                  </a:cubicBezTo>
                  <a:cubicBezTo>
                    <a:pt x="463929" y="766244"/>
                    <a:pt x="957536" y="938964"/>
                    <a:pt x="1208149" y="1000771"/>
                  </a:cubicBezTo>
                  <a:cubicBezTo>
                    <a:pt x="1458762" y="1062578"/>
                    <a:pt x="1573909" y="1027864"/>
                    <a:pt x="1766949" y="970291"/>
                  </a:cubicBezTo>
                  <a:cubicBezTo>
                    <a:pt x="1959989" y="912718"/>
                    <a:pt x="2379089" y="662951"/>
                    <a:pt x="2366389" y="655331"/>
                  </a:cubicBezTo>
                  <a:cubicBezTo>
                    <a:pt x="2353689" y="647711"/>
                    <a:pt x="1897336" y="873771"/>
                    <a:pt x="1690749" y="924571"/>
                  </a:cubicBezTo>
                  <a:cubicBezTo>
                    <a:pt x="1484162" y="975371"/>
                    <a:pt x="1340229" y="1011778"/>
                    <a:pt x="1126869" y="960131"/>
                  </a:cubicBezTo>
                  <a:cubicBezTo>
                    <a:pt x="913509" y="908484"/>
                    <a:pt x="596009" y="769631"/>
                    <a:pt x="410589" y="614691"/>
                  </a:cubicBezTo>
                  <a:cubicBezTo>
                    <a:pt x="225169" y="459751"/>
                    <a:pt x="28742" y="2551"/>
                    <a:pt x="4189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63B76174-3C07-4270-A916-1D7D0554C99B}"/>
                </a:ext>
              </a:extLst>
            </p:cNvPr>
            <p:cNvSpPr/>
            <p:nvPr/>
          </p:nvSpPr>
          <p:spPr>
            <a:xfrm>
              <a:off x="4752146" y="2281850"/>
              <a:ext cx="2088125" cy="1064510"/>
            </a:xfrm>
            <a:custGeom>
              <a:avLst/>
              <a:gdLst>
                <a:gd name="connsiteX0" fmla="*/ 68774 w 2088125"/>
                <a:gd name="connsiteY0" fmla="*/ 1004910 h 1064510"/>
                <a:gd name="connsiteX1" fmla="*/ 94174 w 2088125"/>
                <a:gd name="connsiteY1" fmla="*/ 913470 h 1064510"/>
                <a:gd name="connsiteX2" fmla="*/ 353254 w 2088125"/>
                <a:gd name="connsiteY2" fmla="*/ 430870 h 1064510"/>
                <a:gd name="connsiteX3" fmla="*/ 871414 w 2088125"/>
                <a:gd name="connsiteY3" fmla="*/ 212430 h 1064510"/>
                <a:gd name="connsiteX4" fmla="*/ 1547054 w 2088125"/>
                <a:gd name="connsiteY4" fmla="*/ 136230 h 1064510"/>
                <a:gd name="connsiteX5" fmla="*/ 2085534 w 2088125"/>
                <a:gd name="connsiteY5" fmla="*/ 268310 h 1064510"/>
                <a:gd name="connsiteX6" fmla="*/ 1323534 w 2088125"/>
                <a:gd name="connsiteY6" fmla="*/ 70190 h 1064510"/>
                <a:gd name="connsiteX7" fmla="*/ 967934 w 2088125"/>
                <a:gd name="connsiteY7" fmla="*/ 80350 h 1064510"/>
                <a:gd name="connsiteX8" fmla="*/ 68774 w 2088125"/>
                <a:gd name="connsiteY8" fmla="*/ 1004910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125" h="1064510">
                  <a:moveTo>
                    <a:pt x="68774" y="1004910"/>
                  </a:moveTo>
                  <a:cubicBezTo>
                    <a:pt x="-76853" y="1143763"/>
                    <a:pt x="46761" y="1009143"/>
                    <a:pt x="94174" y="913470"/>
                  </a:cubicBezTo>
                  <a:cubicBezTo>
                    <a:pt x="141587" y="817797"/>
                    <a:pt x="223714" y="547710"/>
                    <a:pt x="353254" y="430870"/>
                  </a:cubicBezTo>
                  <a:cubicBezTo>
                    <a:pt x="482794" y="314030"/>
                    <a:pt x="672447" y="261537"/>
                    <a:pt x="871414" y="212430"/>
                  </a:cubicBezTo>
                  <a:cubicBezTo>
                    <a:pt x="1070381" y="163323"/>
                    <a:pt x="1344701" y="126917"/>
                    <a:pt x="1547054" y="136230"/>
                  </a:cubicBezTo>
                  <a:cubicBezTo>
                    <a:pt x="1749407" y="145543"/>
                    <a:pt x="2122787" y="279317"/>
                    <a:pt x="2085534" y="268310"/>
                  </a:cubicBezTo>
                  <a:cubicBezTo>
                    <a:pt x="2048281" y="257303"/>
                    <a:pt x="1509801" y="101517"/>
                    <a:pt x="1323534" y="70190"/>
                  </a:cubicBezTo>
                  <a:cubicBezTo>
                    <a:pt x="1137267" y="38863"/>
                    <a:pt x="1182141" y="-76283"/>
                    <a:pt x="967934" y="80350"/>
                  </a:cubicBezTo>
                  <a:cubicBezTo>
                    <a:pt x="753727" y="236983"/>
                    <a:pt x="214401" y="866057"/>
                    <a:pt x="68774" y="10049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7" name="フリーフォーム: 図形 876">
              <a:extLst>
                <a:ext uri="{FF2B5EF4-FFF2-40B4-BE49-F238E27FC236}">
                  <a16:creationId xmlns:a16="http://schemas.microsoft.com/office/drawing/2014/main" id="{46A6B01A-B948-476F-912E-DB4A80726F6D}"/>
                </a:ext>
              </a:extLst>
            </p:cNvPr>
            <p:cNvSpPr/>
            <p:nvPr/>
          </p:nvSpPr>
          <p:spPr>
            <a:xfrm>
              <a:off x="6349108" y="2397992"/>
              <a:ext cx="1139088" cy="926775"/>
            </a:xfrm>
            <a:custGeom>
              <a:avLst/>
              <a:gdLst>
                <a:gd name="connsiteX0" fmla="*/ 132972 w 1139088"/>
                <a:gd name="connsiteY0" fmla="*/ 4848 h 926775"/>
                <a:gd name="connsiteX1" fmla="*/ 199012 w 1139088"/>
                <a:gd name="connsiteY1" fmla="*/ 40408 h 926775"/>
                <a:gd name="connsiteX2" fmla="*/ 752732 w 1139088"/>
                <a:gd name="connsiteY2" fmla="*/ 345208 h 926775"/>
                <a:gd name="connsiteX3" fmla="*/ 1128652 w 1139088"/>
                <a:gd name="connsiteY3" fmla="*/ 919248 h 926775"/>
                <a:gd name="connsiteX4" fmla="*/ 1006732 w 1139088"/>
                <a:gd name="connsiteY4" fmla="*/ 644928 h 926775"/>
                <a:gd name="connsiteX5" fmla="*/ 717172 w 1139088"/>
                <a:gd name="connsiteY5" fmla="*/ 238528 h 926775"/>
                <a:gd name="connsiteX6" fmla="*/ 31372 w 1139088"/>
                <a:gd name="connsiteY6" fmla="*/ 25168 h 926775"/>
                <a:gd name="connsiteX7" fmla="*/ 132972 w 1139088"/>
                <a:gd name="connsiteY7" fmla="*/ 4848 h 92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088" h="926775">
                  <a:moveTo>
                    <a:pt x="132972" y="4848"/>
                  </a:moveTo>
                  <a:cubicBezTo>
                    <a:pt x="160912" y="7388"/>
                    <a:pt x="199012" y="40408"/>
                    <a:pt x="199012" y="40408"/>
                  </a:cubicBezTo>
                  <a:cubicBezTo>
                    <a:pt x="302305" y="97135"/>
                    <a:pt x="597792" y="198735"/>
                    <a:pt x="752732" y="345208"/>
                  </a:cubicBezTo>
                  <a:cubicBezTo>
                    <a:pt x="907672" y="491681"/>
                    <a:pt x="1086319" y="869295"/>
                    <a:pt x="1128652" y="919248"/>
                  </a:cubicBezTo>
                  <a:cubicBezTo>
                    <a:pt x="1170985" y="969201"/>
                    <a:pt x="1075312" y="758381"/>
                    <a:pt x="1006732" y="644928"/>
                  </a:cubicBezTo>
                  <a:cubicBezTo>
                    <a:pt x="938152" y="531475"/>
                    <a:pt x="879732" y="341821"/>
                    <a:pt x="717172" y="238528"/>
                  </a:cubicBezTo>
                  <a:cubicBezTo>
                    <a:pt x="554612" y="135235"/>
                    <a:pt x="132972" y="62421"/>
                    <a:pt x="31372" y="25168"/>
                  </a:cubicBezTo>
                  <a:cubicBezTo>
                    <a:pt x="-70228" y="-12085"/>
                    <a:pt x="105032" y="2308"/>
                    <a:pt x="132972" y="4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8" name="フリーフォーム: 図形 877">
              <a:extLst>
                <a:ext uri="{FF2B5EF4-FFF2-40B4-BE49-F238E27FC236}">
                  <a16:creationId xmlns:a16="http://schemas.microsoft.com/office/drawing/2014/main" id="{9FC0E0D8-98AB-4DB3-BE10-72012400B3FA}"/>
                </a:ext>
              </a:extLst>
            </p:cNvPr>
            <p:cNvSpPr/>
            <p:nvPr/>
          </p:nvSpPr>
          <p:spPr>
            <a:xfrm>
              <a:off x="7035800" y="3423405"/>
              <a:ext cx="449009" cy="677359"/>
            </a:xfrm>
            <a:custGeom>
              <a:avLst/>
              <a:gdLst>
                <a:gd name="connsiteX0" fmla="*/ 447040 w 449009"/>
                <a:gd name="connsiteY0" fmla="*/ 515 h 677359"/>
                <a:gd name="connsiteX1" fmla="*/ 304800 w 449009"/>
                <a:gd name="connsiteY1" fmla="*/ 366275 h 677359"/>
                <a:gd name="connsiteX2" fmla="*/ 193040 w 449009"/>
                <a:gd name="connsiteY2" fmla="*/ 533915 h 677359"/>
                <a:gd name="connsiteX3" fmla="*/ 0 w 449009"/>
                <a:gd name="connsiteY3" fmla="*/ 676155 h 677359"/>
                <a:gd name="connsiteX4" fmla="*/ 193040 w 449009"/>
                <a:gd name="connsiteY4" fmla="*/ 452635 h 677359"/>
                <a:gd name="connsiteX5" fmla="*/ 447040 w 449009"/>
                <a:gd name="connsiteY5" fmla="*/ 515 h 6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009" h="677359">
                  <a:moveTo>
                    <a:pt x="447040" y="515"/>
                  </a:moveTo>
                  <a:cubicBezTo>
                    <a:pt x="465667" y="-13878"/>
                    <a:pt x="347133" y="277375"/>
                    <a:pt x="304800" y="366275"/>
                  </a:cubicBezTo>
                  <a:cubicBezTo>
                    <a:pt x="262467" y="455175"/>
                    <a:pt x="243840" y="482268"/>
                    <a:pt x="193040" y="533915"/>
                  </a:cubicBezTo>
                  <a:cubicBezTo>
                    <a:pt x="142240" y="585562"/>
                    <a:pt x="0" y="689702"/>
                    <a:pt x="0" y="676155"/>
                  </a:cubicBezTo>
                  <a:cubicBezTo>
                    <a:pt x="0" y="662608"/>
                    <a:pt x="120227" y="563548"/>
                    <a:pt x="193040" y="452635"/>
                  </a:cubicBezTo>
                  <a:cubicBezTo>
                    <a:pt x="265853" y="341722"/>
                    <a:pt x="428413" y="14908"/>
                    <a:pt x="447040" y="5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フリーフォーム: 図形 878">
              <a:extLst>
                <a:ext uri="{FF2B5EF4-FFF2-40B4-BE49-F238E27FC236}">
                  <a16:creationId xmlns:a16="http://schemas.microsoft.com/office/drawing/2014/main" id="{6C6EF9DD-AED6-4E42-AAD9-6CAF7961DF9C}"/>
                </a:ext>
              </a:extLst>
            </p:cNvPr>
            <p:cNvSpPr/>
            <p:nvPr/>
          </p:nvSpPr>
          <p:spPr>
            <a:xfrm>
              <a:off x="4773549" y="2325401"/>
              <a:ext cx="2731077" cy="2064391"/>
            </a:xfrm>
            <a:custGeom>
              <a:avLst/>
              <a:gdLst>
                <a:gd name="connsiteX0" fmla="*/ 281051 w 2731077"/>
                <a:gd name="connsiteY0" fmla="*/ 676879 h 2064391"/>
                <a:gd name="connsiteX1" fmla="*/ 311531 w 2731077"/>
                <a:gd name="connsiteY1" fmla="*/ 615919 h 2064391"/>
                <a:gd name="connsiteX2" fmla="*/ 1093851 w 2731077"/>
                <a:gd name="connsiteY2" fmla="*/ 16479 h 2064391"/>
                <a:gd name="connsiteX3" fmla="*/ 2023491 w 2731077"/>
                <a:gd name="connsiteY3" fmla="*/ 219679 h 2064391"/>
                <a:gd name="connsiteX4" fmla="*/ 2643251 w 2731077"/>
                <a:gd name="connsiteY4" fmla="*/ 758159 h 2064391"/>
                <a:gd name="connsiteX5" fmla="*/ 2699131 w 2731077"/>
                <a:gd name="connsiteY5" fmla="*/ 1306799 h 2064391"/>
                <a:gd name="connsiteX6" fmla="*/ 2379091 w 2731077"/>
                <a:gd name="connsiteY6" fmla="*/ 1804639 h 2064391"/>
                <a:gd name="connsiteX7" fmla="*/ 1373251 w 2731077"/>
                <a:gd name="connsiteY7" fmla="*/ 2058639 h 2064391"/>
                <a:gd name="connsiteX8" fmla="*/ 707771 w 2731077"/>
                <a:gd name="connsiteY8" fmla="*/ 1901159 h 2064391"/>
                <a:gd name="connsiteX9" fmla="*/ 11811 w 2731077"/>
                <a:gd name="connsiteY9" fmla="*/ 1062959 h 2064391"/>
                <a:gd name="connsiteX10" fmla="*/ 281051 w 2731077"/>
                <a:gd name="connsiteY10" fmla="*/ 676879 h 206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1077" h="2064391">
                  <a:moveTo>
                    <a:pt x="281051" y="676879"/>
                  </a:moveTo>
                  <a:cubicBezTo>
                    <a:pt x="331004" y="602372"/>
                    <a:pt x="176064" y="725986"/>
                    <a:pt x="311531" y="615919"/>
                  </a:cubicBezTo>
                  <a:cubicBezTo>
                    <a:pt x="446998" y="505852"/>
                    <a:pt x="808524" y="82519"/>
                    <a:pt x="1093851" y="16479"/>
                  </a:cubicBezTo>
                  <a:cubicBezTo>
                    <a:pt x="1379178" y="-49561"/>
                    <a:pt x="1765258" y="96066"/>
                    <a:pt x="2023491" y="219679"/>
                  </a:cubicBezTo>
                  <a:cubicBezTo>
                    <a:pt x="2281724" y="343292"/>
                    <a:pt x="2530644" y="576972"/>
                    <a:pt x="2643251" y="758159"/>
                  </a:cubicBezTo>
                  <a:cubicBezTo>
                    <a:pt x="2755858" y="939346"/>
                    <a:pt x="2743158" y="1132386"/>
                    <a:pt x="2699131" y="1306799"/>
                  </a:cubicBezTo>
                  <a:cubicBezTo>
                    <a:pt x="2655104" y="1481212"/>
                    <a:pt x="2600071" y="1679332"/>
                    <a:pt x="2379091" y="1804639"/>
                  </a:cubicBezTo>
                  <a:cubicBezTo>
                    <a:pt x="2158111" y="1929946"/>
                    <a:pt x="1651804" y="2042552"/>
                    <a:pt x="1373251" y="2058639"/>
                  </a:cubicBezTo>
                  <a:cubicBezTo>
                    <a:pt x="1094698" y="2074726"/>
                    <a:pt x="934678" y="2067106"/>
                    <a:pt x="707771" y="1901159"/>
                  </a:cubicBezTo>
                  <a:cubicBezTo>
                    <a:pt x="480864" y="1735212"/>
                    <a:pt x="85471" y="1274626"/>
                    <a:pt x="11811" y="1062959"/>
                  </a:cubicBezTo>
                  <a:cubicBezTo>
                    <a:pt x="-61849" y="851292"/>
                    <a:pt x="231098" y="751386"/>
                    <a:pt x="281051" y="6768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フリーフォーム: 図形 879">
              <a:extLst>
                <a:ext uri="{FF2B5EF4-FFF2-40B4-BE49-F238E27FC236}">
                  <a16:creationId xmlns:a16="http://schemas.microsoft.com/office/drawing/2014/main" id="{65BCC2E8-6E53-4952-AA19-3FD1A31538AB}"/>
                </a:ext>
              </a:extLst>
            </p:cNvPr>
            <p:cNvSpPr/>
            <p:nvPr/>
          </p:nvSpPr>
          <p:spPr>
            <a:xfrm>
              <a:off x="5680695" y="2641560"/>
              <a:ext cx="1356202" cy="356058"/>
            </a:xfrm>
            <a:custGeom>
              <a:avLst/>
              <a:gdLst>
                <a:gd name="connsiteX0" fmla="*/ 25838 w 1356202"/>
                <a:gd name="connsiteY0" fmla="*/ 101640 h 356058"/>
                <a:gd name="connsiteX1" fmla="*/ 203638 w 1356202"/>
                <a:gd name="connsiteY1" fmla="*/ 84707 h 356058"/>
                <a:gd name="connsiteX2" fmla="*/ 1118038 w 1356202"/>
                <a:gd name="connsiteY2" fmla="*/ 152440 h 356058"/>
                <a:gd name="connsiteX3" fmla="*/ 1355105 w 1356202"/>
                <a:gd name="connsiteY3" fmla="*/ 355640 h 356058"/>
                <a:gd name="connsiteX4" fmla="*/ 1058772 w 1356202"/>
                <a:gd name="connsiteY4" fmla="*/ 93173 h 356058"/>
                <a:gd name="connsiteX5" fmla="*/ 601572 w 1356202"/>
                <a:gd name="connsiteY5" fmla="*/ 40 h 356058"/>
                <a:gd name="connsiteX6" fmla="*/ 25838 w 1356202"/>
                <a:gd name="connsiteY6" fmla="*/ 101640 h 35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202" h="356058">
                  <a:moveTo>
                    <a:pt x="25838" y="101640"/>
                  </a:moveTo>
                  <a:cubicBezTo>
                    <a:pt x="-40484" y="115751"/>
                    <a:pt x="21605" y="76240"/>
                    <a:pt x="203638" y="84707"/>
                  </a:cubicBezTo>
                  <a:cubicBezTo>
                    <a:pt x="385671" y="93174"/>
                    <a:pt x="926127" y="107284"/>
                    <a:pt x="1118038" y="152440"/>
                  </a:cubicBezTo>
                  <a:cubicBezTo>
                    <a:pt x="1309949" y="197596"/>
                    <a:pt x="1364983" y="365518"/>
                    <a:pt x="1355105" y="355640"/>
                  </a:cubicBezTo>
                  <a:cubicBezTo>
                    <a:pt x="1345227" y="345762"/>
                    <a:pt x="1184361" y="152440"/>
                    <a:pt x="1058772" y="93173"/>
                  </a:cubicBezTo>
                  <a:cubicBezTo>
                    <a:pt x="933183" y="33906"/>
                    <a:pt x="773728" y="-1371"/>
                    <a:pt x="601572" y="40"/>
                  </a:cubicBezTo>
                  <a:cubicBezTo>
                    <a:pt x="429416" y="1451"/>
                    <a:pt x="92160" y="87529"/>
                    <a:pt x="25838" y="101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1" name="フリーフォーム: 図形 880">
              <a:extLst>
                <a:ext uri="{FF2B5EF4-FFF2-40B4-BE49-F238E27FC236}">
                  <a16:creationId xmlns:a16="http://schemas.microsoft.com/office/drawing/2014/main" id="{2A4E105F-7BF1-4A20-924D-18C1A607EE41}"/>
                </a:ext>
              </a:extLst>
            </p:cNvPr>
            <p:cNvSpPr/>
            <p:nvPr/>
          </p:nvSpPr>
          <p:spPr>
            <a:xfrm>
              <a:off x="5042831" y="3412348"/>
              <a:ext cx="1278010" cy="609897"/>
            </a:xfrm>
            <a:custGeom>
              <a:avLst/>
              <a:gdLst>
                <a:gd name="connsiteX0" fmla="*/ 121836 w 1278010"/>
                <a:gd name="connsiteY0" fmla="*/ 33585 h 609897"/>
                <a:gd name="connsiteX1" fmla="*/ 409702 w 1278010"/>
                <a:gd name="connsiteY1" fmla="*/ 439985 h 609897"/>
                <a:gd name="connsiteX2" fmla="*/ 1264836 w 1278010"/>
                <a:gd name="connsiteY2" fmla="*/ 609319 h 609897"/>
                <a:gd name="connsiteX3" fmla="*/ 951569 w 1278010"/>
                <a:gd name="connsiteY3" fmla="*/ 499252 h 609897"/>
                <a:gd name="connsiteX4" fmla="*/ 358902 w 1278010"/>
                <a:gd name="connsiteY4" fmla="*/ 279119 h 609897"/>
                <a:gd name="connsiteX5" fmla="*/ 11769 w 1278010"/>
                <a:gd name="connsiteY5" fmla="*/ 50519 h 609897"/>
                <a:gd name="connsiteX6" fmla="*/ 121836 w 1278010"/>
                <a:gd name="connsiteY6" fmla="*/ 33585 h 6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010" h="609897">
                  <a:moveTo>
                    <a:pt x="121836" y="33585"/>
                  </a:moveTo>
                  <a:cubicBezTo>
                    <a:pt x="188158" y="98496"/>
                    <a:pt x="219202" y="344029"/>
                    <a:pt x="409702" y="439985"/>
                  </a:cubicBezTo>
                  <a:cubicBezTo>
                    <a:pt x="600202" y="535941"/>
                    <a:pt x="1174525" y="599441"/>
                    <a:pt x="1264836" y="609319"/>
                  </a:cubicBezTo>
                  <a:cubicBezTo>
                    <a:pt x="1355147" y="619197"/>
                    <a:pt x="951569" y="499252"/>
                    <a:pt x="951569" y="499252"/>
                  </a:cubicBezTo>
                  <a:cubicBezTo>
                    <a:pt x="800580" y="444219"/>
                    <a:pt x="515535" y="353908"/>
                    <a:pt x="358902" y="279119"/>
                  </a:cubicBezTo>
                  <a:cubicBezTo>
                    <a:pt x="202269" y="204330"/>
                    <a:pt x="55513" y="90030"/>
                    <a:pt x="11769" y="50519"/>
                  </a:cubicBezTo>
                  <a:cubicBezTo>
                    <a:pt x="-31975" y="11008"/>
                    <a:pt x="55514" y="-31326"/>
                    <a:pt x="121836" y="335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2" name="フリーフォーム: 図形 881">
              <a:extLst>
                <a:ext uri="{FF2B5EF4-FFF2-40B4-BE49-F238E27FC236}">
                  <a16:creationId xmlns:a16="http://schemas.microsoft.com/office/drawing/2014/main" id="{27BB03AC-5605-4D9D-AFCD-701CECD87C01}"/>
                </a:ext>
              </a:extLst>
            </p:cNvPr>
            <p:cNvSpPr/>
            <p:nvPr/>
          </p:nvSpPr>
          <p:spPr>
            <a:xfrm>
              <a:off x="6510792" y="3326244"/>
              <a:ext cx="596131" cy="713100"/>
            </a:xfrm>
            <a:custGeom>
              <a:avLst/>
              <a:gdLst>
                <a:gd name="connsiteX0" fmla="*/ 541941 w 596131"/>
                <a:gd name="connsiteY0" fmla="*/ 1156 h 713100"/>
                <a:gd name="connsiteX1" fmla="*/ 398008 w 596131"/>
                <a:gd name="connsiteY1" fmla="*/ 475289 h 713100"/>
                <a:gd name="connsiteX2" fmla="*/ 75 w 596131"/>
                <a:gd name="connsiteY2" fmla="*/ 712356 h 713100"/>
                <a:gd name="connsiteX3" fmla="*/ 431875 w 596131"/>
                <a:gd name="connsiteY3" fmla="*/ 543023 h 713100"/>
                <a:gd name="connsiteX4" fmla="*/ 592741 w 596131"/>
                <a:gd name="connsiteY4" fmla="*/ 348289 h 713100"/>
                <a:gd name="connsiteX5" fmla="*/ 541941 w 596131"/>
                <a:gd name="connsiteY5" fmla="*/ 1156 h 71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131" h="713100">
                  <a:moveTo>
                    <a:pt x="541941" y="1156"/>
                  </a:moveTo>
                  <a:cubicBezTo>
                    <a:pt x="509486" y="22323"/>
                    <a:pt x="488319" y="356756"/>
                    <a:pt x="398008" y="475289"/>
                  </a:cubicBezTo>
                  <a:cubicBezTo>
                    <a:pt x="307697" y="593822"/>
                    <a:pt x="-5570" y="701067"/>
                    <a:pt x="75" y="712356"/>
                  </a:cubicBezTo>
                  <a:cubicBezTo>
                    <a:pt x="5719" y="723645"/>
                    <a:pt x="333097" y="603701"/>
                    <a:pt x="431875" y="543023"/>
                  </a:cubicBezTo>
                  <a:cubicBezTo>
                    <a:pt x="530653" y="482345"/>
                    <a:pt x="578630" y="441422"/>
                    <a:pt x="592741" y="348289"/>
                  </a:cubicBezTo>
                  <a:cubicBezTo>
                    <a:pt x="606852" y="255156"/>
                    <a:pt x="574396" y="-20011"/>
                    <a:pt x="541941" y="115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AFFE55FD-2400-4780-A0C4-2349271ACD47}"/>
              </a:ext>
            </a:extLst>
          </p:cNvPr>
          <p:cNvSpPr/>
          <p:nvPr/>
        </p:nvSpPr>
        <p:spPr>
          <a:xfrm>
            <a:off x="5865959" y="2712628"/>
            <a:ext cx="1081881" cy="962039"/>
          </a:xfrm>
          <a:custGeom>
            <a:avLst/>
            <a:gdLst>
              <a:gd name="connsiteX0" fmla="*/ 424774 w 1081881"/>
              <a:gd name="connsiteY0" fmla="*/ 939 h 962039"/>
              <a:gd name="connsiteX1" fmla="*/ 1030141 w 1081881"/>
              <a:gd name="connsiteY1" fmla="*/ 221072 h 962039"/>
              <a:gd name="connsiteX2" fmla="*/ 1038608 w 1081881"/>
              <a:gd name="connsiteY2" fmla="*/ 517405 h 962039"/>
              <a:gd name="connsiteX3" fmla="*/ 937008 w 1081881"/>
              <a:gd name="connsiteY3" fmla="*/ 746005 h 962039"/>
              <a:gd name="connsiteX4" fmla="*/ 771908 w 1081881"/>
              <a:gd name="connsiteY4" fmla="*/ 902639 h 962039"/>
              <a:gd name="connsiteX5" fmla="*/ 530608 w 1081881"/>
              <a:gd name="connsiteY5" fmla="*/ 961905 h 962039"/>
              <a:gd name="connsiteX6" fmla="*/ 1441 w 1081881"/>
              <a:gd name="connsiteY6" fmla="*/ 915339 h 962039"/>
              <a:gd name="connsiteX7" fmla="*/ 386674 w 1081881"/>
              <a:gd name="connsiteY7" fmla="*/ 809505 h 962039"/>
              <a:gd name="connsiteX8" fmla="*/ 767674 w 1081881"/>
              <a:gd name="connsiteY8" fmla="*/ 597839 h 962039"/>
              <a:gd name="connsiteX9" fmla="*/ 788841 w 1081881"/>
              <a:gd name="connsiteY9" fmla="*/ 305739 h 962039"/>
              <a:gd name="connsiteX10" fmla="*/ 424774 w 1081881"/>
              <a:gd name="connsiteY10" fmla="*/ 939 h 9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1881" h="962039">
                <a:moveTo>
                  <a:pt x="424774" y="939"/>
                </a:moveTo>
                <a:cubicBezTo>
                  <a:pt x="464991" y="-13172"/>
                  <a:pt x="927835" y="134994"/>
                  <a:pt x="1030141" y="221072"/>
                </a:cubicBezTo>
                <a:cubicBezTo>
                  <a:pt x="1132447" y="307150"/>
                  <a:pt x="1054130" y="429916"/>
                  <a:pt x="1038608" y="517405"/>
                </a:cubicBezTo>
                <a:cubicBezTo>
                  <a:pt x="1023086" y="604894"/>
                  <a:pt x="981458" y="681799"/>
                  <a:pt x="937008" y="746005"/>
                </a:cubicBezTo>
                <a:cubicBezTo>
                  <a:pt x="892558" y="810211"/>
                  <a:pt x="839641" y="866656"/>
                  <a:pt x="771908" y="902639"/>
                </a:cubicBezTo>
                <a:cubicBezTo>
                  <a:pt x="704175" y="938622"/>
                  <a:pt x="659019" y="959788"/>
                  <a:pt x="530608" y="961905"/>
                </a:cubicBezTo>
                <a:cubicBezTo>
                  <a:pt x="402197" y="964022"/>
                  <a:pt x="25430" y="940739"/>
                  <a:pt x="1441" y="915339"/>
                </a:cubicBezTo>
                <a:cubicBezTo>
                  <a:pt x="-22548" y="889939"/>
                  <a:pt x="258968" y="862422"/>
                  <a:pt x="386674" y="809505"/>
                </a:cubicBezTo>
                <a:cubicBezTo>
                  <a:pt x="514380" y="756588"/>
                  <a:pt x="700646" y="681800"/>
                  <a:pt x="767674" y="597839"/>
                </a:cubicBezTo>
                <a:cubicBezTo>
                  <a:pt x="834702" y="513878"/>
                  <a:pt x="849519" y="405222"/>
                  <a:pt x="788841" y="305739"/>
                </a:cubicBezTo>
                <a:cubicBezTo>
                  <a:pt x="728163" y="206256"/>
                  <a:pt x="384557" y="15050"/>
                  <a:pt x="424774" y="9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F71559C9-2560-4423-9C2A-EDE70D5CD5DD}"/>
              </a:ext>
            </a:extLst>
          </p:cNvPr>
          <p:cNvSpPr/>
          <p:nvPr/>
        </p:nvSpPr>
        <p:spPr>
          <a:xfrm>
            <a:off x="5133948" y="2689538"/>
            <a:ext cx="1031270" cy="1001953"/>
          </a:xfrm>
          <a:custGeom>
            <a:avLst/>
            <a:gdLst>
              <a:gd name="connsiteX0" fmla="*/ 784252 w 1031270"/>
              <a:gd name="connsiteY0" fmla="*/ 40962 h 1001953"/>
              <a:gd name="connsiteX1" fmla="*/ 724985 w 1031270"/>
              <a:gd name="connsiteY1" fmla="*/ 49429 h 1001953"/>
              <a:gd name="connsiteX2" fmla="*/ 428652 w 1031270"/>
              <a:gd name="connsiteY2" fmla="*/ 354229 h 1001953"/>
              <a:gd name="connsiteX3" fmla="*/ 470985 w 1031270"/>
              <a:gd name="connsiteY3" fmla="*/ 532029 h 1001953"/>
              <a:gd name="connsiteX4" fmla="*/ 987452 w 1031270"/>
              <a:gd name="connsiteY4" fmla="*/ 955362 h 1001953"/>
              <a:gd name="connsiteX5" fmla="*/ 898552 w 1031270"/>
              <a:gd name="connsiteY5" fmla="*/ 946895 h 1001953"/>
              <a:gd name="connsiteX6" fmla="*/ 64585 w 1031270"/>
              <a:gd name="connsiteY6" fmla="*/ 561662 h 1001953"/>
              <a:gd name="connsiteX7" fmla="*/ 136552 w 1031270"/>
              <a:gd name="connsiteY7" fmla="*/ 447362 h 1001953"/>
              <a:gd name="connsiteX8" fmla="*/ 784252 w 1031270"/>
              <a:gd name="connsiteY8" fmla="*/ 40962 h 100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270" h="1001953">
                <a:moveTo>
                  <a:pt x="784252" y="40962"/>
                </a:moveTo>
                <a:cubicBezTo>
                  <a:pt x="882324" y="-25360"/>
                  <a:pt x="784252" y="-2782"/>
                  <a:pt x="724985" y="49429"/>
                </a:cubicBezTo>
                <a:cubicBezTo>
                  <a:pt x="665718" y="101640"/>
                  <a:pt x="470985" y="273796"/>
                  <a:pt x="428652" y="354229"/>
                </a:cubicBezTo>
                <a:cubicBezTo>
                  <a:pt x="386319" y="434662"/>
                  <a:pt x="377852" y="431840"/>
                  <a:pt x="470985" y="532029"/>
                </a:cubicBezTo>
                <a:cubicBezTo>
                  <a:pt x="564118" y="632218"/>
                  <a:pt x="916191" y="886218"/>
                  <a:pt x="987452" y="955362"/>
                </a:cubicBezTo>
                <a:cubicBezTo>
                  <a:pt x="1058713" y="1024506"/>
                  <a:pt x="1052363" y="1012512"/>
                  <a:pt x="898552" y="946895"/>
                </a:cubicBezTo>
                <a:cubicBezTo>
                  <a:pt x="744741" y="881278"/>
                  <a:pt x="191585" y="644917"/>
                  <a:pt x="64585" y="561662"/>
                </a:cubicBezTo>
                <a:cubicBezTo>
                  <a:pt x="-62415" y="478407"/>
                  <a:pt x="17313" y="539084"/>
                  <a:pt x="136552" y="447362"/>
                </a:cubicBezTo>
                <a:cubicBezTo>
                  <a:pt x="255791" y="355640"/>
                  <a:pt x="686180" y="107284"/>
                  <a:pt x="784252" y="409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24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0" name="グループ化 1119">
            <a:extLst>
              <a:ext uri="{FF2B5EF4-FFF2-40B4-BE49-F238E27FC236}">
                <a16:creationId xmlns:a16="http://schemas.microsoft.com/office/drawing/2014/main" id="{4243608F-12A9-41B7-A2F8-FE8DE5C6328C}"/>
              </a:ext>
            </a:extLst>
          </p:cNvPr>
          <p:cNvGrpSpPr/>
          <p:nvPr/>
        </p:nvGrpSpPr>
        <p:grpSpPr>
          <a:xfrm>
            <a:off x="5711380" y="1044432"/>
            <a:ext cx="3621457" cy="5351430"/>
            <a:chOff x="5711380" y="909678"/>
            <a:chExt cx="3621457" cy="5351430"/>
          </a:xfrm>
        </p:grpSpPr>
        <p:grpSp>
          <p:nvGrpSpPr>
            <p:cNvPr id="1077" name="うつわ">
              <a:extLst>
                <a:ext uri="{FF2B5EF4-FFF2-40B4-BE49-F238E27FC236}">
                  <a16:creationId xmlns:a16="http://schemas.microsoft.com/office/drawing/2014/main" id="{DC4F39E6-A577-4EF7-8817-F9C7DA3B7398}"/>
                </a:ext>
              </a:extLst>
            </p:cNvPr>
            <p:cNvGrpSpPr/>
            <p:nvPr/>
          </p:nvGrpSpPr>
          <p:grpSpPr>
            <a:xfrm>
              <a:off x="5747915" y="909678"/>
              <a:ext cx="3584922" cy="5351430"/>
              <a:chOff x="5747915" y="909678"/>
              <a:chExt cx="3584922" cy="5351430"/>
            </a:xfrm>
            <a:solidFill>
              <a:schemeClr val="bg1">
                <a:lumMod val="50000"/>
              </a:schemeClr>
            </a:solidFill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626C8155-42FD-4F35-8C74-BCD9E2A907E2}"/>
                  </a:ext>
                </a:extLst>
              </p:cNvPr>
              <p:cNvSpPr/>
              <p:nvPr/>
            </p:nvSpPr>
            <p:spPr>
              <a:xfrm>
                <a:off x="5988886" y="1127810"/>
                <a:ext cx="324187" cy="325797"/>
              </a:xfrm>
              <a:custGeom>
                <a:avLst/>
                <a:gdLst>
                  <a:gd name="connsiteX0" fmla="*/ 323014 w 324187"/>
                  <a:gd name="connsiteY0" fmla="*/ 373 h 325797"/>
                  <a:gd name="connsiteX1" fmla="*/ 174847 w 324187"/>
                  <a:gd name="connsiteY1" fmla="*/ 150657 h 325797"/>
                  <a:gd name="connsiteX2" fmla="*/ 16097 w 324187"/>
                  <a:gd name="connsiteY2" fmla="*/ 317873 h 325797"/>
                  <a:gd name="connsiteX3" fmla="*/ 13981 w 324187"/>
                  <a:gd name="connsiteY3" fmla="*/ 288240 h 325797"/>
                  <a:gd name="connsiteX4" fmla="*/ 92297 w 324187"/>
                  <a:gd name="connsiteY4" fmla="*/ 195107 h 325797"/>
                  <a:gd name="connsiteX5" fmla="*/ 323014 w 324187"/>
                  <a:gd name="connsiteY5" fmla="*/ 373 h 3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87" h="325797">
                    <a:moveTo>
                      <a:pt x="323014" y="373"/>
                    </a:moveTo>
                    <a:cubicBezTo>
                      <a:pt x="336772" y="-7035"/>
                      <a:pt x="226000" y="97740"/>
                      <a:pt x="174847" y="150657"/>
                    </a:cubicBezTo>
                    <a:cubicBezTo>
                      <a:pt x="123694" y="203574"/>
                      <a:pt x="42908" y="294943"/>
                      <a:pt x="16097" y="317873"/>
                    </a:cubicBezTo>
                    <a:cubicBezTo>
                      <a:pt x="-10714" y="340803"/>
                      <a:pt x="1281" y="308701"/>
                      <a:pt x="13981" y="288240"/>
                    </a:cubicBezTo>
                    <a:cubicBezTo>
                      <a:pt x="26681" y="267779"/>
                      <a:pt x="44319" y="242732"/>
                      <a:pt x="92297" y="195107"/>
                    </a:cubicBezTo>
                    <a:cubicBezTo>
                      <a:pt x="140275" y="147482"/>
                      <a:pt x="309256" y="7781"/>
                      <a:pt x="323014" y="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11899B86-395D-4364-9331-2666E84ECD23}"/>
                  </a:ext>
                </a:extLst>
              </p:cNvPr>
              <p:cNvSpPr/>
              <p:nvPr/>
            </p:nvSpPr>
            <p:spPr>
              <a:xfrm>
                <a:off x="5985861" y="1148566"/>
                <a:ext cx="148590" cy="136333"/>
              </a:xfrm>
              <a:custGeom>
                <a:avLst/>
                <a:gdLst>
                  <a:gd name="connsiteX0" fmla="*/ 72 w 148590"/>
                  <a:gd name="connsiteY0" fmla="*/ 784 h 136333"/>
                  <a:gd name="connsiteX1" fmla="*/ 137656 w 148590"/>
                  <a:gd name="connsiteY1" fmla="*/ 132017 h 136333"/>
                  <a:gd name="connsiteX2" fmla="*/ 137656 w 148590"/>
                  <a:gd name="connsiteY2" fmla="*/ 102384 h 136333"/>
                  <a:gd name="connsiteX3" fmla="*/ 118606 w 148590"/>
                  <a:gd name="connsiteY3" fmla="*/ 79101 h 136333"/>
                  <a:gd name="connsiteX4" fmla="*/ 72 w 148590"/>
                  <a:gd name="connsiteY4" fmla="*/ 784 h 1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" h="136333">
                    <a:moveTo>
                      <a:pt x="72" y="784"/>
                    </a:moveTo>
                    <a:cubicBezTo>
                      <a:pt x="3247" y="9603"/>
                      <a:pt x="114725" y="115084"/>
                      <a:pt x="137656" y="132017"/>
                    </a:cubicBezTo>
                    <a:cubicBezTo>
                      <a:pt x="160587" y="148950"/>
                      <a:pt x="140831" y="111203"/>
                      <a:pt x="137656" y="102384"/>
                    </a:cubicBezTo>
                    <a:cubicBezTo>
                      <a:pt x="134481" y="93565"/>
                      <a:pt x="138714" y="98151"/>
                      <a:pt x="118606" y="79101"/>
                    </a:cubicBezTo>
                    <a:cubicBezTo>
                      <a:pt x="98498" y="60051"/>
                      <a:pt x="-3103" y="-8035"/>
                      <a:pt x="72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DCD6386A-57E3-43D8-89F6-14AA9C8FD9C7}"/>
                  </a:ext>
                </a:extLst>
              </p:cNvPr>
              <p:cNvSpPr/>
              <p:nvPr/>
            </p:nvSpPr>
            <p:spPr>
              <a:xfrm>
                <a:off x="5843951" y="1153370"/>
                <a:ext cx="154790" cy="157573"/>
              </a:xfrm>
              <a:custGeom>
                <a:avLst/>
                <a:gdLst>
                  <a:gd name="connsiteX0" fmla="*/ 154682 w 154790"/>
                  <a:gd name="connsiteY0" fmla="*/ 213 h 157573"/>
                  <a:gd name="connsiteX1" fmla="*/ 34032 w 154790"/>
                  <a:gd name="connsiteY1" fmla="*/ 146263 h 157573"/>
                  <a:gd name="connsiteX2" fmla="*/ 14982 w 154790"/>
                  <a:gd name="connsiteY2" fmla="*/ 144147 h 157573"/>
                  <a:gd name="connsiteX3" fmla="*/ 10749 w 154790"/>
                  <a:gd name="connsiteY3" fmla="*/ 114513 h 157573"/>
                  <a:gd name="connsiteX4" fmla="*/ 154682 w 154790"/>
                  <a:gd name="connsiteY4" fmla="*/ 213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90" h="157573">
                    <a:moveTo>
                      <a:pt x="154682" y="213"/>
                    </a:moveTo>
                    <a:cubicBezTo>
                      <a:pt x="158562" y="5505"/>
                      <a:pt x="57315" y="122274"/>
                      <a:pt x="34032" y="146263"/>
                    </a:cubicBezTo>
                    <a:cubicBezTo>
                      <a:pt x="10749" y="170252"/>
                      <a:pt x="18862" y="149439"/>
                      <a:pt x="14982" y="144147"/>
                    </a:cubicBezTo>
                    <a:cubicBezTo>
                      <a:pt x="11102" y="138855"/>
                      <a:pt x="-13945" y="139560"/>
                      <a:pt x="10749" y="114513"/>
                    </a:cubicBezTo>
                    <a:cubicBezTo>
                      <a:pt x="35443" y="89466"/>
                      <a:pt x="150802" y="-5079"/>
                      <a:pt x="15468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9BAA9935-F997-4403-90C3-498F4C8E4A35}"/>
                  </a:ext>
                </a:extLst>
              </p:cNvPr>
              <p:cNvSpPr/>
              <p:nvPr/>
            </p:nvSpPr>
            <p:spPr>
              <a:xfrm>
                <a:off x="6017868" y="1198175"/>
                <a:ext cx="400373" cy="377095"/>
              </a:xfrm>
              <a:custGeom>
                <a:avLst/>
                <a:gdLst>
                  <a:gd name="connsiteX0" fmla="*/ 399865 w 400373"/>
                  <a:gd name="connsiteY0" fmla="*/ 1975 h 377095"/>
                  <a:gd name="connsiteX1" fmla="*/ 175499 w 400373"/>
                  <a:gd name="connsiteY1" fmla="*/ 213642 h 377095"/>
                  <a:gd name="connsiteX2" fmla="*/ 31565 w 400373"/>
                  <a:gd name="connsiteY2" fmla="*/ 366042 h 377095"/>
                  <a:gd name="connsiteX3" fmla="*/ 4049 w 400373"/>
                  <a:gd name="connsiteY3" fmla="*/ 359692 h 377095"/>
                  <a:gd name="connsiteX4" fmla="*/ 25215 w 400373"/>
                  <a:gd name="connsiteY4" fmla="*/ 315242 h 377095"/>
                  <a:gd name="connsiteX5" fmla="*/ 230532 w 400373"/>
                  <a:gd name="connsiteY5" fmla="*/ 120508 h 377095"/>
                  <a:gd name="connsiteX6" fmla="*/ 399865 w 400373"/>
                  <a:gd name="connsiteY6" fmla="*/ 1975 h 3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73" h="377095">
                    <a:moveTo>
                      <a:pt x="399865" y="1975"/>
                    </a:moveTo>
                    <a:cubicBezTo>
                      <a:pt x="390693" y="17497"/>
                      <a:pt x="236882" y="152964"/>
                      <a:pt x="175499" y="213642"/>
                    </a:cubicBezTo>
                    <a:cubicBezTo>
                      <a:pt x="114116" y="274320"/>
                      <a:pt x="60140" y="341700"/>
                      <a:pt x="31565" y="366042"/>
                    </a:cubicBezTo>
                    <a:cubicBezTo>
                      <a:pt x="2990" y="390384"/>
                      <a:pt x="5107" y="368159"/>
                      <a:pt x="4049" y="359692"/>
                    </a:cubicBezTo>
                    <a:cubicBezTo>
                      <a:pt x="2991" y="351225"/>
                      <a:pt x="-12532" y="355106"/>
                      <a:pt x="25215" y="315242"/>
                    </a:cubicBezTo>
                    <a:cubicBezTo>
                      <a:pt x="62962" y="275378"/>
                      <a:pt x="169149" y="175189"/>
                      <a:pt x="230532" y="120508"/>
                    </a:cubicBezTo>
                    <a:cubicBezTo>
                      <a:pt x="291915" y="65827"/>
                      <a:pt x="409037" y="-13547"/>
                      <a:pt x="399865" y="1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EA6CDD8-06A3-42C1-9BAB-5CAB1D44043D}"/>
                  </a:ext>
                </a:extLst>
              </p:cNvPr>
              <p:cNvSpPr/>
              <p:nvPr/>
            </p:nvSpPr>
            <p:spPr>
              <a:xfrm>
                <a:off x="5886450" y="1599407"/>
                <a:ext cx="794026" cy="45258"/>
              </a:xfrm>
              <a:custGeom>
                <a:avLst/>
                <a:gdLst>
                  <a:gd name="connsiteX0" fmla="*/ 0 w 794026"/>
                  <a:gd name="connsiteY0" fmla="*/ 7143 h 45258"/>
                  <a:gd name="connsiteX1" fmla="*/ 283633 w 794026"/>
                  <a:gd name="connsiteY1" fmla="*/ 793 h 45258"/>
                  <a:gd name="connsiteX2" fmla="*/ 662517 w 794026"/>
                  <a:gd name="connsiteY2" fmla="*/ 19843 h 45258"/>
                  <a:gd name="connsiteX3" fmla="*/ 793750 w 794026"/>
                  <a:gd name="connsiteY3" fmla="*/ 36776 h 45258"/>
                  <a:gd name="connsiteX4" fmla="*/ 694267 w 794026"/>
                  <a:gd name="connsiteY4" fmla="*/ 45243 h 45258"/>
                  <a:gd name="connsiteX5" fmla="*/ 596900 w 794026"/>
                  <a:gd name="connsiteY5" fmla="*/ 38893 h 45258"/>
                  <a:gd name="connsiteX6" fmla="*/ 281517 w 794026"/>
                  <a:gd name="connsiteY6" fmla="*/ 38893 h 45258"/>
                  <a:gd name="connsiteX7" fmla="*/ 0 w 794026"/>
                  <a:gd name="connsiteY7" fmla="*/ 7143 h 4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026" h="45258">
                    <a:moveTo>
                      <a:pt x="0" y="7143"/>
                    </a:moveTo>
                    <a:cubicBezTo>
                      <a:pt x="353" y="793"/>
                      <a:pt x="173214" y="-1324"/>
                      <a:pt x="283633" y="793"/>
                    </a:cubicBezTo>
                    <a:cubicBezTo>
                      <a:pt x="394052" y="2910"/>
                      <a:pt x="577498" y="13846"/>
                      <a:pt x="662517" y="19843"/>
                    </a:cubicBezTo>
                    <a:cubicBezTo>
                      <a:pt x="747536" y="25840"/>
                      <a:pt x="788458" y="32543"/>
                      <a:pt x="793750" y="36776"/>
                    </a:cubicBezTo>
                    <a:cubicBezTo>
                      <a:pt x="799042" y="41009"/>
                      <a:pt x="727075" y="44890"/>
                      <a:pt x="694267" y="45243"/>
                    </a:cubicBezTo>
                    <a:cubicBezTo>
                      <a:pt x="661459" y="45596"/>
                      <a:pt x="665692" y="39951"/>
                      <a:pt x="596900" y="38893"/>
                    </a:cubicBezTo>
                    <a:cubicBezTo>
                      <a:pt x="528108" y="37835"/>
                      <a:pt x="377472" y="39951"/>
                      <a:pt x="281517" y="38893"/>
                    </a:cubicBezTo>
                    <a:cubicBezTo>
                      <a:pt x="185562" y="37835"/>
                      <a:pt x="-353" y="13493"/>
                      <a:pt x="0" y="7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7970BA9-8AB6-4850-91E1-928B53DC522D}"/>
                  </a:ext>
                </a:extLst>
              </p:cNvPr>
              <p:cNvSpPr/>
              <p:nvPr/>
            </p:nvSpPr>
            <p:spPr>
              <a:xfrm>
                <a:off x="6421365" y="1168367"/>
                <a:ext cx="422193" cy="438771"/>
              </a:xfrm>
              <a:custGeom>
                <a:avLst/>
                <a:gdLst>
                  <a:gd name="connsiteX0" fmla="*/ 73 w 422193"/>
                  <a:gd name="connsiteY0" fmla="*/ 33 h 438771"/>
                  <a:gd name="connsiteX1" fmla="*/ 309635 w 422193"/>
                  <a:gd name="connsiteY1" fmla="*/ 288958 h 438771"/>
                  <a:gd name="connsiteX2" fmla="*/ 417585 w 422193"/>
                  <a:gd name="connsiteY2" fmla="*/ 428658 h 438771"/>
                  <a:gd name="connsiteX3" fmla="*/ 398535 w 422193"/>
                  <a:gd name="connsiteY3" fmla="*/ 425483 h 438771"/>
                  <a:gd name="connsiteX4" fmla="*/ 363610 w 422193"/>
                  <a:gd name="connsiteY4" fmla="*/ 406433 h 438771"/>
                  <a:gd name="connsiteX5" fmla="*/ 281060 w 422193"/>
                  <a:gd name="connsiteY5" fmla="*/ 308008 h 438771"/>
                  <a:gd name="connsiteX6" fmla="*/ 73 w 422193"/>
                  <a:gd name="connsiteY6" fmla="*/ 33 h 43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93" h="438771">
                    <a:moveTo>
                      <a:pt x="73" y="33"/>
                    </a:moveTo>
                    <a:cubicBezTo>
                      <a:pt x="4835" y="-3142"/>
                      <a:pt x="240050" y="217521"/>
                      <a:pt x="309635" y="288958"/>
                    </a:cubicBezTo>
                    <a:cubicBezTo>
                      <a:pt x="379220" y="360395"/>
                      <a:pt x="402768" y="405904"/>
                      <a:pt x="417585" y="428658"/>
                    </a:cubicBezTo>
                    <a:cubicBezTo>
                      <a:pt x="432402" y="451412"/>
                      <a:pt x="407531" y="429187"/>
                      <a:pt x="398535" y="425483"/>
                    </a:cubicBezTo>
                    <a:cubicBezTo>
                      <a:pt x="389539" y="421779"/>
                      <a:pt x="383189" y="426012"/>
                      <a:pt x="363610" y="406433"/>
                    </a:cubicBezTo>
                    <a:cubicBezTo>
                      <a:pt x="344031" y="386854"/>
                      <a:pt x="339798" y="371508"/>
                      <a:pt x="281060" y="308008"/>
                    </a:cubicBezTo>
                    <a:cubicBezTo>
                      <a:pt x="222323" y="244508"/>
                      <a:pt x="-4689" y="3208"/>
                      <a:pt x="7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BA0D5567-1139-4501-BFC8-0366FE10ADF6}"/>
                  </a:ext>
                </a:extLst>
              </p:cNvPr>
              <p:cNvSpPr/>
              <p:nvPr/>
            </p:nvSpPr>
            <p:spPr>
              <a:xfrm>
                <a:off x="6092194" y="1302894"/>
                <a:ext cx="623759" cy="341106"/>
              </a:xfrm>
              <a:custGeom>
                <a:avLst/>
                <a:gdLst>
                  <a:gd name="connsiteX0" fmla="*/ 3806 w 623759"/>
                  <a:gd name="connsiteY0" fmla="*/ 290956 h 341106"/>
                  <a:gd name="connsiteX1" fmla="*/ 195894 w 623759"/>
                  <a:gd name="connsiteY1" fmla="*/ 100456 h 341106"/>
                  <a:gd name="connsiteX2" fmla="*/ 307019 w 623759"/>
                  <a:gd name="connsiteY2" fmla="*/ 9969 h 341106"/>
                  <a:gd name="connsiteX3" fmla="*/ 332419 w 623759"/>
                  <a:gd name="connsiteY3" fmla="*/ 9969 h 341106"/>
                  <a:gd name="connsiteX4" fmla="*/ 394331 w 623759"/>
                  <a:gd name="connsiteY4" fmla="*/ 78231 h 341106"/>
                  <a:gd name="connsiteX5" fmla="*/ 614994 w 623759"/>
                  <a:gd name="connsiteY5" fmla="*/ 325881 h 341106"/>
                  <a:gd name="connsiteX6" fmla="*/ 572131 w 623759"/>
                  <a:gd name="connsiteY6" fmla="*/ 303656 h 341106"/>
                  <a:gd name="connsiteX7" fmla="*/ 500694 w 623759"/>
                  <a:gd name="connsiteY7" fmla="*/ 216344 h 341106"/>
                  <a:gd name="connsiteX8" fmla="*/ 408619 w 623759"/>
                  <a:gd name="connsiteY8" fmla="*/ 108394 h 341106"/>
                  <a:gd name="connsiteX9" fmla="*/ 334006 w 623759"/>
                  <a:gd name="connsiteY9" fmla="*/ 24256 h 341106"/>
                  <a:gd name="connsiteX10" fmla="*/ 287969 w 623759"/>
                  <a:gd name="connsiteY10" fmla="*/ 68706 h 341106"/>
                  <a:gd name="connsiteX11" fmla="*/ 197481 w 623759"/>
                  <a:gd name="connsiteY11" fmla="*/ 140144 h 341106"/>
                  <a:gd name="connsiteX12" fmla="*/ 75244 w 623759"/>
                  <a:gd name="connsiteY12" fmla="*/ 267144 h 341106"/>
                  <a:gd name="connsiteX13" fmla="*/ 3806 w 623759"/>
                  <a:gd name="connsiteY13" fmla="*/ 290956 h 34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759" h="341106">
                    <a:moveTo>
                      <a:pt x="3806" y="290956"/>
                    </a:moveTo>
                    <a:cubicBezTo>
                      <a:pt x="23914" y="263175"/>
                      <a:pt x="145359" y="147287"/>
                      <a:pt x="195894" y="100456"/>
                    </a:cubicBezTo>
                    <a:cubicBezTo>
                      <a:pt x="246429" y="53625"/>
                      <a:pt x="284265" y="25050"/>
                      <a:pt x="307019" y="9969"/>
                    </a:cubicBezTo>
                    <a:cubicBezTo>
                      <a:pt x="329773" y="-5112"/>
                      <a:pt x="317867" y="-1408"/>
                      <a:pt x="332419" y="9969"/>
                    </a:cubicBezTo>
                    <a:cubicBezTo>
                      <a:pt x="346971" y="21346"/>
                      <a:pt x="394331" y="78231"/>
                      <a:pt x="394331" y="78231"/>
                    </a:cubicBezTo>
                    <a:cubicBezTo>
                      <a:pt x="441427" y="130883"/>
                      <a:pt x="585361" y="288310"/>
                      <a:pt x="614994" y="325881"/>
                    </a:cubicBezTo>
                    <a:cubicBezTo>
                      <a:pt x="644627" y="363452"/>
                      <a:pt x="591181" y="321912"/>
                      <a:pt x="572131" y="303656"/>
                    </a:cubicBezTo>
                    <a:cubicBezTo>
                      <a:pt x="553081" y="285400"/>
                      <a:pt x="527946" y="248888"/>
                      <a:pt x="500694" y="216344"/>
                    </a:cubicBezTo>
                    <a:cubicBezTo>
                      <a:pt x="473442" y="183800"/>
                      <a:pt x="436400" y="140409"/>
                      <a:pt x="408619" y="108394"/>
                    </a:cubicBezTo>
                    <a:cubicBezTo>
                      <a:pt x="380838" y="76379"/>
                      <a:pt x="354114" y="30871"/>
                      <a:pt x="334006" y="24256"/>
                    </a:cubicBezTo>
                    <a:cubicBezTo>
                      <a:pt x="313898" y="17641"/>
                      <a:pt x="310723" y="49391"/>
                      <a:pt x="287969" y="68706"/>
                    </a:cubicBezTo>
                    <a:cubicBezTo>
                      <a:pt x="265215" y="88021"/>
                      <a:pt x="232935" y="107071"/>
                      <a:pt x="197481" y="140144"/>
                    </a:cubicBezTo>
                    <a:cubicBezTo>
                      <a:pt x="162027" y="173217"/>
                      <a:pt x="101967" y="241215"/>
                      <a:pt x="75244" y="267144"/>
                    </a:cubicBezTo>
                    <a:cubicBezTo>
                      <a:pt x="48521" y="293073"/>
                      <a:pt x="-16302" y="318737"/>
                      <a:pt x="3806" y="2909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067AAAA-24F3-457B-A7D1-04C1E69B8737}"/>
                  </a:ext>
                </a:extLst>
              </p:cNvPr>
              <p:cNvSpPr/>
              <p:nvPr/>
            </p:nvSpPr>
            <p:spPr>
              <a:xfrm>
                <a:off x="6270165" y="1416549"/>
                <a:ext cx="303769" cy="190732"/>
              </a:xfrm>
              <a:custGeom>
                <a:avLst/>
                <a:gdLst>
                  <a:gd name="connsiteX0" fmla="*/ 303673 w 303769"/>
                  <a:gd name="connsiteY0" fmla="*/ 75701 h 190732"/>
                  <a:gd name="connsiteX1" fmla="*/ 190960 w 303769"/>
                  <a:gd name="connsiteY1" fmla="*/ 153489 h 190732"/>
                  <a:gd name="connsiteX2" fmla="*/ 146510 w 303769"/>
                  <a:gd name="connsiteY2" fmla="*/ 190001 h 190732"/>
                  <a:gd name="connsiteX3" fmla="*/ 132223 w 303769"/>
                  <a:gd name="connsiteY3" fmla="*/ 174126 h 190732"/>
                  <a:gd name="connsiteX4" fmla="*/ 95710 w 303769"/>
                  <a:gd name="connsiteY4" fmla="*/ 129676 h 190732"/>
                  <a:gd name="connsiteX5" fmla="*/ 2048 w 303769"/>
                  <a:gd name="connsiteY5" fmla="*/ 12201 h 190732"/>
                  <a:gd name="connsiteX6" fmla="*/ 33798 w 303769"/>
                  <a:gd name="connsiteY6" fmla="*/ 7439 h 190732"/>
                  <a:gd name="connsiteX7" fmla="*/ 65548 w 303769"/>
                  <a:gd name="connsiteY7" fmla="*/ 45539 h 190732"/>
                  <a:gd name="connsiteX8" fmla="*/ 146510 w 303769"/>
                  <a:gd name="connsiteY8" fmla="*/ 143964 h 190732"/>
                  <a:gd name="connsiteX9" fmla="*/ 170323 w 303769"/>
                  <a:gd name="connsiteY9" fmla="*/ 116976 h 190732"/>
                  <a:gd name="connsiteX10" fmla="*/ 303673 w 303769"/>
                  <a:gd name="connsiteY10" fmla="*/ 75701 h 1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69" h="190732">
                    <a:moveTo>
                      <a:pt x="303673" y="75701"/>
                    </a:moveTo>
                    <a:cubicBezTo>
                      <a:pt x="307113" y="81787"/>
                      <a:pt x="217154" y="134439"/>
                      <a:pt x="190960" y="153489"/>
                    </a:cubicBezTo>
                    <a:cubicBezTo>
                      <a:pt x="164766" y="172539"/>
                      <a:pt x="156299" y="186562"/>
                      <a:pt x="146510" y="190001"/>
                    </a:cubicBezTo>
                    <a:cubicBezTo>
                      <a:pt x="136721" y="193440"/>
                      <a:pt x="140690" y="184180"/>
                      <a:pt x="132223" y="174126"/>
                    </a:cubicBezTo>
                    <a:cubicBezTo>
                      <a:pt x="123756" y="164072"/>
                      <a:pt x="95710" y="129676"/>
                      <a:pt x="95710" y="129676"/>
                    </a:cubicBezTo>
                    <a:cubicBezTo>
                      <a:pt x="74014" y="102689"/>
                      <a:pt x="12367" y="32574"/>
                      <a:pt x="2048" y="12201"/>
                    </a:cubicBezTo>
                    <a:cubicBezTo>
                      <a:pt x="-8271" y="-8172"/>
                      <a:pt x="23215" y="1883"/>
                      <a:pt x="33798" y="7439"/>
                    </a:cubicBezTo>
                    <a:cubicBezTo>
                      <a:pt x="44381" y="12995"/>
                      <a:pt x="46763" y="22785"/>
                      <a:pt x="65548" y="45539"/>
                    </a:cubicBezTo>
                    <a:cubicBezTo>
                      <a:pt x="84333" y="68293"/>
                      <a:pt x="129048" y="132058"/>
                      <a:pt x="146510" y="143964"/>
                    </a:cubicBezTo>
                    <a:cubicBezTo>
                      <a:pt x="163972" y="155870"/>
                      <a:pt x="147569" y="131528"/>
                      <a:pt x="170323" y="116976"/>
                    </a:cubicBezTo>
                    <a:cubicBezTo>
                      <a:pt x="193077" y="102424"/>
                      <a:pt x="300233" y="69615"/>
                      <a:pt x="303673" y="75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85BE9ACB-2299-41C6-9D47-7DFF931BAD7A}"/>
                  </a:ext>
                </a:extLst>
              </p:cNvPr>
              <p:cNvSpPr/>
              <p:nvPr/>
            </p:nvSpPr>
            <p:spPr>
              <a:xfrm>
                <a:off x="5898648" y="1105354"/>
                <a:ext cx="1482993" cy="185335"/>
              </a:xfrm>
              <a:custGeom>
                <a:avLst/>
                <a:gdLst>
                  <a:gd name="connsiteX0" fmla="*/ 3677 w 1482993"/>
                  <a:gd name="connsiteY0" fmla="*/ 40821 h 185335"/>
                  <a:gd name="connsiteX1" fmla="*/ 402140 w 1482993"/>
                  <a:gd name="connsiteY1" fmla="*/ 40821 h 185335"/>
                  <a:gd name="connsiteX2" fmla="*/ 992690 w 1482993"/>
                  <a:gd name="connsiteY2" fmla="*/ 85271 h 185335"/>
                  <a:gd name="connsiteX3" fmla="*/ 1456240 w 1482993"/>
                  <a:gd name="connsiteY3" fmla="*/ 182109 h 185335"/>
                  <a:gd name="connsiteX4" fmla="*/ 1419727 w 1482993"/>
                  <a:gd name="connsiteY4" fmla="*/ 159884 h 185335"/>
                  <a:gd name="connsiteX5" fmla="*/ 1359402 w 1482993"/>
                  <a:gd name="connsiteY5" fmla="*/ 136071 h 185335"/>
                  <a:gd name="connsiteX6" fmla="*/ 1170490 w 1482993"/>
                  <a:gd name="connsiteY6" fmla="*/ 90034 h 185335"/>
                  <a:gd name="connsiteX7" fmla="*/ 859340 w 1482993"/>
                  <a:gd name="connsiteY7" fmla="*/ 36059 h 185335"/>
                  <a:gd name="connsiteX8" fmla="*/ 476752 w 1482993"/>
                  <a:gd name="connsiteY8" fmla="*/ 2721 h 185335"/>
                  <a:gd name="connsiteX9" fmla="*/ 217990 w 1482993"/>
                  <a:gd name="connsiteY9" fmla="*/ 2721 h 185335"/>
                  <a:gd name="connsiteX10" fmla="*/ 3677 w 1482993"/>
                  <a:gd name="connsiteY10" fmla="*/ 40821 h 1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993" h="185335">
                    <a:moveTo>
                      <a:pt x="3677" y="40821"/>
                    </a:moveTo>
                    <a:cubicBezTo>
                      <a:pt x="34369" y="47171"/>
                      <a:pt x="237305" y="33413"/>
                      <a:pt x="402140" y="40821"/>
                    </a:cubicBezTo>
                    <a:cubicBezTo>
                      <a:pt x="566976" y="48229"/>
                      <a:pt x="817007" y="61723"/>
                      <a:pt x="992690" y="85271"/>
                    </a:cubicBezTo>
                    <a:cubicBezTo>
                      <a:pt x="1168373" y="108819"/>
                      <a:pt x="1385067" y="169674"/>
                      <a:pt x="1456240" y="182109"/>
                    </a:cubicBezTo>
                    <a:cubicBezTo>
                      <a:pt x="1527413" y="194545"/>
                      <a:pt x="1435867" y="167557"/>
                      <a:pt x="1419727" y="159884"/>
                    </a:cubicBezTo>
                    <a:cubicBezTo>
                      <a:pt x="1403587" y="152211"/>
                      <a:pt x="1400942" y="147713"/>
                      <a:pt x="1359402" y="136071"/>
                    </a:cubicBezTo>
                    <a:cubicBezTo>
                      <a:pt x="1317863" y="124429"/>
                      <a:pt x="1253834" y="106703"/>
                      <a:pt x="1170490" y="90034"/>
                    </a:cubicBezTo>
                    <a:cubicBezTo>
                      <a:pt x="1087146" y="73365"/>
                      <a:pt x="974963" y="50611"/>
                      <a:pt x="859340" y="36059"/>
                    </a:cubicBezTo>
                    <a:cubicBezTo>
                      <a:pt x="743717" y="21507"/>
                      <a:pt x="583644" y="8277"/>
                      <a:pt x="476752" y="2721"/>
                    </a:cubicBezTo>
                    <a:cubicBezTo>
                      <a:pt x="369860" y="-2835"/>
                      <a:pt x="293661" y="1663"/>
                      <a:pt x="217990" y="2721"/>
                    </a:cubicBezTo>
                    <a:cubicBezTo>
                      <a:pt x="142319" y="3779"/>
                      <a:pt x="-27015" y="34471"/>
                      <a:pt x="3677" y="408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F5126C7-2924-4442-BDF9-49899524407C}"/>
                  </a:ext>
                </a:extLst>
              </p:cNvPr>
              <p:cNvSpPr/>
              <p:nvPr/>
            </p:nvSpPr>
            <p:spPr>
              <a:xfrm>
                <a:off x="6594392" y="1150826"/>
                <a:ext cx="564239" cy="339756"/>
              </a:xfrm>
              <a:custGeom>
                <a:avLst/>
                <a:gdLst>
                  <a:gd name="connsiteX0" fmla="*/ 83 w 564239"/>
                  <a:gd name="connsiteY0" fmla="*/ 112 h 339756"/>
                  <a:gd name="connsiteX1" fmla="*/ 162008 w 564239"/>
                  <a:gd name="connsiteY1" fmla="*/ 196962 h 339756"/>
                  <a:gd name="connsiteX2" fmla="*/ 246146 w 564239"/>
                  <a:gd name="connsiteY2" fmla="*/ 296974 h 339756"/>
                  <a:gd name="connsiteX3" fmla="*/ 265196 w 564239"/>
                  <a:gd name="connsiteY3" fmla="*/ 281099 h 339756"/>
                  <a:gd name="connsiteX4" fmla="*/ 333458 w 564239"/>
                  <a:gd name="connsiteY4" fmla="*/ 228712 h 339756"/>
                  <a:gd name="connsiteX5" fmla="*/ 538246 w 564239"/>
                  <a:gd name="connsiteY5" fmla="*/ 71549 h 339756"/>
                  <a:gd name="connsiteX6" fmla="*/ 562058 w 564239"/>
                  <a:gd name="connsiteY6" fmla="*/ 74724 h 339756"/>
                  <a:gd name="connsiteX7" fmla="*/ 544596 w 564239"/>
                  <a:gd name="connsiteY7" fmla="*/ 104887 h 339756"/>
                  <a:gd name="connsiteX8" fmla="*/ 439821 w 564239"/>
                  <a:gd name="connsiteY8" fmla="*/ 192199 h 339756"/>
                  <a:gd name="connsiteX9" fmla="*/ 247733 w 564239"/>
                  <a:gd name="connsiteY9" fmla="*/ 333487 h 339756"/>
                  <a:gd name="connsiteX10" fmla="*/ 220746 w 564239"/>
                  <a:gd name="connsiteY10" fmla="*/ 306499 h 339756"/>
                  <a:gd name="connsiteX11" fmla="*/ 141371 w 564239"/>
                  <a:gd name="connsiteY11" fmla="*/ 230299 h 339756"/>
                  <a:gd name="connsiteX12" fmla="*/ 83 w 564239"/>
                  <a:gd name="connsiteY12" fmla="*/ 112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239" h="339756">
                    <a:moveTo>
                      <a:pt x="83" y="112"/>
                    </a:moveTo>
                    <a:cubicBezTo>
                      <a:pt x="3522" y="-5444"/>
                      <a:pt x="162008" y="196962"/>
                      <a:pt x="162008" y="196962"/>
                    </a:cubicBezTo>
                    <a:cubicBezTo>
                      <a:pt x="203019" y="246439"/>
                      <a:pt x="228948" y="282951"/>
                      <a:pt x="246146" y="296974"/>
                    </a:cubicBezTo>
                    <a:cubicBezTo>
                      <a:pt x="263344" y="310997"/>
                      <a:pt x="250644" y="292476"/>
                      <a:pt x="265196" y="281099"/>
                    </a:cubicBezTo>
                    <a:cubicBezTo>
                      <a:pt x="279748" y="269722"/>
                      <a:pt x="333458" y="228712"/>
                      <a:pt x="333458" y="228712"/>
                    </a:cubicBezTo>
                    <a:cubicBezTo>
                      <a:pt x="378966" y="193787"/>
                      <a:pt x="500146" y="97214"/>
                      <a:pt x="538246" y="71549"/>
                    </a:cubicBezTo>
                    <a:cubicBezTo>
                      <a:pt x="576346" y="45884"/>
                      <a:pt x="561000" y="69168"/>
                      <a:pt x="562058" y="74724"/>
                    </a:cubicBezTo>
                    <a:cubicBezTo>
                      <a:pt x="563116" y="80280"/>
                      <a:pt x="564969" y="85308"/>
                      <a:pt x="544596" y="104887"/>
                    </a:cubicBezTo>
                    <a:cubicBezTo>
                      <a:pt x="524223" y="124466"/>
                      <a:pt x="489298" y="154099"/>
                      <a:pt x="439821" y="192199"/>
                    </a:cubicBezTo>
                    <a:cubicBezTo>
                      <a:pt x="390344" y="230299"/>
                      <a:pt x="284245" y="314437"/>
                      <a:pt x="247733" y="333487"/>
                    </a:cubicBezTo>
                    <a:cubicBezTo>
                      <a:pt x="211221" y="352537"/>
                      <a:pt x="238473" y="323697"/>
                      <a:pt x="220746" y="306499"/>
                    </a:cubicBezTo>
                    <a:cubicBezTo>
                      <a:pt x="203019" y="289301"/>
                      <a:pt x="182117" y="282422"/>
                      <a:pt x="141371" y="230299"/>
                    </a:cubicBezTo>
                    <a:cubicBezTo>
                      <a:pt x="100625" y="178176"/>
                      <a:pt x="-3356" y="5668"/>
                      <a:pt x="83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33E5879D-B21A-48EC-BFBC-A1A8ACBD1477}"/>
                  </a:ext>
                </a:extLst>
              </p:cNvPr>
              <p:cNvSpPr/>
              <p:nvPr/>
            </p:nvSpPr>
            <p:spPr>
              <a:xfrm>
                <a:off x="6694446" y="1177876"/>
                <a:ext cx="283488" cy="189146"/>
              </a:xfrm>
              <a:custGeom>
                <a:avLst/>
                <a:gdLst>
                  <a:gd name="connsiteX0" fmla="*/ 42 w 283488"/>
                  <a:gd name="connsiteY0" fmla="*/ 114349 h 189146"/>
                  <a:gd name="connsiteX1" fmla="*/ 109579 w 283488"/>
                  <a:gd name="connsiteY1" fmla="*/ 46087 h 189146"/>
                  <a:gd name="connsiteX2" fmla="*/ 160379 w 283488"/>
                  <a:gd name="connsiteY2" fmla="*/ 49 h 189146"/>
                  <a:gd name="connsiteX3" fmla="*/ 192129 w 283488"/>
                  <a:gd name="connsiteY3" fmla="*/ 38149 h 189146"/>
                  <a:gd name="connsiteX4" fmla="*/ 211179 w 283488"/>
                  <a:gd name="connsiteY4" fmla="*/ 84187 h 189146"/>
                  <a:gd name="connsiteX5" fmla="*/ 282617 w 283488"/>
                  <a:gd name="connsiteY5" fmla="*/ 182612 h 189146"/>
                  <a:gd name="connsiteX6" fmla="*/ 246104 w 283488"/>
                  <a:gd name="connsiteY6" fmla="*/ 169912 h 189146"/>
                  <a:gd name="connsiteX7" fmla="*/ 176254 w 283488"/>
                  <a:gd name="connsiteY7" fmla="*/ 88949 h 189146"/>
                  <a:gd name="connsiteX8" fmla="*/ 160379 w 283488"/>
                  <a:gd name="connsiteY8" fmla="*/ 38149 h 189146"/>
                  <a:gd name="connsiteX9" fmla="*/ 96879 w 283488"/>
                  <a:gd name="connsiteY9" fmla="*/ 95299 h 189146"/>
                  <a:gd name="connsiteX10" fmla="*/ 42 w 283488"/>
                  <a:gd name="connsiteY10" fmla="*/ 114349 h 1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488" h="189146">
                    <a:moveTo>
                      <a:pt x="42" y="114349"/>
                    </a:moveTo>
                    <a:cubicBezTo>
                      <a:pt x="2159" y="106147"/>
                      <a:pt x="82856" y="65137"/>
                      <a:pt x="109579" y="46087"/>
                    </a:cubicBezTo>
                    <a:cubicBezTo>
                      <a:pt x="136302" y="27037"/>
                      <a:pt x="146621" y="1372"/>
                      <a:pt x="160379" y="49"/>
                    </a:cubicBezTo>
                    <a:cubicBezTo>
                      <a:pt x="174137" y="-1274"/>
                      <a:pt x="183662" y="24126"/>
                      <a:pt x="192129" y="38149"/>
                    </a:cubicBezTo>
                    <a:cubicBezTo>
                      <a:pt x="200596" y="52172"/>
                      <a:pt x="196098" y="60110"/>
                      <a:pt x="211179" y="84187"/>
                    </a:cubicBezTo>
                    <a:cubicBezTo>
                      <a:pt x="226260" y="108264"/>
                      <a:pt x="276796" y="168325"/>
                      <a:pt x="282617" y="182612"/>
                    </a:cubicBezTo>
                    <a:cubicBezTo>
                      <a:pt x="288438" y="196899"/>
                      <a:pt x="263831" y="185523"/>
                      <a:pt x="246104" y="169912"/>
                    </a:cubicBezTo>
                    <a:cubicBezTo>
                      <a:pt x="228377" y="154302"/>
                      <a:pt x="190541" y="110909"/>
                      <a:pt x="176254" y="88949"/>
                    </a:cubicBezTo>
                    <a:cubicBezTo>
                      <a:pt x="161967" y="66989"/>
                      <a:pt x="173608" y="37091"/>
                      <a:pt x="160379" y="38149"/>
                    </a:cubicBezTo>
                    <a:cubicBezTo>
                      <a:pt x="147150" y="39207"/>
                      <a:pt x="118310" y="78101"/>
                      <a:pt x="96879" y="95299"/>
                    </a:cubicBezTo>
                    <a:cubicBezTo>
                      <a:pt x="75448" y="112497"/>
                      <a:pt x="-2075" y="122551"/>
                      <a:pt x="42" y="114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00208000-A668-4F8C-94D5-B92FEC480CF6}"/>
                  </a:ext>
                </a:extLst>
              </p:cNvPr>
              <p:cNvSpPr/>
              <p:nvPr/>
            </p:nvSpPr>
            <p:spPr>
              <a:xfrm>
                <a:off x="5911295" y="1665626"/>
                <a:ext cx="1801959" cy="294188"/>
              </a:xfrm>
              <a:custGeom>
                <a:avLst/>
                <a:gdLst>
                  <a:gd name="connsiteX0" fmla="*/ 70405 w 1801959"/>
                  <a:gd name="connsiteY0" fmla="*/ 191 h 294188"/>
                  <a:gd name="connsiteX1" fmla="*/ 751972 w 1801959"/>
                  <a:gd name="connsiteY1" fmla="*/ 38291 h 294188"/>
                  <a:gd name="connsiteX2" fmla="*/ 1268438 w 1801959"/>
                  <a:gd name="connsiteY2" fmla="*/ 112374 h 294188"/>
                  <a:gd name="connsiteX3" fmla="*/ 1609222 w 1801959"/>
                  <a:gd name="connsiteY3" fmla="*/ 209741 h 294188"/>
                  <a:gd name="connsiteX4" fmla="*/ 1793372 w 1801959"/>
                  <a:gd name="connsiteY4" fmla="*/ 283824 h 294188"/>
                  <a:gd name="connsiteX5" fmla="*/ 1763738 w 1801959"/>
                  <a:gd name="connsiteY5" fmla="*/ 292291 h 294188"/>
                  <a:gd name="connsiteX6" fmla="*/ 1693888 w 1801959"/>
                  <a:gd name="connsiteY6" fmla="*/ 271124 h 294188"/>
                  <a:gd name="connsiteX7" fmla="*/ 1473755 w 1801959"/>
                  <a:gd name="connsiteY7" fmla="*/ 194924 h 294188"/>
                  <a:gd name="connsiteX8" fmla="*/ 1171072 w 1801959"/>
                  <a:gd name="connsiteY8" fmla="*/ 127191 h 294188"/>
                  <a:gd name="connsiteX9" fmla="*/ 1069472 w 1801959"/>
                  <a:gd name="connsiteY9" fmla="*/ 95441 h 294188"/>
                  <a:gd name="connsiteX10" fmla="*/ 709638 w 1801959"/>
                  <a:gd name="connsiteY10" fmla="*/ 53107 h 294188"/>
                  <a:gd name="connsiteX11" fmla="*/ 455638 w 1801959"/>
                  <a:gd name="connsiteY11" fmla="*/ 34057 h 294188"/>
                  <a:gd name="connsiteX12" fmla="*/ 66172 w 1801959"/>
                  <a:gd name="connsiteY12" fmla="*/ 53107 h 294188"/>
                  <a:gd name="connsiteX13" fmla="*/ 70405 w 1801959"/>
                  <a:gd name="connsiteY13" fmla="*/ 191 h 29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1959" h="294188">
                    <a:moveTo>
                      <a:pt x="70405" y="191"/>
                    </a:moveTo>
                    <a:cubicBezTo>
                      <a:pt x="184705" y="-2278"/>
                      <a:pt x="552300" y="19594"/>
                      <a:pt x="751972" y="38291"/>
                    </a:cubicBezTo>
                    <a:cubicBezTo>
                      <a:pt x="951644" y="56988"/>
                      <a:pt x="1125563" y="83799"/>
                      <a:pt x="1268438" y="112374"/>
                    </a:cubicBezTo>
                    <a:cubicBezTo>
                      <a:pt x="1411313" y="140949"/>
                      <a:pt x="1521733" y="181166"/>
                      <a:pt x="1609222" y="209741"/>
                    </a:cubicBezTo>
                    <a:cubicBezTo>
                      <a:pt x="1696711" y="238316"/>
                      <a:pt x="1767619" y="270066"/>
                      <a:pt x="1793372" y="283824"/>
                    </a:cubicBezTo>
                    <a:cubicBezTo>
                      <a:pt x="1819125" y="297582"/>
                      <a:pt x="1780319" y="294408"/>
                      <a:pt x="1763738" y="292291"/>
                    </a:cubicBezTo>
                    <a:cubicBezTo>
                      <a:pt x="1747157" y="290174"/>
                      <a:pt x="1693888" y="271124"/>
                      <a:pt x="1693888" y="271124"/>
                    </a:cubicBezTo>
                    <a:cubicBezTo>
                      <a:pt x="1645558" y="254896"/>
                      <a:pt x="1560891" y="218913"/>
                      <a:pt x="1473755" y="194924"/>
                    </a:cubicBezTo>
                    <a:cubicBezTo>
                      <a:pt x="1386619" y="170935"/>
                      <a:pt x="1238453" y="143772"/>
                      <a:pt x="1171072" y="127191"/>
                    </a:cubicBezTo>
                    <a:cubicBezTo>
                      <a:pt x="1103691" y="110610"/>
                      <a:pt x="1146378" y="107788"/>
                      <a:pt x="1069472" y="95441"/>
                    </a:cubicBezTo>
                    <a:cubicBezTo>
                      <a:pt x="992566" y="83094"/>
                      <a:pt x="811944" y="63338"/>
                      <a:pt x="709638" y="53107"/>
                    </a:cubicBezTo>
                    <a:cubicBezTo>
                      <a:pt x="607332" y="42876"/>
                      <a:pt x="562882" y="34057"/>
                      <a:pt x="455638" y="34057"/>
                    </a:cubicBezTo>
                    <a:cubicBezTo>
                      <a:pt x="348394" y="34057"/>
                      <a:pt x="131789" y="53107"/>
                      <a:pt x="66172" y="53107"/>
                    </a:cubicBezTo>
                    <a:cubicBezTo>
                      <a:pt x="555" y="53107"/>
                      <a:pt x="-43895" y="2660"/>
                      <a:pt x="7040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A4DAC3EA-7B0A-4CED-ADC5-A7E7972E8130}"/>
                  </a:ext>
                </a:extLst>
              </p:cNvPr>
              <p:cNvSpPr/>
              <p:nvPr/>
            </p:nvSpPr>
            <p:spPr>
              <a:xfrm>
                <a:off x="6840538" y="1240749"/>
                <a:ext cx="1087462" cy="548401"/>
              </a:xfrm>
              <a:custGeom>
                <a:avLst/>
                <a:gdLst>
                  <a:gd name="connsiteX0" fmla="*/ 0 w 1087462"/>
                  <a:gd name="connsiteY0" fmla="*/ 370564 h 548401"/>
                  <a:gd name="connsiteX1" fmla="*/ 301625 w 1087462"/>
                  <a:gd name="connsiteY1" fmla="*/ 126089 h 548401"/>
                  <a:gd name="connsiteX2" fmla="*/ 381000 w 1087462"/>
                  <a:gd name="connsiteY2" fmla="*/ 73701 h 548401"/>
                  <a:gd name="connsiteX3" fmla="*/ 419100 w 1087462"/>
                  <a:gd name="connsiteY3" fmla="*/ 126089 h 548401"/>
                  <a:gd name="connsiteX4" fmla="*/ 596900 w 1087462"/>
                  <a:gd name="connsiteY4" fmla="*/ 354689 h 548401"/>
                  <a:gd name="connsiteX5" fmla="*/ 719137 w 1087462"/>
                  <a:gd name="connsiteY5" fmla="*/ 538839 h 548401"/>
                  <a:gd name="connsiteX6" fmla="*/ 781050 w 1087462"/>
                  <a:gd name="connsiteY6" fmla="*/ 511851 h 548401"/>
                  <a:gd name="connsiteX7" fmla="*/ 881062 w 1087462"/>
                  <a:gd name="connsiteY7" fmla="*/ 422951 h 548401"/>
                  <a:gd name="connsiteX8" fmla="*/ 1084262 w 1087462"/>
                  <a:gd name="connsiteY8" fmla="*/ 278489 h 548401"/>
                  <a:gd name="connsiteX9" fmla="*/ 996950 w 1087462"/>
                  <a:gd name="connsiteY9" fmla="*/ 302301 h 548401"/>
                  <a:gd name="connsiteX10" fmla="*/ 882650 w 1087462"/>
                  <a:gd name="connsiteY10" fmla="*/ 395964 h 548401"/>
                  <a:gd name="connsiteX11" fmla="*/ 730250 w 1087462"/>
                  <a:gd name="connsiteY11" fmla="*/ 499151 h 548401"/>
                  <a:gd name="connsiteX12" fmla="*/ 703262 w 1087462"/>
                  <a:gd name="connsiteY12" fmla="*/ 468989 h 548401"/>
                  <a:gd name="connsiteX13" fmla="*/ 665162 w 1087462"/>
                  <a:gd name="connsiteY13" fmla="*/ 426126 h 548401"/>
                  <a:gd name="connsiteX14" fmla="*/ 541337 w 1087462"/>
                  <a:gd name="connsiteY14" fmla="*/ 249914 h 548401"/>
                  <a:gd name="connsiteX15" fmla="*/ 434975 w 1087462"/>
                  <a:gd name="connsiteY15" fmla="*/ 95926 h 548401"/>
                  <a:gd name="connsiteX16" fmla="*/ 403225 w 1087462"/>
                  <a:gd name="connsiteY16" fmla="*/ 64176 h 548401"/>
                  <a:gd name="connsiteX17" fmla="*/ 411162 w 1087462"/>
                  <a:gd name="connsiteY17" fmla="*/ 8614 h 548401"/>
                  <a:gd name="connsiteX18" fmla="*/ 354012 w 1087462"/>
                  <a:gd name="connsiteY18" fmla="*/ 3851 h 548401"/>
                  <a:gd name="connsiteX19" fmla="*/ 369887 w 1087462"/>
                  <a:gd name="connsiteY19" fmla="*/ 45126 h 548401"/>
                  <a:gd name="connsiteX20" fmla="*/ 271462 w 1087462"/>
                  <a:gd name="connsiteY20" fmla="*/ 126089 h 548401"/>
                  <a:gd name="connsiteX21" fmla="*/ 0 w 1087462"/>
                  <a:gd name="connsiteY21" fmla="*/ 370564 h 54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7462" h="548401">
                    <a:moveTo>
                      <a:pt x="0" y="370564"/>
                    </a:moveTo>
                    <a:lnTo>
                      <a:pt x="301625" y="126089"/>
                    </a:lnTo>
                    <a:cubicBezTo>
                      <a:pt x="365125" y="76612"/>
                      <a:pt x="361421" y="73701"/>
                      <a:pt x="381000" y="73701"/>
                    </a:cubicBezTo>
                    <a:cubicBezTo>
                      <a:pt x="400579" y="73701"/>
                      <a:pt x="383117" y="79258"/>
                      <a:pt x="419100" y="126089"/>
                    </a:cubicBezTo>
                    <a:cubicBezTo>
                      <a:pt x="455083" y="172920"/>
                      <a:pt x="546894" y="285897"/>
                      <a:pt x="596900" y="354689"/>
                    </a:cubicBezTo>
                    <a:cubicBezTo>
                      <a:pt x="646906" y="423481"/>
                      <a:pt x="688445" y="512645"/>
                      <a:pt x="719137" y="538839"/>
                    </a:cubicBezTo>
                    <a:cubicBezTo>
                      <a:pt x="749829" y="565033"/>
                      <a:pt x="754063" y="531166"/>
                      <a:pt x="781050" y="511851"/>
                    </a:cubicBezTo>
                    <a:cubicBezTo>
                      <a:pt x="808038" y="492536"/>
                      <a:pt x="830527" y="461845"/>
                      <a:pt x="881062" y="422951"/>
                    </a:cubicBezTo>
                    <a:cubicBezTo>
                      <a:pt x="931597" y="384057"/>
                      <a:pt x="1064947" y="298597"/>
                      <a:pt x="1084262" y="278489"/>
                    </a:cubicBezTo>
                    <a:cubicBezTo>
                      <a:pt x="1103577" y="258381"/>
                      <a:pt x="1030552" y="282722"/>
                      <a:pt x="996950" y="302301"/>
                    </a:cubicBezTo>
                    <a:cubicBezTo>
                      <a:pt x="963348" y="321880"/>
                      <a:pt x="927100" y="363156"/>
                      <a:pt x="882650" y="395964"/>
                    </a:cubicBezTo>
                    <a:cubicBezTo>
                      <a:pt x="838200" y="428772"/>
                      <a:pt x="760148" y="486980"/>
                      <a:pt x="730250" y="499151"/>
                    </a:cubicBezTo>
                    <a:cubicBezTo>
                      <a:pt x="700352" y="511322"/>
                      <a:pt x="714110" y="481160"/>
                      <a:pt x="703262" y="468989"/>
                    </a:cubicBezTo>
                    <a:cubicBezTo>
                      <a:pt x="692414" y="456818"/>
                      <a:pt x="692150" y="462639"/>
                      <a:pt x="665162" y="426126"/>
                    </a:cubicBezTo>
                    <a:cubicBezTo>
                      <a:pt x="638174" y="389613"/>
                      <a:pt x="579701" y="304947"/>
                      <a:pt x="541337" y="249914"/>
                    </a:cubicBezTo>
                    <a:cubicBezTo>
                      <a:pt x="502973" y="194881"/>
                      <a:pt x="457994" y="126882"/>
                      <a:pt x="434975" y="95926"/>
                    </a:cubicBezTo>
                    <a:cubicBezTo>
                      <a:pt x="411956" y="64970"/>
                      <a:pt x="407194" y="78728"/>
                      <a:pt x="403225" y="64176"/>
                    </a:cubicBezTo>
                    <a:cubicBezTo>
                      <a:pt x="399256" y="49624"/>
                      <a:pt x="419364" y="18668"/>
                      <a:pt x="411162" y="8614"/>
                    </a:cubicBezTo>
                    <a:cubicBezTo>
                      <a:pt x="402960" y="-1440"/>
                      <a:pt x="360891" y="-2234"/>
                      <a:pt x="354012" y="3851"/>
                    </a:cubicBezTo>
                    <a:cubicBezTo>
                      <a:pt x="347133" y="9936"/>
                      <a:pt x="383645" y="24753"/>
                      <a:pt x="369887" y="45126"/>
                    </a:cubicBezTo>
                    <a:cubicBezTo>
                      <a:pt x="356129" y="65499"/>
                      <a:pt x="271462" y="126089"/>
                      <a:pt x="271462" y="126089"/>
                    </a:cubicBezTo>
                    <a:lnTo>
                      <a:pt x="0" y="3705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D97FAFE-9675-4E2D-A0D9-82C0136E1F71}"/>
                  </a:ext>
                </a:extLst>
              </p:cNvPr>
              <p:cNvSpPr/>
              <p:nvPr/>
            </p:nvSpPr>
            <p:spPr>
              <a:xfrm>
                <a:off x="6664193" y="1633959"/>
                <a:ext cx="1230001" cy="323566"/>
              </a:xfrm>
              <a:custGeom>
                <a:avLst/>
                <a:gdLst>
                  <a:gd name="connsiteX0" fmla="*/ 23945 w 1230001"/>
                  <a:gd name="connsiteY0" fmla="*/ 2754 h 323566"/>
                  <a:gd name="connsiteX1" fmla="*/ 855795 w 1230001"/>
                  <a:gd name="connsiteY1" fmla="*/ 172616 h 323566"/>
                  <a:gd name="connsiteX2" fmla="*/ 1212982 w 1230001"/>
                  <a:gd name="connsiteY2" fmla="*/ 312316 h 323566"/>
                  <a:gd name="connsiteX3" fmla="*/ 1149482 w 1230001"/>
                  <a:gd name="connsiteY3" fmla="*/ 305966 h 323566"/>
                  <a:gd name="connsiteX4" fmla="*/ 944695 w 1230001"/>
                  <a:gd name="connsiteY4" fmla="*/ 232941 h 323566"/>
                  <a:gd name="connsiteX5" fmla="*/ 693870 w 1230001"/>
                  <a:gd name="connsiteY5" fmla="*/ 140866 h 323566"/>
                  <a:gd name="connsiteX6" fmla="*/ 587507 w 1230001"/>
                  <a:gd name="connsiteY6" fmla="*/ 128166 h 323566"/>
                  <a:gd name="connsiteX7" fmla="*/ 257307 w 1230001"/>
                  <a:gd name="connsiteY7" fmla="*/ 71016 h 323566"/>
                  <a:gd name="connsiteX8" fmla="*/ 23945 w 1230001"/>
                  <a:gd name="connsiteY8" fmla="*/ 2754 h 3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001" h="323566">
                    <a:moveTo>
                      <a:pt x="23945" y="2754"/>
                    </a:moveTo>
                    <a:cubicBezTo>
                      <a:pt x="123693" y="19687"/>
                      <a:pt x="657622" y="121022"/>
                      <a:pt x="855795" y="172616"/>
                    </a:cubicBezTo>
                    <a:cubicBezTo>
                      <a:pt x="1053968" y="224210"/>
                      <a:pt x="1164034" y="290091"/>
                      <a:pt x="1212982" y="312316"/>
                    </a:cubicBezTo>
                    <a:cubicBezTo>
                      <a:pt x="1261930" y="334541"/>
                      <a:pt x="1194196" y="319195"/>
                      <a:pt x="1149482" y="305966"/>
                    </a:cubicBezTo>
                    <a:cubicBezTo>
                      <a:pt x="1104768" y="292737"/>
                      <a:pt x="944695" y="232941"/>
                      <a:pt x="944695" y="232941"/>
                    </a:cubicBezTo>
                    <a:cubicBezTo>
                      <a:pt x="868760" y="205424"/>
                      <a:pt x="753401" y="158328"/>
                      <a:pt x="693870" y="140866"/>
                    </a:cubicBezTo>
                    <a:cubicBezTo>
                      <a:pt x="634339" y="123404"/>
                      <a:pt x="660268" y="139808"/>
                      <a:pt x="587507" y="128166"/>
                    </a:cubicBezTo>
                    <a:cubicBezTo>
                      <a:pt x="514747" y="116524"/>
                      <a:pt x="352292" y="90330"/>
                      <a:pt x="257307" y="71016"/>
                    </a:cubicBezTo>
                    <a:cubicBezTo>
                      <a:pt x="162322" y="51702"/>
                      <a:pt x="-75803" y="-14179"/>
                      <a:pt x="23945" y="27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2663304-6211-41C1-8775-51D67587E038}"/>
                  </a:ext>
                </a:extLst>
              </p:cNvPr>
              <p:cNvSpPr/>
              <p:nvPr/>
            </p:nvSpPr>
            <p:spPr>
              <a:xfrm>
                <a:off x="6926263" y="1392121"/>
                <a:ext cx="572151" cy="409831"/>
              </a:xfrm>
              <a:custGeom>
                <a:avLst/>
                <a:gdLst>
                  <a:gd name="connsiteX0" fmla="*/ 0 w 572151"/>
                  <a:gd name="connsiteY0" fmla="*/ 279517 h 409831"/>
                  <a:gd name="connsiteX1" fmla="*/ 153987 w 572151"/>
                  <a:gd name="connsiteY1" fmla="*/ 149342 h 409831"/>
                  <a:gd name="connsiteX2" fmla="*/ 269875 w 572151"/>
                  <a:gd name="connsiteY2" fmla="*/ 50917 h 409831"/>
                  <a:gd name="connsiteX3" fmla="*/ 319087 w 572151"/>
                  <a:gd name="connsiteY3" fmla="*/ 119179 h 409831"/>
                  <a:gd name="connsiteX4" fmla="*/ 407987 w 572151"/>
                  <a:gd name="connsiteY4" fmla="*/ 223954 h 409831"/>
                  <a:gd name="connsiteX5" fmla="*/ 509587 w 572151"/>
                  <a:gd name="connsiteY5" fmla="*/ 368417 h 409831"/>
                  <a:gd name="connsiteX6" fmla="*/ 571500 w 572151"/>
                  <a:gd name="connsiteY6" fmla="*/ 409692 h 409831"/>
                  <a:gd name="connsiteX7" fmla="*/ 536575 w 572151"/>
                  <a:gd name="connsiteY7" fmla="*/ 358892 h 409831"/>
                  <a:gd name="connsiteX8" fmla="*/ 452437 w 572151"/>
                  <a:gd name="connsiteY8" fmla="*/ 260467 h 409831"/>
                  <a:gd name="connsiteX9" fmla="*/ 327025 w 572151"/>
                  <a:gd name="connsiteY9" fmla="*/ 47742 h 409831"/>
                  <a:gd name="connsiteX10" fmla="*/ 288925 w 572151"/>
                  <a:gd name="connsiteY10" fmla="*/ 117 h 409831"/>
                  <a:gd name="connsiteX11" fmla="*/ 215900 w 572151"/>
                  <a:gd name="connsiteY11" fmla="*/ 54092 h 409831"/>
                  <a:gd name="connsiteX12" fmla="*/ 90487 w 572151"/>
                  <a:gd name="connsiteY12" fmla="*/ 163629 h 409831"/>
                  <a:gd name="connsiteX13" fmla="*/ 0 w 572151"/>
                  <a:gd name="connsiteY13" fmla="*/ 279517 h 4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151" h="409831">
                    <a:moveTo>
                      <a:pt x="0" y="279517"/>
                    </a:moveTo>
                    <a:lnTo>
                      <a:pt x="153987" y="149342"/>
                    </a:lnTo>
                    <a:cubicBezTo>
                      <a:pt x="198966" y="111242"/>
                      <a:pt x="242358" y="55944"/>
                      <a:pt x="269875" y="50917"/>
                    </a:cubicBezTo>
                    <a:cubicBezTo>
                      <a:pt x="297392" y="45890"/>
                      <a:pt x="296068" y="90340"/>
                      <a:pt x="319087" y="119179"/>
                    </a:cubicBezTo>
                    <a:cubicBezTo>
                      <a:pt x="342106" y="148018"/>
                      <a:pt x="376237" y="182414"/>
                      <a:pt x="407987" y="223954"/>
                    </a:cubicBezTo>
                    <a:cubicBezTo>
                      <a:pt x="439737" y="265494"/>
                      <a:pt x="482335" y="337461"/>
                      <a:pt x="509587" y="368417"/>
                    </a:cubicBezTo>
                    <a:cubicBezTo>
                      <a:pt x="536839" y="399373"/>
                      <a:pt x="567002" y="411280"/>
                      <a:pt x="571500" y="409692"/>
                    </a:cubicBezTo>
                    <a:cubicBezTo>
                      <a:pt x="575998" y="408105"/>
                      <a:pt x="556419" y="383763"/>
                      <a:pt x="536575" y="358892"/>
                    </a:cubicBezTo>
                    <a:cubicBezTo>
                      <a:pt x="516731" y="334021"/>
                      <a:pt x="487362" y="312325"/>
                      <a:pt x="452437" y="260467"/>
                    </a:cubicBezTo>
                    <a:cubicBezTo>
                      <a:pt x="417512" y="208609"/>
                      <a:pt x="354277" y="91134"/>
                      <a:pt x="327025" y="47742"/>
                    </a:cubicBezTo>
                    <a:cubicBezTo>
                      <a:pt x="299773" y="4350"/>
                      <a:pt x="307446" y="-941"/>
                      <a:pt x="288925" y="117"/>
                    </a:cubicBezTo>
                    <a:cubicBezTo>
                      <a:pt x="270404" y="1175"/>
                      <a:pt x="248973" y="26840"/>
                      <a:pt x="215900" y="54092"/>
                    </a:cubicBezTo>
                    <a:cubicBezTo>
                      <a:pt x="182827" y="81344"/>
                      <a:pt x="90487" y="163629"/>
                      <a:pt x="90487" y="163629"/>
                    </a:cubicBezTo>
                    <a:lnTo>
                      <a:pt x="0" y="2795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26AEBADD-084E-4614-95C0-05373FC3F6ED}"/>
                  </a:ext>
                </a:extLst>
              </p:cNvPr>
              <p:cNvSpPr/>
              <p:nvPr/>
            </p:nvSpPr>
            <p:spPr>
              <a:xfrm>
                <a:off x="7077027" y="1533751"/>
                <a:ext cx="268699" cy="207021"/>
              </a:xfrm>
              <a:custGeom>
                <a:avLst/>
                <a:gdLst>
                  <a:gd name="connsiteX0" fmla="*/ 48 w 268699"/>
                  <a:gd name="connsiteY0" fmla="*/ 2949 h 207021"/>
                  <a:gd name="connsiteX1" fmla="*/ 92123 w 268699"/>
                  <a:gd name="connsiteY1" fmla="*/ 183924 h 207021"/>
                  <a:gd name="connsiteX2" fmla="*/ 109586 w 268699"/>
                  <a:gd name="connsiteY2" fmla="*/ 204562 h 207021"/>
                  <a:gd name="connsiteX3" fmla="*/ 112761 w 268699"/>
                  <a:gd name="connsiteY3" fmla="*/ 183924 h 207021"/>
                  <a:gd name="connsiteX4" fmla="*/ 258811 w 268699"/>
                  <a:gd name="connsiteY4" fmla="*/ 75974 h 207021"/>
                  <a:gd name="connsiteX5" fmla="*/ 244523 w 268699"/>
                  <a:gd name="connsiteY5" fmla="*/ 55337 h 207021"/>
                  <a:gd name="connsiteX6" fmla="*/ 155623 w 268699"/>
                  <a:gd name="connsiteY6" fmla="*/ 110899 h 207021"/>
                  <a:gd name="connsiteX7" fmla="*/ 112761 w 268699"/>
                  <a:gd name="connsiteY7" fmla="*/ 142649 h 207021"/>
                  <a:gd name="connsiteX8" fmla="*/ 79423 w 268699"/>
                  <a:gd name="connsiteY8" fmla="*/ 79149 h 207021"/>
                  <a:gd name="connsiteX9" fmla="*/ 48 w 268699"/>
                  <a:gd name="connsiteY9" fmla="*/ 2949 h 20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99" h="207021">
                    <a:moveTo>
                      <a:pt x="48" y="2949"/>
                    </a:moveTo>
                    <a:cubicBezTo>
                      <a:pt x="2165" y="20411"/>
                      <a:pt x="73867" y="150322"/>
                      <a:pt x="92123" y="183924"/>
                    </a:cubicBezTo>
                    <a:cubicBezTo>
                      <a:pt x="110379" y="217526"/>
                      <a:pt x="106146" y="204562"/>
                      <a:pt x="109586" y="204562"/>
                    </a:cubicBezTo>
                    <a:cubicBezTo>
                      <a:pt x="113026" y="204562"/>
                      <a:pt x="87890" y="205355"/>
                      <a:pt x="112761" y="183924"/>
                    </a:cubicBezTo>
                    <a:cubicBezTo>
                      <a:pt x="137632" y="162493"/>
                      <a:pt x="236851" y="97405"/>
                      <a:pt x="258811" y="75974"/>
                    </a:cubicBezTo>
                    <a:cubicBezTo>
                      <a:pt x="280771" y="54543"/>
                      <a:pt x="261721" y="49516"/>
                      <a:pt x="244523" y="55337"/>
                    </a:cubicBezTo>
                    <a:cubicBezTo>
                      <a:pt x="227325" y="61158"/>
                      <a:pt x="177583" y="96347"/>
                      <a:pt x="155623" y="110899"/>
                    </a:cubicBezTo>
                    <a:cubicBezTo>
                      <a:pt x="133663" y="125451"/>
                      <a:pt x="125461" y="147941"/>
                      <a:pt x="112761" y="142649"/>
                    </a:cubicBezTo>
                    <a:cubicBezTo>
                      <a:pt x="100061" y="137357"/>
                      <a:pt x="93446" y="108253"/>
                      <a:pt x="79423" y="79149"/>
                    </a:cubicBezTo>
                    <a:cubicBezTo>
                      <a:pt x="65400" y="50045"/>
                      <a:pt x="-2069" y="-14513"/>
                      <a:pt x="48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8D903CC-4871-4A38-9DE1-130EA553EC98}"/>
                  </a:ext>
                </a:extLst>
              </p:cNvPr>
              <p:cNvSpPr/>
              <p:nvPr/>
            </p:nvSpPr>
            <p:spPr>
              <a:xfrm>
                <a:off x="7331059" y="1252407"/>
                <a:ext cx="535004" cy="370125"/>
              </a:xfrm>
              <a:custGeom>
                <a:avLst/>
                <a:gdLst>
                  <a:gd name="connsiteX0" fmla="*/ 535004 w 535004"/>
                  <a:gd name="connsiteY0" fmla="*/ 177931 h 370125"/>
                  <a:gd name="connsiteX1" fmla="*/ 276241 w 535004"/>
                  <a:gd name="connsiteY1" fmla="*/ 341443 h 370125"/>
                  <a:gd name="connsiteX2" fmla="*/ 227029 w 535004"/>
                  <a:gd name="connsiteY2" fmla="*/ 370018 h 370125"/>
                  <a:gd name="connsiteX3" fmla="*/ 196866 w 535004"/>
                  <a:gd name="connsiteY3" fmla="*/ 341443 h 370125"/>
                  <a:gd name="connsiteX4" fmla="*/ 134954 w 535004"/>
                  <a:gd name="connsiteY4" fmla="*/ 254131 h 370125"/>
                  <a:gd name="connsiteX5" fmla="*/ 4779 w 535004"/>
                  <a:gd name="connsiteY5" fmla="*/ 14418 h 370125"/>
                  <a:gd name="connsiteX6" fmla="*/ 30179 w 535004"/>
                  <a:gd name="connsiteY6" fmla="*/ 30293 h 370125"/>
                  <a:gd name="connsiteX7" fmla="*/ 49229 w 535004"/>
                  <a:gd name="connsiteY7" fmla="*/ 57281 h 370125"/>
                  <a:gd name="connsiteX8" fmla="*/ 117491 w 535004"/>
                  <a:gd name="connsiteY8" fmla="*/ 182693 h 370125"/>
                  <a:gd name="connsiteX9" fmla="*/ 227029 w 535004"/>
                  <a:gd name="connsiteY9" fmla="*/ 325568 h 370125"/>
                  <a:gd name="connsiteX10" fmla="*/ 255604 w 535004"/>
                  <a:gd name="connsiteY10" fmla="*/ 328743 h 370125"/>
                  <a:gd name="connsiteX11" fmla="*/ 317516 w 535004"/>
                  <a:gd name="connsiteY11" fmla="*/ 287468 h 370125"/>
                  <a:gd name="connsiteX12" fmla="*/ 535004 w 535004"/>
                  <a:gd name="connsiteY12" fmla="*/ 177931 h 3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04" h="370125">
                    <a:moveTo>
                      <a:pt x="535004" y="177931"/>
                    </a:moveTo>
                    <a:lnTo>
                      <a:pt x="276241" y="341443"/>
                    </a:lnTo>
                    <a:cubicBezTo>
                      <a:pt x="224912" y="373457"/>
                      <a:pt x="240258" y="370018"/>
                      <a:pt x="227029" y="370018"/>
                    </a:cubicBezTo>
                    <a:cubicBezTo>
                      <a:pt x="213800" y="370018"/>
                      <a:pt x="212212" y="360757"/>
                      <a:pt x="196866" y="341443"/>
                    </a:cubicBezTo>
                    <a:cubicBezTo>
                      <a:pt x="181520" y="322129"/>
                      <a:pt x="166969" y="308635"/>
                      <a:pt x="134954" y="254131"/>
                    </a:cubicBezTo>
                    <a:cubicBezTo>
                      <a:pt x="102939" y="199627"/>
                      <a:pt x="22241" y="51724"/>
                      <a:pt x="4779" y="14418"/>
                    </a:cubicBezTo>
                    <a:cubicBezTo>
                      <a:pt x="-12683" y="-22888"/>
                      <a:pt x="22771" y="23149"/>
                      <a:pt x="30179" y="30293"/>
                    </a:cubicBezTo>
                    <a:cubicBezTo>
                      <a:pt x="37587" y="37437"/>
                      <a:pt x="34677" y="31881"/>
                      <a:pt x="49229" y="57281"/>
                    </a:cubicBezTo>
                    <a:cubicBezTo>
                      <a:pt x="63781" y="82681"/>
                      <a:pt x="87858" y="137978"/>
                      <a:pt x="117491" y="182693"/>
                    </a:cubicBezTo>
                    <a:cubicBezTo>
                      <a:pt x="147124" y="227408"/>
                      <a:pt x="204010" y="301226"/>
                      <a:pt x="227029" y="325568"/>
                    </a:cubicBezTo>
                    <a:cubicBezTo>
                      <a:pt x="250048" y="349910"/>
                      <a:pt x="240523" y="335093"/>
                      <a:pt x="255604" y="328743"/>
                    </a:cubicBezTo>
                    <a:cubicBezTo>
                      <a:pt x="270685" y="322393"/>
                      <a:pt x="317516" y="287468"/>
                      <a:pt x="317516" y="287468"/>
                    </a:cubicBezTo>
                    <a:lnTo>
                      <a:pt x="535004" y="1779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7C0483A-40B3-431C-853B-69447DC44B06}"/>
                  </a:ext>
                </a:extLst>
              </p:cNvPr>
              <p:cNvSpPr/>
              <p:nvPr/>
            </p:nvSpPr>
            <p:spPr>
              <a:xfrm>
                <a:off x="7346950" y="1266825"/>
                <a:ext cx="1304330" cy="619557"/>
              </a:xfrm>
              <a:custGeom>
                <a:avLst/>
                <a:gdLst>
                  <a:gd name="connsiteX0" fmla="*/ 0 w 1304330"/>
                  <a:gd name="connsiteY0" fmla="*/ 0 h 619557"/>
                  <a:gd name="connsiteX1" fmla="*/ 449263 w 1304330"/>
                  <a:gd name="connsiteY1" fmla="*/ 127000 h 619557"/>
                  <a:gd name="connsiteX2" fmla="*/ 908050 w 1304330"/>
                  <a:gd name="connsiteY2" fmla="*/ 320675 h 619557"/>
                  <a:gd name="connsiteX3" fmla="*/ 1103313 w 1304330"/>
                  <a:gd name="connsiteY3" fmla="*/ 460375 h 619557"/>
                  <a:gd name="connsiteX4" fmla="*/ 1293813 w 1304330"/>
                  <a:gd name="connsiteY4" fmla="*/ 606425 h 619557"/>
                  <a:gd name="connsiteX5" fmla="*/ 1252538 w 1304330"/>
                  <a:gd name="connsiteY5" fmla="*/ 593725 h 619557"/>
                  <a:gd name="connsiteX6" fmla="*/ 1025525 w 1304330"/>
                  <a:gd name="connsiteY6" fmla="*/ 439738 h 619557"/>
                  <a:gd name="connsiteX7" fmla="*/ 822325 w 1304330"/>
                  <a:gd name="connsiteY7" fmla="*/ 319088 h 619557"/>
                  <a:gd name="connsiteX8" fmla="*/ 592138 w 1304330"/>
                  <a:gd name="connsiteY8" fmla="*/ 206375 h 619557"/>
                  <a:gd name="connsiteX9" fmla="*/ 381000 w 1304330"/>
                  <a:gd name="connsiteY9" fmla="*/ 133350 h 619557"/>
                  <a:gd name="connsiteX10" fmla="*/ 0 w 1304330"/>
                  <a:gd name="connsiteY10" fmla="*/ 0 h 61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330" h="619557">
                    <a:moveTo>
                      <a:pt x="0" y="0"/>
                    </a:moveTo>
                    <a:cubicBezTo>
                      <a:pt x="148960" y="36777"/>
                      <a:pt x="297921" y="73554"/>
                      <a:pt x="449263" y="127000"/>
                    </a:cubicBezTo>
                    <a:cubicBezTo>
                      <a:pt x="600605" y="180446"/>
                      <a:pt x="799042" y="265113"/>
                      <a:pt x="908050" y="320675"/>
                    </a:cubicBezTo>
                    <a:cubicBezTo>
                      <a:pt x="1017058" y="376238"/>
                      <a:pt x="1039019" y="412750"/>
                      <a:pt x="1103313" y="460375"/>
                    </a:cubicBezTo>
                    <a:cubicBezTo>
                      <a:pt x="1167607" y="508000"/>
                      <a:pt x="1268942" y="584200"/>
                      <a:pt x="1293813" y="606425"/>
                    </a:cubicBezTo>
                    <a:cubicBezTo>
                      <a:pt x="1318684" y="628650"/>
                      <a:pt x="1297253" y="621506"/>
                      <a:pt x="1252538" y="593725"/>
                    </a:cubicBezTo>
                    <a:cubicBezTo>
                      <a:pt x="1207823" y="565944"/>
                      <a:pt x="1097227" y="485511"/>
                      <a:pt x="1025525" y="439738"/>
                    </a:cubicBezTo>
                    <a:cubicBezTo>
                      <a:pt x="953823" y="393965"/>
                      <a:pt x="894556" y="357982"/>
                      <a:pt x="822325" y="319088"/>
                    </a:cubicBezTo>
                    <a:cubicBezTo>
                      <a:pt x="750094" y="280194"/>
                      <a:pt x="665692" y="237331"/>
                      <a:pt x="592138" y="206375"/>
                    </a:cubicBezTo>
                    <a:cubicBezTo>
                      <a:pt x="518584" y="175419"/>
                      <a:pt x="381000" y="133350"/>
                      <a:pt x="381000" y="1333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38ED3AD8-D255-426D-98E9-852F70AF8630}"/>
                  </a:ext>
                </a:extLst>
              </p:cNvPr>
              <p:cNvSpPr/>
              <p:nvPr/>
            </p:nvSpPr>
            <p:spPr>
              <a:xfrm>
                <a:off x="7456488" y="1341083"/>
                <a:ext cx="242900" cy="180783"/>
              </a:xfrm>
              <a:custGeom>
                <a:avLst/>
                <a:gdLst>
                  <a:gd name="connsiteX0" fmla="*/ 0 w 242900"/>
                  <a:gd name="connsiteY0" fmla="*/ 117830 h 180783"/>
                  <a:gd name="connsiteX1" fmla="*/ 155575 w 242900"/>
                  <a:gd name="connsiteY1" fmla="*/ 5117 h 180783"/>
                  <a:gd name="connsiteX2" fmla="*/ 179387 w 242900"/>
                  <a:gd name="connsiteY2" fmla="*/ 22580 h 180783"/>
                  <a:gd name="connsiteX3" fmla="*/ 190500 w 242900"/>
                  <a:gd name="connsiteY3" fmla="*/ 52742 h 180783"/>
                  <a:gd name="connsiteX4" fmla="*/ 242887 w 242900"/>
                  <a:gd name="connsiteY4" fmla="*/ 176567 h 180783"/>
                  <a:gd name="connsiteX5" fmla="*/ 195262 w 242900"/>
                  <a:gd name="connsiteY5" fmla="*/ 141642 h 180783"/>
                  <a:gd name="connsiteX6" fmla="*/ 153987 w 242900"/>
                  <a:gd name="connsiteY6" fmla="*/ 41630 h 180783"/>
                  <a:gd name="connsiteX7" fmla="*/ 0 w 242900"/>
                  <a:gd name="connsiteY7" fmla="*/ 117830 h 1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00" h="180783">
                    <a:moveTo>
                      <a:pt x="0" y="117830"/>
                    </a:moveTo>
                    <a:cubicBezTo>
                      <a:pt x="265" y="111745"/>
                      <a:pt x="125677" y="20992"/>
                      <a:pt x="155575" y="5117"/>
                    </a:cubicBezTo>
                    <a:cubicBezTo>
                      <a:pt x="185473" y="-10758"/>
                      <a:pt x="173566" y="14643"/>
                      <a:pt x="179387" y="22580"/>
                    </a:cubicBezTo>
                    <a:cubicBezTo>
                      <a:pt x="185208" y="30517"/>
                      <a:pt x="179917" y="27077"/>
                      <a:pt x="190500" y="52742"/>
                    </a:cubicBezTo>
                    <a:cubicBezTo>
                      <a:pt x="201083" y="78406"/>
                      <a:pt x="242093" y="161750"/>
                      <a:pt x="242887" y="176567"/>
                    </a:cubicBezTo>
                    <a:cubicBezTo>
                      <a:pt x="243681" y="191384"/>
                      <a:pt x="210079" y="164131"/>
                      <a:pt x="195262" y="141642"/>
                    </a:cubicBezTo>
                    <a:cubicBezTo>
                      <a:pt x="180445" y="119153"/>
                      <a:pt x="183091" y="44540"/>
                      <a:pt x="153987" y="41630"/>
                    </a:cubicBezTo>
                    <a:cubicBezTo>
                      <a:pt x="124883" y="38720"/>
                      <a:pt x="-265" y="123915"/>
                      <a:pt x="0" y="117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C74B8AB1-6825-4EDB-88AE-66223AF4EC94}"/>
                  </a:ext>
                </a:extLst>
              </p:cNvPr>
              <p:cNvSpPr/>
              <p:nvPr/>
            </p:nvSpPr>
            <p:spPr>
              <a:xfrm>
                <a:off x="7597537" y="1633587"/>
                <a:ext cx="477876" cy="385890"/>
              </a:xfrm>
              <a:custGeom>
                <a:avLst/>
                <a:gdLst>
                  <a:gd name="connsiteX0" fmla="*/ 238 w 477876"/>
                  <a:gd name="connsiteY0" fmla="*/ 198388 h 385890"/>
                  <a:gd name="connsiteX1" fmla="*/ 166926 w 477876"/>
                  <a:gd name="connsiteY1" fmla="*/ 98376 h 385890"/>
                  <a:gd name="connsiteX2" fmla="*/ 293926 w 477876"/>
                  <a:gd name="connsiteY2" fmla="*/ 7888 h 385890"/>
                  <a:gd name="connsiteX3" fmla="*/ 309801 w 477876"/>
                  <a:gd name="connsiteY3" fmla="*/ 17413 h 385890"/>
                  <a:gd name="connsiteX4" fmla="*/ 374888 w 477876"/>
                  <a:gd name="connsiteY4" fmla="*/ 120601 h 385890"/>
                  <a:gd name="connsiteX5" fmla="*/ 465376 w 477876"/>
                  <a:gd name="connsiteY5" fmla="*/ 326976 h 385890"/>
                  <a:gd name="connsiteX6" fmla="*/ 471726 w 477876"/>
                  <a:gd name="connsiteY6" fmla="*/ 385713 h 385890"/>
                  <a:gd name="connsiteX7" fmla="*/ 414576 w 477876"/>
                  <a:gd name="connsiteY7" fmla="*/ 314276 h 385890"/>
                  <a:gd name="connsiteX8" fmla="*/ 368538 w 477876"/>
                  <a:gd name="connsiteY8" fmla="*/ 184101 h 385890"/>
                  <a:gd name="connsiteX9" fmla="*/ 308213 w 477876"/>
                  <a:gd name="connsiteY9" fmla="*/ 39638 h 385890"/>
                  <a:gd name="connsiteX10" fmla="*/ 246301 w 477876"/>
                  <a:gd name="connsiteY10" fmla="*/ 84088 h 385890"/>
                  <a:gd name="connsiteX11" fmla="*/ 132001 w 477876"/>
                  <a:gd name="connsiteY11" fmla="*/ 150763 h 385890"/>
                  <a:gd name="connsiteX12" fmla="*/ 238 w 477876"/>
                  <a:gd name="connsiteY12" fmla="*/ 198388 h 38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876" h="385890">
                    <a:moveTo>
                      <a:pt x="238" y="198388"/>
                    </a:moveTo>
                    <a:cubicBezTo>
                      <a:pt x="6059" y="189657"/>
                      <a:pt x="117978" y="130126"/>
                      <a:pt x="166926" y="98376"/>
                    </a:cubicBezTo>
                    <a:cubicBezTo>
                      <a:pt x="215874" y="66626"/>
                      <a:pt x="270114" y="21382"/>
                      <a:pt x="293926" y="7888"/>
                    </a:cubicBezTo>
                    <a:cubicBezTo>
                      <a:pt x="317738" y="-5606"/>
                      <a:pt x="296307" y="-1372"/>
                      <a:pt x="309801" y="17413"/>
                    </a:cubicBezTo>
                    <a:cubicBezTo>
                      <a:pt x="323295" y="36198"/>
                      <a:pt x="348959" y="69007"/>
                      <a:pt x="374888" y="120601"/>
                    </a:cubicBezTo>
                    <a:cubicBezTo>
                      <a:pt x="400817" y="172195"/>
                      <a:pt x="449236" y="282791"/>
                      <a:pt x="465376" y="326976"/>
                    </a:cubicBezTo>
                    <a:cubicBezTo>
                      <a:pt x="481516" y="371161"/>
                      <a:pt x="480193" y="387830"/>
                      <a:pt x="471726" y="385713"/>
                    </a:cubicBezTo>
                    <a:cubicBezTo>
                      <a:pt x="463259" y="383596"/>
                      <a:pt x="431774" y="347878"/>
                      <a:pt x="414576" y="314276"/>
                    </a:cubicBezTo>
                    <a:cubicBezTo>
                      <a:pt x="397378" y="280674"/>
                      <a:pt x="386265" y="229874"/>
                      <a:pt x="368538" y="184101"/>
                    </a:cubicBezTo>
                    <a:cubicBezTo>
                      <a:pt x="350811" y="138328"/>
                      <a:pt x="328586" y="56307"/>
                      <a:pt x="308213" y="39638"/>
                    </a:cubicBezTo>
                    <a:cubicBezTo>
                      <a:pt x="287840" y="22969"/>
                      <a:pt x="275670" y="65567"/>
                      <a:pt x="246301" y="84088"/>
                    </a:cubicBezTo>
                    <a:cubicBezTo>
                      <a:pt x="216932" y="102609"/>
                      <a:pt x="167191" y="128803"/>
                      <a:pt x="132001" y="150763"/>
                    </a:cubicBezTo>
                    <a:cubicBezTo>
                      <a:pt x="96811" y="172723"/>
                      <a:pt x="-5583" y="207119"/>
                      <a:pt x="238" y="198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E999545-8089-4291-95AC-3B0239FF6DC1}"/>
                  </a:ext>
                </a:extLst>
              </p:cNvPr>
              <p:cNvSpPr/>
              <p:nvPr/>
            </p:nvSpPr>
            <p:spPr>
              <a:xfrm>
                <a:off x="7791230" y="1727938"/>
                <a:ext cx="195483" cy="209119"/>
              </a:xfrm>
              <a:custGeom>
                <a:avLst/>
                <a:gdLst>
                  <a:gd name="connsiteX0" fmla="*/ 195483 w 195483"/>
                  <a:gd name="connsiteY0" fmla="*/ 121500 h 209119"/>
                  <a:gd name="connsiteX1" fmla="*/ 79595 w 195483"/>
                  <a:gd name="connsiteY1" fmla="*/ 196112 h 209119"/>
                  <a:gd name="connsiteX2" fmla="*/ 60545 w 195483"/>
                  <a:gd name="connsiteY2" fmla="*/ 204050 h 209119"/>
                  <a:gd name="connsiteX3" fmla="*/ 27208 w 195483"/>
                  <a:gd name="connsiteY3" fmla="*/ 142137 h 209119"/>
                  <a:gd name="connsiteX4" fmla="*/ 220 w 195483"/>
                  <a:gd name="connsiteY4" fmla="*/ 10375 h 209119"/>
                  <a:gd name="connsiteX5" fmla="*/ 14508 w 195483"/>
                  <a:gd name="connsiteY5" fmla="*/ 10375 h 209119"/>
                  <a:gd name="connsiteX6" fmla="*/ 16095 w 195483"/>
                  <a:gd name="connsiteY6" fmla="*/ 26250 h 209119"/>
                  <a:gd name="connsiteX7" fmla="*/ 30383 w 195483"/>
                  <a:gd name="connsiteY7" fmla="*/ 77050 h 209119"/>
                  <a:gd name="connsiteX8" fmla="*/ 73245 w 195483"/>
                  <a:gd name="connsiteY8" fmla="*/ 159600 h 209119"/>
                  <a:gd name="connsiteX9" fmla="*/ 106583 w 195483"/>
                  <a:gd name="connsiteY9" fmla="*/ 143725 h 209119"/>
                  <a:gd name="connsiteX10" fmla="*/ 195483 w 195483"/>
                  <a:gd name="connsiteY10" fmla="*/ 121500 h 2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83" h="209119">
                    <a:moveTo>
                      <a:pt x="195483" y="121500"/>
                    </a:moveTo>
                    <a:lnTo>
                      <a:pt x="79595" y="196112"/>
                    </a:lnTo>
                    <a:cubicBezTo>
                      <a:pt x="57105" y="209870"/>
                      <a:pt x="69276" y="213046"/>
                      <a:pt x="60545" y="204050"/>
                    </a:cubicBezTo>
                    <a:cubicBezTo>
                      <a:pt x="51814" y="195054"/>
                      <a:pt x="37262" y="174416"/>
                      <a:pt x="27208" y="142137"/>
                    </a:cubicBezTo>
                    <a:cubicBezTo>
                      <a:pt x="17154" y="109858"/>
                      <a:pt x="2337" y="32335"/>
                      <a:pt x="220" y="10375"/>
                    </a:cubicBezTo>
                    <a:cubicBezTo>
                      <a:pt x="-1897" y="-11585"/>
                      <a:pt x="11862" y="7729"/>
                      <a:pt x="14508" y="10375"/>
                    </a:cubicBezTo>
                    <a:cubicBezTo>
                      <a:pt x="17154" y="13021"/>
                      <a:pt x="13449" y="15137"/>
                      <a:pt x="16095" y="26250"/>
                    </a:cubicBezTo>
                    <a:cubicBezTo>
                      <a:pt x="18741" y="37363"/>
                      <a:pt x="20858" y="54825"/>
                      <a:pt x="30383" y="77050"/>
                    </a:cubicBezTo>
                    <a:cubicBezTo>
                      <a:pt x="39908" y="99275"/>
                      <a:pt x="60545" y="148488"/>
                      <a:pt x="73245" y="159600"/>
                    </a:cubicBezTo>
                    <a:cubicBezTo>
                      <a:pt x="85945" y="170712"/>
                      <a:pt x="106583" y="143725"/>
                      <a:pt x="106583" y="143725"/>
                    </a:cubicBezTo>
                    <a:lnTo>
                      <a:pt x="195483" y="121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595A55D-B887-477B-957C-9CB65F2469B1}"/>
                  </a:ext>
                </a:extLst>
              </p:cNvPr>
              <p:cNvSpPr/>
              <p:nvPr/>
            </p:nvSpPr>
            <p:spPr>
              <a:xfrm>
                <a:off x="7871351" y="1940794"/>
                <a:ext cx="804771" cy="549348"/>
              </a:xfrm>
              <a:custGeom>
                <a:avLst/>
                <a:gdLst>
                  <a:gd name="connsiteX0" fmla="*/ 2649 w 804771"/>
                  <a:gd name="connsiteY0" fmla="*/ 719 h 549348"/>
                  <a:gd name="connsiteX1" fmla="*/ 355074 w 804771"/>
                  <a:gd name="connsiteY1" fmla="*/ 170581 h 549348"/>
                  <a:gd name="connsiteX2" fmla="*/ 591612 w 804771"/>
                  <a:gd name="connsiteY2" fmla="*/ 343619 h 549348"/>
                  <a:gd name="connsiteX3" fmla="*/ 793224 w 804771"/>
                  <a:gd name="connsiteY3" fmla="*/ 535706 h 549348"/>
                  <a:gd name="connsiteX4" fmla="*/ 761474 w 804771"/>
                  <a:gd name="connsiteY4" fmla="*/ 515069 h 549348"/>
                  <a:gd name="connsiteX5" fmla="*/ 605899 w 804771"/>
                  <a:gd name="connsiteY5" fmla="*/ 365844 h 549348"/>
                  <a:gd name="connsiteX6" fmla="*/ 378887 w 804771"/>
                  <a:gd name="connsiteY6" fmla="*/ 211856 h 549348"/>
                  <a:gd name="connsiteX7" fmla="*/ 204262 w 804771"/>
                  <a:gd name="connsiteY7" fmla="*/ 113431 h 549348"/>
                  <a:gd name="connsiteX8" fmla="*/ 2649 w 804771"/>
                  <a:gd name="connsiteY8" fmla="*/ 719 h 54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771" h="549348">
                    <a:moveTo>
                      <a:pt x="2649" y="719"/>
                    </a:moveTo>
                    <a:cubicBezTo>
                      <a:pt x="27784" y="10244"/>
                      <a:pt x="256913" y="113431"/>
                      <a:pt x="355074" y="170581"/>
                    </a:cubicBezTo>
                    <a:cubicBezTo>
                      <a:pt x="453235" y="227731"/>
                      <a:pt x="518587" y="282765"/>
                      <a:pt x="591612" y="343619"/>
                    </a:cubicBezTo>
                    <a:cubicBezTo>
                      <a:pt x="664637" y="404473"/>
                      <a:pt x="764914" y="507131"/>
                      <a:pt x="793224" y="535706"/>
                    </a:cubicBezTo>
                    <a:cubicBezTo>
                      <a:pt x="821534" y="564281"/>
                      <a:pt x="792695" y="543379"/>
                      <a:pt x="761474" y="515069"/>
                    </a:cubicBezTo>
                    <a:cubicBezTo>
                      <a:pt x="730253" y="486759"/>
                      <a:pt x="669663" y="416379"/>
                      <a:pt x="605899" y="365844"/>
                    </a:cubicBezTo>
                    <a:cubicBezTo>
                      <a:pt x="542135" y="315309"/>
                      <a:pt x="445827" y="253925"/>
                      <a:pt x="378887" y="211856"/>
                    </a:cubicBezTo>
                    <a:cubicBezTo>
                      <a:pt x="311948" y="169787"/>
                      <a:pt x="270672" y="148091"/>
                      <a:pt x="204262" y="113431"/>
                    </a:cubicBezTo>
                    <a:cubicBezTo>
                      <a:pt x="137852" y="78771"/>
                      <a:pt x="-22486" y="-8806"/>
                      <a:pt x="2649" y="7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23CC7CAD-37DA-4934-8F36-86ACD0FADEC3}"/>
                  </a:ext>
                </a:extLst>
              </p:cNvPr>
              <p:cNvSpPr/>
              <p:nvPr/>
            </p:nvSpPr>
            <p:spPr>
              <a:xfrm>
                <a:off x="7650327" y="1937322"/>
                <a:ext cx="891657" cy="483266"/>
              </a:xfrm>
              <a:custGeom>
                <a:avLst/>
                <a:gdLst>
                  <a:gd name="connsiteX0" fmla="*/ 69686 w 891657"/>
                  <a:gd name="connsiteY0" fmla="*/ 7366 h 483266"/>
                  <a:gd name="connsiteX1" fmla="*/ 347498 w 891657"/>
                  <a:gd name="connsiteY1" fmla="*/ 121666 h 483266"/>
                  <a:gd name="connsiteX2" fmla="*/ 584036 w 891657"/>
                  <a:gd name="connsiteY2" fmla="*/ 247078 h 483266"/>
                  <a:gd name="connsiteX3" fmla="*/ 871373 w 891657"/>
                  <a:gd name="connsiteY3" fmla="*/ 466153 h 483266"/>
                  <a:gd name="connsiteX4" fmla="*/ 845973 w 891657"/>
                  <a:gd name="connsiteY4" fmla="*/ 456628 h 483266"/>
                  <a:gd name="connsiteX5" fmla="*/ 669761 w 891657"/>
                  <a:gd name="connsiteY5" fmla="*/ 358203 h 483266"/>
                  <a:gd name="connsiteX6" fmla="*/ 401473 w 891657"/>
                  <a:gd name="connsiteY6" fmla="*/ 188341 h 483266"/>
                  <a:gd name="connsiteX7" fmla="*/ 283998 w 891657"/>
                  <a:gd name="connsiteY7" fmla="*/ 128016 h 483266"/>
                  <a:gd name="connsiteX8" fmla="*/ 17298 w 891657"/>
                  <a:gd name="connsiteY8" fmla="*/ 24828 h 483266"/>
                  <a:gd name="connsiteX9" fmla="*/ 69686 w 891657"/>
                  <a:gd name="connsiteY9" fmla="*/ 7366 h 48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657" h="483266">
                    <a:moveTo>
                      <a:pt x="69686" y="7366"/>
                    </a:moveTo>
                    <a:cubicBezTo>
                      <a:pt x="124719" y="23506"/>
                      <a:pt x="261773" y="81714"/>
                      <a:pt x="347498" y="121666"/>
                    </a:cubicBezTo>
                    <a:cubicBezTo>
                      <a:pt x="433223" y="161618"/>
                      <a:pt x="496724" y="189664"/>
                      <a:pt x="584036" y="247078"/>
                    </a:cubicBezTo>
                    <a:cubicBezTo>
                      <a:pt x="671348" y="304492"/>
                      <a:pt x="827717" y="431228"/>
                      <a:pt x="871373" y="466153"/>
                    </a:cubicBezTo>
                    <a:cubicBezTo>
                      <a:pt x="915029" y="501078"/>
                      <a:pt x="879575" y="474620"/>
                      <a:pt x="845973" y="456628"/>
                    </a:cubicBezTo>
                    <a:cubicBezTo>
                      <a:pt x="812371" y="438636"/>
                      <a:pt x="743844" y="402917"/>
                      <a:pt x="669761" y="358203"/>
                    </a:cubicBezTo>
                    <a:cubicBezTo>
                      <a:pt x="595678" y="313489"/>
                      <a:pt x="465767" y="226705"/>
                      <a:pt x="401473" y="188341"/>
                    </a:cubicBezTo>
                    <a:cubicBezTo>
                      <a:pt x="337179" y="149977"/>
                      <a:pt x="348027" y="155268"/>
                      <a:pt x="283998" y="128016"/>
                    </a:cubicBezTo>
                    <a:cubicBezTo>
                      <a:pt x="219969" y="100764"/>
                      <a:pt x="58573" y="45995"/>
                      <a:pt x="17298" y="24828"/>
                    </a:cubicBezTo>
                    <a:cubicBezTo>
                      <a:pt x="-23977" y="3661"/>
                      <a:pt x="14653" y="-8774"/>
                      <a:pt x="69686" y="7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4B4CF3BF-D437-4B82-80A7-0633165FDAE0}"/>
                  </a:ext>
                </a:extLst>
              </p:cNvPr>
              <p:cNvSpPr/>
              <p:nvPr/>
            </p:nvSpPr>
            <p:spPr>
              <a:xfrm>
                <a:off x="7903744" y="1450975"/>
                <a:ext cx="605501" cy="600144"/>
              </a:xfrm>
              <a:custGeom>
                <a:avLst/>
                <a:gdLst>
                  <a:gd name="connsiteX0" fmla="*/ 25819 w 605501"/>
                  <a:gd name="connsiteY0" fmla="*/ 0 h 600144"/>
                  <a:gd name="connsiteX1" fmla="*/ 2006 w 605501"/>
                  <a:gd name="connsiteY1" fmla="*/ 65088 h 600144"/>
                  <a:gd name="connsiteX2" fmla="*/ 9944 w 605501"/>
                  <a:gd name="connsiteY2" fmla="*/ 65088 h 600144"/>
                  <a:gd name="connsiteX3" fmla="*/ 78206 w 605501"/>
                  <a:gd name="connsiteY3" fmla="*/ 187325 h 600144"/>
                  <a:gd name="connsiteX4" fmla="*/ 206794 w 605501"/>
                  <a:gd name="connsiteY4" fmla="*/ 442913 h 600144"/>
                  <a:gd name="connsiteX5" fmla="*/ 268706 w 605501"/>
                  <a:gd name="connsiteY5" fmla="*/ 593725 h 600144"/>
                  <a:gd name="connsiteX6" fmla="*/ 322681 w 605501"/>
                  <a:gd name="connsiteY6" fmla="*/ 569913 h 600144"/>
                  <a:gd name="connsiteX7" fmla="*/ 379831 w 605501"/>
                  <a:gd name="connsiteY7" fmla="*/ 547688 h 600144"/>
                  <a:gd name="connsiteX8" fmla="*/ 576681 w 605501"/>
                  <a:gd name="connsiteY8" fmla="*/ 422275 h 600144"/>
                  <a:gd name="connsiteX9" fmla="*/ 605256 w 605501"/>
                  <a:gd name="connsiteY9" fmla="*/ 392113 h 600144"/>
                  <a:gd name="connsiteX10" fmla="*/ 586206 w 605501"/>
                  <a:gd name="connsiteY10" fmla="*/ 387350 h 600144"/>
                  <a:gd name="connsiteX11" fmla="*/ 517944 w 605501"/>
                  <a:gd name="connsiteY11" fmla="*/ 423863 h 600144"/>
                  <a:gd name="connsiteX12" fmla="*/ 332206 w 605501"/>
                  <a:gd name="connsiteY12" fmla="*/ 528638 h 600144"/>
                  <a:gd name="connsiteX13" fmla="*/ 278231 w 605501"/>
                  <a:gd name="connsiteY13" fmla="*/ 538163 h 600144"/>
                  <a:gd name="connsiteX14" fmla="*/ 235369 w 605501"/>
                  <a:gd name="connsiteY14" fmla="*/ 460375 h 600144"/>
                  <a:gd name="connsiteX15" fmla="*/ 163931 w 605501"/>
                  <a:gd name="connsiteY15" fmla="*/ 323850 h 600144"/>
                  <a:gd name="connsiteX16" fmla="*/ 38519 w 605501"/>
                  <a:gd name="connsiteY16" fmla="*/ 66675 h 600144"/>
                  <a:gd name="connsiteX17" fmla="*/ 25819 w 605501"/>
                  <a:gd name="connsiteY17" fmla="*/ 0 h 60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5501" h="600144">
                    <a:moveTo>
                      <a:pt x="25819" y="0"/>
                    </a:moveTo>
                    <a:cubicBezTo>
                      <a:pt x="19734" y="-264"/>
                      <a:pt x="4652" y="54240"/>
                      <a:pt x="2006" y="65088"/>
                    </a:cubicBezTo>
                    <a:cubicBezTo>
                      <a:pt x="-640" y="75936"/>
                      <a:pt x="-2756" y="44715"/>
                      <a:pt x="9944" y="65088"/>
                    </a:cubicBezTo>
                    <a:cubicBezTo>
                      <a:pt x="22644" y="85461"/>
                      <a:pt x="45398" y="124354"/>
                      <a:pt x="78206" y="187325"/>
                    </a:cubicBezTo>
                    <a:cubicBezTo>
                      <a:pt x="111014" y="250296"/>
                      <a:pt x="175044" y="375180"/>
                      <a:pt x="206794" y="442913"/>
                    </a:cubicBezTo>
                    <a:cubicBezTo>
                      <a:pt x="238544" y="510646"/>
                      <a:pt x="249392" y="572558"/>
                      <a:pt x="268706" y="593725"/>
                    </a:cubicBezTo>
                    <a:cubicBezTo>
                      <a:pt x="288020" y="614892"/>
                      <a:pt x="304160" y="577586"/>
                      <a:pt x="322681" y="569913"/>
                    </a:cubicBezTo>
                    <a:cubicBezTo>
                      <a:pt x="341202" y="562240"/>
                      <a:pt x="337498" y="572294"/>
                      <a:pt x="379831" y="547688"/>
                    </a:cubicBezTo>
                    <a:cubicBezTo>
                      <a:pt x="422164" y="523082"/>
                      <a:pt x="539110" y="448204"/>
                      <a:pt x="576681" y="422275"/>
                    </a:cubicBezTo>
                    <a:cubicBezTo>
                      <a:pt x="614252" y="396346"/>
                      <a:pt x="603669" y="397934"/>
                      <a:pt x="605256" y="392113"/>
                    </a:cubicBezTo>
                    <a:cubicBezTo>
                      <a:pt x="606844" y="386292"/>
                      <a:pt x="600758" y="382058"/>
                      <a:pt x="586206" y="387350"/>
                    </a:cubicBezTo>
                    <a:cubicBezTo>
                      <a:pt x="571654" y="392642"/>
                      <a:pt x="517944" y="423863"/>
                      <a:pt x="517944" y="423863"/>
                    </a:cubicBezTo>
                    <a:cubicBezTo>
                      <a:pt x="475611" y="447411"/>
                      <a:pt x="372158" y="509588"/>
                      <a:pt x="332206" y="528638"/>
                    </a:cubicBezTo>
                    <a:cubicBezTo>
                      <a:pt x="292254" y="547688"/>
                      <a:pt x="294371" y="549540"/>
                      <a:pt x="278231" y="538163"/>
                    </a:cubicBezTo>
                    <a:cubicBezTo>
                      <a:pt x="262092" y="526786"/>
                      <a:pt x="235369" y="460375"/>
                      <a:pt x="235369" y="460375"/>
                    </a:cubicBezTo>
                    <a:cubicBezTo>
                      <a:pt x="216319" y="424656"/>
                      <a:pt x="196739" y="389467"/>
                      <a:pt x="163931" y="323850"/>
                    </a:cubicBezTo>
                    <a:cubicBezTo>
                      <a:pt x="131123" y="258233"/>
                      <a:pt x="60479" y="115094"/>
                      <a:pt x="38519" y="66675"/>
                    </a:cubicBezTo>
                    <a:cubicBezTo>
                      <a:pt x="16559" y="18256"/>
                      <a:pt x="31904" y="264"/>
                      <a:pt x="25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5808005-85F3-4F1D-BC57-56EBD18DCFC7}"/>
                  </a:ext>
                </a:extLst>
              </p:cNvPr>
              <p:cNvSpPr/>
              <p:nvPr/>
            </p:nvSpPr>
            <p:spPr>
              <a:xfrm>
                <a:off x="8024813" y="1504950"/>
                <a:ext cx="438591" cy="408681"/>
              </a:xfrm>
              <a:custGeom>
                <a:avLst/>
                <a:gdLst>
                  <a:gd name="connsiteX0" fmla="*/ 0 w 438591"/>
                  <a:gd name="connsiteY0" fmla="*/ 0 h 408681"/>
                  <a:gd name="connsiteX1" fmla="*/ 52387 w 438591"/>
                  <a:gd name="connsiteY1" fmla="*/ 157163 h 408681"/>
                  <a:gd name="connsiteX2" fmla="*/ 169862 w 438591"/>
                  <a:gd name="connsiteY2" fmla="*/ 393700 h 408681"/>
                  <a:gd name="connsiteX3" fmla="*/ 198437 w 438591"/>
                  <a:gd name="connsiteY3" fmla="*/ 376238 h 408681"/>
                  <a:gd name="connsiteX4" fmla="*/ 327025 w 438591"/>
                  <a:gd name="connsiteY4" fmla="*/ 309563 h 408681"/>
                  <a:gd name="connsiteX5" fmla="*/ 431800 w 438591"/>
                  <a:gd name="connsiteY5" fmla="*/ 239713 h 408681"/>
                  <a:gd name="connsiteX6" fmla="*/ 420687 w 438591"/>
                  <a:gd name="connsiteY6" fmla="*/ 222250 h 408681"/>
                  <a:gd name="connsiteX7" fmla="*/ 358775 w 438591"/>
                  <a:gd name="connsiteY7" fmla="*/ 261938 h 408681"/>
                  <a:gd name="connsiteX8" fmla="*/ 177800 w 438591"/>
                  <a:gd name="connsiteY8" fmla="*/ 350838 h 408681"/>
                  <a:gd name="connsiteX9" fmla="*/ 161925 w 438591"/>
                  <a:gd name="connsiteY9" fmla="*/ 317500 h 408681"/>
                  <a:gd name="connsiteX10" fmla="*/ 0 w 438591"/>
                  <a:gd name="connsiteY10" fmla="*/ 0 h 40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591" h="408681">
                    <a:moveTo>
                      <a:pt x="0" y="0"/>
                    </a:moveTo>
                    <a:cubicBezTo>
                      <a:pt x="12038" y="45773"/>
                      <a:pt x="24077" y="91546"/>
                      <a:pt x="52387" y="157163"/>
                    </a:cubicBezTo>
                    <a:cubicBezTo>
                      <a:pt x="80697" y="222780"/>
                      <a:pt x="145520" y="357188"/>
                      <a:pt x="169862" y="393700"/>
                    </a:cubicBezTo>
                    <a:cubicBezTo>
                      <a:pt x="194204" y="430213"/>
                      <a:pt x="172243" y="390261"/>
                      <a:pt x="198437" y="376238"/>
                    </a:cubicBezTo>
                    <a:cubicBezTo>
                      <a:pt x="224631" y="362215"/>
                      <a:pt x="288131" y="332317"/>
                      <a:pt x="327025" y="309563"/>
                    </a:cubicBezTo>
                    <a:cubicBezTo>
                      <a:pt x="365919" y="286809"/>
                      <a:pt x="416190" y="254265"/>
                      <a:pt x="431800" y="239713"/>
                    </a:cubicBezTo>
                    <a:cubicBezTo>
                      <a:pt x="447410" y="225161"/>
                      <a:pt x="432858" y="218546"/>
                      <a:pt x="420687" y="222250"/>
                    </a:cubicBezTo>
                    <a:cubicBezTo>
                      <a:pt x="408516" y="225954"/>
                      <a:pt x="399256" y="240507"/>
                      <a:pt x="358775" y="261938"/>
                    </a:cubicBezTo>
                    <a:cubicBezTo>
                      <a:pt x="318294" y="283369"/>
                      <a:pt x="210608" y="341578"/>
                      <a:pt x="177800" y="350838"/>
                    </a:cubicBezTo>
                    <a:cubicBezTo>
                      <a:pt x="144992" y="360098"/>
                      <a:pt x="161925" y="317500"/>
                      <a:pt x="161925" y="3175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C140864-3625-48BD-9856-79E875377867}"/>
                  </a:ext>
                </a:extLst>
              </p:cNvPr>
              <p:cNvSpPr/>
              <p:nvPr/>
            </p:nvSpPr>
            <p:spPr>
              <a:xfrm>
                <a:off x="8116744" y="1619658"/>
                <a:ext cx="200200" cy="204056"/>
              </a:xfrm>
              <a:custGeom>
                <a:avLst/>
                <a:gdLst>
                  <a:gd name="connsiteX0" fmla="*/ 144 w 200200"/>
                  <a:gd name="connsiteY0" fmla="*/ 82142 h 204056"/>
                  <a:gd name="connsiteX1" fmla="*/ 122381 w 200200"/>
                  <a:gd name="connsiteY1" fmla="*/ 20230 h 204056"/>
                  <a:gd name="connsiteX2" fmla="*/ 150956 w 200200"/>
                  <a:gd name="connsiteY2" fmla="*/ 1180 h 204056"/>
                  <a:gd name="connsiteX3" fmla="*/ 166831 w 200200"/>
                  <a:gd name="connsiteY3" fmla="*/ 48805 h 204056"/>
                  <a:gd name="connsiteX4" fmla="*/ 200169 w 200200"/>
                  <a:gd name="connsiteY4" fmla="*/ 202792 h 204056"/>
                  <a:gd name="connsiteX5" fmla="*/ 160481 w 200200"/>
                  <a:gd name="connsiteY5" fmla="*/ 118655 h 204056"/>
                  <a:gd name="connsiteX6" fmla="*/ 149369 w 200200"/>
                  <a:gd name="connsiteY6" fmla="*/ 59917 h 204056"/>
                  <a:gd name="connsiteX7" fmla="*/ 144 w 200200"/>
                  <a:gd name="connsiteY7" fmla="*/ 82142 h 2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00" h="204056">
                    <a:moveTo>
                      <a:pt x="144" y="82142"/>
                    </a:moveTo>
                    <a:cubicBezTo>
                      <a:pt x="-4354" y="75528"/>
                      <a:pt x="97246" y="33724"/>
                      <a:pt x="122381" y="20230"/>
                    </a:cubicBezTo>
                    <a:cubicBezTo>
                      <a:pt x="147516" y="6736"/>
                      <a:pt x="143548" y="-3583"/>
                      <a:pt x="150956" y="1180"/>
                    </a:cubicBezTo>
                    <a:cubicBezTo>
                      <a:pt x="158364" y="5942"/>
                      <a:pt x="158629" y="15203"/>
                      <a:pt x="166831" y="48805"/>
                    </a:cubicBezTo>
                    <a:cubicBezTo>
                      <a:pt x="175033" y="82407"/>
                      <a:pt x="201227" y="191150"/>
                      <a:pt x="200169" y="202792"/>
                    </a:cubicBezTo>
                    <a:cubicBezTo>
                      <a:pt x="199111" y="214434"/>
                      <a:pt x="168948" y="142467"/>
                      <a:pt x="160481" y="118655"/>
                    </a:cubicBezTo>
                    <a:cubicBezTo>
                      <a:pt x="152014" y="94843"/>
                      <a:pt x="172917" y="61504"/>
                      <a:pt x="149369" y="59917"/>
                    </a:cubicBezTo>
                    <a:cubicBezTo>
                      <a:pt x="125821" y="58329"/>
                      <a:pt x="4642" y="88756"/>
                      <a:pt x="144" y="82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6825992-BA6F-47CB-9F13-AA2D154B7298}"/>
                  </a:ext>
                </a:extLst>
              </p:cNvPr>
              <p:cNvSpPr/>
              <p:nvPr/>
            </p:nvSpPr>
            <p:spPr>
              <a:xfrm>
                <a:off x="8200933" y="1941201"/>
                <a:ext cx="366819" cy="453110"/>
              </a:xfrm>
              <a:custGeom>
                <a:avLst/>
                <a:gdLst>
                  <a:gd name="connsiteX0" fmla="*/ 92 w 366819"/>
                  <a:gd name="connsiteY0" fmla="*/ 163824 h 453110"/>
                  <a:gd name="connsiteX1" fmla="*/ 142967 w 366819"/>
                  <a:gd name="connsiteY1" fmla="*/ 95562 h 453110"/>
                  <a:gd name="connsiteX2" fmla="*/ 266792 w 366819"/>
                  <a:gd name="connsiteY2" fmla="*/ 3487 h 453110"/>
                  <a:gd name="connsiteX3" fmla="*/ 274730 w 366819"/>
                  <a:gd name="connsiteY3" fmla="*/ 44762 h 453110"/>
                  <a:gd name="connsiteX4" fmla="*/ 338230 w 366819"/>
                  <a:gd name="connsiteY4" fmla="*/ 274949 h 453110"/>
                  <a:gd name="connsiteX5" fmla="*/ 366805 w 366819"/>
                  <a:gd name="connsiteY5" fmla="*/ 451162 h 453110"/>
                  <a:gd name="connsiteX6" fmla="*/ 335055 w 366819"/>
                  <a:gd name="connsiteY6" fmla="*/ 360674 h 453110"/>
                  <a:gd name="connsiteX7" fmla="*/ 298542 w 366819"/>
                  <a:gd name="connsiteY7" fmla="*/ 228912 h 453110"/>
                  <a:gd name="connsiteX8" fmla="*/ 257267 w 366819"/>
                  <a:gd name="connsiteY8" fmla="*/ 60637 h 453110"/>
                  <a:gd name="connsiteX9" fmla="*/ 220755 w 366819"/>
                  <a:gd name="connsiteY9" fmla="*/ 76512 h 453110"/>
                  <a:gd name="connsiteX10" fmla="*/ 122330 w 366819"/>
                  <a:gd name="connsiteY10" fmla="*/ 135249 h 453110"/>
                  <a:gd name="connsiteX11" fmla="*/ 92 w 366819"/>
                  <a:gd name="connsiteY11" fmla="*/ 163824 h 4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819" h="453110">
                    <a:moveTo>
                      <a:pt x="92" y="163824"/>
                    </a:moveTo>
                    <a:cubicBezTo>
                      <a:pt x="3531" y="157210"/>
                      <a:pt x="98517" y="122285"/>
                      <a:pt x="142967" y="95562"/>
                    </a:cubicBezTo>
                    <a:cubicBezTo>
                      <a:pt x="187417" y="68839"/>
                      <a:pt x="244832" y="11954"/>
                      <a:pt x="266792" y="3487"/>
                    </a:cubicBezTo>
                    <a:cubicBezTo>
                      <a:pt x="288752" y="-4980"/>
                      <a:pt x="262824" y="-482"/>
                      <a:pt x="274730" y="44762"/>
                    </a:cubicBezTo>
                    <a:cubicBezTo>
                      <a:pt x="286636" y="90006"/>
                      <a:pt x="322884" y="207216"/>
                      <a:pt x="338230" y="274949"/>
                    </a:cubicBezTo>
                    <a:cubicBezTo>
                      <a:pt x="353576" y="342682"/>
                      <a:pt x="367334" y="436875"/>
                      <a:pt x="366805" y="451162"/>
                    </a:cubicBezTo>
                    <a:cubicBezTo>
                      <a:pt x="366276" y="465450"/>
                      <a:pt x="346432" y="397716"/>
                      <a:pt x="335055" y="360674"/>
                    </a:cubicBezTo>
                    <a:cubicBezTo>
                      <a:pt x="323678" y="323632"/>
                      <a:pt x="311507" y="278918"/>
                      <a:pt x="298542" y="228912"/>
                    </a:cubicBezTo>
                    <a:cubicBezTo>
                      <a:pt x="285577" y="178906"/>
                      <a:pt x="270232" y="86037"/>
                      <a:pt x="257267" y="60637"/>
                    </a:cubicBezTo>
                    <a:cubicBezTo>
                      <a:pt x="244302" y="35237"/>
                      <a:pt x="243245" y="64077"/>
                      <a:pt x="220755" y="76512"/>
                    </a:cubicBezTo>
                    <a:cubicBezTo>
                      <a:pt x="198266" y="88947"/>
                      <a:pt x="154344" y="117787"/>
                      <a:pt x="122330" y="135249"/>
                    </a:cubicBezTo>
                    <a:cubicBezTo>
                      <a:pt x="90316" y="152711"/>
                      <a:pt x="-3347" y="170438"/>
                      <a:pt x="92" y="163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51780CC-6437-43EF-88A5-4DDC16FB225E}"/>
                  </a:ext>
                </a:extLst>
              </p:cNvPr>
              <p:cNvSpPr/>
              <p:nvPr/>
            </p:nvSpPr>
            <p:spPr>
              <a:xfrm>
                <a:off x="8358159" y="2042443"/>
                <a:ext cx="160366" cy="208715"/>
              </a:xfrm>
              <a:custGeom>
                <a:avLst/>
                <a:gdLst>
                  <a:gd name="connsiteX0" fmla="*/ 29 w 160366"/>
                  <a:gd name="connsiteY0" fmla="*/ 670 h 208715"/>
                  <a:gd name="connsiteX1" fmla="*/ 34954 w 160366"/>
                  <a:gd name="connsiteY1" fmla="*/ 149895 h 208715"/>
                  <a:gd name="connsiteX2" fmla="*/ 50829 w 160366"/>
                  <a:gd name="connsiteY2" fmla="*/ 207045 h 208715"/>
                  <a:gd name="connsiteX3" fmla="*/ 79404 w 160366"/>
                  <a:gd name="connsiteY3" fmla="*/ 186407 h 208715"/>
                  <a:gd name="connsiteX4" fmla="*/ 160366 w 160366"/>
                  <a:gd name="connsiteY4" fmla="*/ 114970 h 208715"/>
                  <a:gd name="connsiteX5" fmla="*/ 80991 w 160366"/>
                  <a:gd name="connsiteY5" fmla="*/ 154657 h 208715"/>
                  <a:gd name="connsiteX6" fmla="*/ 60354 w 160366"/>
                  <a:gd name="connsiteY6" fmla="*/ 141957 h 208715"/>
                  <a:gd name="connsiteX7" fmla="*/ 41304 w 160366"/>
                  <a:gd name="connsiteY7" fmla="*/ 95920 h 208715"/>
                  <a:gd name="connsiteX8" fmla="*/ 29 w 160366"/>
                  <a:gd name="connsiteY8" fmla="*/ 670 h 20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66" h="208715">
                    <a:moveTo>
                      <a:pt x="29" y="670"/>
                    </a:moveTo>
                    <a:cubicBezTo>
                      <a:pt x="-1029" y="9666"/>
                      <a:pt x="26487" y="115499"/>
                      <a:pt x="34954" y="149895"/>
                    </a:cubicBezTo>
                    <a:cubicBezTo>
                      <a:pt x="43421" y="184291"/>
                      <a:pt x="43421" y="200960"/>
                      <a:pt x="50829" y="207045"/>
                    </a:cubicBezTo>
                    <a:cubicBezTo>
                      <a:pt x="58237" y="213130"/>
                      <a:pt x="61148" y="201753"/>
                      <a:pt x="79404" y="186407"/>
                    </a:cubicBezTo>
                    <a:cubicBezTo>
                      <a:pt x="97660" y="171061"/>
                      <a:pt x="160102" y="120262"/>
                      <a:pt x="160366" y="114970"/>
                    </a:cubicBezTo>
                    <a:cubicBezTo>
                      <a:pt x="160630" y="109678"/>
                      <a:pt x="97660" y="150159"/>
                      <a:pt x="80991" y="154657"/>
                    </a:cubicBezTo>
                    <a:cubicBezTo>
                      <a:pt x="64322" y="159155"/>
                      <a:pt x="66968" y="151746"/>
                      <a:pt x="60354" y="141957"/>
                    </a:cubicBezTo>
                    <a:cubicBezTo>
                      <a:pt x="53740" y="132168"/>
                      <a:pt x="48712" y="116028"/>
                      <a:pt x="41304" y="95920"/>
                    </a:cubicBezTo>
                    <a:cubicBezTo>
                      <a:pt x="33896" y="75812"/>
                      <a:pt x="1087" y="-8326"/>
                      <a:pt x="29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06449F1-A913-4C86-99AF-CB8E47B1FC5B}"/>
                  </a:ext>
                </a:extLst>
              </p:cNvPr>
              <p:cNvSpPr/>
              <p:nvPr/>
            </p:nvSpPr>
            <p:spPr>
              <a:xfrm>
                <a:off x="8467802" y="2365086"/>
                <a:ext cx="495651" cy="827493"/>
              </a:xfrm>
              <a:custGeom>
                <a:avLst/>
                <a:gdLst>
                  <a:gd name="connsiteX0" fmla="*/ 3098 w 495651"/>
                  <a:gd name="connsiteY0" fmla="*/ 289 h 827493"/>
                  <a:gd name="connsiteX1" fmla="*/ 152323 w 495651"/>
                  <a:gd name="connsiteY1" fmla="*/ 130464 h 827493"/>
                  <a:gd name="connsiteX2" fmla="*/ 392036 w 495651"/>
                  <a:gd name="connsiteY2" fmla="*/ 455902 h 827493"/>
                  <a:gd name="connsiteX3" fmla="*/ 474586 w 495651"/>
                  <a:gd name="connsiteY3" fmla="*/ 730539 h 827493"/>
                  <a:gd name="connsiteX4" fmla="*/ 495223 w 495651"/>
                  <a:gd name="connsiteY4" fmla="*/ 827377 h 827493"/>
                  <a:gd name="connsiteX5" fmla="*/ 461886 w 495651"/>
                  <a:gd name="connsiteY5" fmla="*/ 744827 h 827493"/>
                  <a:gd name="connsiteX6" fmla="*/ 371398 w 495651"/>
                  <a:gd name="connsiteY6" fmla="*/ 524164 h 827493"/>
                  <a:gd name="connsiteX7" fmla="*/ 260273 w 495651"/>
                  <a:gd name="connsiteY7" fmla="*/ 314614 h 827493"/>
                  <a:gd name="connsiteX8" fmla="*/ 71361 w 495651"/>
                  <a:gd name="connsiteY8" fmla="*/ 101889 h 827493"/>
                  <a:gd name="connsiteX9" fmla="*/ 3098 w 495651"/>
                  <a:gd name="connsiteY9" fmla="*/ 289 h 82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51" h="827493">
                    <a:moveTo>
                      <a:pt x="3098" y="289"/>
                    </a:moveTo>
                    <a:cubicBezTo>
                      <a:pt x="16592" y="5052"/>
                      <a:pt x="87500" y="54528"/>
                      <a:pt x="152323" y="130464"/>
                    </a:cubicBezTo>
                    <a:cubicBezTo>
                      <a:pt x="217146" y="206400"/>
                      <a:pt x="338326" y="355890"/>
                      <a:pt x="392036" y="455902"/>
                    </a:cubicBezTo>
                    <a:cubicBezTo>
                      <a:pt x="445747" y="555915"/>
                      <a:pt x="457388" y="668627"/>
                      <a:pt x="474586" y="730539"/>
                    </a:cubicBezTo>
                    <a:cubicBezTo>
                      <a:pt x="491784" y="792451"/>
                      <a:pt x="497340" y="824996"/>
                      <a:pt x="495223" y="827377"/>
                    </a:cubicBezTo>
                    <a:cubicBezTo>
                      <a:pt x="493106" y="829758"/>
                      <a:pt x="482523" y="795362"/>
                      <a:pt x="461886" y="744827"/>
                    </a:cubicBezTo>
                    <a:cubicBezTo>
                      <a:pt x="441249" y="694292"/>
                      <a:pt x="405000" y="595866"/>
                      <a:pt x="371398" y="524164"/>
                    </a:cubicBezTo>
                    <a:cubicBezTo>
                      <a:pt x="337796" y="452462"/>
                      <a:pt x="310279" y="384993"/>
                      <a:pt x="260273" y="314614"/>
                    </a:cubicBezTo>
                    <a:cubicBezTo>
                      <a:pt x="210267" y="244235"/>
                      <a:pt x="121103" y="153483"/>
                      <a:pt x="71361" y="101889"/>
                    </a:cubicBezTo>
                    <a:cubicBezTo>
                      <a:pt x="21619" y="50295"/>
                      <a:pt x="-10396" y="-4474"/>
                      <a:pt x="309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54940B3D-8D05-4142-B36F-DFD3DAD4E6F4}"/>
                  </a:ext>
                </a:extLst>
              </p:cNvPr>
              <p:cNvSpPr/>
              <p:nvPr/>
            </p:nvSpPr>
            <p:spPr>
              <a:xfrm>
                <a:off x="8644558" y="2455838"/>
                <a:ext cx="310535" cy="749523"/>
              </a:xfrm>
              <a:custGeom>
                <a:avLst/>
                <a:gdLst>
                  <a:gd name="connsiteX0" fmla="*/ 967 w 310535"/>
                  <a:gd name="connsiteY0" fmla="*/ 25 h 749523"/>
                  <a:gd name="connsiteX1" fmla="*/ 113680 w 310535"/>
                  <a:gd name="connsiteY1" fmla="*/ 128612 h 749523"/>
                  <a:gd name="connsiteX2" fmla="*/ 240680 w 310535"/>
                  <a:gd name="connsiteY2" fmla="*/ 320700 h 749523"/>
                  <a:gd name="connsiteX3" fmla="*/ 297830 w 310535"/>
                  <a:gd name="connsiteY3" fmla="*/ 498500 h 749523"/>
                  <a:gd name="connsiteX4" fmla="*/ 308942 w 310535"/>
                  <a:gd name="connsiteY4" fmla="*/ 644550 h 749523"/>
                  <a:gd name="connsiteX5" fmla="*/ 308942 w 310535"/>
                  <a:gd name="connsiteY5" fmla="*/ 749325 h 749523"/>
                  <a:gd name="connsiteX6" fmla="*/ 294655 w 310535"/>
                  <a:gd name="connsiteY6" fmla="*/ 665187 h 749523"/>
                  <a:gd name="connsiteX7" fmla="*/ 251792 w 310535"/>
                  <a:gd name="connsiteY7" fmla="*/ 474687 h 749523"/>
                  <a:gd name="connsiteX8" fmla="*/ 191467 w 310535"/>
                  <a:gd name="connsiteY8" fmla="*/ 298475 h 749523"/>
                  <a:gd name="connsiteX9" fmla="*/ 66055 w 310535"/>
                  <a:gd name="connsiteY9" fmla="*/ 119087 h 749523"/>
                  <a:gd name="connsiteX10" fmla="*/ 967 w 310535"/>
                  <a:gd name="connsiteY10" fmla="*/ 25 h 7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535" h="749523">
                    <a:moveTo>
                      <a:pt x="967" y="25"/>
                    </a:moveTo>
                    <a:cubicBezTo>
                      <a:pt x="8905" y="1613"/>
                      <a:pt x="73728" y="75166"/>
                      <a:pt x="113680" y="128612"/>
                    </a:cubicBezTo>
                    <a:cubicBezTo>
                      <a:pt x="153632" y="182058"/>
                      <a:pt x="209988" y="259052"/>
                      <a:pt x="240680" y="320700"/>
                    </a:cubicBezTo>
                    <a:cubicBezTo>
                      <a:pt x="271372" y="382348"/>
                      <a:pt x="286453" y="444525"/>
                      <a:pt x="297830" y="498500"/>
                    </a:cubicBezTo>
                    <a:cubicBezTo>
                      <a:pt x="309207" y="552475"/>
                      <a:pt x="307090" y="602746"/>
                      <a:pt x="308942" y="644550"/>
                    </a:cubicBezTo>
                    <a:cubicBezTo>
                      <a:pt x="310794" y="686354"/>
                      <a:pt x="311323" y="745886"/>
                      <a:pt x="308942" y="749325"/>
                    </a:cubicBezTo>
                    <a:cubicBezTo>
                      <a:pt x="306561" y="752764"/>
                      <a:pt x="304180" y="710960"/>
                      <a:pt x="294655" y="665187"/>
                    </a:cubicBezTo>
                    <a:cubicBezTo>
                      <a:pt x="285130" y="619414"/>
                      <a:pt x="268990" y="535806"/>
                      <a:pt x="251792" y="474687"/>
                    </a:cubicBezTo>
                    <a:cubicBezTo>
                      <a:pt x="234594" y="413568"/>
                      <a:pt x="222423" y="357742"/>
                      <a:pt x="191467" y="298475"/>
                    </a:cubicBezTo>
                    <a:cubicBezTo>
                      <a:pt x="160511" y="239208"/>
                      <a:pt x="96482" y="165389"/>
                      <a:pt x="66055" y="119087"/>
                    </a:cubicBezTo>
                    <a:cubicBezTo>
                      <a:pt x="35628" y="72785"/>
                      <a:pt x="-6971" y="-1563"/>
                      <a:pt x="96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42E1313-1183-4CC1-B13A-465688EF1486}"/>
                  </a:ext>
                </a:extLst>
              </p:cNvPr>
              <p:cNvSpPr/>
              <p:nvPr/>
            </p:nvSpPr>
            <p:spPr>
              <a:xfrm>
                <a:off x="8491373" y="1855759"/>
                <a:ext cx="376342" cy="540552"/>
              </a:xfrm>
              <a:custGeom>
                <a:avLst/>
                <a:gdLst>
                  <a:gd name="connsiteX0" fmla="*/ 165 w 376342"/>
                  <a:gd name="connsiteY0" fmla="*/ 29 h 540552"/>
                  <a:gd name="connsiteX1" fmla="*/ 66840 w 376342"/>
                  <a:gd name="connsiteY1" fmla="*/ 182591 h 540552"/>
                  <a:gd name="connsiteX2" fmla="*/ 114465 w 376342"/>
                  <a:gd name="connsiteY2" fmla="*/ 430241 h 540552"/>
                  <a:gd name="connsiteX3" fmla="*/ 123990 w 376342"/>
                  <a:gd name="connsiteY3" fmla="*/ 538191 h 540552"/>
                  <a:gd name="connsiteX4" fmla="*/ 171615 w 376342"/>
                  <a:gd name="connsiteY4" fmla="*/ 500091 h 540552"/>
                  <a:gd name="connsiteX5" fmla="*/ 249402 w 376342"/>
                  <a:gd name="connsiteY5" fmla="*/ 446116 h 540552"/>
                  <a:gd name="connsiteX6" fmla="*/ 374815 w 376342"/>
                  <a:gd name="connsiteY6" fmla="*/ 341341 h 540552"/>
                  <a:gd name="connsiteX7" fmla="*/ 314490 w 376342"/>
                  <a:gd name="connsiteY7" fmla="*/ 376266 h 540552"/>
                  <a:gd name="connsiteX8" fmla="*/ 246227 w 376342"/>
                  <a:gd name="connsiteY8" fmla="*/ 428654 h 540552"/>
                  <a:gd name="connsiteX9" fmla="*/ 154152 w 376342"/>
                  <a:gd name="connsiteY9" fmla="*/ 482629 h 540552"/>
                  <a:gd name="connsiteX10" fmla="*/ 146215 w 376342"/>
                  <a:gd name="connsiteY10" fmla="*/ 428654 h 540552"/>
                  <a:gd name="connsiteX11" fmla="*/ 87477 w 376342"/>
                  <a:gd name="connsiteY11" fmla="*/ 195291 h 540552"/>
                  <a:gd name="connsiteX12" fmla="*/ 165 w 376342"/>
                  <a:gd name="connsiteY12" fmla="*/ 29 h 54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342" h="540552">
                    <a:moveTo>
                      <a:pt x="165" y="29"/>
                    </a:moveTo>
                    <a:cubicBezTo>
                      <a:pt x="-3275" y="-2088"/>
                      <a:pt x="47790" y="110889"/>
                      <a:pt x="66840" y="182591"/>
                    </a:cubicBezTo>
                    <a:cubicBezTo>
                      <a:pt x="85890" y="254293"/>
                      <a:pt x="104940" y="370974"/>
                      <a:pt x="114465" y="430241"/>
                    </a:cubicBezTo>
                    <a:cubicBezTo>
                      <a:pt x="123990" y="489508"/>
                      <a:pt x="114465" y="526549"/>
                      <a:pt x="123990" y="538191"/>
                    </a:cubicBezTo>
                    <a:cubicBezTo>
                      <a:pt x="133515" y="549833"/>
                      <a:pt x="150713" y="515437"/>
                      <a:pt x="171615" y="500091"/>
                    </a:cubicBezTo>
                    <a:cubicBezTo>
                      <a:pt x="192517" y="484745"/>
                      <a:pt x="215535" y="472574"/>
                      <a:pt x="249402" y="446116"/>
                    </a:cubicBezTo>
                    <a:cubicBezTo>
                      <a:pt x="283269" y="419658"/>
                      <a:pt x="363967" y="352983"/>
                      <a:pt x="374815" y="341341"/>
                    </a:cubicBezTo>
                    <a:cubicBezTo>
                      <a:pt x="385663" y="329699"/>
                      <a:pt x="335921" y="361714"/>
                      <a:pt x="314490" y="376266"/>
                    </a:cubicBezTo>
                    <a:cubicBezTo>
                      <a:pt x="293059" y="390818"/>
                      <a:pt x="272950" y="410927"/>
                      <a:pt x="246227" y="428654"/>
                    </a:cubicBezTo>
                    <a:cubicBezTo>
                      <a:pt x="219504" y="446381"/>
                      <a:pt x="170821" y="482629"/>
                      <a:pt x="154152" y="482629"/>
                    </a:cubicBezTo>
                    <a:cubicBezTo>
                      <a:pt x="137483" y="482629"/>
                      <a:pt x="157328" y="476544"/>
                      <a:pt x="146215" y="428654"/>
                    </a:cubicBezTo>
                    <a:cubicBezTo>
                      <a:pt x="135103" y="380764"/>
                      <a:pt x="106792" y="265141"/>
                      <a:pt x="87477" y="195291"/>
                    </a:cubicBezTo>
                    <a:cubicBezTo>
                      <a:pt x="68162" y="125441"/>
                      <a:pt x="3605" y="2146"/>
                      <a:pt x="16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98BE24BD-B113-4A2E-AB29-3131007E526A}"/>
                  </a:ext>
                </a:extLst>
              </p:cNvPr>
              <p:cNvSpPr/>
              <p:nvPr/>
            </p:nvSpPr>
            <p:spPr>
              <a:xfrm>
                <a:off x="8567458" y="1824009"/>
                <a:ext cx="290295" cy="422129"/>
              </a:xfrm>
              <a:custGeom>
                <a:avLst/>
                <a:gdLst>
                  <a:gd name="connsiteX0" fmla="*/ 280 w 290295"/>
                  <a:gd name="connsiteY0" fmla="*/ 29 h 422129"/>
                  <a:gd name="connsiteX1" fmla="*/ 46317 w 290295"/>
                  <a:gd name="connsiteY1" fmla="*/ 241329 h 422129"/>
                  <a:gd name="connsiteX2" fmla="*/ 95530 w 290295"/>
                  <a:gd name="connsiteY2" fmla="*/ 409604 h 422129"/>
                  <a:gd name="connsiteX3" fmla="*/ 100292 w 290295"/>
                  <a:gd name="connsiteY3" fmla="*/ 406429 h 422129"/>
                  <a:gd name="connsiteX4" fmla="*/ 149505 w 290295"/>
                  <a:gd name="connsiteY4" fmla="*/ 379441 h 422129"/>
                  <a:gd name="connsiteX5" fmla="*/ 287617 w 290295"/>
                  <a:gd name="connsiteY5" fmla="*/ 269904 h 422129"/>
                  <a:gd name="connsiteX6" fmla="*/ 235230 w 290295"/>
                  <a:gd name="connsiteY6" fmla="*/ 288954 h 422129"/>
                  <a:gd name="connsiteX7" fmla="*/ 166967 w 290295"/>
                  <a:gd name="connsiteY7" fmla="*/ 330229 h 422129"/>
                  <a:gd name="connsiteX8" fmla="*/ 106642 w 290295"/>
                  <a:gd name="connsiteY8" fmla="*/ 369916 h 422129"/>
                  <a:gd name="connsiteX9" fmla="*/ 89180 w 290295"/>
                  <a:gd name="connsiteY9" fmla="*/ 330229 h 422129"/>
                  <a:gd name="connsiteX10" fmla="*/ 68542 w 290295"/>
                  <a:gd name="connsiteY10" fmla="*/ 257204 h 422129"/>
                  <a:gd name="connsiteX11" fmla="*/ 280 w 290295"/>
                  <a:gd name="connsiteY11" fmla="*/ 29 h 4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295" h="422129">
                    <a:moveTo>
                      <a:pt x="280" y="29"/>
                    </a:moveTo>
                    <a:cubicBezTo>
                      <a:pt x="-3424" y="-2617"/>
                      <a:pt x="30442" y="173067"/>
                      <a:pt x="46317" y="241329"/>
                    </a:cubicBezTo>
                    <a:cubicBezTo>
                      <a:pt x="62192" y="309591"/>
                      <a:pt x="95530" y="409604"/>
                      <a:pt x="95530" y="409604"/>
                    </a:cubicBezTo>
                    <a:cubicBezTo>
                      <a:pt x="104526" y="437121"/>
                      <a:pt x="91296" y="411456"/>
                      <a:pt x="100292" y="406429"/>
                    </a:cubicBezTo>
                    <a:cubicBezTo>
                      <a:pt x="109288" y="401402"/>
                      <a:pt x="118284" y="402195"/>
                      <a:pt x="149505" y="379441"/>
                    </a:cubicBezTo>
                    <a:cubicBezTo>
                      <a:pt x="180726" y="356687"/>
                      <a:pt x="273330" y="284985"/>
                      <a:pt x="287617" y="269904"/>
                    </a:cubicBezTo>
                    <a:cubicBezTo>
                      <a:pt x="301905" y="254823"/>
                      <a:pt x="255338" y="278900"/>
                      <a:pt x="235230" y="288954"/>
                    </a:cubicBezTo>
                    <a:cubicBezTo>
                      <a:pt x="215122" y="299008"/>
                      <a:pt x="188398" y="316735"/>
                      <a:pt x="166967" y="330229"/>
                    </a:cubicBezTo>
                    <a:cubicBezTo>
                      <a:pt x="145536" y="343723"/>
                      <a:pt x="119606" y="369916"/>
                      <a:pt x="106642" y="369916"/>
                    </a:cubicBezTo>
                    <a:cubicBezTo>
                      <a:pt x="93678" y="369916"/>
                      <a:pt x="95530" y="349014"/>
                      <a:pt x="89180" y="330229"/>
                    </a:cubicBezTo>
                    <a:cubicBezTo>
                      <a:pt x="82830" y="311444"/>
                      <a:pt x="78861" y="310121"/>
                      <a:pt x="68542" y="257204"/>
                    </a:cubicBezTo>
                    <a:cubicBezTo>
                      <a:pt x="58223" y="204287"/>
                      <a:pt x="3984" y="2675"/>
                      <a:pt x="28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0D04F29-1CCA-4E5B-A91D-F8A00CF1F8DE}"/>
                  </a:ext>
                </a:extLst>
              </p:cNvPr>
              <p:cNvSpPr/>
              <p:nvPr/>
            </p:nvSpPr>
            <p:spPr>
              <a:xfrm>
                <a:off x="8623363" y="1966571"/>
                <a:ext cx="131699" cy="192919"/>
              </a:xfrm>
              <a:custGeom>
                <a:avLst/>
                <a:gdLst>
                  <a:gd name="connsiteX0" fmla="*/ 1525 w 131699"/>
                  <a:gd name="connsiteY0" fmla="*/ 74954 h 192919"/>
                  <a:gd name="connsiteX1" fmla="*/ 117412 w 131699"/>
                  <a:gd name="connsiteY1" fmla="*/ 3517 h 192919"/>
                  <a:gd name="connsiteX2" fmla="*/ 130112 w 131699"/>
                  <a:gd name="connsiteY2" fmla="*/ 19392 h 192919"/>
                  <a:gd name="connsiteX3" fmla="*/ 130112 w 131699"/>
                  <a:gd name="connsiteY3" fmla="*/ 92417 h 192919"/>
                  <a:gd name="connsiteX4" fmla="*/ 117412 w 131699"/>
                  <a:gd name="connsiteY4" fmla="*/ 190842 h 192919"/>
                  <a:gd name="connsiteX5" fmla="*/ 114237 w 131699"/>
                  <a:gd name="connsiteY5" fmla="*/ 149567 h 192919"/>
                  <a:gd name="connsiteX6" fmla="*/ 115825 w 131699"/>
                  <a:gd name="connsiteY6" fmla="*/ 35267 h 192919"/>
                  <a:gd name="connsiteX7" fmla="*/ 55500 w 131699"/>
                  <a:gd name="connsiteY7" fmla="*/ 71779 h 192919"/>
                  <a:gd name="connsiteX8" fmla="*/ 1525 w 131699"/>
                  <a:gd name="connsiteY8" fmla="*/ 74954 h 19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9" h="192919">
                    <a:moveTo>
                      <a:pt x="1525" y="74954"/>
                    </a:moveTo>
                    <a:cubicBezTo>
                      <a:pt x="11844" y="63577"/>
                      <a:pt x="95981" y="12777"/>
                      <a:pt x="117412" y="3517"/>
                    </a:cubicBezTo>
                    <a:cubicBezTo>
                      <a:pt x="138843" y="-5743"/>
                      <a:pt x="127995" y="4575"/>
                      <a:pt x="130112" y="19392"/>
                    </a:cubicBezTo>
                    <a:cubicBezTo>
                      <a:pt x="132229" y="34209"/>
                      <a:pt x="132229" y="63842"/>
                      <a:pt x="130112" y="92417"/>
                    </a:cubicBezTo>
                    <a:cubicBezTo>
                      <a:pt x="127995" y="120992"/>
                      <a:pt x="120058" y="181317"/>
                      <a:pt x="117412" y="190842"/>
                    </a:cubicBezTo>
                    <a:cubicBezTo>
                      <a:pt x="114766" y="200367"/>
                      <a:pt x="114501" y="175496"/>
                      <a:pt x="114237" y="149567"/>
                    </a:cubicBezTo>
                    <a:cubicBezTo>
                      <a:pt x="113973" y="123638"/>
                      <a:pt x="125615" y="48232"/>
                      <a:pt x="115825" y="35267"/>
                    </a:cubicBezTo>
                    <a:cubicBezTo>
                      <a:pt x="106036" y="22302"/>
                      <a:pt x="75079" y="62519"/>
                      <a:pt x="55500" y="71779"/>
                    </a:cubicBezTo>
                    <a:cubicBezTo>
                      <a:pt x="35921" y="81039"/>
                      <a:pt x="-8794" y="86331"/>
                      <a:pt x="1525" y="74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D6CB2CE-122E-4096-B1A1-124B14650E3B}"/>
                  </a:ext>
                </a:extLst>
              </p:cNvPr>
              <p:cNvSpPr/>
              <p:nvPr/>
            </p:nvSpPr>
            <p:spPr>
              <a:xfrm>
                <a:off x="8661297" y="1871122"/>
                <a:ext cx="429524" cy="689720"/>
              </a:xfrm>
              <a:custGeom>
                <a:avLst/>
                <a:gdLst>
                  <a:gd name="connsiteX0" fmla="*/ 103 w 429524"/>
                  <a:gd name="connsiteY0" fmla="*/ 541 h 689720"/>
                  <a:gd name="connsiteX1" fmla="*/ 119166 w 429524"/>
                  <a:gd name="connsiteY1" fmla="*/ 138653 h 689720"/>
                  <a:gd name="connsiteX2" fmla="*/ 235053 w 429524"/>
                  <a:gd name="connsiteY2" fmla="*/ 249778 h 689720"/>
                  <a:gd name="connsiteX3" fmla="*/ 369991 w 429524"/>
                  <a:gd name="connsiteY3" fmla="*/ 503778 h 689720"/>
                  <a:gd name="connsiteX4" fmla="*/ 428728 w 429524"/>
                  <a:gd name="connsiteY4" fmla="*/ 684753 h 689720"/>
                  <a:gd name="connsiteX5" fmla="*/ 396978 w 429524"/>
                  <a:gd name="connsiteY5" fmla="*/ 618078 h 689720"/>
                  <a:gd name="connsiteX6" fmla="*/ 301728 w 429524"/>
                  <a:gd name="connsiteY6" fmla="*/ 402178 h 689720"/>
                  <a:gd name="connsiteX7" fmla="*/ 139803 w 429524"/>
                  <a:gd name="connsiteY7" fmla="*/ 192628 h 689720"/>
                  <a:gd name="connsiteX8" fmla="*/ 103 w 429524"/>
                  <a:gd name="connsiteY8" fmla="*/ 541 h 6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24" h="689720">
                    <a:moveTo>
                      <a:pt x="103" y="541"/>
                    </a:moveTo>
                    <a:cubicBezTo>
                      <a:pt x="-3336" y="-8455"/>
                      <a:pt x="80008" y="97114"/>
                      <a:pt x="119166" y="138653"/>
                    </a:cubicBezTo>
                    <a:cubicBezTo>
                      <a:pt x="158324" y="180192"/>
                      <a:pt x="193249" y="188924"/>
                      <a:pt x="235053" y="249778"/>
                    </a:cubicBezTo>
                    <a:cubicBezTo>
                      <a:pt x="276857" y="310632"/>
                      <a:pt x="337712" y="431282"/>
                      <a:pt x="369991" y="503778"/>
                    </a:cubicBezTo>
                    <a:cubicBezTo>
                      <a:pt x="402270" y="576274"/>
                      <a:pt x="424230" y="665703"/>
                      <a:pt x="428728" y="684753"/>
                    </a:cubicBezTo>
                    <a:cubicBezTo>
                      <a:pt x="433226" y="703803"/>
                      <a:pt x="418145" y="665174"/>
                      <a:pt x="396978" y="618078"/>
                    </a:cubicBezTo>
                    <a:cubicBezTo>
                      <a:pt x="375811" y="570982"/>
                      <a:pt x="344590" y="473086"/>
                      <a:pt x="301728" y="402178"/>
                    </a:cubicBezTo>
                    <a:cubicBezTo>
                      <a:pt x="258866" y="331270"/>
                      <a:pt x="189809" y="255070"/>
                      <a:pt x="139803" y="192628"/>
                    </a:cubicBezTo>
                    <a:cubicBezTo>
                      <a:pt x="89797" y="130186"/>
                      <a:pt x="3542" y="9537"/>
                      <a:pt x="103" y="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E94B5EC-7161-44F5-AF64-A79B867E581F}"/>
                  </a:ext>
                </a:extLst>
              </p:cNvPr>
              <p:cNvSpPr/>
              <p:nvPr/>
            </p:nvSpPr>
            <p:spPr>
              <a:xfrm>
                <a:off x="8881394" y="2211690"/>
                <a:ext cx="26813" cy="583081"/>
              </a:xfrm>
              <a:custGeom>
                <a:avLst/>
                <a:gdLst>
                  <a:gd name="connsiteX0" fmla="*/ 669 w 26813"/>
                  <a:gd name="connsiteY0" fmla="*/ 1285 h 583081"/>
                  <a:gd name="connsiteX1" fmla="*/ 24481 w 26813"/>
                  <a:gd name="connsiteY1" fmla="*/ 228298 h 583081"/>
                  <a:gd name="connsiteX2" fmla="*/ 24481 w 26813"/>
                  <a:gd name="connsiteY2" fmla="*/ 566435 h 583081"/>
                  <a:gd name="connsiteX3" fmla="*/ 11781 w 26813"/>
                  <a:gd name="connsiteY3" fmla="*/ 517223 h 583081"/>
                  <a:gd name="connsiteX4" fmla="*/ 10194 w 26813"/>
                  <a:gd name="connsiteY4" fmla="*/ 394985 h 583081"/>
                  <a:gd name="connsiteX5" fmla="*/ 7019 w 26813"/>
                  <a:gd name="connsiteY5" fmla="*/ 147335 h 583081"/>
                  <a:gd name="connsiteX6" fmla="*/ 669 w 26813"/>
                  <a:gd name="connsiteY6" fmla="*/ 1285 h 5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3" h="583081">
                    <a:moveTo>
                      <a:pt x="669" y="1285"/>
                    </a:moveTo>
                    <a:cubicBezTo>
                      <a:pt x="3579" y="14779"/>
                      <a:pt x="20512" y="134106"/>
                      <a:pt x="24481" y="228298"/>
                    </a:cubicBezTo>
                    <a:cubicBezTo>
                      <a:pt x="28450" y="322490"/>
                      <a:pt x="26598" y="518281"/>
                      <a:pt x="24481" y="566435"/>
                    </a:cubicBezTo>
                    <a:cubicBezTo>
                      <a:pt x="22364" y="614589"/>
                      <a:pt x="14162" y="545798"/>
                      <a:pt x="11781" y="517223"/>
                    </a:cubicBezTo>
                    <a:cubicBezTo>
                      <a:pt x="9400" y="488648"/>
                      <a:pt x="10988" y="456633"/>
                      <a:pt x="10194" y="394985"/>
                    </a:cubicBezTo>
                    <a:cubicBezTo>
                      <a:pt x="9400" y="333337"/>
                      <a:pt x="8871" y="211099"/>
                      <a:pt x="7019" y="147335"/>
                    </a:cubicBezTo>
                    <a:cubicBezTo>
                      <a:pt x="5167" y="83571"/>
                      <a:pt x="-2241" y="-12209"/>
                      <a:pt x="669" y="1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E778EB7-89DE-4F8F-BDC9-0A5EE89A9F45}"/>
                  </a:ext>
                </a:extLst>
              </p:cNvPr>
              <p:cNvSpPr/>
              <p:nvPr/>
            </p:nvSpPr>
            <p:spPr>
              <a:xfrm>
                <a:off x="8667748" y="2287890"/>
                <a:ext cx="206377" cy="452780"/>
              </a:xfrm>
              <a:custGeom>
                <a:avLst/>
                <a:gdLst>
                  <a:gd name="connsiteX0" fmla="*/ 2 w 206377"/>
                  <a:gd name="connsiteY0" fmla="*/ 193373 h 452780"/>
                  <a:gd name="connsiteX1" fmla="*/ 111127 w 206377"/>
                  <a:gd name="connsiteY1" fmla="*/ 88598 h 452780"/>
                  <a:gd name="connsiteX2" fmla="*/ 161927 w 206377"/>
                  <a:gd name="connsiteY2" fmla="*/ 52085 h 452780"/>
                  <a:gd name="connsiteX3" fmla="*/ 165102 w 206377"/>
                  <a:gd name="connsiteY3" fmla="*/ 90185 h 452780"/>
                  <a:gd name="connsiteX4" fmla="*/ 177802 w 206377"/>
                  <a:gd name="connsiteY4" fmla="*/ 191785 h 452780"/>
                  <a:gd name="connsiteX5" fmla="*/ 185740 w 206377"/>
                  <a:gd name="connsiteY5" fmla="*/ 404510 h 452780"/>
                  <a:gd name="connsiteX6" fmla="*/ 185740 w 206377"/>
                  <a:gd name="connsiteY6" fmla="*/ 452135 h 452780"/>
                  <a:gd name="connsiteX7" fmla="*/ 206377 w 206377"/>
                  <a:gd name="connsiteY7" fmla="*/ 385460 h 452780"/>
                  <a:gd name="connsiteX8" fmla="*/ 185740 w 206377"/>
                  <a:gd name="connsiteY8" fmla="*/ 120348 h 452780"/>
                  <a:gd name="connsiteX9" fmla="*/ 174627 w 206377"/>
                  <a:gd name="connsiteY9" fmla="*/ 4460 h 452780"/>
                  <a:gd name="connsiteX10" fmla="*/ 149227 w 206377"/>
                  <a:gd name="connsiteY10" fmla="*/ 28273 h 452780"/>
                  <a:gd name="connsiteX11" fmla="*/ 114302 w 206377"/>
                  <a:gd name="connsiteY11" fmla="*/ 69548 h 452780"/>
                  <a:gd name="connsiteX12" fmla="*/ 2 w 206377"/>
                  <a:gd name="connsiteY12" fmla="*/ 193373 h 4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77" h="452780">
                    <a:moveTo>
                      <a:pt x="2" y="193373"/>
                    </a:moveTo>
                    <a:cubicBezTo>
                      <a:pt x="-527" y="196548"/>
                      <a:pt x="84140" y="112146"/>
                      <a:pt x="111127" y="88598"/>
                    </a:cubicBezTo>
                    <a:cubicBezTo>
                      <a:pt x="138115" y="65050"/>
                      <a:pt x="152931" y="51821"/>
                      <a:pt x="161927" y="52085"/>
                    </a:cubicBezTo>
                    <a:cubicBezTo>
                      <a:pt x="170923" y="52349"/>
                      <a:pt x="162456" y="66902"/>
                      <a:pt x="165102" y="90185"/>
                    </a:cubicBezTo>
                    <a:cubicBezTo>
                      <a:pt x="167748" y="113468"/>
                      <a:pt x="174362" y="139398"/>
                      <a:pt x="177802" y="191785"/>
                    </a:cubicBezTo>
                    <a:cubicBezTo>
                      <a:pt x="181242" y="244172"/>
                      <a:pt x="184417" y="361118"/>
                      <a:pt x="185740" y="404510"/>
                    </a:cubicBezTo>
                    <a:cubicBezTo>
                      <a:pt x="187063" y="447902"/>
                      <a:pt x="182300" y="455310"/>
                      <a:pt x="185740" y="452135"/>
                    </a:cubicBezTo>
                    <a:cubicBezTo>
                      <a:pt x="189180" y="448960"/>
                      <a:pt x="206377" y="440758"/>
                      <a:pt x="206377" y="385460"/>
                    </a:cubicBezTo>
                    <a:cubicBezTo>
                      <a:pt x="206377" y="330162"/>
                      <a:pt x="191032" y="183848"/>
                      <a:pt x="185740" y="120348"/>
                    </a:cubicBezTo>
                    <a:cubicBezTo>
                      <a:pt x="180448" y="56848"/>
                      <a:pt x="180712" y="19806"/>
                      <a:pt x="174627" y="4460"/>
                    </a:cubicBezTo>
                    <a:cubicBezTo>
                      <a:pt x="168542" y="-10886"/>
                      <a:pt x="159281" y="17425"/>
                      <a:pt x="149227" y="28273"/>
                    </a:cubicBezTo>
                    <a:cubicBezTo>
                      <a:pt x="139173" y="39121"/>
                      <a:pt x="138379" y="46000"/>
                      <a:pt x="114302" y="69548"/>
                    </a:cubicBezTo>
                    <a:cubicBezTo>
                      <a:pt x="90225" y="93096"/>
                      <a:pt x="531" y="190198"/>
                      <a:pt x="2" y="193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858D3A5-E066-4686-9E21-7FE836D28048}"/>
                  </a:ext>
                </a:extLst>
              </p:cNvPr>
              <p:cNvSpPr/>
              <p:nvPr/>
            </p:nvSpPr>
            <p:spPr>
              <a:xfrm>
                <a:off x="8764269" y="2385985"/>
                <a:ext cx="102450" cy="218125"/>
              </a:xfrm>
              <a:custGeom>
                <a:avLst/>
                <a:gdLst>
                  <a:gd name="connsiteX0" fmla="*/ 3494 w 102450"/>
                  <a:gd name="connsiteY0" fmla="*/ 28 h 218125"/>
                  <a:gd name="connsiteX1" fmla="*/ 319 w 102450"/>
                  <a:gd name="connsiteY1" fmla="*/ 122265 h 218125"/>
                  <a:gd name="connsiteX2" fmla="*/ 1906 w 102450"/>
                  <a:gd name="connsiteY2" fmla="*/ 214340 h 218125"/>
                  <a:gd name="connsiteX3" fmla="*/ 16194 w 102450"/>
                  <a:gd name="connsiteY3" fmla="*/ 195290 h 218125"/>
                  <a:gd name="connsiteX4" fmla="*/ 101919 w 102450"/>
                  <a:gd name="connsiteY4" fmla="*/ 147665 h 218125"/>
                  <a:gd name="connsiteX5" fmla="*/ 51119 w 102450"/>
                  <a:gd name="connsiteY5" fmla="*/ 152428 h 218125"/>
                  <a:gd name="connsiteX6" fmla="*/ 24131 w 102450"/>
                  <a:gd name="connsiteY6" fmla="*/ 158778 h 218125"/>
                  <a:gd name="connsiteX7" fmla="*/ 19369 w 102450"/>
                  <a:gd name="connsiteY7" fmla="*/ 111153 h 218125"/>
                  <a:gd name="connsiteX8" fmla="*/ 3494 w 102450"/>
                  <a:gd name="connsiteY8" fmla="*/ 28 h 2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50" h="218125">
                    <a:moveTo>
                      <a:pt x="3494" y="28"/>
                    </a:moveTo>
                    <a:cubicBezTo>
                      <a:pt x="319" y="1880"/>
                      <a:pt x="584" y="86546"/>
                      <a:pt x="319" y="122265"/>
                    </a:cubicBezTo>
                    <a:cubicBezTo>
                      <a:pt x="54" y="157984"/>
                      <a:pt x="-740" y="202169"/>
                      <a:pt x="1906" y="214340"/>
                    </a:cubicBezTo>
                    <a:cubicBezTo>
                      <a:pt x="4552" y="226511"/>
                      <a:pt x="-475" y="206402"/>
                      <a:pt x="16194" y="195290"/>
                    </a:cubicBezTo>
                    <a:cubicBezTo>
                      <a:pt x="32863" y="184178"/>
                      <a:pt x="96098" y="154809"/>
                      <a:pt x="101919" y="147665"/>
                    </a:cubicBezTo>
                    <a:cubicBezTo>
                      <a:pt x="107740" y="140521"/>
                      <a:pt x="64084" y="150576"/>
                      <a:pt x="51119" y="152428"/>
                    </a:cubicBezTo>
                    <a:cubicBezTo>
                      <a:pt x="38154" y="154280"/>
                      <a:pt x="29423" y="165657"/>
                      <a:pt x="24131" y="158778"/>
                    </a:cubicBezTo>
                    <a:cubicBezTo>
                      <a:pt x="18839" y="151899"/>
                      <a:pt x="23073" y="136024"/>
                      <a:pt x="19369" y="111153"/>
                    </a:cubicBezTo>
                    <a:cubicBezTo>
                      <a:pt x="15665" y="86282"/>
                      <a:pt x="6669" y="-1824"/>
                      <a:pt x="349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ED997BB-F34E-4014-BFC5-6837F60237AC}"/>
                  </a:ext>
                </a:extLst>
              </p:cNvPr>
              <p:cNvSpPr/>
              <p:nvPr/>
            </p:nvSpPr>
            <p:spPr>
              <a:xfrm>
                <a:off x="8922881" y="2215686"/>
                <a:ext cx="174811" cy="464347"/>
              </a:xfrm>
              <a:custGeom>
                <a:avLst/>
                <a:gdLst>
                  <a:gd name="connsiteX0" fmla="*/ 457 w 174811"/>
                  <a:gd name="connsiteY0" fmla="*/ 464 h 464347"/>
                  <a:gd name="connsiteX1" fmla="*/ 6807 w 174811"/>
                  <a:gd name="connsiteY1" fmla="*/ 213189 h 464347"/>
                  <a:gd name="connsiteX2" fmla="*/ 32207 w 174811"/>
                  <a:gd name="connsiteY2" fmla="*/ 451314 h 464347"/>
                  <a:gd name="connsiteX3" fmla="*/ 48082 w 174811"/>
                  <a:gd name="connsiteY3" fmla="*/ 429089 h 464347"/>
                  <a:gd name="connsiteX4" fmla="*/ 94119 w 174811"/>
                  <a:gd name="connsiteY4" fmla="*/ 395752 h 464347"/>
                  <a:gd name="connsiteX5" fmla="*/ 173494 w 174811"/>
                  <a:gd name="connsiteY5" fmla="*/ 332252 h 464347"/>
                  <a:gd name="connsiteX6" fmla="*/ 140157 w 174811"/>
                  <a:gd name="connsiteY6" fmla="*/ 343364 h 464347"/>
                  <a:gd name="connsiteX7" fmla="*/ 94119 w 174811"/>
                  <a:gd name="connsiteY7" fmla="*/ 368764 h 464347"/>
                  <a:gd name="connsiteX8" fmla="*/ 41732 w 174811"/>
                  <a:gd name="connsiteY8" fmla="*/ 414802 h 464347"/>
                  <a:gd name="connsiteX9" fmla="*/ 33794 w 174811"/>
                  <a:gd name="connsiteY9" fmla="*/ 357652 h 464347"/>
                  <a:gd name="connsiteX10" fmla="*/ 22682 w 174811"/>
                  <a:gd name="connsiteY10" fmla="*/ 229064 h 464347"/>
                  <a:gd name="connsiteX11" fmla="*/ 16332 w 174811"/>
                  <a:gd name="connsiteY11" fmla="*/ 157627 h 464347"/>
                  <a:gd name="connsiteX12" fmla="*/ 457 w 174811"/>
                  <a:gd name="connsiteY12" fmla="*/ 464 h 46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811" h="464347">
                    <a:moveTo>
                      <a:pt x="457" y="464"/>
                    </a:moveTo>
                    <a:cubicBezTo>
                      <a:pt x="-1131" y="9724"/>
                      <a:pt x="1515" y="138047"/>
                      <a:pt x="6807" y="213189"/>
                    </a:cubicBezTo>
                    <a:cubicBezTo>
                      <a:pt x="12099" y="288331"/>
                      <a:pt x="25328" y="415331"/>
                      <a:pt x="32207" y="451314"/>
                    </a:cubicBezTo>
                    <a:cubicBezTo>
                      <a:pt x="39086" y="487297"/>
                      <a:pt x="37763" y="438349"/>
                      <a:pt x="48082" y="429089"/>
                    </a:cubicBezTo>
                    <a:cubicBezTo>
                      <a:pt x="58401" y="419829"/>
                      <a:pt x="73217" y="411892"/>
                      <a:pt x="94119" y="395752"/>
                    </a:cubicBezTo>
                    <a:cubicBezTo>
                      <a:pt x="115021" y="379613"/>
                      <a:pt x="165821" y="340983"/>
                      <a:pt x="173494" y="332252"/>
                    </a:cubicBezTo>
                    <a:cubicBezTo>
                      <a:pt x="181167" y="323521"/>
                      <a:pt x="153386" y="337279"/>
                      <a:pt x="140157" y="343364"/>
                    </a:cubicBezTo>
                    <a:cubicBezTo>
                      <a:pt x="126928" y="349449"/>
                      <a:pt x="110523" y="356858"/>
                      <a:pt x="94119" y="368764"/>
                    </a:cubicBezTo>
                    <a:cubicBezTo>
                      <a:pt x="77715" y="380670"/>
                      <a:pt x="51786" y="416654"/>
                      <a:pt x="41732" y="414802"/>
                    </a:cubicBezTo>
                    <a:cubicBezTo>
                      <a:pt x="31678" y="412950"/>
                      <a:pt x="36969" y="388608"/>
                      <a:pt x="33794" y="357652"/>
                    </a:cubicBezTo>
                    <a:cubicBezTo>
                      <a:pt x="30619" y="326696"/>
                      <a:pt x="25592" y="262401"/>
                      <a:pt x="22682" y="229064"/>
                    </a:cubicBezTo>
                    <a:cubicBezTo>
                      <a:pt x="19772" y="195727"/>
                      <a:pt x="17920" y="192287"/>
                      <a:pt x="16332" y="157627"/>
                    </a:cubicBezTo>
                    <a:cubicBezTo>
                      <a:pt x="14745" y="122967"/>
                      <a:pt x="2045" y="-8796"/>
                      <a:pt x="457" y="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058B92A-F0ED-4561-90EA-E69EE43A5A02}"/>
                  </a:ext>
                </a:extLst>
              </p:cNvPr>
              <p:cNvSpPr/>
              <p:nvPr/>
            </p:nvSpPr>
            <p:spPr>
              <a:xfrm>
                <a:off x="8940675" y="2364898"/>
                <a:ext cx="88215" cy="228545"/>
              </a:xfrm>
              <a:custGeom>
                <a:avLst/>
                <a:gdLst>
                  <a:gd name="connsiteX0" fmla="*/ 77913 w 88215"/>
                  <a:gd name="connsiteY0" fmla="*/ 224315 h 228545"/>
                  <a:gd name="connsiteX1" fmla="*/ 87438 w 88215"/>
                  <a:gd name="connsiteY1" fmla="*/ 13177 h 228545"/>
                  <a:gd name="connsiteX2" fmla="*/ 55688 w 88215"/>
                  <a:gd name="connsiteY2" fmla="*/ 29052 h 228545"/>
                  <a:gd name="connsiteX3" fmla="*/ 125 w 88215"/>
                  <a:gd name="connsiteY3" fmla="*/ 84615 h 228545"/>
                  <a:gd name="connsiteX4" fmla="*/ 41400 w 88215"/>
                  <a:gd name="connsiteY4" fmla="*/ 60802 h 228545"/>
                  <a:gd name="connsiteX5" fmla="*/ 69975 w 88215"/>
                  <a:gd name="connsiteY5" fmla="*/ 51277 h 228545"/>
                  <a:gd name="connsiteX6" fmla="*/ 71563 w 88215"/>
                  <a:gd name="connsiteY6" fmla="*/ 148115 h 228545"/>
                  <a:gd name="connsiteX7" fmla="*/ 77913 w 88215"/>
                  <a:gd name="connsiteY7" fmla="*/ 224315 h 2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15" h="228545">
                    <a:moveTo>
                      <a:pt x="77913" y="224315"/>
                    </a:moveTo>
                    <a:cubicBezTo>
                      <a:pt x="80559" y="201825"/>
                      <a:pt x="91142" y="45721"/>
                      <a:pt x="87438" y="13177"/>
                    </a:cubicBezTo>
                    <a:cubicBezTo>
                      <a:pt x="83734" y="-19367"/>
                      <a:pt x="70240" y="17146"/>
                      <a:pt x="55688" y="29052"/>
                    </a:cubicBezTo>
                    <a:cubicBezTo>
                      <a:pt x="41136" y="40958"/>
                      <a:pt x="2506" y="79323"/>
                      <a:pt x="125" y="84615"/>
                    </a:cubicBezTo>
                    <a:cubicBezTo>
                      <a:pt x="-2256" y="89907"/>
                      <a:pt x="29758" y="66358"/>
                      <a:pt x="41400" y="60802"/>
                    </a:cubicBezTo>
                    <a:cubicBezTo>
                      <a:pt x="53042" y="55246"/>
                      <a:pt x="64948" y="36725"/>
                      <a:pt x="69975" y="51277"/>
                    </a:cubicBezTo>
                    <a:cubicBezTo>
                      <a:pt x="75002" y="65829"/>
                      <a:pt x="72886" y="122715"/>
                      <a:pt x="71563" y="148115"/>
                    </a:cubicBezTo>
                    <a:cubicBezTo>
                      <a:pt x="70240" y="173515"/>
                      <a:pt x="75267" y="246805"/>
                      <a:pt x="77913" y="224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124ADCDA-F059-44B6-9F0D-B79DBF676B1F}"/>
                  </a:ext>
                </a:extLst>
              </p:cNvPr>
              <p:cNvSpPr/>
              <p:nvPr/>
            </p:nvSpPr>
            <p:spPr>
              <a:xfrm>
                <a:off x="8884780" y="2612794"/>
                <a:ext cx="211736" cy="200271"/>
              </a:xfrm>
              <a:custGeom>
                <a:avLst/>
                <a:gdLst>
                  <a:gd name="connsiteX0" fmla="*/ 458 w 211736"/>
                  <a:gd name="connsiteY0" fmla="*/ 200256 h 200271"/>
                  <a:gd name="connsiteX1" fmla="*/ 109995 w 211736"/>
                  <a:gd name="connsiteY1" fmla="*/ 127231 h 200271"/>
                  <a:gd name="connsiteX2" fmla="*/ 168733 w 211736"/>
                  <a:gd name="connsiteY2" fmla="*/ 73256 h 200271"/>
                  <a:gd name="connsiteX3" fmla="*/ 211595 w 211736"/>
                  <a:gd name="connsiteY3" fmla="*/ 231 h 200271"/>
                  <a:gd name="connsiteX4" fmla="*/ 154445 w 211736"/>
                  <a:gd name="connsiteY4" fmla="*/ 52619 h 200271"/>
                  <a:gd name="connsiteX5" fmla="*/ 73483 w 211736"/>
                  <a:gd name="connsiteY5" fmla="*/ 120881 h 200271"/>
                  <a:gd name="connsiteX6" fmla="*/ 458 w 211736"/>
                  <a:gd name="connsiteY6" fmla="*/ 200256 h 2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36" h="200271">
                    <a:moveTo>
                      <a:pt x="458" y="200256"/>
                    </a:moveTo>
                    <a:cubicBezTo>
                      <a:pt x="6543" y="201314"/>
                      <a:pt x="81949" y="148398"/>
                      <a:pt x="109995" y="127231"/>
                    </a:cubicBezTo>
                    <a:cubicBezTo>
                      <a:pt x="138041" y="106064"/>
                      <a:pt x="151800" y="94423"/>
                      <a:pt x="168733" y="73256"/>
                    </a:cubicBezTo>
                    <a:cubicBezTo>
                      <a:pt x="185666" y="52089"/>
                      <a:pt x="213976" y="3670"/>
                      <a:pt x="211595" y="231"/>
                    </a:cubicBezTo>
                    <a:cubicBezTo>
                      <a:pt x="209214" y="-3209"/>
                      <a:pt x="177464" y="32511"/>
                      <a:pt x="154445" y="52619"/>
                    </a:cubicBezTo>
                    <a:cubicBezTo>
                      <a:pt x="131426" y="72727"/>
                      <a:pt x="96502" y="100508"/>
                      <a:pt x="73483" y="120881"/>
                    </a:cubicBezTo>
                    <a:cubicBezTo>
                      <a:pt x="50464" y="141254"/>
                      <a:pt x="-5627" y="199198"/>
                      <a:pt x="458" y="20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56738E00-7F94-452D-A833-A84AFC405531}"/>
                  </a:ext>
                </a:extLst>
              </p:cNvPr>
              <p:cNvSpPr/>
              <p:nvPr/>
            </p:nvSpPr>
            <p:spPr>
              <a:xfrm>
                <a:off x="8908829" y="2747415"/>
                <a:ext cx="143567" cy="296850"/>
              </a:xfrm>
              <a:custGeom>
                <a:avLst/>
                <a:gdLst>
                  <a:gd name="connsiteX0" fmla="*/ 221 w 143567"/>
                  <a:gd name="connsiteY0" fmla="*/ 138660 h 296850"/>
                  <a:gd name="connsiteX1" fmla="*/ 133571 w 143567"/>
                  <a:gd name="connsiteY1" fmla="*/ 8485 h 296850"/>
                  <a:gd name="connsiteX2" fmla="*/ 133571 w 143567"/>
                  <a:gd name="connsiteY2" fmla="*/ 25948 h 296850"/>
                  <a:gd name="connsiteX3" fmla="*/ 130396 w 143567"/>
                  <a:gd name="connsiteY3" fmla="*/ 133898 h 296850"/>
                  <a:gd name="connsiteX4" fmla="*/ 131984 w 143567"/>
                  <a:gd name="connsiteY4" fmla="*/ 198985 h 296850"/>
                  <a:gd name="connsiteX5" fmla="*/ 119284 w 143567"/>
                  <a:gd name="connsiteY5" fmla="*/ 238673 h 296850"/>
                  <a:gd name="connsiteX6" fmla="*/ 73246 w 143567"/>
                  <a:gd name="connsiteY6" fmla="*/ 276773 h 296850"/>
                  <a:gd name="connsiteX7" fmla="*/ 41496 w 143567"/>
                  <a:gd name="connsiteY7" fmla="*/ 295823 h 296850"/>
                  <a:gd name="connsiteX8" fmla="*/ 79596 w 143567"/>
                  <a:gd name="connsiteY8" fmla="*/ 246610 h 296850"/>
                  <a:gd name="connsiteX9" fmla="*/ 108171 w 143567"/>
                  <a:gd name="connsiteY9" fmla="*/ 183110 h 296850"/>
                  <a:gd name="connsiteX10" fmla="*/ 101821 w 143567"/>
                  <a:gd name="connsiteY10" fmla="*/ 62460 h 296850"/>
                  <a:gd name="connsiteX11" fmla="*/ 221 w 143567"/>
                  <a:gd name="connsiteY11" fmla="*/ 138660 h 2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67" h="296850">
                    <a:moveTo>
                      <a:pt x="221" y="138660"/>
                    </a:moveTo>
                    <a:cubicBezTo>
                      <a:pt x="5513" y="129664"/>
                      <a:pt x="111346" y="27270"/>
                      <a:pt x="133571" y="8485"/>
                    </a:cubicBezTo>
                    <a:cubicBezTo>
                      <a:pt x="155796" y="-10300"/>
                      <a:pt x="134100" y="5046"/>
                      <a:pt x="133571" y="25948"/>
                    </a:cubicBezTo>
                    <a:cubicBezTo>
                      <a:pt x="133042" y="46850"/>
                      <a:pt x="130660" y="105059"/>
                      <a:pt x="130396" y="133898"/>
                    </a:cubicBezTo>
                    <a:cubicBezTo>
                      <a:pt x="130132" y="162737"/>
                      <a:pt x="133836" y="181523"/>
                      <a:pt x="131984" y="198985"/>
                    </a:cubicBezTo>
                    <a:cubicBezTo>
                      <a:pt x="130132" y="216447"/>
                      <a:pt x="129074" y="225708"/>
                      <a:pt x="119284" y="238673"/>
                    </a:cubicBezTo>
                    <a:cubicBezTo>
                      <a:pt x="109494" y="251638"/>
                      <a:pt x="86211" y="267248"/>
                      <a:pt x="73246" y="276773"/>
                    </a:cubicBezTo>
                    <a:cubicBezTo>
                      <a:pt x="60281" y="286298"/>
                      <a:pt x="40438" y="300850"/>
                      <a:pt x="41496" y="295823"/>
                    </a:cubicBezTo>
                    <a:cubicBezTo>
                      <a:pt x="42554" y="290796"/>
                      <a:pt x="68484" y="265396"/>
                      <a:pt x="79596" y="246610"/>
                    </a:cubicBezTo>
                    <a:cubicBezTo>
                      <a:pt x="90709" y="227825"/>
                      <a:pt x="104467" y="213802"/>
                      <a:pt x="108171" y="183110"/>
                    </a:cubicBezTo>
                    <a:cubicBezTo>
                      <a:pt x="111875" y="152418"/>
                      <a:pt x="117696" y="70927"/>
                      <a:pt x="101821" y="62460"/>
                    </a:cubicBezTo>
                    <a:cubicBezTo>
                      <a:pt x="85946" y="53993"/>
                      <a:pt x="-5071" y="147656"/>
                      <a:pt x="221" y="138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E41E4A-3BFF-4F32-B5E0-DF1E42277C91}"/>
                  </a:ext>
                </a:extLst>
              </p:cNvPr>
              <p:cNvSpPr/>
              <p:nvPr/>
            </p:nvSpPr>
            <p:spPr>
              <a:xfrm>
                <a:off x="8970843" y="2550003"/>
                <a:ext cx="146709" cy="660772"/>
              </a:xfrm>
              <a:custGeom>
                <a:avLst/>
                <a:gdLst>
                  <a:gd name="connsiteX0" fmla="*/ 130295 w 146709"/>
                  <a:gd name="connsiteY0" fmla="*/ 4285 h 660772"/>
                  <a:gd name="connsiteX1" fmla="*/ 146170 w 146709"/>
                  <a:gd name="connsiteY1" fmla="*/ 140810 h 660772"/>
                  <a:gd name="connsiteX2" fmla="*/ 142995 w 146709"/>
                  <a:gd name="connsiteY2" fmla="*/ 205897 h 660772"/>
                  <a:gd name="connsiteX3" fmla="*/ 142995 w 146709"/>
                  <a:gd name="connsiteY3" fmla="*/ 313847 h 660772"/>
                  <a:gd name="connsiteX4" fmla="*/ 114420 w 146709"/>
                  <a:gd name="connsiteY4" fmla="*/ 437672 h 660772"/>
                  <a:gd name="connsiteX5" fmla="*/ 76320 w 146709"/>
                  <a:gd name="connsiteY5" fmla="*/ 523397 h 660772"/>
                  <a:gd name="connsiteX6" fmla="*/ 120 w 146709"/>
                  <a:gd name="connsiteY6" fmla="*/ 659922 h 660772"/>
                  <a:gd name="connsiteX7" fmla="*/ 95370 w 146709"/>
                  <a:gd name="connsiteY7" fmla="*/ 453547 h 660772"/>
                  <a:gd name="connsiteX8" fmla="*/ 123945 w 146709"/>
                  <a:gd name="connsiteY8" fmla="*/ 318610 h 660772"/>
                  <a:gd name="connsiteX9" fmla="*/ 130295 w 146709"/>
                  <a:gd name="connsiteY9" fmla="*/ 4285 h 6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709" h="660772">
                    <a:moveTo>
                      <a:pt x="130295" y="4285"/>
                    </a:moveTo>
                    <a:cubicBezTo>
                      <a:pt x="133999" y="-25348"/>
                      <a:pt x="144053" y="107208"/>
                      <a:pt x="146170" y="140810"/>
                    </a:cubicBezTo>
                    <a:cubicBezTo>
                      <a:pt x="148287" y="174412"/>
                      <a:pt x="143524" y="177058"/>
                      <a:pt x="142995" y="205897"/>
                    </a:cubicBezTo>
                    <a:cubicBezTo>
                      <a:pt x="142466" y="234736"/>
                      <a:pt x="147757" y="275218"/>
                      <a:pt x="142995" y="313847"/>
                    </a:cubicBezTo>
                    <a:cubicBezTo>
                      <a:pt x="138233" y="352476"/>
                      <a:pt x="125532" y="402747"/>
                      <a:pt x="114420" y="437672"/>
                    </a:cubicBezTo>
                    <a:cubicBezTo>
                      <a:pt x="103307" y="472597"/>
                      <a:pt x="95370" y="486355"/>
                      <a:pt x="76320" y="523397"/>
                    </a:cubicBezTo>
                    <a:cubicBezTo>
                      <a:pt x="57270" y="560439"/>
                      <a:pt x="-3055" y="671564"/>
                      <a:pt x="120" y="659922"/>
                    </a:cubicBezTo>
                    <a:cubicBezTo>
                      <a:pt x="3295" y="648280"/>
                      <a:pt x="74733" y="510432"/>
                      <a:pt x="95370" y="453547"/>
                    </a:cubicBezTo>
                    <a:cubicBezTo>
                      <a:pt x="116007" y="396662"/>
                      <a:pt x="119447" y="391635"/>
                      <a:pt x="123945" y="318610"/>
                    </a:cubicBezTo>
                    <a:cubicBezTo>
                      <a:pt x="128443" y="245585"/>
                      <a:pt x="126591" y="33918"/>
                      <a:pt x="130295" y="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194D577-8AD2-4818-BCA9-6C0246EC6486}"/>
                  </a:ext>
                </a:extLst>
              </p:cNvPr>
              <p:cNvSpPr/>
              <p:nvPr/>
            </p:nvSpPr>
            <p:spPr>
              <a:xfrm>
                <a:off x="6078118" y="975080"/>
                <a:ext cx="1957042" cy="292806"/>
              </a:xfrm>
              <a:custGeom>
                <a:avLst/>
                <a:gdLst>
                  <a:gd name="connsiteX0" fmla="*/ 22115 w 1957042"/>
                  <a:gd name="connsiteY0" fmla="*/ 4937 h 292806"/>
                  <a:gd name="connsiteX1" fmla="*/ 102549 w 1957042"/>
                  <a:gd name="connsiteY1" fmla="*/ 2820 h 292806"/>
                  <a:gd name="connsiteX2" fmla="*/ 877249 w 1957042"/>
                  <a:gd name="connsiteY2" fmla="*/ 57853 h 292806"/>
                  <a:gd name="connsiteX3" fmla="*/ 1711215 w 1957042"/>
                  <a:gd name="connsiteY3" fmla="*/ 244120 h 292806"/>
                  <a:gd name="connsiteX4" fmla="*/ 1954632 w 1957042"/>
                  <a:gd name="connsiteY4" fmla="*/ 292803 h 292806"/>
                  <a:gd name="connsiteX5" fmla="*/ 1817049 w 1957042"/>
                  <a:gd name="connsiteY5" fmla="*/ 246237 h 292806"/>
                  <a:gd name="connsiteX6" fmla="*/ 1518599 w 1957042"/>
                  <a:gd name="connsiteY6" fmla="*/ 163687 h 292806"/>
                  <a:gd name="connsiteX7" fmla="*/ 1055049 w 1957042"/>
                  <a:gd name="connsiteY7" fmla="*/ 53620 h 292806"/>
                  <a:gd name="connsiteX8" fmla="*/ 578799 w 1957042"/>
                  <a:gd name="connsiteY8" fmla="*/ 2820 h 292806"/>
                  <a:gd name="connsiteX9" fmla="*/ 22115 w 1957042"/>
                  <a:gd name="connsiteY9" fmla="*/ 4937 h 29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7042" h="292806">
                    <a:moveTo>
                      <a:pt x="22115" y="4937"/>
                    </a:moveTo>
                    <a:cubicBezTo>
                      <a:pt x="-57260" y="4937"/>
                      <a:pt x="102549" y="2820"/>
                      <a:pt x="102549" y="2820"/>
                    </a:cubicBezTo>
                    <a:cubicBezTo>
                      <a:pt x="245071" y="11639"/>
                      <a:pt x="609138" y="17636"/>
                      <a:pt x="877249" y="57853"/>
                    </a:cubicBezTo>
                    <a:cubicBezTo>
                      <a:pt x="1145360" y="98070"/>
                      <a:pt x="1531651" y="204962"/>
                      <a:pt x="1711215" y="244120"/>
                    </a:cubicBezTo>
                    <a:cubicBezTo>
                      <a:pt x="1890779" y="283278"/>
                      <a:pt x="1936993" y="292450"/>
                      <a:pt x="1954632" y="292803"/>
                    </a:cubicBezTo>
                    <a:cubicBezTo>
                      <a:pt x="1972271" y="293156"/>
                      <a:pt x="1889721" y="267756"/>
                      <a:pt x="1817049" y="246237"/>
                    </a:cubicBezTo>
                    <a:cubicBezTo>
                      <a:pt x="1744377" y="224718"/>
                      <a:pt x="1645599" y="195790"/>
                      <a:pt x="1518599" y="163687"/>
                    </a:cubicBezTo>
                    <a:cubicBezTo>
                      <a:pt x="1391599" y="131584"/>
                      <a:pt x="1211682" y="80431"/>
                      <a:pt x="1055049" y="53620"/>
                    </a:cubicBezTo>
                    <a:cubicBezTo>
                      <a:pt x="898416" y="26809"/>
                      <a:pt x="756599" y="10228"/>
                      <a:pt x="578799" y="2820"/>
                    </a:cubicBezTo>
                    <a:cubicBezTo>
                      <a:pt x="400999" y="-4588"/>
                      <a:pt x="101490" y="4937"/>
                      <a:pt x="22115" y="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4F29790-BB4A-4F2A-82D1-2C7DCC9E0BEB}"/>
                  </a:ext>
                </a:extLst>
              </p:cNvPr>
              <p:cNvSpPr/>
              <p:nvPr/>
            </p:nvSpPr>
            <p:spPr>
              <a:xfrm>
                <a:off x="6062461" y="909678"/>
                <a:ext cx="1925519" cy="344138"/>
              </a:xfrm>
              <a:custGeom>
                <a:avLst/>
                <a:gdLst>
                  <a:gd name="connsiteX0" fmla="*/ 22956 w 1925519"/>
                  <a:gd name="connsiteY0" fmla="*/ 489 h 344138"/>
                  <a:gd name="connsiteX1" fmla="*/ 797656 w 1925519"/>
                  <a:gd name="connsiteY1" fmla="*/ 61872 h 344138"/>
                  <a:gd name="connsiteX2" fmla="*/ 1563889 w 1925519"/>
                  <a:gd name="connsiteY2" fmla="*/ 214272 h 344138"/>
                  <a:gd name="connsiteX3" fmla="*/ 1917372 w 1925519"/>
                  <a:gd name="connsiteY3" fmla="*/ 341272 h 344138"/>
                  <a:gd name="connsiteX4" fmla="*/ 1779789 w 1925519"/>
                  <a:gd name="connsiteY4" fmla="*/ 294705 h 344138"/>
                  <a:gd name="connsiteX5" fmla="*/ 1415722 w 1925519"/>
                  <a:gd name="connsiteY5" fmla="*/ 201572 h 344138"/>
                  <a:gd name="connsiteX6" fmla="*/ 960639 w 1925519"/>
                  <a:gd name="connsiteY6" fmla="*/ 97855 h 344138"/>
                  <a:gd name="connsiteX7" fmla="*/ 621972 w 1925519"/>
                  <a:gd name="connsiteY7" fmla="*/ 68222 h 344138"/>
                  <a:gd name="connsiteX8" fmla="*/ 238856 w 1925519"/>
                  <a:gd name="connsiteY8" fmla="*/ 34355 h 344138"/>
                  <a:gd name="connsiteX9" fmla="*/ 22956 w 1925519"/>
                  <a:gd name="connsiteY9" fmla="*/ 489 h 34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19" h="344138">
                    <a:moveTo>
                      <a:pt x="22956" y="489"/>
                    </a:moveTo>
                    <a:cubicBezTo>
                      <a:pt x="116089" y="5075"/>
                      <a:pt x="540834" y="26242"/>
                      <a:pt x="797656" y="61872"/>
                    </a:cubicBezTo>
                    <a:cubicBezTo>
                      <a:pt x="1054478" y="97502"/>
                      <a:pt x="1377270" y="167705"/>
                      <a:pt x="1563889" y="214272"/>
                    </a:cubicBezTo>
                    <a:cubicBezTo>
                      <a:pt x="1750508" y="260839"/>
                      <a:pt x="1881389" y="327866"/>
                      <a:pt x="1917372" y="341272"/>
                    </a:cubicBezTo>
                    <a:cubicBezTo>
                      <a:pt x="1953355" y="354678"/>
                      <a:pt x="1863397" y="317988"/>
                      <a:pt x="1779789" y="294705"/>
                    </a:cubicBezTo>
                    <a:cubicBezTo>
                      <a:pt x="1696181" y="271422"/>
                      <a:pt x="1552247" y="234380"/>
                      <a:pt x="1415722" y="201572"/>
                    </a:cubicBezTo>
                    <a:cubicBezTo>
                      <a:pt x="1279197" y="168764"/>
                      <a:pt x="1092931" y="120080"/>
                      <a:pt x="960639" y="97855"/>
                    </a:cubicBezTo>
                    <a:cubicBezTo>
                      <a:pt x="828347" y="75630"/>
                      <a:pt x="621972" y="68222"/>
                      <a:pt x="621972" y="68222"/>
                    </a:cubicBezTo>
                    <a:lnTo>
                      <a:pt x="238856" y="34355"/>
                    </a:lnTo>
                    <a:cubicBezTo>
                      <a:pt x="143959" y="24830"/>
                      <a:pt x="-70177" y="-4097"/>
                      <a:pt x="22956" y="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858364C-2480-4F39-A4A0-B852102275DB}"/>
                  </a:ext>
                </a:extLst>
              </p:cNvPr>
              <p:cNvSpPr/>
              <p:nvPr/>
            </p:nvSpPr>
            <p:spPr>
              <a:xfrm>
                <a:off x="8021134" y="1271477"/>
                <a:ext cx="925478" cy="615184"/>
              </a:xfrm>
              <a:custGeom>
                <a:avLst/>
                <a:gdLst>
                  <a:gd name="connsiteX0" fmla="*/ 504 w 925478"/>
                  <a:gd name="connsiteY0" fmla="*/ 111 h 615184"/>
                  <a:gd name="connsiteX1" fmla="*/ 394204 w 925478"/>
                  <a:gd name="connsiteY1" fmla="*/ 222361 h 615184"/>
                  <a:gd name="connsiteX2" fmla="*/ 887916 w 925478"/>
                  <a:gd name="connsiteY2" fmla="*/ 589073 h 615184"/>
                  <a:gd name="connsiteX3" fmla="*/ 870454 w 925478"/>
                  <a:gd name="connsiteY3" fmla="*/ 573198 h 615184"/>
                  <a:gd name="connsiteX4" fmla="*/ 705354 w 925478"/>
                  <a:gd name="connsiteY4" fmla="*/ 474773 h 615184"/>
                  <a:gd name="connsiteX5" fmla="*/ 481516 w 925478"/>
                  <a:gd name="connsiteY5" fmla="*/ 312848 h 615184"/>
                  <a:gd name="connsiteX6" fmla="*/ 314829 w 925478"/>
                  <a:gd name="connsiteY6" fmla="*/ 193786 h 615184"/>
                  <a:gd name="connsiteX7" fmla="*/ 504 w 925478"/>
                  <a:gd name="connsiteY7" fmla="*/ 111 h 61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478" h="615184">
                    <a:moveTo>
                      <a:pt x="504" y="111"/>
                    </a:moveTo>
                    <a:cubicBezTo>
                      <a:pt x="13733" y="4873"/>
                      <a:pt x="246302" y="124201"/>
                      <a:pt x="394204" y="222361"/>
                    </a:cubicBezTo>
                    <a:cubicBezTo>
                      <a:pt x="542106" y="320521"/>
                      <a:pt x="808541" y="530600"/>
                      <a:pt x="887916" y="589073"/>
                    </a:cubicBezTo>
                    <a:cubicBezTo>
                      <a:pt x="967291" y="647546"/>
                      <a:pt x="900881" y="592248"/>
                      <a:pt x="870454" y="573198"/>
                    </a:cubicBezTo>
                    <a:cubicBezTo>
                      <a:pt x="840027" y="554148"/>
                      <a:pt x="770177" y="518165"/>
                      <a:pt x="705354" y="474773"/>
                    </a:cubicBezTo>
                    <a:cubicBezTo>
                      <a:pt x="640531" y="431381"/>
                      <a:pt x="481516" y="312848"/>
                      <a:pt x="481516" y="312848"/>
                    </a:cubicBezTo>
                    <a:cubicBezTo>
                      <a:pt x="416429" y="266017"/>
                      <a:pt x="391558" y="243792"/>
                      <a:pt x="314829" y="193786"/>
                    </a:cubicBezTo>
                    <a:cubicBezTo>
                      <a:pt x="238100" y="143780"/>
                      <a:pt x="-12725" y="-4651"/>
                      <a:pt x="504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8A09532E-C622-4027-A34D-4AF6381E326B}"/>
                  </a:ext>
                </a:extLst>
              </p:cNvPr>
              <p:cNvSpPr/>
              <p:nvPr/>
            </p:nvSpPr>
            <p:spPr>
              <a:xfrm>
                <a:off x="8072393" y="1271417"/>
                <a:ext cx="1014886" cy="767959"/>
              </a:xfrm>
              <a:custGeom>
                <a:avLst/>
                <a:gdLst>
                  <a:gd name="connsiteX0" fmla="*/ 45 w 1014886"/>
                  <a:gd name="connsiteY0" fmla="*/ 171 h 767959"/>
                  <a:gd name="connsiteX1" fmla="*/ 325482 w 1014886"/>
                  <a:gd name="connsiteY1" fmla="*/ 165271 h 767959"/>
                  <a:gd name="connsiteX2" fmla="*/ 812845 w 1014886"/>
                  <a:gd name="connsiteY2" fmla="*/ 509758 h 767959"/>
                  <a:gd name="connsiteX3" fmla="*/ 1004932 w 1014886"/>
                  <a:gd name="connsiteY3" fmla="*/ 757408 h 767959"/>
                  <a:gd name="connsiteX4" fmla="*/ 963657 w 1014886"/>
                  <a:gd name="connsiteY4" fmla="*/ 698671 h 767959"/>
                  <a:gd name="connsiteX5" fmla="*/ 760457 w 1014886"/>
                  <a:gd name="connsiteY5" fmla="*/ 484358 h 767959"/>
                  <a:gd name="connsiteX6" fmla="*/ 474707 w 1014886"/>
                  <a:gd name="connsiteY6" fmla="*/ 285921 h 767959"/>
                  <a:gd name="connsiteX7" fmla="*/ 346120 w 1014886"/>
                  <a:gd name="connsiteY7" fmla="*/ 192258 h 767959"/>
                  <a:gd name="connsiteX8" fmla="*/ 45 w 1014886"/>
                  <a:gd name="connsiteY8" fmla="*/ 171 h 76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86" h="767959">
                    <a:moveTo>
                      <a:pt x="45" y="171"/>
                    </a:moveTo>
                    <a:cubicBezTo>
                      <a:pt x="-3395" y="-4327"/>
                      <a:pt x="190015" y="80340"/>
                      <a:pt x="325482" y="165271"/>
                    </a:cubicBezTo>
                    <a:cubicBezTo>
                      <a:pt x="460949" y="250202"/>
                      <a:pt x="699603" y="411069"/>
                      <a:pt x="812845" y="509758"/>
                    </a:cubicBezTo>
                    <a:cubicBezTo>
                      <a:pt x="926087" y="608448"/>
                      <a:pt x="979797" y="725923"/>
                      <a:pt x="1004932" y="757408"/>
                    </a:cubicBezTo>
                    <a:cubicBezTo>
                      <a:pt x="1030067" y="788893"/>
                      <a:pt x="1004403" y="744179"/>
                      <a:pt x="963657" y="698671"/>
                    </a:cubicBezTo>
                    <a:cubicBezTo>
                      <a:pt x="922911" y="653163"/>
                      <a:pt x="841949" y="553150"/>
                      <a:pt x="760457" y="484358"/>
                    </a:cubicBezTo>
                    <a:cubicBezTo>
                      <a:pt x="678965" y="415566"/>
                      <a:pt x="543763" y="334604"/>
                      <a:pt x="474707" y="285921"/>
                    </a:cubicBezTo>
                    <a:cubicBezTo>
                      <a:pt x="405651" y="237238"/>
                      <a:pt x="424966" y="237766"/>
                      <a:pt x="346120" y="192258"/>
                    </a:cubicBezTo>
                    <a:cubicBezTo>
                      <a:pt x="267274" y="146750"/>
                      <a:pt x="3485" y="4669"/>
                      <a:pt x="45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F6B278A0-6308-44B0-BA95-1BF609178FDA}"/>
                  </a:ext>
                </a:extLst>
              </p:cNvPr>
              <p:cNvSpPr/>
              <p:nvPr/>
            </p:nvSpPr>
            <p:spPr>
              <a:xfrm>
                <a:off x="9084346" y="2037409"/>
                <a:ext cx="226142" cy="980814"/>
              </a:xfrm>
              <a:custGeom>
                <a:avLst/>
                <a:gdLst>
                  <a:gd name="connsiteX0" fmla="*/ 387 w 226142"/>
                  <a:gd name="connsiteY0" fmla="*/ 941 h 980814"/>
                  <a:gd name="connsiteX1" fmla="*/ 140087 w 226142"/>
                  <a:gd name="connsiteY1" fmla="*/ 257058 h 980814"/>
                  <a:gd name="connsiteX2" fmla="*/ 218404 w 226142"/>
                  <a:gd name="connsiteY2" fmla="*/ 498358 h 980814"/>
                  <a:gd name="connsiteX3" fmla="*/ 214171 w 226142"/>
                  <a:gd name="connsiteY3" fmla="*/ 703674 h 980814"/>
                  <a:gd name="connsiteX4" fmla="*/ 137971 w 226142"/>
                  <a:gd name="connsiteY4" fmla="*/ 978841 h 980814"/>
                  <a:gd name="connsiteX5" fmla="*/ 222637 w 226142"/>
                  <a:gd name="connsiteY5" fmla="*/ 553391 h 980814"/>
                  <a:gd name="connsiteX6" fmla="*/ 186654 w 226142"/>
                  <a:gd name="connsiteY6" fmla="*/ 352308 h 980814"/>
                  <a:gd name="connsiteX7" fmla="*/ 387 w 226142"/>
                  <a:gd name="connsiteY7" fmla="*/ 941 h 98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42" h="980814">
                    <a:moveTo>
                      <a:pt x="387" y="941"/>
                    </a:moveTo>
                    <a:cubicBezTo>
                      <a:pt x="-7374" y="-14934"/>
                      <a:pt x="103751" y="174155"/>
                      <a:pt x="140087" y="257058"/>
                    </a:cubicBezTo>
                    <a:cubicBezTo>
                      <a:pt x="176423" y="339961"/>
                      <a:pt x="206057" y="423922"/>
                      <a:pt x="218404" y="498358"/>
                    </a:cubicBezTo>
                    <a:cubicBezTo>
                      <a:pt x="230751" y="572794"/>
                      <a:pt x="227576" y="623594"/>
                      <a:pt x="214171" y="703674"/>
                    </a:cubicBezTo>
                    <a:cubicBezTo>
                      <a:pt x="200766" y="783754"/>
                      <a:pt x="136560" y="1003888"/>
                      <a:pt x="137971" y="978841"/>
                    </a:cubicBezTo>
                    <a:cubicBezTo>
                      <a:pt x="139382" y="953794"/>
                      <a:pt x="214523" y="657813"/>
                      <a:pt x="222637" y="553391"/>
                    </a:cubicBezTo>
                    <a:cubicBezTo>
                      <a:pt x="230751" y="448969"/>
                      <a:pt x="220168" y="444736"/>
                      <a:pt x="186654" y="352308"/>
                    </a:cubicBezTo>
                    <a:cubicBezTo>
                      <a:pt x="153140" y="259880"/>
                      <a:pt x="8148" y="16816"/>
                      <a:pt x="387" y="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123FE208-45FA-4948-BEF6-BD62262D4CE3}"/>
                  </a:ext>
                </a:extLst>
              </p:cNvPr>
              <p:cNvSpPr/>
              <p:nvPr/>
            </p:nvSpPr>
            <p:spPr>
              <a:xfrm>
                <a:off x="9029700" y="1993814"/>
                <a:ext cx="221093" cy="950476"/>
              </a:xfrm>
              <a:custGeom>
                <a:avLst/>
                <a:gdLst>
                  <a:gd name="connsiteX0" fmla="*/ 0 w 221093"/>
                  <a:gd name="connsiteY0" fmla="*/ 86 h 950476"/>
                  <a:gd name="connsiteX1" fmla="*/ 184150 w 221093"/>
                  <a:gd name="connsiteY1" fmla="*/ 374736 h 950476"/>
                  <a:gd name="connsiteX2" fmla="*/ 192617 w 221093"/>
                  <a:gd name="connsiteY2" fmla="*/ 658369 h 950476"/>
                  <a:gd name="connsiteX3" fmla="*/ 146050 w 221093"/>
                  <a:gd name="connsiteY3" fmla="*/ 950469 h 950476"/>
                  <a:gd name="connsiteX4" fmla="*/ 213783 w 221093"/>
                  <a:gd name="connsiteY4" fmla="*/ 649903 h 950476"/>
                  <a:gd name="connsiteX5" fmla="*/ 215900 w 221093"/>
                  <a:gd name="connsiteY5" fmla="*/ 446703 h 950476"/>
                  <a:gd name="connsiteX6" fmla="*/ 184150 w 221093"/>
                  <a:gd name="connsiteY6" fmla="*/ 340869 h 950476"/>
                  <a:gd name="connsiteX7" fmla="*/ 0 w 221093"/>
                  <a:gd name="connsiteY7" fmla="*/ 86 h 9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93" h="950476">
                    <a:moveTo>
                      <a:pt x="0" y="86"/>
                    </a:moveTo>
                    <a:cubicBezTo>
                      <a:pt x="0" y="5730"/>
                      <a:pt x="152047" y="265022"/>
                      <a:pt x="184150" y="374736"/>
                    </a:cubicBezTo>
                    <a:cubicBezTo>
                      <a:pt x="216253" y="484450"/>
                      <a:pt x="198967" y="562414"/>
                      <a:pt x="192617" y="658369"/>
                    </a:cubicBezTo>
                    <a:cubicBezTo>
                      <a:pt x="186267" y="754325"/>
                      <a:pt x="142522" y="951880"/>
                      <a:pt x="146050" y="950469"/>
                    </a:cubicBezTo>
                    <a:cubicBezTo>
                      <a:pt x="149578" y="949058"/>
                      <a:pt x="202141" y="733864"/>
                      <a:pt x="213783" y="649903"/>
                    </a:cubicBezTo>
                    <a:cubicBezTo>
                      <a:pt x="225425" y="565942"/>
                      <a:pt x="220839" y="498209"/>
                      <a:pt x="215900" y="446703"/>
                    </a:cubicBezTo>
                    <a:cubicBezTo>
                      <a:pt x="210961" y="395197"/>
                      <a:pt x="217664" y="414247"/>
                      <a:pt x="184150" y="340869"/>
                    </a:cubicBezTo>
                    <a:cubicBezTo>
                      <a:pt x="150636" y="267491"/>
                      <a:pt x="0" y="-5558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E206A4C6-556A-4DF8-9330-550D00B2888A}"/>
                  </a:ext>
                </a:extLst>
              </p:cNvPr>
              <p:cNvSpPr/>
              <p:nvPr/>
            </p:nvSpPr>
            <p:spPr>
              <a:xfrm>
                <a:off x="9120684" y="2671649"/>
                <a:ext cx="212153" cy="722480"/>
              </a:xfrm>
              <a:custGeom>
                <a:avLst/>
                <a:gdLst>
                  <a:gd name="connsiteX0" fmla="*/ 211699 w 212153"/>
                  <a:gd name="connsiteY0" fmla="*/ 3818 h 722480"/>
                  <a:gd name="connsiteX1" fmla="*/ 139733 w 212153"/>
                  <a:gd name="connsiteY1" fmla="*/ 427151 h 722480"/>
                  <a:gd name="connsiteX2" fmla="*/ 120683 w 212153"/>
                  <a:gd name="connsiteY2" fmla="*/ 492768 h 722480"/>
                  <a:gd name="connsiteX3" fmla="*/ 33 w 212153"/>
                  <a:gd name="connsiteY3" fmla="*/ 721368 h 722480"/>
                  <a:gd name="connsiteX4" fmla="*/ 133383 w 212153"/>
                  <a:gd name="connsiteY4" fmla="*/ 386934 h 722480"/>
                  <a:gd name="connsiteX5" fmla="*/ 169366 w 212153"/>
                  <a:gd name="connsiteY5" fmla="*/ 226068 h 722480"/>
                  <a:gd name="connsiteX6" fmla="*/ 211699 w 212153"/>
                  <a:gd name="connsiteY6" fmla="*/ 3818 h 72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3" h="722480">
                    <a:moveTo>
                      <a:pt x="211699" y="3818"/>
                    </a:moveTo>
                    <a:cubicBezTo>
                      <a:pt x="206760" y="37332"/>
                      <a:pt x="154902" y="345659"/>
                      <a:pt x="139733" y="427151"/>
                    </a:cubicBezTo>
                    <a:cubicBezTo>
                      <a:pt x="124564" y="508643"/>
                      <a:pt x="143966" y="443732"/>
                      <a:pt x="120683" y="492768"/>
                    </a:cubicBezTo>
                    <a:cubicBezTo>
                      <a:pt x="97400" y="541804"/>
                      <a:pt x="-2084" y="739007"/>
                      <a:pt x="33" y="721368"/>
                    </a:cubicBezTo>
                    <a:cubicBezTo>
                      <a:pt x="2150" y="703729"/>
                      <a:pt x="105161" y="469484"/>
                      <a:pt x="133383" y="386934"/>
                    </a:cubicBezTo>
                    <a:cubicBezTo>
                      <a:pt x="161605" y="304384"/>
                      <a:pt x="158783" y="285335"/>
                      <a:pt x="169366" y="226068"/>
                    </a:cubicBezTo>
                    <a:cubicBezTo>
                      <a:pt x="179949" y="166801"/>
                      <a:pt x="216638" y="-29696"/>
                      <a:pt x="211699" y="3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1A11CCB6-F59B-489C-BB0C-A5E2B1C70C61}"/>
                  </a:ext>
                </a:extLst>
              </p:cNvPr>
              <p:cNvSpPr/>
              <p:nvPr/>
            </p:nvSpPr>
            <p:spPr>
              <a:xfrm>
                <a:off x="8693108" y="2986617"/>
                <a:ext cx="476393" cy="548216"/>
              </a:xfrm>
              <a:custGeom>
                <a:avLst/>
                <a:gdLst>
                  <a:gd name="connsiteX0" fmla="*/ 476292 w 476393"/>
                  <a:gd name="connsiteY0" fmla="*/ 0 h 548216"/>
                  <a:gd name="connsiteX1" fmla="*/ 311192 w 476393"/>
                  <a:gd name="connsiteY1" fmla="*/ 292100 h 548216"/>
                  <a:gd name="connsiteX2" fmla="*/ 42 w 476393"/>
                  <a:gd name="connsiteY2" fmla="*/ 548216 h 548216"/>
                  <a:gd name="connsiteX3" fmla="*/ 290025 w 476393"/>
                  <a:gd name="connsiteY3" fmla="*/ 289983 h 548216"/>
                  <a:gd name="connsiteX4" fmla="*/ 476292 w 476393"/>
                  <a:gd name="connsiteY4" fmla="*/ 0 h 54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93" h="548216">
                    <a:moveTo>
                      <a:pt x="476292" y="0"/>
                    </a:moveTo>
                    <a:cubicBezTo>
                      <a:pt x="479820" y="353"/>
                      <a:pt x="390567" y="200731"/>
                      <a:pt x="311192" y="292100"/>
                    </a:cubicBezTo>
                    <a:cubicBezTo>
                      <a:pt x="231817" y="383469"/>
                      <a:pt x="3570" y="548569"/>
                      <a:pt x="42" y="548216"/>
                    </a:cubicBezTo>
                    <a:cubicBezTo>
                      <a:pt x="-3486" y="547863"/>
                      <a:pt x="213119" y="381000"/>
                      <a:pt x="290025" y="289983"/>
                    </a:cubicBezTo>
                    <a:cubicBezTo>
                      <a:pt x="366930" y="198966"/>
                      <a:pt x="472764" y="-353"/>
                      <a:pt x="476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CFFC080-53B5-48E2-98AB-AA4DF01B007C}"/>
                  </a:ext>
                </a:extLst>
              </p:cNvPr>
              <p:cNvSpPr/>
              <p:nvPr/>
            </p:nvSpPr>
            <p:spPr>
              <a:xfrm>
                <a:off x="8667716" y="3203838"/>
                <a:ext cx="317706" cy="361080"/>
              </a:xfrm>
              <a:custGeom>
                <a:avLst/>
                <a:gdLst>
                  <a:gd name="connsiteX0" fmla="*/ 317534 w 317706"/>
                  <a:gd name="connsiteY0" fmla="*/ 795 h 361080"/>
                  <a:gd name="connsiteX1" fmla="*/ 220167 w 317706"/>
                  <a:gd name="connsiteY1" fmla="*/ 123562 h 361080"/>
                  <a:gd name="connsiteX2" fmla="*/ 34 w 317706"/>
                  <a:gd name="connsiteY2" fmla="*/ 360629 h 361080"/>
                  <a:gd name="connsiteX3" fmla="*/ 237101 w 317706"/>
                  <a:gd name="connsiteY3" fmla="*/ 178595 h 361080"/>
                  <a:gd name="connsiteX4" fmla="*/ 317534 w 317706"/>
                  <a:gd name="connsiteY4" fmla="*/ 795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06" h="361080">
                    <a:moveTo>
                      <a:pt x="317534" y="795"/>
                    </a:moveTo>
                    <a:cubicBezTo>
                      <a:pt x="314712" y="-8377"/>
                      <a:pt x="273084" y="63590"/>
                      <a:pt x="220167" y="123562"/>
                    </a:cubicBezTo>
                    <a:cubicBezTo>
                      <a:pt x="167250" y="183534"/>
                      <a:pt x="-2788" y="351457"/>
                      <a:pt x="34" y="360629"/>
                    </a:cubicBezTo>
                    <a:cubicBezTo>
                      <a:pt x="2856" y="369801"/>
                      <a:pt x="185948" y="236803"/>
                      <a:pt x="237101" y="178595"/>
                    </a:cubicBezTo>
                    <a:cubicBezTo>
                      <a:pt x="288254" y="120387"/>
                      <a:pt x="320356" y="9967"/>
                      <a:pt x="317534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0B0E228-DBA5-42EA-B3D0-2DE4AF0DDF6C}"/>
                  </a:ext>
                </a:extLst>
              </p:cNvPr>
              <p:cNvSpPr/>
              <p:nvPr/>
            </p:nvSpPr>
            <p:spPr>
              <a:xfrm>
                <a:off x="8194372" y="3398827"/>
                <a:ext cx="921488" cy="748763"/>
              </a:xfrm>
              <a:custGeom>
                <a:avLst/>
                <a:gdLst>
                  <a:gd name="connsiteX0" fmla="*/ 919995 w 921488"/>
                  <a:gd name="connsiteY0" fmla="*/ 540 h 748763"/>
                  <a:gd name="connsiteX1" fmla="*/ 678695 w 921488"/>
                  <a:gd name="connsiteY1" fmla="*/ 286290 h 748763"/>
                  <a:gd name="connsiteX2" fmla="*/ 522061 w 921488"/>
                  <a:gd name="connsiteY2" fmla="*/ 432340 h 748763"/>
                  <a:gd name="connsiteX3" fmla="*/ 7711 w 921488"/>
                  <a:gd name="connsiteY3" fmla="*/ 745606 h 748763"/>
                  <a:gd name="connsiteX4" fmla="*/ 236311 w 921488"/>
                  <a:gd name="connsiteY4" fmla="*/ 580506 h 748763"/>
                  <a:gd name="connsiteX5" fmla="*/ 555928 w 921488"/>
                  <a:gd name="connsiteY5" fmla="*/ 364606 h 748763"/>
                  <a:gd name="connsiteX6" fmla="*/ 919995 w 921488"/>
                  <a:gd name="connsiteY6" fmla="*/ 540 h 74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488" h="748763">
                    <a:moveTo>
                      <a:pt x="919995" y="540"/>
                    </a:moveTo>
                    <a:cubicBezTo>
                      <a:pt x="940456" y="-12513"/>
                      <a:pt x="745017" y="214323"/>
                      <a:pt x="678695" y="286290"/>
                    </a:cubicBezTo>
                    <a:cubicBezTo>
                      <a:pt x="612373" y="358257"/>
                      <a:pt x="633892" y="355787"/>
                      <a:pt x="522061" y="432340"/>
                    </a:cubicBezTo>
                    <a:cubicBezTo>
                      <a:pt x="410230" y="508893"/>
                      <a:pt x="55336" y="720912"/>
                      <a:pt x="7711" y="745606"/>
                    </a:cubicBezTo>
                    <a:cubicBezTo>
                      <a:pt x="-39914" y="770300"/>
                      <a:pt x="144942" y="644006"/>
                      <a:pt x="236311" y="580506"/>
                    </a:cubicBezTo>
                    <a:cubicBezTo>
                      <a:pt x="327680" y="517006"/>
                      <a:pt x="442334" y="463031"/>
                      <a:pt x="555928" y="364606"/>
                    </a:cubicBezTo>
                    <a:cubicBezTo>
                      <a:pt x="669522" y="266181"/>
                      <a:pt x="899534" y="13593"/>
                      <a:pt x="919995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A182457-B096-4FF0-86D0-1F063C1F9FEA}"/>
                  </a:ext>
                </a:extLst>
              </p:cNvPr>
              <p:cNvSpPr/>
              <p:nvPr/>
            </p:nvSpPr>
            <p:spPr>
              <a:xfrm>
                <a:off x="7825255" y="3556330"/>
                <a:ext cx="895391" cy="486779"/>
              </a:xfrm>
              <a:custGeom>
                <a:avLst/>
                <a:gdLst>
                  <a:gd name="connsiteX0" fmla="*/ 891178 w 895391"/>
                  <a:gd name="connsiteY0" fmla="*/ 3903 h 486779"/>
                  <a:gd name="connsiteX1" fmla="*/ 736662 w 895391"/>
                  <a:gd name="connsiteY1" fmla="*/ 124553 h 486779"/>
                  <a:gd name="connsiteX2" fmla="*/ 410695 w 895391"/>
                  <a:gd name="connsiteY2" fmla="*/ 351037 h 486779"/>
                  <a:gd name="connsiteX3" fmla="*/ 62 w 895391"/>
                  <a:gd name="connsiteY3" fmla="*/ 486503 h 486779"/>
                  <a:gd name="connsiteX4" fmla="*/ 381062 w 895391"/>
                  <a:gd name="connsiteY4" fmla="*/ 382787 h 486779"/>
                  <a:gd name="connsiteX5" fmla="*/ 580028 w 895391"/>
                  <a:gd name="connsiteY5" fmla="*/ 264253 h 486779"/>
                  <a:gd name="connsiteX6" fmla="*/ 891178 w 895391"/>
                  <a:gd name="connsiteY6" fmla="*/ 3903 h 4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91" h="486779">
                    <a:moveTo>
                      <a:pt x="891178" y="3903"/>
                    </a:moveTo>
                    <a:cubicBezTo>
                      <a:pt x="917284" y="-19380"/>
                      <a:pt x="816742" y="66697"/>
                      <a:pt x="736662" y="124553"/>
                    </a:cubicBezTo>
                    <a:cubicBezTo>
                      <a:pt x="656581" y="182409"/>
                      <a:pt x="533462" y="290712"/>
                      <a:pt x="410695" y="351037"/>
                    </a:cubicBezTo>
                    <a:cubicBezTo>
                      <a:pt x="287928" y="411362"/>
                      <a:pt x="5001" y="481211"/>
                      <a:pt x="62" y="486503"/>
                    </a:cubicBezTo>
                    <a:cubicBezTo>
                      <a:pt x="-4877" y="491795"/>
                      <a:pt x="284401" y="419829"/>
                      <a:pt x="381062" y="382787"/>
                    </a:cubicBezTo>
                    <a:cubicBezTo>
                      <a:pt x="477723" y="345745"/>
                      <a:pt x="492892" y="326342"/>
                      <a:pt x="580028" y="264253"/>
                    </a:cubicBezTo>
                    <a:cubicBezTo>
                      <a:pt x="667164" y="202164"/>
                      <a:pt x="865072" y="27186"/>
                      <a:pt x="891178" y="39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0EDE01A-3C1B-4595-8A26-BD1CA342231E}"/>
                  </a:ext>
                </a:extLst>
              </p:cNvPr>
              <p:cNvSpPr/>
              <p:nvPr/>
            </p:nvSpPr>
            <p:spPr>
              <a:xfrm>
                <a:off x="7753043" y="3550448"/>
                <a:ext cx="928684" cy="517790"/>
              </a:xfrm>
              <a:custGeom>
                <a:avLst/>
                <a:gdLst>
                  <a:gd name="connsiteX0" fmla="*/ 927407 w 928684"/>
                  <a:gd name="connsiteY0" fmla="*/ 1319 h 517790"/>
                  <a:gd name="connsiteX1" fmla="*/ 658590 w 928684"/>
                  <a:gd name="connsiteY1" fmla="*/ 191819 h 517790"/>
                  <a:gd name="connsiteX2" fmla="*/ 485024 w 928684"/>
                  <a:gd name="connsiteY2" fmla="*/ 304002 h 517790"/>
                  <a:gd name="connsiteX3" fmla="*/ 214090 w 928684"/>
                  <a:gd name="connsiteY3" fmla="*/ 414069 h 517790"/>
                  <a:gd name="connsiteX4" fmla="*/ 307 w 928684"/>
                  <a:gd name="connsiteY4" fmla="*/ 517785 h 517790"/>
                  <a:gd name="connsiteX5" fmla="*/ 260657 w 928684"/>
                  <a:gd name="connsiteY5" fmla="*/ 418302 h 517790"/>
                  <a:gd name="connsiteX6" fmla="*/ 540057 w 928684"/>
                  <a:gd name="connsiteY6" fmla="*/ 295535 h 517790"/>
                  <a:gd name="connsiteX7" fmla="*/ 927407 w 928684"/>
                  <a:gd name="connsiteY7" fmla="*/ 1319 h 51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4" h="517790">
                    <a:moveTo>
                      <a:pt x="927407" y="1319"/>
                    </a:moveTo>
                    <a:cubicBezTo>
                      <a:pt x="947162" y="-15967"/>
                      <a:pt x="732320" y="141372"/>
                      <a:pt x="658590" y="191819"/>
                    </a:cubicBezTo>
                    <a:cubicBezTo>
                      <a:pt x="584860" y="242266"/>
                      <a:pt x="559107" y="266960"/>
                      <a:pt x="485024" y="304002"/>
                    </a:cubicBezTo>
                    <a:cubicBezTo>
                      <a:pt x="410941" y="341044"/>
                      <a:pt x="294876" y="378439"/>
                      <a:pt x="214090" y="414069"/>
                    </a:cubicBezTo>
                    <a:cubicBezTo>
                      <a:pt x="133304" y="449699"/>
                      <a:pt x="-7454" y="517080"/>
                      <a:pt x="307" y="517785"/>
                    </a:cubicBezTo>
                    <a:cubicBezTo>
                      <a:pt x="8068" y="518490"/>
                      <a:pt x="170699" y="455344"/>
                      <a:pt x="260657" y="418302"/>
                    </a:cubicBezTo>
                    <a:cubicBezTo>
                      <a:pt x="350615" y="381260"/>
                      <a:pt x="425052" y="364679"/>
                      <a:pt x="540057" y="295535"/>
                    </a:cubicBezTo>
                    <a:cubicBezTo>
                      <a:pt x="655062" y="226391"/>
                      <a:pt x="907652" y="18605"/>
                      <a:pt x="927407" y="1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FC9F3C48-F487-4D31-96D7-D6854FF4B8A4}"/>
                  </a:ext>
                </a:extLst>
              </p:cNvPr>
              <p:cNvSpPr/>
              <p:nvPr/>
            </p:nvSpPr>
            <p:spPr>
              <a:xfrm>
                <a:off x="5975349" y="4069682"/>
                <a:ext cx="1840689" cy="286760"/>
              </a:xfrm>
              <a:custGeom>
                <a:avLst/>
                <a:gdLst>
                  <a:gd name="connsiteX0" fmla="*/ 1 w 1840689"/>
                  <a:gd name="connsiteY0" fmla="*/ 286418 h 286760"/>
                  <a:gd name="connsiteX1" fmla="*/ 929218 w 1840689"/>
                  <a:gd name="connsiteY1" fmla="*/ 229268 h 286760"/>
                  <a:gd name="connsiteX2" fmla="*/ 1206501 w 1840689"/>
                  <a:gd name="connsiteY2" fmla="*/ 172118 h 286760"/>
                  <a:gd name="connsiteX3" fmla="*/ 1839384 w 1840689"/>
                  <a:gd name="connsiteY3" fmla="*/ 668 h 286760"/>
                  <a:gd name="connsiteX4" fmla="*/ 1384301 w 1840689"/>
                  <a:gd name="connsiteY4" fmla="*/ 108618 h 286760"/>
                  <a:gd name="connsiteX5" fmla="*/ 935568 w 1840689"/>
                  <a:gd name="connsiteY5" fmla="*/ 201751 h 286760"/>
                  <a:gd name="connsiteX6" fmla="*/ 1 w 1840689"/>
                  <a:gd name="connsiteY6" fmla="*/ 286418 h 28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689" h="286760">
                    <a:moveTo>
                      <a:pt x="1" y="286418"/>
                    </a:moveTo>
                    <a:cubicBezTo>
                      <a:pt x="-1057" y="291004"/>
                      <a:pt x="728135" y="248318"/>
                      <a:pt x="929218" y="229268"/>
                    </a:cubicBezTo>
                    <a:cubicBezTo>
                      <a:pt x="1130301" y="210218"/>
                      <a:pt x="1054807" y="210218"/>
                      <a:pt x="1206501" y="172118"/>
                    </a:cubicBezTo>
                    <a:cubicBezTo>
                      <a:pt x="1358195" y="134018"/>
                      <a:pt x="1809751" y="11251"/>
                      <a:pt x="1839384" y="668"/>
                    </a:cubicBezTo>
                    <a:cubicBezTo>
                      <a:pt x="1869017" y="-9915"/>
                      <a:pt x="1384301" y="108618"/>
                      <a:pt x="1384301" y="108618"/>
                    </a:cubicBezTo>
                    <a:cubicBezTo>
                      <a:pt x="1233665" y="142132"/>
                      <a:pt x="1167696" y="171412"/>
                      <a:pt x="935568" y="201751"/>
                    </a:cubicBezTo>
                    <a:cubicBezTo>
                      <a:pt x="703440" y="232090"/>
                      <a:pt x="1059" y="281832"/>
                      <a:pt x="1" y="286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3E19BDA-D3F9-4F91-8590-4644AB07DC90}"/>
                  </a:ext>
                </a:extLst>
              </p:cNvPr>
              <p:cNvSpPr/>
              <p:nvPr/>
            </p:nvSpPr>
            <p:spPr>
              <a:xfrm>
                <a:off x="6051543" y="4127422"/>
                <a:ext cx="2196775" cy="459014"/>
              </a:xfrm>
              <a:custGeom>
                <a:avLst/>
                <a:gdLst>
                  <a:gd name="connsiteX0" fmla="*/ 4240 w 2196775"/>
                  <a:gd name="connsiteY0" fmla="*/ 450928 h 459014"/>
                  <a:gd name="connsiteX1" fmla="*/ 480490 w 2196775"/>
                  <a:gd name="connsiteY1" fmla="*/ 440345 h 459014"/>
                  <a:gd name="connsiteX2" fmla="*/ 1388540 w 2196775"/>
                  <a:gd name="connsiteY2" fmla="*/ 287945 h 459014"/>
                  <a:gd name="connsiteX3" fmla="*/ 1932524 w 2196775"/>
                  <a:gd name="connsiteY3" fmla="*/ 101678 h 459014"/>
                  <a:gd name="connsiteX4" fmla="*/ 2194990 w 2196775"/>
                  <a:gd name="connsiteY4" fmla="*/ 78 h 459014"/>
                  <a:gd name="connsiteX5" fmla="*/ 1813990 w 2196775"/>
                  <a:gd name="connsiteY5" fmla="*/ 116495 h 459014"/>
                  <a:gd name="connsiteX6" fmla="*/ 1322924 w 2196775"/>
                  <a:gd name="connsiteY6" fmla="*/ 275245 h 459014"/>
                  <a:gd name="connsiteX7" fmla="*/ 736607 w 2196775"/>
                  <a:gd name="connsiteY7" fmla="*/ 389545 h 459014"/>
                  <a:gd name="connsiteX8" fmla="*/ 4240 w 2196775"/>
                  <a:gd name="connsiteY8" fmla="*/ 450928 h 4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6775" h="459014">
                    <a:moveTo>
                      <a:pt x="4240" y="450928"/>
                    </a:moveTo>
                    <a:cubicBezTo>
                      <a:pt x="-38446" y="459395"/>
                      <a:pt x="249773" y="467509"/>
                      <a:pt x="480490" y="440345"/>
                    </a:cubicBezTo>
                    <a:cubicBezTo>
                      <a:pt x="711207" y="413181"/>
                      <a:pt x="1146534" y="344390"/>
                      <a:pt x="1388540" y="287945"/>
                    </a:cubicBezTo>
                    <a:cubicBezTo>
                      <a:pt x="1630546" y="231500"/>
                      <a:pt x="1798116" y="149656"/>
                      <a:pt x="1932524" y="101678"/>
                    </a:cubicBezTo>
                    <a:cubicBezTo>
                      <a:pt x="2066932" y="53700"/>
                      <a:pt x="2214746" y="-2391"/>
                      <a:pt x="2194990" y="78"/>
                    </a:cubicBezTo>
                    <a:cubicBezTo>
                      <a:pt x="2175234" y="2547"/>
                      <a:pt x="1959334" y="70634"/>
                      <a:pt x="1813990" y="116495"/>
                    </a:cubicBezTo>
                    <a:cubicBezTo>
                      <a:pt x="1668646" y="162356"/>
                      <a:pt x="1502488" y="229737"/>
                      <a:pt x="1322924" y="275245"/>
                    </a:cubicBezTo>
                    <a:cubicBezTo>
                      <a:pt x="1143360" y="320753"/>
                      <a:pt x="954976" y="358501"/>
                      <a:pt x="736607" y="389545"/>
                    </a:cubicBezTo>
                    <a:cubicBezTo>
                      <a:pt x="518238" y="420589"/>
                      <a:pt x="46926" y="442461"/>
                      <a:pt x="4240" y="450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627871E5-D2B1-4CE6-808F-8089E2C9AC33}"/>
                  </a:ext>
                </a:extLst>
              </p:cNvPr>
              <p:cNvSpPr/>
              <p:nvPr/>
            </p:nvSpPr>
            <p:spPr>
              <a:xfrm>
                <a:off x="7138204" y="3355940"/>
                <a:ext cx="2053728" cy="2423128"/>
              </a:xfrm>
              <a:custGeom>
                <a:avLst/>
                <a:gdLst>
                  <a:gd name="connsiteX0" fmla="*/ 2052363 w 2053728"/>
                  <a:gd name="connsiteY0" fmla="*/ 1093 h 2423128"/>
                  <a:gd name="connsiteX1" fmla="*/ 1798363 w 2053728"/>
                  <a:gd name="connsiteY1" fmla="*/ 695360 h 2423128"/>
                  <a:gd name="connsiteX2" fmla="*/ 1442763 w 2053728"/>
                  <a:gd name="connsiteY2" fmla="*/ 1338827 h 2423128"/>
                  <a:gd name="connsiteX3" fmla="*/ 659596 w 2053728"/>
                  <a:gd name="connsiteY3" fmla="*/ 2083893 h 2423128"/>
                  <a:gd name="connsiteX4" fmla="*/ 3429 w 2053728"/>
                  <a:gd name="connsiteY4" fmla="*/ 2422560 h 2423128"/>
                  <a:gd name="connsiteX5" fmla="*/ 443696 w 2053728"/>
                  <a:gd name="connsiteY5" fmla="*/ 2143160 h 2423128"/>
                  <a:gd name="connsiteX6" fmla="*/ 1336929 w 2053728"/>
                  <a:gd name="connsiteY6" fmla="*/ 1406560 h 2423128"/>
                  <a:gd name="connsiteX7" fmla="*/ 1688296 w 2053728"/>
                  <a:gd name="connsiteY7" fmla="*/ 860460 h 2423128"/>
                  <a:gd name="connsiteX8" fmla="*/ 2052363 w 2053728"/>
                  <a:gd name="connsiteY8" fmla="*/ 1093 h 242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28" h="2423128">
                    <a:moveTo>
                      <a:pt x="2052363" y="1093"/>
                    </a:moveTo>
                    <a:cubicBezTo>
                      <a:pt x="2070708" y="-26424"/>
                      <a:pt x="1899963" y="472404"/>
                      <a:pt x="1798363" y="695360"/>
                    </a:cubicBezTo>
                    <a:cubicBezTo>
                      <a:pt x="1696763" y="918316"/>
                      <a:pt x="1632557" y="1107405"/>
                      <a:pt x="1442763" y="1338827"/>
                    </a:cubicBezTo>
                    <a:cubicBezTo>
                      <a:pt x="1252969" y="1570249"/>
                      <a:pt x="899485" y="1903271"/>
                      <a:pt x="659596" y="2083893"/>
                    </a:cubicBezTo>
                    <a:cubicBezTo>
                      <a:pt x="419707" y="2264515"/>
                      <a:pt x="39412" y="2412682"/>
                      <a:pt x="3429" y="2422560"/>
                    </a:cubicBezTo>
                    <a:cubicBezTo>
                      <a:pt x="-32554" y="2432438"/>
                      <a:pt x="221446" y="2312493"/>
                      <a:pt x="443696" y="2143160"/>
                    </a:cubicBezTo>
                    <a:cubicBezTo>
                      <a:pt x="665946" y="1973827"/>
                      <a:pt x="1129496" y="1620343"/>
                      <a:pt x="1336929" y="1406560"/>
                    </a:cubicBezTo>
                    <a:cubicBezTo>
                      <a:pt x="1544362" y="1192777"/>
                      <a:pt x="1566940" y="1090471"/>
                      <a:pt x="1688296" y="860460"/>
                    </a:cubicBezTo>
                    <a:cubicBezTo>
                      <a:pt x="1809652" y="630449"/>
                      <a:pt x="2034018" y="28610"/>
                      <a:pt x="2052363" y="1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E1057FDD-733D-4EAF-AC65-3C699C0804C4}"/>
                  </a:ext>
                </a:extLst>
              </p:cNvPr>
              <p:cNvSpPr/>
              <p:nvPr/>
            </p:nvSpPr>
            <p:spPr>
              <a:xfrm>
                <a:off x="8631234" y="3455842"/>
                <a:ext cx="506435" cy="641515"/>
              </a:xfrm>
              <a:custGeom>
                <a:avLst/>
                <a:gdLst>
                  <a:gd name="connsiteX0" fmla="*/ 506416 w 506435"/>
                  <a:gd name="connsiteY0" fmla="*/ 146 h 641515"/>
                  <a:gd name="connsiteX1" fmla="*/ 373066 w 506435"/>
                  <a:gd name="connsiteY1" fmla="*/ 200171 h 641515"/>
                  <a:gd name="connsiteX2" fmla="*/ 282579 w 506435"/>
                  <a:gd name="connsiteY2" fmla="*/ 306533 h 641515"/>
                  <a:gd name="connsiteX3" fmla="*/ 174629 w 506435"/>
                  <a:gd name="connsiteY3" fmla="*/ 395433 h 641515"/>
                  <a:gd name="connsiteX4" fmla="*/ 119066 w 506435"/>
                  <a:gd name="connsiteY4" fmla="*/ 408133 h 641515"/>
                  <a:gd name="connsiteX5" fmla="*/ 12704 w 506435"/>
                  <a:gd name="connsiteY5" fmla="*/ 538308 h 641515"/>
                  <a:gd name="connsiteX6" fmla="*/ 4766 w 506435"/>
                  <a:gd name="connsiteY6" fmla="*/ 641496 h 641515"/>
                  <a:gd name="connsiteX7" fmla="*/ 38104 w 506435"/>
                  <a:gd name="connsiteY7" fmla="*/ 530371 h 641515"/>
                  <a:gd name="connsiteX8" fmla="*/ 171454 w 506435"/>
                  <a:gd name="connsiteY8" fmla="*/ 414483 h 641515"/>
                  <a:gd name="connsiteX9" fmla="*/ 227016 w 506435"/>
                  <a:gd name="connsiteY9" fmla="*/ 382733 h 641515"/>
                  <a:gd name="connsiteX10" fmla="*/ 363541 w 506435"/>
                  <a:gd name="connsiteY10" fmla="*/ 233508 h 641515"/>
                  <a:gd name="connsiteX11" fmla="*/ 506416 w 506435"/>
                  <a:gd name="connsiteY11" fmla="*/ 146 h 6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435" h="641515">
                    <a:moveTo>
                      <a:pt x="506416" y="146"/>
                    </a:moveTo>
                    <a:cubicBezTo>
                      <a:pt x="508003" y="-5410"/>
                      <a:pt x="410372" y="149107"/>
                      <a:pt x="373066" y="200171"/>
                    </a:cubicBezTo>
                    <a:cubicBezTo>
                      <a:pt x="335760" y="251236"/>
                      <a:pt x="315652" y="273989"/>
                      <a:pt x="282579" y="306533"/>
                    </a:cubicBezTo>
                    <a:cubicBezTo>
                      <a:pt x="249506" y="339077"/>
                      <a:pt x="201881" y="378500"/>
                      <a:pt x="174629" y="395433"/>
                    </a:cubicBezTo>
                    <a:cubicBezTo>
                      <a:pt x="147377" y="412366"/>
                      <a:pt x="146053" y="384321"/>
                      <a:pt x="119066" y="408133"/>
                    </a:cubicBezTo>
                    <a:cubicBezTo>
                      <a:pt x="92079" y="431945"/>
                      <a:pt x="31754" y="499414"/>
                      <a:pt x="12704" y="538308"/>
                    </a:cubicBezTo>
                    <a:cubicBezTo>
                      <a:pt x="-6346" y="577202"/>
                      <a:pt x="533" y="642819"/>
                      <a:pt x="4766" y="641496"/>
                    </a:cubicBezTo>
                    <a:cubicBezTo>
                      <a:pt x="8999" y="640173"/>
                      <a:pt x="10323" y="568207"/>
                      <a:pt x="38104" y="530371"/>
                    </a:cubicBezTo>
                    <a:cubicBezTo>
                      <a:pt x="65885" y="492536"/>
                      <a:pt x="139969" y="439089"/>
                      <a:pt x="171454" y="414483"/>
                    </a:cubicBezTo>
                    <a:cubicBezTo>
                      <a:pt x="202939" y="389877"/>
                      <a:pt x="195002" y="412895"/>
                      <a:pt x="227016" y="382733"/>
                    </a:cubicBezTo>
                    <a:cubicBezTo>
                      <a:pt x="259030" y="352571"/>
                      <a:pt x="316710" y="294098"/>
                      <a:pt x="363541" y="233508"/>
                    </a:cubicBezTo>
                    <a:cubicBezTo>
                      <a:pt x="410372" y="172919"/>
                      <a:pt x="504829" y="5702"/>
                      <a:pt x="506416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8327819F-31C7-4F78-8C00-EAC58A85BAE3}"/>
                  </a:ext>
                </a:extLst>
              </p:cNvPr>
              <p:cNvSpPr/>
              <p:nvPr/>
            </p:nvSpPr>
            <p:spPr>
              <a:xfrm>
                <a:off x="8776722" y="3789351"/>
                <a:ext cx="218237" cy="368309"/>
              </a:xfrm>
              <a:custGeom>
                <a:avLst/>
                <a:gdLst>
                  <a:gd name="connsiteX0" fmla="*/ 218053 w 218237"/>
                  <a:gd name="connsiteY0" fmla="*/ 12 h 368309"/>
                  <a:gd name="connsiteX1" fmla="*/ 145028 w 218237"/>
                  <a:gd name="connsiteY1" fmla="*/ 138124 h 368309"/>
                  <a:gd name="connsiteX2" fmla="*/ 124391 w 218237"/>
                  <a:gd name="connsiteY2" fmla="*/ 196862 h 368309"/>
                  <a:gd name="connsiteX3" fmla="*/ 86291 w 218237"/>
                  <a:gd name="connsiteY3" fmla="*/ 209562 h 368309"/>
                  <a:gd name="connsiteX4" fmla="*/ 79941 w 218237"/>
                  <a:gd name="connsiteY4" fmla="*/ 255599 h 368309"/>
                  <a:gd name="connsiteX5" fmla="*/ 27553 w 218237"/>
                  <a:gd name="connsiteY5" fmla="*/ 301637 h 368309"/>
                  <a:gd name="connsiteX6" fmla="*/ 566 w 218237"/>
                  <a:gd name="connsiteY6" fmla="*/ 366724 h 368309"/>
                  <a:gd name="connsiteX7" fmla="*/ 51366 w 218237"/>
                  <a:gd name="connsiteY7" fmla="*/ 230199 h 368309"/>
                  <a:gd name="connsiteX8" fmla="*/ 89466 w 218237"/>
                  <a:gd name="connsiteY8" fmla="*/ 179399 h 368309"/>
                  <a:gd name="connsiteX9" fmla="*/ 121216 w 218237"/>
                  <a:gd name="connsiteY9" fmla="*/ 146062 h 368309"/>
                  <a:gd name="connsiteX10" fmla="*/ 218053 w 218237"/>
                  <a:gd name="connsiteY10" fmla="*/ 12 h 36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237" h="368309">
                    <a:moveTo>
                      <a:pt x="218053" y="12"/>
                    </a:moveTo>
                    <a:cubicBezTo>
                      <a:pt x="222022" y="-1311"/>
                      <a:pt x="160638" y="105316"/>
                      <a:pt x="145028" y="138124"/>
                    </a:cubicBezTo>
                    <a:cubicBezTo>
                      <a:pt x="129418" y="170932"/>
                      <a:pt x="134180" y="184956"/>
                      <a:pt x="124391" y="196862"/>
                    </a:cubicBezTo>
                    <a:cubicBezTo>
                      <a:pt x="114602" y="208768"/>
                      <a:pt x="93699" y="199773"/>
                      <a:pt x="86291" y="209562"/>
                    </a:cubicBezTo>
                    <a:cubicBezTo>
                      <a:pt x="78883" y="219351"/>
                      <a:pt x="89731" y="240253"/>
                      <a:pt x="79941" y="255599"/>
                    </a:cubicBezTo>
                    <a:cubicBezTo>
                      <a:pt x="70151" y="270945"/>
                      <a:pt x="40782" y="283116"/>
                      <a:pt x="27553" y="301637"/>
                    </a:cubicBezTo>
                    <a:cubicBezTo>
                      <a:pt x="14324" y="320158"/>
                      <a:pt x="-3403" y="378630"/>
                      <a:pt x="566" y="366724"/>
                    </a:cubicBezTo>
                    <a:cubicBezTo>
                      <a:pt x="4535" y="354818"/>
                      <a:pt x="36549" y="261420"/>
                      <a:pt x="51366" y="230199"/>
                    </a:cubicBezTo>
                    <a:cubicBezTo>
                      <a:pt x="66183" y="198978"/>
                      <a:pt x="77824" y="193422"/>
                      <a:pt x="89466" y="179399"/>
                    </a:cubicBezTo>
                    <a:cubicBezTo>
                      <a:pt x="101108" y="165376"/>
                      <a:pt x="97933" y="177283"/>
                      <a:pt x="121216" y="146062"/>
                    </a:cubicBezTo>
                    <a:cubicBezTo>
                      <a:pt x="144499" y="114841"/>
                      <a:pt x="214084" y="1335"/>
                      <a:pt x="21805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A87998D8-465E-4AC8-A8C9-394CC5513FFC}"/>
                  </a:ext>
                </a:extLst>
              </p:cNvPr>
              <p:cNvSpPr/>
              <p:nvPr/>
            </p:nvSpPr>
            <p:spPr>
              <a:xfrm>
                <a:off x="8649418" y="3973373"/>
                <a:ext cx="125691" cy="193888"/>
              </a:xfrm>
              <a:custGeom>
                <a:avLst/>
                <a:gdLst>
                  <a:gd name="connsiteX0" fmla="*/ 116757 w 125691"/>
                  <a:gd name="connsiteY0" fmla="*/ 193815 h 193888"/>
                  <a:gd name="connsiteX1" fmla="*/ 123107 w 125691"/>
                  <a:gd name="connsiteY1" fmla="*/ 52527 h 193888"/>
                  <a:gd name="connsiteX2" fmla="*/ 85007 w 125691"/>
                  <a:gd name="connsiteY2" fmla="*/ 149365 h 193888"/>
                  <a:gd name="connsiteX3" fmla="*/ 43732 w 125691"/>
                  <a:gd name="connsiteY3" fmla="*/ 185877 h 193888"/>
                  <a:gd name="connsiteX4" fmla="*/ 45320 w 125691"/>
                  <a:gd name="connsiteY4" fmla="*/ 120790 h 193888"/>
                  <a:gd name="connsiteX5" fmla="*/ 62782 w 125691"/>
                  <a:gd name="connsiteY5" fmla="*/ 25540 h 193888"/>
                  <a:gd name="connsiteX6" fmla="*/ 27857 w 125691"/>
                  <a:gd name="connsiteY6" fmla="*/ 89040 h 193888"/>
                  <a:gd name="connsiteX7" fmla="*/ 2457 w 125691"/>
                  <a:gd name="connsiteY7" fmla="*/ 147777 h 193888"/>
                  <a:gd name="connsiteX8" fmla="*/ 4045 w 125691"/>
                  <a:gd name="connsiteY8" fmla="*/ 84277 h 193888"/>
                  <a:gd name="connsiteX9" fmla="*/ 29445 w 125691"/>
                  <a:gd name="connsiteY9" fmla="*/ 33477 h 193888"/>
                  <a:gd name="connsiteX10" fmla="*/ 80245 w 125691"/>
                  <a:gd name="connsiteY10" fmla="*/ 4902 h 193888"/>
                  <a:gd name="connsiteX11" fmla="*/ 59607 w 125691"/>
                  <a:gd name="connsiteY11" fmla="*/ 136665 h 193888"/>
                  <a:gd name="connsiteX12" fmla="*/ 96120 w 125691"/>
                  <a:gd name="connsiteY12" fmla="*/ 73165 h 193888"/>
                  <a:gd name="connsiteX13" fmla="*/ 124695 w 125691"/>
                  <a:gd name="connsiteY13" fmla="*/ 30302 h 193888"/>
                  <a:gd name="connsiteX14" fmla="*/ 116757 w 125691"/>
                  <a:gd name="connsiteY14" fmla="*/ 193815 h 1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1" h="193888">
                    <a:moveTo>
                      <a:pt x="116757" y="193815"/>
                    </a:moveTo>
                    <a:cubicBezTo>
                      <a:pt x="116492" y="197519"/>
                      <a:pt x="128399" y="59935"/>
                      <a:pt x="123107" y="52527"/>
                    </a:cubicBezTo>
                    <a:cubicBezTo>
                      <a:pt x="117815" y="45119"/>
                      <a:pt x="98236" y="127140"/>
                      <a:pt x="85007" y="149365"/>
                    </a:cubicBezTo>
                    <a:cubicBezTo>
                      <a:pt x="71778" y="171590"/>
                      <a:pt x="50346" y="190639"/>
                      <a:pt x="43732" y="185877"/>
                    </a:cubicBezTo>
                    <a:cubicBezTo>
                      <a:pt x="37118" y="181115"/>
                      <a:pt x="42145" y="147513"/>
                      <a:pt x="45320" y="120790"/>
                    </a:cubicBezTo>
                    <a:cubicBezTo>
                      <a:pt x="48495" y="94067"/>
                      <a:pt x="65692" y="30832"/>
                      <a:pt x="62782" y="25540"/>
                    </a:cubicBezTo>
                    <a:cubicBezTo>
                      <a:pt x="59872" y="20248"/>
                      <a:pt x="37911" y="68667"/>
                      <a:pt x="27857" y="89040"/>
                    </a:cubicBezTo>
                    <a:cubicBezTo>
                      <a:pt x="17803" y="109413"/>
                      <a:pt x="6426" y="148571"/>
                      <a:pt x="2457" y="147777"/>
                    </a:cubicBezTo>
                    <a:cubicBezTo>
                      <a:pt x="-1512" y="146983"/>
                      <a:pt x="-453" y="103327"/>
                      <a:pt x="4045" y="84277"/>
                    </a:cubicBezTo>
                    <a:cubicBezTo>
                      <a:pt x="8543" y="65227"/>
                      <a:pt x="16745" y="46706"/>
                      <a:pt x="29445" y="33477"/>
                    </a:cubicBezTo>
                    <a:cubicBezTo>
                      <a:pt x="42145" y="20248"/>
                      <a:pt x="75218" y="-12296"/>
                      <a:pt x="80245" y="4902"/>
                    </a:cubicBezTo>
                    <a:cubicBezTo>
                      <a:pt x="85272" y="22100"/>
                      <a:pt x="56961" y="125288"/>
                      <a:pt x="59607" y="136665"/>
                    </a:cubicBezTo>
                    <a:cubicBezTo>
                      <a:pt x="62253" y="148042"/>
                      <a:pt x="85272" y="90892"/>
                      <a:pt x="96120" y="73165"/>
                    </a:cubicBezTo>
                    <a:cubicBezTo>
                      <a:pt x="106968" y="55438"/>
                      <a:pt x="120197" y="12840"/>
                      <a:pt x="124695" y="30302"/>
                    </a:cubicBezTo>
                    <a:cubicBezTo>
                      <a:pt x="129193" y="47764"/>
                      <a:pt x="117022" y="190111"/>
                      <a:pt x="116757" y="1938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AE73A154-F829-494F-B7A0-3F5AD767B60F}"/>
                  </a:ext>
                </a:extLst>
              </p:cNvPr>
              <p:cNvSpPr/>
              <p:nvPr/>
            </p:nvSpPr>
            <p:spPr>
              <a:xfrm>
                <a:off x="8701482" y="4114412"/>
                <a:ext cx="93269" cy="329518"/>
              </a:xfrm>
              <a:custGeom>
                <a:avLst/>
                <a:gdLst>
                  <a:gd name="connsiteX0" fmla="*/ 93268 w 93269"/>
                  <a:gd name="connsiteY0" fmla="*/ 388 h 329518"/>
                  <a:gd name="connsiteX1" fmla="*/ 50406 w 93269"/>
                  <a:gd name="connsiteY1" fmla="*/ 95638 h 329518"/>
                  <a:gd name="connsiteX2" fmla="*/ 42468 w 93269"/>
                  <a:gd name="connsiteY2" fmla="*/ 159138 h 329518"/>
                  <a:gd name="connsiteX3" fmla="*/ 21831 w 93269"/>
                  <a:gd name="connsiteY3" fmla="*/ 221051 h 329518"/>
                  <a:gd name="connsiteX4" fmla="*/ 26593 w 93269"/>
                  <a:gd name="connsiteY4" fmla="*/ 329001 h 329518"/>
                  <a:gd name="connsiteX5" fmla="*/ 2781 w 93269"/>
                  <a:gd name="connsiteY5" fmla="*/ 259151 h 329518"/>
                  <a:gd name="connsiteX6" fmla="*/ 2781 w 93269"/>
                  <a:gd name="connsiteY6" fmla="*/ 194063 h 329518"/>
                  <a:gd name="connsiteX7" fmla="*/ 23418 w 93269"/>
                  <a:gd name="connsiteY7" fmla="*/ 122626 h 329518"/>
                  <a:gd name="connsiteX8" fmla="*/ 48818 w 93269"/>
                  <a:gd name="connsiteY8" fmla="*/ 63888 h 329518"/>
                  <a:gd name="connsiteX9" fmla="*/ 93268 w 93269"/>
                  <a:gd name="connsiteY9" fmla="*/ 388 h 32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69" h="329518">
                    <a:moveTo>
                      <a:pt x="93268" y="388"/>
                    </a:moveTo>
                    <a:cubicBezTo>
                      <a:pt x="93533" y="5680"/>
                      <a:pt x="58873" y="69180"/>
                      <a:pt x="50406" y="95638"/>
                    </a:cubicBezTo>
                    <a:cubicBezTo>
                      <a:pt x="41939" y="122096"/>
                      <a:pt x="47230" y="138236"/>
                      <a:pt x="42468" y="159138"/>
                    </a:cubicBezTo>
                    <a:cubicBezTo>
                      <a:pt x="37706" y="180040"/>
                      <a:pt x="24477" y="192741"/>
                      <a:pt x="21831" y="221051"/>
                    </a:cubicBezTo>
                    <a:cubicBezTo>
                      <a:pt x="19185" y="249361"/>
                      <a:pt x="29768" y="322651"/>
                      <a:pt x="26593" y="329001"/>
                    </a:cubicBezTo>
                    <a:cubicBezTo>
                      <a:pt x="23418" y="335351"/>
                      <a:pt x="6750" y="281641"/>
                      <a:pt x="2781" y="259151"/>
                    </a:cubicBezTo>
                    <a:cubicBezTo>
                      <a:pt x="-1188" y="236661"/>
                      <a:pt x="-658" y="216817"/>
                      <a:pt x="2781" y="194063"/>
                    </a:cubicBezTo>
                    <a:cubicBezTo>
                      <a:pt x="6220" y="171309"/>
                      <a:pt x="15745" y="144322"/>
                      <a:pt x="23418" y="122626"/>
                    </a:cubicBezTo>
                    <a:cubicBezTo>
                      <a:pt x="31091" y="100930"/>
                      <a:pt x="37705" y="82409"/>
                      <a:pt x="48818" y="63888"/>
                    </a:cubicBezTo>
                    <a:cubicBezTo>
                      <a:pt x="59930" y="45367"/>
                      <a:pt x="93003" y="-4904"/>
                      <a:pt x="93268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C76D01F1-4411-47A4-9BCF-C8EFA254C863}"/>
                  </a:ext>
                </a:extLst>
              </p:cNvPr>
              <p:cNvSpPr/>
              <p:nvPr/>
            </p:nvSpPr>
            <p:spPr>
              <a:xfrm>
                <a:off x="8429549" y="4379501"/>
                <a:ext cx="151285" cy="134999"/>
              </a:xfrm>
              <a:custGeom>
                <a:avLst/>
                <a:gdLst>
                  <a:gd name="connsiteX0" fmla="*/ 150889 w 151285"/>
                  <a:gd name="connsiteY0" fmla="*/ 30574 h 134999"/>
                  <a:gd name="connsiteX1" fmla="*/ 79451 w 151285"/>
                  <a:gd name="connsiteY1" fmla="*/ 1999 h 134999"/>
                  <a:gd name="connsiteX2" fmla="*/ 14364 w 151285"/>
                  <a:gd name="connsiteY2" fmla="*/ 89312 h 134999"/>
                  <a:gd name="connsiteX3" fmla="*/ 42939 w 151285"/>
                  <a:gd name="connsiteY3" fmla="*/ 78199 h 134999"/>
                  <a:gd name="connsiteX4" fmla="*/ 76 w 151285"/>
                  <a:gd name="connsiteY4" fmla="*/ 125824 h 134999"/>
                  <a:gd name="connsiteX5" fmla="*/ 55639 w 151285"/>
                  <a:gd name="connsiteY5" fmla="*/ 132174 h 134999"/>
                  <a:gd name="connsiteX6" fmla="*/ 84214 w 151285"/>
                  <a:gd name="connsiteY6" fmla="*/ 92487 h 134999"/>
                  <a:gd name="connsiteX7" fmla="*/ 36589 w 151285"/>
                  <a:gd name="connsiteY7" fmla="*/ 106774 h 134999"/>
                  <a:gd name="connsiteX8" fmla="*/ 46114 w 151285"/>
                  <a:gd name="connsiteY8" fmla="*/ 59149 h 134999"/>
                  <a:gd name="connsiteX9" fmla="*/ 150889 w 151285"/>
                  <a:gd name="connsiteY9" fmla="*/ 30574 h 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285" h="134999">
                    <a:moveTo>
                      <a:pt x="150889" y="30574"/>
                    </a:moveTo>
                    <a:cubicBezTo>
                      <a:pt x="156445" y="21049"/>
                      <a:pt x="102205" y="-7791"/>
                      <a:pt x="79451" y="1999"/>
                    </a:cubicBezTo>
                    <a:cubicBezTo>
                      <a:pt x="56697" y="11789"/>
                      <a:pt x="20449" y="76612"/>
                      <a:pt x="14364" y="89312"/>
                    </a:cubicBezTo>
                    <a:cubicBezTo>
                      <a:pt x="8279" y="102012"/>
                      <a:pt x="45320" y="72114"/>
                      <a:pt x="42939" y="78199"/>
                    </a:cubicBezTo>
                    <a:cubicBezTo>
                      <a:pt x="40558" y="84284"/>
                      <a:pt x="-2041" y="116828"/>
                      <a:pt x="76" y="125824"/>
                    </a:cubicBezTo>
                    <a:cubicBezTo>
                      <a:pt x="2193" y="134820"/>
                      <a:pt x="41616" y="137730"/>
                      <a:pt x="55639" y="132174"/>
                    </a:cubicBezTo>
                    <a:cubicBezTo>
                      <a:pt x="69662" y="126618"/>
                      <a:pt x="87389" y="96720"/>
                      <a:pt x="84214" y="92487"/>
                    </a:cubicBezTo>
                    <a:cubicBezTo>
                      <a:pt x="81039" y="88254"/>
                      <a:pt x="42939" y="112330"/>
                      <a:pt x="36589" y="106774"/>
                    </a:cubicBezTo>
                    <a:cubicBezTo>
                      <a:pt x="30239" y="101218"/>
                      <a:pt x="34208" y="73172"/>
                      <a:pt x="46114" y="59149"/>
                    </a:cubicBezTo>
                    <a:cubicBezTo>
                      <a:pt x="58020" y="45126"/>
                      <a:pt x="145333" y="40099"/>
                      <a:pt x="150889" y="30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6CA07ED1-B069-4F56-BC03-BAD6532DE076}"/>
                  </a:ext>
                </a:extLst>
              </p:cNvPr>
              <p:cNvSpPr/>
              <p:nvPr/>
            </p:nvSpPr>
            <p:spPr>
              <a:xfrm>
                <a:off x="8454995" y="4427535"/>
                <a:ext cx="108241" cy="151166"/>
              </a:xfrm>
              <a:custGeom>
                <a:avLst/>
                <a:gdLst>
                  <a:gd name="connsiteX0" fmla="*/ 107980 w 108241"/>
                  <a:gd name="connsiteY0" fmla="*/ 3 h 151166"/>
                  <a:gd name="connsiteX1" fmla="*/ 30193 w 108241"/>
                  <a:gd name="connsiteY1" fmla="*/ 79378 h 151166"/>
                  <a:gd name="connsiteX2" fmla="*/ 7968 w 108241"/>
                  <a:gd name="connsiteY2" fmla="*/ 107953 h 151166"/>
                  <a:gd name="connsiteX3" fmla="*/ 3205 w 108241"/>
                  <a:gd name="connsiteY3" fmla="*/ 150815 h 151166"/>
                  <a:gd name="connsiteX4" fmla="*/ 54005 w 108241"/>
                  <a:gd name="connsiteY4" fmla="*/ 82553 h 151166"/>
                  <a:gd name="connsiteX5" fmla="*/ 107980 w 108241"/>
                  <a:gd name="connsiteY5" fmla="*/ 3 h 15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41" h="151166">
                    <a:moveTo>
                      <a:pt x="107980" y="3"/>
                    </a:moveTo>
                    <a:cubicBezTo>
                      <a:pt x="104011" y="-526"/>
                      <a:pt x="46862" y="61386"/>
                      <a:pt x="30193" y="79378"/>
                    </a:cubicBezTo>
                    <a:cubicBezTo>
                      <a:pt x="13524" y="97370"/>
                      <a:pt x="12466" y="96047"/>
                      <a:pt x="7968" y="107953"/>
                    </a:cubicBezTo>
                    <a:cubicBezTo>
                      <a:pt x="3470" y="119859"/>
                      <a:pt x="-4468" y="155048"/>
                      <a:pt x="3205" y="150815"/>
                    </a:cubicBezTo>
                    <a:cubicBezTo>
                      <a:pt x="10878" y="146582"/>
                      <a:pt x="38395" y="104513"/>
                      <a:pt x="54005" y="82553"/>
                    </a:cubicBezTo>
                    <a:cubicBezTo>
                      <a:pt x="69615" y="60593"/>
                      <a:pt x="111949" y="532"/>
                      <a:pt x="10798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1D9CF1BA-363A-4A90-8E40-D82BE7788644}"/>
                  </a:ext>
                </a:extLst>
              </p:cNvPr>
              <p:cNvSpPr/>
              <p:nvPr/>
            </p:nvSpPr>
            <p:spPr>
              <a:xfrm>
                <a:off x="8544962" y="4247991"/>
                <a:ext cx="107002" cy="155753"/>
              </a:xfrm>
              <a:custGeom>
                <a:avLst/>
                <a:gdLst>
                  <a:gd name="connsiteX0" fmla="*/ 551 w 107002"/>
                  <a:gd name="connsiteY0" fmla="*/ 146209 h 155753"/>
                  <a:gd name="connsiteX1" fmla="*/ 38651 w 107002"/>
                  <a:gd name="connsiteY1" fmla="*/ 28734 h 155753"/>
                  <a:gd name="connsiteX2" fmla="*/ 75163 w 107002"/>
                  <a:gd name="connsiteY2" fmla="*/ 39847 h 155753"/>
                  <a:gd name="connsiteX3" fmla="*/ 92626 w 107002"/>
                  <a:gd name="connsiteY3" fmla="*/ 159 h 155753"/>
                  <a:gd name="connsiteX4" fmla="*/ 81513 w 107002"/>
                  <a:gd name="connsiteY4" fmla="*/ 57309 h 155753"/>
                  <a:gd name="connsiteX5" fmla="*/ 68813 w 107002"/>
                  <a:gd name="connsiteY5" fmla="*/ 116047 h 155753"/>
                  <a:gd name="connsiteX6" fmla="*/ 106913 w 107002"/>
                  <a:gd name="connsiteY6" fmla="*/ 155734 h 155753"/>
                  <a:gd name="connsiteX7" fmla="*/ 56113 w 107002"/>
                  <a:gd name="connsiteY7" fmla="*/ 111284 h 155753"/>
                  <a:gd name="connsiteX8" fmla="*/ 79926 w 107002"/>
                  <a:gd name="connsiteY8" fmla="*/ 47784 h 155753"/>
                  <a:gd name="connsiteX9" fmla="*/ 68813 w 107002"/>
                  <a:gd name="connsiteY9" fmla="*/ 12859 h 155753"/>
                  <a:gd name="connsiteX10" fmla="*/ 551 w 107002"/>
                  <a:gd name="connsiteY10" fmla="*/ 146209 h 1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002" h="155753">
                    <a:moveTo>
                      <a:pt x="551" y="146209"/>
                    </a:moveTo>
                    <a:cubicBezTo>
                      <a:pt x="-4476" y="148855"/>
                      <a:pt x="26216" y="46461"/>
                      <a:pt x="38651" y="28734"/>
                    </a:cubicBezTo>
                    <a:cubicBezTo>
                      <a:pt x="51086" y="11007"/>
                      <a:pt x="66167" y="44609"/>
                      <a:pt x="75163" y="39847"/>
                    </a:cubicBezTo>
                    <a:cubicBezTo>
                      <a:pt x="84159" y="35085"/>
                      <a:pt x="91568" y="-2751"/>
                      <a:pt x="92626" y="159"/>
                    </a:cubicBezTo>
                    <a:cubicBezTo>
                      <a:pt x="93684" y="3069"/>
                      <a:pt x="85482" y="37994"/>
                      <a:pt x="81513" y="57309"/>
                    </a:cubicBezTo>
                    <a:cubicBezTo>
                      <a:pt x="77544" y="76624"/>
                      <a:pt x="64580" y="99643"/>
                      <a:pt x="68813" y="116047"/>
                    </a:cubicBezTo>
                    <a:cubicBezTo>
                      <a:pt x="73046" y="132451"/>
                      <a:pt x="109030" y="156528"/>
                      <a:pt x="106913" y="155734"/>
                    </a:cubicBezTo>
                    <a:cubicBezTo>
                      <a:pt x="104796" y="154940"/>
                      <a:pt x="60611" y="129276"/>
                      <a:pt x="56113" y="111284"/>
                    </a:cubicBezTo>
                    <a:cubicBezTo>
                      <a:pt x="51615" y="93292"/>
                      <a:pt x="77809" y="64188"/>
                      <a:pt x="79926" y="47784"/>
                    </a:cubicBezTo>
                    <a:cubicBezTo>
                      <a:pt x="82043" y="31380"/>
                      <a:pt x="80719" y="1747"/>
                      <a:pt x="68813" y="12859"/>
                    </a:cubicBezTo>
                    <a:cubicBezTo>
                      <a:pt x="56907" y="23971"/>
                      <a:pt x="5578" y="143563"/>
                      <a:pt x="551" y="146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CF2376AA-9D21-4097-912F-61A12879427B}"/>
                  </a:ext>
                </a:extLst>
              </p:cNvPr>
              <p:cNvSpPr/>
              <p:nvPr/>
            </p:nvSpPr>
            <p:spPr>
              <a:xfrm>
                <a:off x="8612474" y="4276572"/>
                <a:ext cx="79184" cy="111644"/>
              </a:xfrm>
              <a:custGeom>
                <a:avLst/>
                <a:gdLst>
                  <a:gd name="connsiteX0" fmla="*/ 79089 w 79184"/>
                  <a:gd name="connsiteY0" fmla="*/ 153 h 111644"/>
                  <a:gd name="connsiteX1" fmla="*/ 18764 w 79184"/>
                  <a:gd name="connsiteY1" fmla="*/ 77941 h 111644"/>
                  <a:gd name="connsiteX2" fmla="*/ 18764 w 79184"/>
                  <a:gd name="connsiteY2" fmla="*/ 111278 h 111644"/>
                  <a:gd name="connsiteX3" fmla="*/ 2889 w 79184"/>
                  <a:gd name="connsiteY3" fmla="*/ 58891 h 111644"/>
                  <a:gd name="connsiteX4" fmla="*/ 79089 w 79184"/>
                  <a:gd name="connsiteY4" fmla="*/ 153 h 1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4" h="111644">
                    <a:moveTo>
                      <a:pt x="79089" y="153"/>
                    </a:moveTo>
                    <a:cubicBezTo>
                      <a:pt x="81735" y="3328"/>
                      <a:pt x="28818" y="59420"/>
                      <a:pt x="18764" y="77941"/>
                    </a:cubicBezTo>
                    <a:cubicBezTo>
                      <a:pt x="8710" y="96462"/>
                      <a:pt x="21410" y="114453"/>
                      <a:pt x="18764" y="111278"/>
                    </a:cubicBezTo>
                    <a:cubicBezTo>
                      <a:pt x="16118" y="108103"/>
                      <a:pt x="-8224" y="73972"/>
                      <a:pt x="2889" y="58891"/>
                    </a:cubicBezTo>
                    <a:cubicBezTo>
                      <a:pt x="14002" y="43810"/>
                      <a:pt x="76443" y="-3022"/>
                      <a:pt x="79089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801C71CC-6E04-4968-9451-9D0060DACFA9}"/>
                  </a:ext>
                </a:extLst>
              </p:cNvPr>
              <p:cNvSpPr/>
              <p:nvPr/>
            </p:nvSpPr>
            <p:spPr>
              <a:xfrm>
                <a:off x="8470789" y="4414838"/>
                <a:ext cx="112962" cy="174625"/>
              </a:xfrm>
              <a:custGeom>
                <a:avLst/>
                <a:gdLst>
                  <a:gd name="connsiteX0" fmla="*/ 111 w 112962"/>
                  <a:gd name="connsiteY0" fmla="*/ 174625 h 174625"/>
                  <a:gd name="connsiteX1" fmla="*/ 89011 w 112962"/>
                  <a:gd name="connsiteY1" fmla="*/ 52387 h 174625"/>
                  <a:gd name="connsiteX2" fmla="*/ 89011 w 112962"/>
                  <a:gd name="connsiteY2" fmla="*/ 0 h 174625"/>
                  <a:gd name="connsiteX3" fmla="*/ 109649 w 112962"/>
                  <a:gd name="connsiteY3" fmla="*/ 52387 h 174625"/>
                  <a:gd name="connsiteX4" fmla="*/ 111 w 112962"/>
                  <a:gd name="connsiteY4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2" h="174625">
                    <a:moveTo>
                      <a:pt x="111" y="174625"/>
                    </a:moveTo>
                    <a:cubicBezTo>
                      <a:pt x="-3329" y="174625"/>
                      <a:pt x="74194" y="81491"/>
                      <a:pt x="89011" y="52387"/>
                    </a:cubicBezTo>
                    <a:cubicBezTo>
                      <a:pt x="103828" y="23283"/>
                      <a:pt x="85571" y="0"/>
                      <a:pt x="89011" y="0"/>
                    </a:cubicBezTo>
                    <a:cubicBezTo>
                      <a:pt x="92451" y="0"/>
                      <a:pt x="122878" y="28310"/>
                      <a:pt x="109649" y="52387"/>
                    </a:cubicBezTo>
                    <a:cubicBezTo>
                      <a:pt x="96420" y="76464"/>
                      <a:pt x="3551" y="174625"/>
                      <a:pt x="111" y="174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3AFC8760-5155-48B2-A1F3-5EA844FA4C69}"/>
                  </a:ext>
                </a:extLst>
              </p:cNvPr>
              <p:cNvSpPr/>
              <p:nvPr/>
            </p:nvSpPr>
            <p:spPr>
              <a:xfrm>
                <a:off x="8549427" y="4372966"/>
                <a:ext cx="116811" cy="105378"/>
              </a:xfrm>
              <a:custGeom>
                <a:avLst/>
                <a:gdLst>
                  <a:gd name="connsiteX0" fmla="*/ 848 w 116811"/>
                  <a:gd name="connsiteY0" fmla="*/ 597 h 105378"/>
                  <a:gd name="connsiteX1" fmla="*/ 113561 w 116811"/>
                  <a:gd name="connsiteY1" fmla="*/ 3772 h 105378"/>
                  <a:gd name="connsiteX2" fmla="*/ 84986 w 116811"/>
                  <a:gd name="connsiteY2" fmla="*/ 22822 h 105378"/>
                  <a:gd name="connsiteX3" fmla="*/ 70698 w 116811"/>
                  <a:gd name="connsiteY3" fmla="*/ 67272 h 105378"/>
                  <a:gd name="connsiteX4" fmla="*/ 34186 w 116811"/>
                  <a:gd name="connsiteY4" fmla="*/ 100609 h 105378"/>
                  <a:gd name="connsiteX5" fmla="*/ 19898 w 116811"/>
                  <a:gd name="connsiteY5" fmla="*/ 99022 h 105378"/>
                  <a:gd name="connsiteX6" fmla="*/ 67523 w 116811"/>
                  <a:gd name="connsiteY6" fmla="*/ 43459 h 105378"/>
                  <a:gd name="connsiteX7" fmla="*/ 61173 w 116811"/>
                  <a:gd name="connsiteY7" fmla="*/ 11709 h 105378"/>
                  <a:gd name="connsiteX8" fmla="*/ 848 w 116811"/>
                  <a:gd name="connsiteY8" fmla="*/ 597 h 1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11" h="105378">
                    <a:moveTo>
                      <a:pt x="848" y="597"/>
                    </a:moveTo>
                    <a:cubicBezTo>
                      <a:pt x="9579" y="-726"/>
                      <a:pt x="99538" y="68"/>
                      <a:pt x="113561" y="3772"/>
                    </a:cubicBezTo>
                    <a:cubicBezTo>
                      <a:pt x="127584" y="7476"/>
                      <a:pt x="92130" y="12239"/>
                      <a:pt x="84986" y="22822"/>
                    </a:cubicBezTo>
                    <a:cubicBezTo>
                      <a:pt x="77842" y="33405"/>
                      <a:pt x="79165" y="54308"/>
                      <a:pt x="70698" y="67272"/>
                    </a:cubicBezTo>
                    <a:cubicBezTo>
                      <a:pt x="62231" y="80236"/>
                      <a:pt x="42653" y="95317"/>
                      <a:pt x="34186" y="100609"/>
                    </a:cubicBezTo>
                    <a:cubicBezTo>
                      <a:pt x="25719" y="105901"/>
                      <a:pt x="14342" y="108547"/>
                      <a:pt x="19898" y="99022"/>
                    </a:cubicBezTo>
                    <a:cubicBezTo>
                      <a:pt x="25454" y="89497"/>
                      <a:pt x="60644" y="58011"/>
                      <a:pt x="67523" y="43459"/>
                    </a:cubicBezTo>
                    <a:cubicBezTo>
                      <a:pt x="74402" y="28907"/>
                      <a:pt x="68846" y="18059"/>
                      <a:pt x="61173" y="11709"/>
                    </a:cubicBezTo>
                    <a:cubicBezTo>
                      <a:pt x="53500" y="5359"/>
                      <a:pt x="-7883" y="1920"/>
                      <a:pt x="848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BC7BCBCE-CA31-44B7-9B40-903F271D5670}"/>
                  </a:ext>
                </a:extLst>
              </p:cNvPr>
              <p:cNvSpPr/>
              <p:nvPr/>
            </p:nvSpPr>
            <p:spPr>
              <a:xfrm>
                <a:off x="8427816" y="4493902"/>
                <a:ext cx="235799" cy="273362"/>
              </a:xfrm>
              <a:custGeom>
                <a:avLst/>
                <a:gdLst>
                  <a:gd name="connsiteX0" fmla="*/ 235172 w 235799"/>
                  <a:gd name="connsiteY0" fmla="*/ 311 h 273362"/>
                  <a:gd name="connsiteX1" fmla="*/ 114522 w 235799"/>
                  <a:gd name="connsiteY1" fmla="*/ 87623 h 273362"/>
                  <a:gd name="connsiteX2" fmla="*/ 133572 w 235799"/>
                  <a:gd name="connsiteY2" fmla="*/ 135248 h 273362"/>
                  <a:gd name="connsiteX3" fmla="*/ 63722 w 235799"/>
                  <a:gd name="connsiteY3" fmla="*/ 141598 h 273362"/>
                  <a:gd name="connsiteX4" fmla="*/ 44672 w 235799"/>
                  <a:gd name="connsiteY4" fmla="*/ 176523 h 273362"/>
                  <a:gd name="connsiteX5" fmla="*/ 84359 w 235799"/>
                  <a:gd name="connsiteY5" fmla="*/ 168586 h 273362"/>
                  <a:gd name="connsiteX6" fmla="*/ 46259 w 235799"/>
                  <a:gd name="connsiteY6" fmla="*/ 193986 h 273362"/>
                  <a:gd name="connsiteX7" fmla="*/ 19272 w 235799"/>
                  <a:gd name="connsiteY7" fmla="*/ 224148 h 273362"/>
                  <a:gd name="connsiteX8" fmla="*/ 222 w 235799"/>
                  <a:gd name="connsiteY8" fmla="*/ 271773 h 273362"/>
                  <a:gd name="connsiteX9" fmla="*/ 31972 w 235799"/>
                  <a:gd name="connsiteY9" fmla="*/ 160648 h 273362"/>
                  <a:gd name="connsiteX10" fmla="*/ 54197 w 235799"/>
                  <a:gd name="connsiteY10" fmla="*/ 120961 h 273362"/>
                  <a:gd name="connsiteX11" fmla="*/ 235172 w 235799"/>
                  <a:gd name="connsiteY11" fmla="*/ 311 h 2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799" h="273362">
                    <a:moveTo>
                      <a:pt x="235172" y="311"/>
                    </a:moveTo>
                    <a:cubicBezTo>
                      <a:pt x="245226" y="-5245"/>
                      <a:pt x="131455" y="65134"/>
                      <a:pt x="114522" y="87623"/>
                    </a:cubicBezTo>
                    <a:cubicBezTo>
                      <a:pt x="97589" y="110113"/>
                      <a:pt x="142039" y="126252"/>
                      <a:pt x="133572" y="135248"/>
                    </a:cubicBezTo>
                    <a:cubicBezTo>
                      <a:pt x="125105" y="144244"/>
                      <a:pt x="78539" y="134719"/>
                      <a:pt x="63722" y="141598"/>
                    </a:cubicBezTo>
                    <a:cubicBezTo>
                      <a:pt x="48905" y="148477"/>
                      <a:pt x="41233" y="172025"/>
                      <a:pt x="44672" y="176523"/>
                    </a:cubicBezTo>
                    <a:cubicBezTo>
                      <a:pt x="48111" y="181021"/>
                      <a:pt x="84095" y="165676"/>
                      <a:pt x="84359" y="168586"/>
                    </a:cubicBezTo>
                    <a:cubicBezTo>
                      <a:pt x="84623" y="171496"/>
                      <a:pt x="57107" y="184726"/>
                      <a:pt x="46259" y="193986"/>
                    </a:cubicBezTo>
                    <a:cubicBezTo>
                      <a:pt x="35411" y="203246"/>
                      <a:pt x="26945" y="211184"/>
                      <a:pt x="19272" y="224148"/>
                    </a:cubicBezTo>
                    <a:cubicBezTo>
                      <a:pt x="11599" y="237112"/>
                      <a:pt x="-1895" y="282356"/>
                      <a:pt x="222" y="271773"/>
                    </a:cubicBezTo>
                    <a:cubicBezTo>
                      <a:pt x="2339" y="261190"/>
                      <a:pt x="22976" y="185783"/>
                      <a:pt x="31972" y="160648"/>
                    </a:cubicBezTo>
                    <a:cubicBezTo>
                      <a:pt x="40968" y="135513"/>
                      <a:pt x="21124" y="146361"/>
                      <a:pt x="54197" y="120961"/>
                    </a:cubicBezTo>
                    <a:cubicBezTo>
                      <a:pt x="87270" y="95561"/>
                      <a:pt x="225118" y="5867"/>
                      <a:pt x="235172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F47FE17B-2C89-4F9A-B1AF-2A06F420F385}"/>
                  </a:ext>
                </a:extLst>
              </p:cNvPr>
              <p:cNvSpPr/>
              <p:nvPr/>
            </p:nvSpPr>
            <p:spPr>
              <a:xfrm>
                <a:off x="8059735" y="4671601"/>
                <a:ext cx="209606" cy="180130"/>
              </a:xfrm>
              <a:custGeom>
                <a:avLst/>
                <a:gdLst>
                  <a:gd name="connsiteX0" fmla="*/ 3 w 209606"/>
                  <a:gd name="connsiteY0" fmla="*/ 179799 h 180130"/>
                  <a:gd name="connsiteX1" fmla="*/ 152403 w 209606"/>
                  <a:gd name="connsiteY1" fmla="*/ 63912 h 180130"/>
                  <a:gd name="connsiteX2" fmla="*/ 209553 w 209606"/>
                  <a:gd name="connsiteY2" fmla="*/ 9937 h 180130"/>
                  <a:gd name="connsiteX3" fmla="*/ 144465 w 209606"/>
                  <a:gd name="connsiteY3" fmla="*/ 1999 h 180130"/>
                  <a:gd name="connsiteX4" fmla="*/ 106365 w 209606"/>
                  <a:gd name="connsiteY4" fmla="*/ 33749 h 180130"/>
                  <a:gd name="connsiteX5" fmla="*/ 157165 w 209606"/>
                  <a:gd name="connsiteY5" fmla="*/ 24224 h 180130"/>
                  <a:gd name="connsiteX6" fmla="*/ 3 w 209606"/>
                  <a:gd name="connsiteY6" fmla="*/ 179799 h 18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06" h="180130">
                    <a:moveTo>
                      <a:pt x="3" y="179799"/>
                    </a:moveTo>
                    <a:cubicBezTo>
                      <a:pt x="-791" y="186414"/>
                      <a:pt x="117478" y="92222"/>
                      <a:pt x="152403" y="63912"/>
                    </a:cubicBezTo>
                    <a:cubicBezTo>
                      <a:pt x="187328" y="35602"/>
                      <a:pt x="210876" y="20256"/>
                      <a:pt x="209553" y="9937"/>
                    </a:cubicBezTo>
                    <a:cubicBezTo>
                      <a:pt x="208230" y="-382"/>
                      <a:pt x="161663" y="-1970"/>
                      <a:pt x="144465" y="1999"/>
                    </a:cubicBezTo>
                    <a:cubicBezTo>
                      <a:pt x="127267" y="5968"/>
                      <a:pt x="104248" y="30045"/>
                      <a:pt x="106365" y="33749"/>
                    </a:cubicBezTo>
                    <a:cubicBezTo>
                      <a:pt x="108482" y="37453"/>
                      <a:pt x="171452" y="2793"/>
                      <a:pt x="157165" y="24224"/>
                    </a:cubicBezTo>
                    <a:cubicBezTo>
                      <a:pt x="142878" y="45655"/>
                      <a:pt x="797" y="173184"/>
                      <a:pt x="3" y="179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4D0FAFDC-25A2-4876-A25F-712E4FC8E465}"/>
                  </a:ext>
                </a:extLst>
              </p:cNvPr>
              <p:cNvSpPr/>
              <p:nvPr/>
            </p:nvSpPr>
            <p:spPr>
              <a:xfrm>
                <a:off x="7899353" y="4691679"/>
                <a:ext cx="300919" cy="207484"/>
              </a:xfrm>
              <a:custGeom>
                <a:avLst/>
                <a:gdLst>
                  <a:gd name="connsiteX0" fmla="*/ 300085 w 300919"/>
                  <a:gd name="connsiteY0" fmla="*/ 4146 h 207484"/>
                  <a:gd name="connsiteX1" fmla="*/ 188960 w 300919"/>
                  <a:gd name="connsiteY1" fmla="*/ 145434 h 207484"/>
                  <a:gd name="connsiteX2" fmla="*/ 149272 w 300919"/>
                  <a:gd name="connsiteY2" fmla="*/ 193059 h 207484"/>
                  <a:gd name="connsiteX3" fmla="*/ 61960 w 300919"/>
                  <a:gd name="connsiteY3" fmla="*/ 207346 h 207484"/>
                  <a:gd name="connsiteX4" fmla="*/ 47 w 300919"/>
                  <a:gd name="connsiteY4" fmla="*/ 186709 h 207484"/>
                  <a:gd name="connsiteX5" fmla="*/ 52435 w 300919"/>
                  <a:gd name="connsiteY5" fmla="*/ 167659 h 207484"/>
                  <a:gd name="connsiteX6" fmla="*/ 92122 w 300919"/>
                  <a:gd name="connsiteY6" fmla="*/ 124796 h 207484"/>
                  <a:gd name="connsiteX7" fmla="*/ 193722 w 300919"/>
                  <a:gd name="connsiteY7" fmla="*/ 116859 h 207484"/>
                  <a:gd name="connsiteX8" fmla="*/ 104822 w 300919"/>
                  <a:gd name="connsiteY8" fmla="*/ 132734 h 207484"/>
                  <a:gd name="connsiteX9" fmla="*/ 54022 w 300919"/>
                  <a:gd name="connsiteY9" fmla="*/ 177184 h 207484"/>
                  <a:gd name="connsiteX10" fmla="*/ 138160 w 300919"/>
                  <a:gd name="connsiteY10" fmla="*/ 178771 h 207484"/>
                  <a:gd name="connsiteX11" fmla="*/ 236585 w 300919"/>
                  <a:gd name="connsiteY11" fmla="*/ 48596 h 207484"/>
                  <a:gd name="connsiteX12" fmla="*/ 300085 w 300919"/>
                  <a:gd name="connsiteY12" fmla="*/ 4146 h 2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919" h="207484">
                    <a:moveTo>
                      <a:pt x="300085" y="4146"/>
                    </a:moveTo>
                    <a:cubicBezTo>
                      <a:pt x="292148" y="20286"/>
                      <a:pt x="214095" y="113949"/>
                      <a:pt x="188960" y="145434"/>
                    </a:cubicBezTo>
                    <a:cubicBezTo>
                      <a:pt x="163824" y="176920"/>
                      <a:pt x="170439" y="182740"/>
                      <a:pt x="149272" y="193059"/>
                    </a:cubicBezTo>
                    <a:cubicBezTo>
                      <a:pt x="128105" y="203378"/>
                      <a:pt x="86831" y="208404"/>
                      <a:pt x="61960" y="207346"/>
                    </a:cubicBezTo>
                    <a:cubicBezTo>
                      <a:pt x="37089" y="206288"/>
                      <a:pt x="1634" y="193323"/>
                      <a:pt x="47" y="186709"/>
                    </a:cubicBezTo>
                    <a:cubicBezTo>
                      <a:pt x="-1540" y="180095"/>
                      <a:pt x="37089" y="177978"/>
                      <a:pt x="52435" y="167659"/>
                    </a:cubicBezTo>
                    <a:cubicBezTo>
                      <a:pt x="67781" y="157340"/>
                      <a:pt x="68574" y="133263"/>
                      <a:pt x="92122" y="124796"/>
                    </a:cubicBezTo>
                    <a:cubicBezTo>
                      <a:pt x="115670" y="116329"/>
                      <a:pt x="191605" y="115536"/>
                      <a:pt x="193722" y="116859"/>
                    </a:cubicBezTo>
                    <a:cubicBezTo>
                      <a:pt x="195839" y="118182"/>
                      <a:pt x="128105" y="122680"/>
                      <a:pt x="104822" y="132734"/>
                    </a:cubicBezTo>
                    <a:cubicBezTo>
                      <a:pt x="81539" y="142788"/>
                      <a:pt x="48466" y="169511"/>
                      <a:pt x="54022" y="177184"/>
                    </a:cubicBezTo>
                    <a:cubicBezTo>
                      <a:pt x="59578" y="184857"/>
                      <a:pt x="107733" y="200202"/>
                      <a:pt x="138160" y="178771"/>
                    </a:cubicBezTo>
                    <a:cubicBezTo>
                      <a:pt x="168587" y="157340"/>
                      <a:pt x="215947" y="74790"/>
                      <a:pt x="236585" y="48596"/>
                    </a:cubicBezTo>
                    <a:cubicBezTo>
                      <a:pt x="257222" y="22402"/>
                      <a:pt x="308022" y="-11994"/>
                      <a:pt x="300085" y="4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78C4EB51-070C-481A-92BF-EF554C37ACA2}"/>
                  </a:ext>
                </a:extLst>
              </p:cNvPr>
              <p:cNvSpPr/>
              <p:nvPr/>
            </p:nvSpPr>
            <p:spPr>
              <a:xfrm>
                <a:off x="8050022" y="4748187"/>
                <a:ext cx="235172" cy="219101"/>
              </a:xfrm>
              <a:custGeom>
                <a:avLst/>
                <a:gdLst>
                  <a:gd name="connsiteX0" fmla="*/ 191 w 235172"/>
                  <a:gd name="connsiteY0" fmla="*/ 219101 h 219101"/>
                  <a:gd name="connsiteX1" fmla="*/ 128778 w 235172"/>
                  <a:gd name="connsiteY1" fmla="*/ 122263 h 219101"/>
                  <a:gd name="connsiteX2" fmla="*/ 138303 w 235172"/>
                  <a:gd name="connsiteY2" fmla="*/ 57176 h 219101"/>
                  <a:gd name="connsiteX3" fmla="*/ 235141 w 235172"/>
                  <a:gd name="connsiteY3" fmla="*/ 26 h 219101"/>
                  <a:gd name="connsiteX4" fmla="*/ 127191 w 235172"/>
                  <a:gd name="connsiteY4" fmla="*/ 50826 h 219101"/>
                  <a:gd name="connsiteX5" fmla="*/ 100203 w 235172"/>
                  <a:gd name="connsiteY5" fmla="*/ 123851 h 219101"/>
                  <a:gd name="connsiteX6" fmla="*/ 191 w 235172"/>
                  <a:gd name="connsiteY6" fmla="*/ 219101 h 2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172" h="219101">
                    <a:moveTo>
                      <a:pt x="191" y="219101"/>
                    </a:moveTo>
                    <a:cubicBezTo>
                      <a:pt x="4953" y="218836"/>
                      <a:pt x="105759" y="149250"/>
                      <a:pt x="128778" y="122263"/>
                    </a:cubicBezTo>
                    <a:cubicBezTo>
                      <a:pt x="151797" y="95275"/>
                      <a:pt x="120576" y="77549"/>
                      <a:pt x="138303" y="57176"/>
                    </a:cubicBezTo>
                    <a:cubicBezTo>
                      <a:pt x="156030" y="36803"/>
                      <a:pt x="236993" y="1084"/>
                      <a:pt x="235141" y="26"/>
                    </a:cubicBezTo>
                    <a:cubicBezTo>
                      <a:pt x="233289" y="-1032"/>
                      <a:pt x="149681" y="30189"/>
                      <a:pt x="127191" y="50826"/>
                    </a:cubicBezTo>
                    <a:cubicBezTo>
                      <a:pt x="104701" y="71463"/>
                      <a:pt x="119518" y="97657"/>
                      <a:pt x="100203" y="123851"/>
                    </a:cubicBezTo>
                    <a:cubicBezTo>
                      <a:pt x="80888" y="150045"/>
                      <a:pt x="-4571" y="219366"/>
                      <a:pt x="191" y="219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B4F1410A-B92B-4F15-9FD3-3D23F07F0F9D}"/>
                  </a:ext>
                </a:extLst>
              </p:cNvPr>
              <p:cNvSpPr/>
              <p:nvPr/>
            </p:nvSpPr>
            <p:spPr>
              <a:xfrm>
                <a:off x="8081318" y="4921631"/>
                <a:ext cx="91434" cy="98328"/>
              </a:xfrm>
              <a:custGeom>
                <a:avLst/>
                <a:gdLst>
                  <a:gd name="connsiteX0" fmla="*/ 2232 w 91434"/>
                  <a:gd name="connsiteY0" fmla="*/ 98044 h 98328"/>
                  <a:gd name="connsiteX1" fmla="*/ 91132 w 91434"/>
                  <a:gd name="connsiteY1" fmla="*/ 2794 h 98328"/>
                  <a:gd name="connsiteX2" fmla="*/ 30807 w 91434"/>
                  <a:gd name="connsiteY2" fmla="*/ 31369 h 98328"/>
                  <a:gd name="connsiteX3" fmla="*/ 2232 w 91434"/>
                  <a:gd name="connsiteY3" fmla="*/ 98044 h 9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4" h="98328">
                    <a:moveTo>
                      <a:pt x="2232" y="98044"/>
                    </a:moveTo>
                    <a:cubicBezTo>
                      <a:pt x="12286" y="93281"/>
                      <a:pt x="86370" y="13906"/>
                      <a:pt x="91132" y="2794"/>
                    </a:cubicBezTo>
                    <a:cubicBezTo>
                      <a:pt x="95894" y="-8318"/>
                      <a:pt x="42978" y="16288"/>
                      <a:pt x="30807" y="31369"/>
                    </a:cubicBezTo>
                    <a:cubicBezTo>
                      <a:pt x="18636" y="46450"/>
                      <a:pt x="-7822" y="102807"/>
                      <a:pt x="2232" y="98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3B58BB7E-EA0D-45CF-B2B5-E768ED2D7174}"/>
                  </a:ext>
                </a:extLst>
              </p:cNvPr>
              <p:cNvSpPr/>
              <p:nvPr/>
            </p:nvSpPr>
            <p:spPr>
              <a:xfrm>
                <a:off x="7691421" y="5012335"/>
                <a:ext cx="165615" cy="148211"/>
              </a:xfrm>
              <a:custGeom>
                <a:avLst/>
                <a:gdLst>
                  <a:gd name="connsiteX0" fmla="*/ 17 w 165615"/>
                  <a:gd name="connsiteY0" fmla="*/ 101003 h 148211"/>
                  <a:gd name="connsiteX1" fmla="*/ 92092 w 165615"/>
                  <a:gd name="connsiteY1" fmla="*/ 127990 h 148211"/>
                  <a:gd name="connsiteX2" fmla="*/ 103204 w 165615"/>
                  <a:gd name="connsiteY2" fmla="*/ 145453 h 148211"/>
                  <a:gd name="connsiteX3" fmla="*/ 125429 w 165615"/>
                  <a:gd name="connsiteY3" fmla="*/ 67665 h 148211"/>
                  <a:gd name="connsiteX4" fmla="*/ 165117 w 165615"/>
                  <a:gd name="connsiteY4" fmla="*/ 2578 h 148211"/>
                  <a:gd name="connsiteX5" fmla="*/ 95267 w 165615"/>
                  <a:gd name="connsiteY5" fmla="*/ 13690 h 148211"/>
                  <a:gd name="connsiteX6" fmla="*/ 134954 w 165615"/>
                  <a:gd name="connsiteY6" fmla="*/ 20040 h 148211"/>
                  <a:gd name="connsiteX7" fmla="*/ 103204 w 165615"/>
                  <a:gd name="connsiteY7" fmla="*/ 77190 h 148211"/>
                  <a:gd name="connsiteX8" fmla="*/ 100029 w 165615"/>
                  <a:gd name="connsiteY8" fmla="*/ 120053 h 148211"/>
                  <a:gd name="connsiteX9" fmla="*/ 17 w 165615"/>
                  <a:gd name="connsiteY9" fmla="*/ 101003 h 14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5" h="148211">
                    <a:moveTo>
                      <a:pt x="17" y="101003"/>
                    </a:moveTo>
                    <a:cubicBezTo>
                      <a:pt x="-1306" y="102326"/>
                      <a:pt x="74894" y="120582"/>
                      <a:pt x="92092" y="127990"/>
                    </a:cubicBezTo>
                    <a:cubicBezTo>
                      <a:pt x="109290" y="135398"/>
                      <a:pt x="97648" y="155507"/>
                      <a:pt x="103204" y="145453"/>
                    </a:cubicBezTo>
                    <a:cubicBezTo>
                      <a:pt x="108760" y="135399"/>
                      <a:pt x="115110" y="91477"/>
                      <a:pt x="125429" y="67665"/>
                    </a:cubicBezTo>
                    <a:cubicBezTo>
                      <a:pt x="135748" y="43853"/>
                      <a:pt x="170144" y="11574"/>
                      <a:pt x="165117" y="2578"/>
                    </a:cubicBezTo>
                    <a:cubicBezTo>
                      <a:pt x="160090" y="-6418"/>
                      <a:pt x="100294" y="10780"/>
                      <a:pt x="95267" y="13690"/>
                    </a:cubicBezTo>
                    <a:cubicBezTo>
                      <a:pt x="90240" y="16600"/>
                      <a:pt x="133631" y="9457"/>
                      <a:pt x="134954" y="20040"/>
                    </a:cubicBezTo>
                    <a:cubicBezTo>
                      <a:pt x="136277" y="30623"/>
                      <a:pt x="109025" y="60521"/>
                      <a:pt x="103204" y="77190"/>
                    </a:cubicBezTo>
                    <a:cubicBezTo>
                      <a:pt x="97383" y="93859"/>
                      <a:pt x="115639" y="117407"/>
                      <a:pt x="100029" y="120053"/>
                    </a:cubicBezTo>
                    <a:cubicBezTo>
                      <a:pt x="84419" y="122699"/>
                      <a:pt x="1340" y="99680"/>
                      <a:pt x="17" y="10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C8A27B61-A2C4-4BCA-AF34-EA9D08829BC0}"/>
                  </a:ext>
                </a:extLst>
              </p:cNvPr>
              <p:cNvSpPr/>
              <p:nvPr/>
            </p:nvSpPr>
            <p:spPr>
              <a:xfrm>
                <a:off x="7718832" y="5025977"/>
                <a:ext cx="90228" cy="82647"/>
              </a:xfrm>
              <a:custGeom>
                <a:avLst/>
                <a:gdLst>
                  <a:gd name="connsiteX0" fmla="*/ 90081 w 90228"/>
                  <a:gd name="connsiteY0" fmla="*/ 48 h 82647"/>
                  <a:gd name="connsiteX1" fmla="*/ 23406 w 90228"/>
                  <a:gd name="connsiteY1" fmla="*/ 44498 h 82647"/>
                  <a:gd name="connsiteX2" fmla="*/ 15468 w 90228"/>
                  <a:gd name="connsiteY2" fmla="*/ 82598 h 82647"/>
                  <a:gd name="connsiteX3" fmla="*/ 2768 w 90228"/>
                  <a:gd name="connsiteY3" fmla="*/ 36561 h 82647"/>
                  <a:gd name="connsiteX4" fmla="*/ 90081 w 90228"/>
                  <a:gd name="connsiteY4" fmla="*/ 48 h 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28" h="82647">
                    <a:moveTo>
                      <a:pt x="90081" y="48"/>
                    </a:moveTo>
                    <a:cubicBezTo>
                      <a:pt x="93521" y="1371"/>
                      <a:pt x="35841" y="30740"/>
                      <a:pt x="23406" y="44498"/>
                    </a:cubicBezTo>
                    <a:cubicBezTo>
                      <a:pt x="10971" y="58256"/>
                      <a:pt x="18908" y="83921"/>
                      <a:pt x="15468" y="82598"/>
                    </a:cubicBezTo>
                    <a:cubicBezTo>
                      <a:pt x="12028" y="81275"/>
                      <a:pt x="-7022" y="48467"/>
                      <a:pt x="2768" y="36561"/>
                    </a:cubicBezTo>
                    <a:cubicBezTo>
                      <a:pt x="12558" y="24655"/>
                      <a:pt x="86641" y="-1275"/>
                      <a:pt x="9008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AEB187AD-0E6B-4219-B190-4BEC0869A01B}"/>
                  </a:ext>
                </a:extLst>
              </p:cNvPr>
              <p:cNvSpPr/>
              <p:nvPr/>
            </p:nvSpPr>
            <p:spPr>
              <a:xfrm>
                <a:off x="7804150" y="4993583"/>
                <a:ext cx="162236" cy="177356"/>
              </a:xfrm>
              <a:custGeom>
                <a:avLst/>
                <a:gdLst>
                  <a:gd name="connsiteX0" fmla="*/ 0 w 162236"/>
                  <a:gd name="connsiteY0" fmla="*/ 176905 h 177356"/>
                  <a:gd name="connsiteX1" fmla="*/ 80963 w 162236"/>
                  <a:gd name="connsiteY1" fmla="*/ 156267 h 177356"/>
                  <a:gd name="connsiteX2" fmla="*/ 103188 w 162236"/>
                  <a:gd name="connsiteY2" fmla="*/ 119755 h 177356"/>
                  <a:gd name="connsiteX3" fmla="*/ 112713 w 162236"/>
                  <a:gd name="connsiteY3" fmla="*/ 80067 h 177356"/>
                  <a:gd name="connsiteX4" fmla="*/ 127000 w 162236"/>
                  <a:gd name="connsiteY4" fmla="*/ 61017 h 177356"/>
                  <a:gd name="connsiteX5" fmla="*/ 161925 w 162236"/>
                  <a:gd name="connsiteY5" fmla="*/ 2280 h 177356"/>
                  <a:gd name="connsiteX6" fmla="*/ 104775 w 162236"/>
                  <a:gd name="connsiteY6" fmla="*/ 18155 h 177356"/>
                  <a:gd name="connsiteX7" fmla="*/ 20638 w 162236"/>
                  <a:gd name="connsiteY7" fmla="*/ 75305 h 177356"/>
                  <a:gd name="connsiteX8" fmla="*/ 136525 w 162236"/>
                  <a:gd name="connsiteY8" fmla="*/ 37205 h 177356"/>
                  <a:gd name="connsiteX9" fmla="*/ 61913 w 162236"/>
                  <a:gd name="connsiteY9" fmla="*/ 94355 h 177356"/>
                  <a:gd name="connsiteX10" fmla="*/ 100013 w 162236"/>
                  <a:gd name="connsiteY10" fmla="*/ 99117 h 177356"/>
                  <a:gd name="connsiteX11" fmla="*/ 79375 w 162236"/>
                  <a:gd name="connsiteY11" fmla="*/ 137217 h 177356"/>
                  <a:gd name="connsiteX12" fmla="*/ 0 w 162236"/>
                  <a:gd name="connsiteY12" fmla="*/ 176905 h 1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236" h="177356">
                    <a:moveTo>
                      <a:pt x="0" y="176905"/>
                    </a:moveTo>
                    <a:cubicBezTo>
                      <a:pt x="265" y="180080"/>
                      <a:pt x="63765" y="165792"/>
                      <a:pt x="80963" y="156267"/>
                    </a:cubicBezTo>
                    <a:cubicBezTo>
                      <a:pt x="98161" y="146742"/>
                      <a:pt x="97896" y="132455"/>
                      <a:pt x="103188" y="119755"/>
                    </a:cubicBezTo>
                    <a:cubicBezTo>
                      <a:pt x="108480" y="107055"/>
                      <a:pt x="108744" y="89857"/>
                      <a:pt x="112713" y="80067"/>
                    </a:cubicBezTo>
                    <a:cubicBezTo>
                      <a:pt x="116682" y="70277"/>
                      <a:pt x="118798" y="73981"/>
                      <a:pt x="127000" y="61017"/>
                    </a:cubicBezTo>
                    <a:cubicBezTo>
                      <a:pt x="135202" y="48053"/>
                      <a:pt x="165629" y="9424"/>
                      <a:pt x="161925" y="2280"/>
                    </a:cubicBezTo>
                    <a:cubicBezTo>
                      <a:pt x="158221" y="-4864"/>
                      <a:pt x="128323" y="5984"/>
                      <a:pt x="104775" y="18155"/>
                    </a:cubicBezTo>
                    <a:cubicBezTo>
                      <a:pt x="81227" y="30326"/>
                      <a:pt x="15346" y="72130"/>
                      <a:pt x="20638" y="75305"/>
                    </a:cubicBezTo>
                    <a:cubicBezTo>
                      <a:pt x="25930" y="78480"/>
                      <a:pt x="129646" y="34030"/>
                      <a:pt x="136525" y="37205"/>
                    </a:cubicBezTo>
                    <a:cubicBezTo>
                      <a:pt x="143404" y="40380"/>
                      <a:pt x="67998" y="84036"/>
                      <a:pt x="61913" y="94355"/>
                    </a:cubicBezTo>
                    <a:cubicBezTo>
                      <a:pt x="55828" y="104674"/>
                      <a:pt x="97103" y="91973"/>
                      <a:pt x="100013" y="99117"/>
                    </a:cubicBezTo>
                    <a:cubicBezTo>
                      <a:pt x="102923" y="106261"/>
                      <a:pt x="95250" y="126898"/>
                      <a:pt x="79375" y="137217"/>
                    </a:cubicBezTo>
                    <a:cubicBezTo>
                      <a:pt x="63500" y="147536"/>
                      <a:pt x="-265" y="173730"/>
                      <a:pt x="0" y="1769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5CF7792D-D42E-4EE0-ABEA-C2B832B1309D}"/>
                  </a:ext>
                </a:extLst>
              </p:cNvPr>
              <p:cNvSpPr/>
              <p:nvPr/>
            </p:nvSpPr>
            <p:spPr>
              <a:xfrm>
                <a:off x="7595114" y="5110162"/>
                <a:ext cx="197926" cy="163699"/>
              </a:xfrm>
              <a:custGeom>
                <a:avLst/>
                <a:gdLst>
                  <a:gd name="connsiteX0" fmla="*/ 155061 w 197926"/>
                  <a:gd name="connsiteY0" fmla="*/ 1 h 163699"/>
                  <a:gd name="connsiteX1" fmla="*/ 4249 w 197926"/>
                  <a:gd name="connsiteY1" fmla="*/ 66676 h 163699"/>
                  <a:gd name="connsiteX2" fmla="*/ 43936 w 197926"/>
                  <a:gd name="connsiteY2" fmla="*/ 106363 h 163699"/>
                  <a:gd name="connsiteX3" fmla="*/ 69336 w 197926"/>
                  <a:gd name="connsiteY3" fmla="*/ 115888 h 163699"/>
                  <a:gd name="connsiteX4" fmla="*/ 37586 w 197926"/>
                  <a:gd name="connsiteY4" fmla="*/ 163513 h 163699"/>
                  <a:gd name="connsiteX5" fmla="*/ 113786 w 197926"/>
                  <a:gd name="connsiteY5" fmla="*/ 131763 h 163699"/>
                  <a:gd name="connsiteX6" fmla="*/ 166174 w 197926"/>
                  <a:gd name="connsiteY6" fmla="*/ 114301 h 163699"/>
                  <a:gd name="connsiteX7" fmla="*/ 197924 w 197926"/>
                  <a:gd name="connsiteY7" fmla="*/ 36513 h 163699"/>
                  <a:gd name="connsiteX8" fmla="*/ 164586 w 197926"/>
                  <a:gd name="connsiteY8" fmla="*/ 100013 h 163699"/>
                  <a:gd name="connsiteX9" fmla="*/ 88386 w 197926"/>
                  <a:gd name="connsiteY9" fmla="*/ 123826 h 163699"/>
                  <a:gd name="connsiteX10" fmla="*/ 66161 w 197926"/>
                  <a:gd name="connsiteY10" fmla="*/ 133351 h 163699"/>
                  <a:gd name="connsiteX11" fmla="*/ 47111 w 197926"/>
                  <a:gd name="connsiteY11" fmla="*/ 84138 h 163699"/>
                  <a:gd name="connsiteX12" fmla="*/ 28061 w 197926"/>
                  <a:gd name="connsiteY12" fmla="*/ 68263 h 163699"/>
                  <a:gd name="connsiteX13" fmla="*/ 155061 w 197926"/>
                  <a:gd name="connsiteY13" fmla="*/ 1 h 16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26" h="163699">
                    <a:moveTo>
                      <a:pt x="155061" y="1"/>
                    </a:moveTo>
                    <a:cubicBezTo>
                      <a:pt x="151092" y="-263"/>
                      <a:pt x="22770" y="48949"/>
                      <a:pt x="4249" y="66676"/>
                    </a:cubicBezTo>
                    <a:cubicBezTo>
                      <a:pt x="-14272" y="84403"/>
                      <a:pt x="33088" y="98161"/>
                      <a:pt x="43936" y="106363"/>
                    </a:cubicBezTo>
                    <a:cubicBezTo>
                      <a:pt x="54784" y="114565"/>
                      <a:pt x="70394" y="106363"/>
                      <a:pt x="69336" y="115888"/>
                    </a:cubicBezTo>
                    <a:cubicBezTo>
                      <a:pt x="68278" y="125413"/>
                      <a:pt x="30178" y="160867"/>
                      <a:pt x="37586" y="163513"/>
                    </a:cubicBezTo>
                    <a:cubicBezTo>
                      <a:pt x="44994" y="166159"/>
                      <a:pt x="92355" y="139965"/>
                      <a:pt x="113786" y="131763"/>
                    </a:cubicBezTo>
                    <a:cubicBezTo>
                      <a:pt x="135217" y="123561"/>
                      <a:pt x="152151" y="130176"/>
                      <a:pt x="166174" y="114301"/>
                    </a:cubicBezTo>
                    <a:cubicBezTo>
                      <a:pt x="180197" y="98426"/>
                      <a:pt x="198189" y="38894"/>
                      <a:pt x="197924" y="36513"/>
                    </a:cubicBezTo>
                    <a:cubicBezTo>
                      <a:pt x="197659" y="34132"/>
                      <a:pt x="182842" y="85461"/>
                      <a:pt x="164586" y="100013"/>
                    </a:cubicBezTo>
                    <a:cubicBezTo>
                      <a:pt x="146330" y="114565"/>
                      <a:pt x="104790" y="118270"/>
                      <a:pt x="88386" y="123826"/>
                    </a:cubicBezTo>
                    <a:cubicBezTo>
                      <a:pt x="71982" y="129382"/>
                      <a:pt x="73040" y="139966"/>
                      <a:pt x="66161" y="133351"/>
                    </a:cubicBezTo>
                    <a:cubicBezTo>
                      <a:pt x="59282" y="126736"/>
                      <a:pt x="53461" y="94986"/>
                      <a:pt x="47111" y="84138"/>
                    </a:cubicBezTo>
                    <a:cubicBezTo>
                      <a:pt x="40761" y="73290"/>
                      <a:pt x="10598" y="79640"/>
                      <a:pt x="28061" y="68263"/>
                    </a:cubicBezTo>
                    <a:cubicBezTo>
                      <a:pt x="45524" y="56886"/>
                      <a:pt x="159030" y="265"/>
                      <a:pt x="1550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9BD1C89E-A3FD-4A48-9DBF-73BEF5536F25}"/>
                  </a:ext>
                </a:extLst>
              </p:cNvPr>
              <p:cNvSpPr/>
              <p:nvPr/>
            </p:nvSpPr>
            <p:spPr>
              <a:xfrm>
                <a:off x="7649192" y="5132384"/>
                <a:ext cx="152269" cy="104788"/>
              </a:xfrm>
              <a:custGeom>
                <a:avLst/>
                <a:gdLst>
                  <a:gd name="connsiteX0" fmla="*/ 151783 w 152269"/>
                  <a:gd name="connsiteY0" fmla="*/ 4 h 104788"/>
                  <a:gd name="connsiteX1" fmla="*/ 56533 w 152269"/>
                  <a:gd name="connsiteY1" fmla="*/ 66679 h 104788"/>
                  <a:gd name="connsiteX2" fmla="*/ 12083 w 152269"/>
                  <a:gd name="connsiteY2" fmla="*/ 104779 h 104788"/>
                  <a:gd name="connsiteX3" fmla="*/ 12083 w 152269"/>
                  <a:gd name="connsiteY3" fmla="*/ 63504 h 104788"/>
                  <a:gd name="connsiteX4" fmla="*/ 151783 w 152269"/>
                  <a:gd name="connsiteY4" fmla="*/ 4 h 1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69" h="104788">
                    <a:moveTo>
                      <a:pt x="151783" y="4"/>
                    </a:moveTo>
                    <a:cubicBezTo>
                      <a:pt x="159191" y="533"/>
                      <a:pt x="79816" y="49217"/>
                      <a:pt x="56533" y="66679"/>
                    </a:cubicBezTo>
                    <a:cubicBezTo>
                      <a:pt x="33250" y="84142"/>
                      <a:pt x="19491" y="105308"/>
                      <a:pt x="12083" y="104779"/>
                    </a:cubicBezTo>
                    <a:cubicBezTo>
                      <a:pt x="4675" y="104250"/>
                      <a:pt x="-10936" y="79379"/>
                      <a:pt x="12083" y="63504"/>
                    </a:cubicBezTo>
                    <a:cubicBezTo>
                      <a:pt x="35102" y="47629"/>
                      <a:pt x="144375" y="-525"/>
                      <a:pt x="15178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97ACF68A-216C-49D8-81F2-9BEC3CA0BC9D}"/>
                  </a:ext>
                </a:extLst>
              </p:cNvPr>
              <p:cNvSpPr/>
              <p:nvPr/>
            </p:nvSpPr>
            <p:spPr>
              <a:xfrm>
                <a:off x="7427726" y="5426774"/>
                <a:ext cx="253035" cy="116106"/>
              </a:xfrm>
              <a:custGeom>
                <a:avLst/>
                <a:gdLst>
                  <a:gd name="connsiteX0" fmla="*/ 244662 w 253035"/>
                  <a:gd name="connsiteY0" fmla="*/ 38989 h 116106"/>
                  <a:gd name="connsiteX1" fmla="*/ 195449 w 253035"/>
                  <a:gd name="connsiteY1" fmla="*/ 2476 h 116106"/>
                  <a:gd name="connsiteX2" fmla="*/ 3362 w 253035"/>
                  <a:gd name="connsiteY2" fmla="*/ 110426 h 116106"/>
                  <a:gd name="connsiteX3" fmla="*/ 79562 w 253035"/>
                  <a:gd name="connsiteY3" fmla="*/ 102489 h 116106"/>
                  <a:gd name="connsiteX4" fmla="*/ 162112 w 253035"/>
                  <a:gd name="connsiteY4" fmla="*/ 115189 h 116106"/>
                  <a:gd name="connsiteX5" fmla="*/ 47812 w 253035"/>
                  <a:gd name="connsiteY5" fmla="*/ 88201 h 116106"/>
                  <a:gd name="connsiteX6" fmla="*/ 244662 w 253035"/>
                  <a:gd name="connsiteY6" fmla="*/ 38989 h 1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35" h="116106">
                    <a:moveTo>
                      <a:pt x="244662" y="38989"/>
                    </a:moveTo>
                    <a:cubicBezTo>
                      <a:pt x="269268" y="24701"/>
                      <a:pt x="235666" y="-9430"/>
                      <a:pt x="195449" y="2476"/>
                    </a:cubicBezTo>
                    <a:cubicBezTo>
                      <a:pt x="155232" y="14382"/>
                      <a:pt x="22676" y="93757"/>
                      <a:pt x="3362" y="110426"/>
                    </a:cubicBezTo>
                    <a:cubicBezTo>
                      <a:pt x="-15953" y="127095"/>
                      <a:pt x="53104" y="101695"/>
                      <a:pt x="79562" y="102489"/>
                    </a:cubicBezTo>
                    <a:cubicBezTo>
                      <a:pt x="106020" y="103283"/>
                      <a:pt x="167404" y="117570"/>
                      <a:pt x="162112" y="115189"/>
                    </a:cubicBezTo>
                    <a:cubicBezTo>
                      <a:pt x="156820" y="112808"/>
                      <a:pt x="40404" y="104341"/>
                      <a:pt x="47812" y="88201"/>
                    </a:cubicBezTo>
                    <a:cubicBezTo>
                      <a:pt x="55220" y="72061"/>
                      <a:pt x="220056" y="53277"/>
                      <a:pt x="244662" y="3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215BAB6C-40C8-4B86-A9BC-070B0154D316}"/>
                  </a:ext>
                </a:extLst>
              </p:cNvPr>
              <p:cNvSpPr/>
              <p:nvPr/>
            </p:nvSpPr>
            <p:spPr>
              <a:xfrm>
                <a:off x="7553288" y="5207747"/>
                <a:ext cx="320876" cy="186870"/>
              </a:xfrm>
              <a:custGeom>
                <a:avLst/>
                <a:gdLst>
                  <a:gd name="connsiteX0" fmla="*/ 37 w 320876"/>
                  <a:gd name="connsiteY0" fmla="*/ 186578 h 186870"/>
                  <a:gd name="connsiteX1" fmla="*/ 169900 w 320876"/>
                  <a:gd name="connsiteY1" fmla="*/ 134191 h 186870"/>
                  <a:gd name="connsiteX2" fmla="*/ 209587 w 320876"/>
                  <a:gd name="connsiteY2" fmla="*/ 104028 h 186870"/>
                  <a:gd name="connsiteX3" fmla="*/ 320712 w 320876"/>
                  <a:gd name="connsiteY3" fmla="*/ 841 h 186870"/>
                  <a:gd name="connsiteX4" fmla="*/ 233400 w 320876"/>
                  <a:gd name="connsiteY4" fmla="*/ 57991 h 186870"/>
                  <a:gd name="connsiteX5" fmla="*/ 185775 w 320876"/>
                  <a:gd name="connsiteY5" fmla="*/ 108791 h 186870"/>
                  <a:gd name="connsiteX6" fmla="*/ 37 w 320876"/>
                  <a:gd name="connsiteY6" fmla="*/ 186578 h 18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76" h="186870">
                    <a:moveTo>
                      <a:pt x="37" y="186578"/>
                    </a:moveTo>
                    <a:cubicBezTo>
                      <a:pt x="-2609" y="190811"/>
                      <a:pt x="134975" y="147949"/>
                      <a:pt x="169900" y="134191"/>
                    </a:cubicBezTo>
                    <a:cubicBezTo>
                      <a:pt x="204825" y="120433"/>
                      <a:pt x="184452" y="126253"/>
                      <a:pt x="209587" y="104028"/>
                    </a:cubicBezTo>
                    <a:cubicBezTo>
                      <a:pt x="234722" y="81803"/>
                      <a:pt x="316743" y="8514"/>
                      <a:pt x="320712" y="841"/>
                    </a:cubicBezTo>
                    <a:cubicBezTo>
                      <a:pt x="324681" y="-6832"/>
                      <a:pt x="255889" y="39999"/>
                      <a:pt x="233400" y="57991"/>
                    </a:cubicBezTo>
                    <a:cubicBezTo>
                      <a:pt x="210911" y="75983"/>
                      <a:pt x="223610" y="87889"/>
                      <a:pt x="185775" y="108791"/>
                    </a:cubicBezTo>
                    <a:cubicBezTo>
                      <a:pt x="147940" y="129693"/>
                      <a:pt x="2683" y="182345"/>
                      <a:pt x="37" y="1865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9FED640-E0E7-40A6-A255-1E6BA85993EF}"/>
                  </a:ext>
                </a:extLst>
              </p:cNvPr>
              <p:cNvSpPr/>
              <p:nvPr/>
            </p:nvSpPr>
            <p:spPr>
              <a:xfrm>
                <a:off x="7528961" y="5202143"/>
                <a:ext cx="369765" cy="204937"/>
              </a:xfrm>
              <a:custGeom>
                <a:avLst/>
                <a:gdLst>
                  <a:gd name="connsiteX0" fmla="*/ 2139 w 369765"/>
                  <a:gd name="connsiteY0" fmla="*/ 204882 h 204937"/>
                  <a:gd name="connsiteX1" fmla="*/ 143427 w 369765"/>
                  <a:gd name="connsiteY1" fmla="*/ 109632 h 204937"/>
                  <a:gd name="connsiteX2" fmla="*/ 225977 w 369765"/>
                  <a:gd name="connsiteY2" fmla="*/ 106457 h 204937"/>
                  <a:gd name="connsiteX3" fmla="*/ 359327 w 369765"/>
                  <a:gd name="connsiteY3" fmla="*/ 41370 h 204937"/>
                  <a:gd name="connsiteX4" fmla="*/ 356152 w 369765"/>
                  <a:gd name="connsiteY4" fmla="*/ 95 h 204937"/>
                  <a:gd name="connsiteX5" fmla="*/ 316464 w 369765"/>
                  <a:gd name="connsiteY5" fmla="*/ 52482 h 204937"/>
                  <a:gd name="connsiteX6" fmla="*/ 143427 w 369765"/>
                  <a:gd name="connsiteY6" fmla="*/ 130270 h 204937"/>
                  <a:gd name="connsiteX7" fmla="*/ 62464 w 369765"/>
                  <a:gd name="connsiteY7" fmla="*/ 123920 h 204937"/>
                  <a:gd name="connsiteX8" fmla="*/ 2139 w 369765"/>
                  <a:gd name="connsiteY8" fmla="*/ 204882 h 2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65" h="204937">
                    <a:moveTo>
                      <a:pt x="2139" y="204882"/>
                    </a:moveTo>
                    <a:cubicBezTo>
                      <a:pt x="15633" y="202501"/>
                      <a:pt x="106121" y="126036"/>
                      <a:pt x="143427" y="109632"/>
                    </a:cubicBezTo>
                    <a:cubicBezTo>
                      <a:pt x="180733" y="93228"/>
                      <a:pt x="189994" y="117834"/>
                      <a:pt x="225977" y="106457"/>
                    </a:cubicBezTo>
                    <a:cubicBezTo>
                      <a:pt x="261960" y="95080"/>
                      <a:pt x="337631" y="59097"/>
                      <a:pt x="359327" y="41370"/>
                    </a:cubicBezTo>
                    <a:cubicBezTo>
                      <a:pt x="381023" y="23643"/>
                      <a:pt x="363296" y="-1757"/>
                      <a:pt x="356152" y="95"/>
                    </a:cubicBezTo>
                    <a:cubicBezTo>
                      <a:pt x="349008" y="1947"/>
                      <a:pt x="351918" y="30786"/>
                      <a:pt x="316464" y="52482"/>
                    </a:cubicBezTo>
                    <a:cubicBezTo>
                      <a:pt x="281010" y="74178"/>
                      <a:pt x="185760" y="118364"/>
                      <a:pt x="143427" y="130270"/>
                    </a:cubicBezTo>
                    <a:cubicBezTo>
                      <a:pt x="101094" y="142176"/>
                      <a:pt x="82308" y="116247"/>
                      <a:pt x="62464" y="123920"/>
                    </a:cubicBezTo>
                    <a:cubicBezTo>
                      <a:pt x="42620" y="131593"/>
                      <a:pt x="-11355" y="207263"/>
                      <a:pt x="2139" y="204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0887AA5-EE08-4471-B478-99E0CFCCB419}"/>
                  </a:ext>
                </a:extLst>
              </p:cNvPr>
              <p:cNvSpPr/>
              <p:nvPr/>
            </p:nvSpPr>
            <p:spPr>
              <a:xfrm>
                <a:off x="8169736" y="3676354"/>
                <a:ext cx="710878" cy="879247"/>
              </a:xfrm>
              <a:custGeom>
                <a:avLst/>
                <a:gdLst>
                  <a:gd name="connsiteX0" fmla="*/ 705447 w 710878"/>
                  <a:gd name="connsiteY0" fmla="*/ 4529 h 879247"/>
                  <a:gd name="connsiteX1" fmla="*/ 576331 w 710878"/>
                  <a:gd name="connsiteY1" fmla="*/ 188679 h 879247"/>
                  <a:gd name="connsiteX2" fmla="*/ 451447 w 710878"/>
                  <a:gd name="connsiteY2" fmla="*/ 319913 h 879247"/>
                  <a:gd name="connsiteX3" fmla="*/ 411231 w 710878"/>
                  <a:gd name="connsiteY3" fmla="*/ 391879 h 879247"/>
                  <a:gd name="connsiteX4" fmla="*/ 150881 w 710878"/>
                  <a:gd name="connsiteY4" fmla="*/ 743246 h 879247"/>
                  <a:gd name="connsiteX5" fmla="*/ 597 w 710878"/>
                  <a:gd name="connsiteY5" fmla="*/ 876596 h 879247"/>
                  <a:gd name="connsiteX6" fmla="*/ 203797 w 710878"/>
                  <a:gd name="connsiteY6" fmla="*/ 639529 h 879247"/>
                  <a:gd name="connsiteX7" fmla="*/ 383714 w 710878"/>
                  <a:gd name="connsiteY7" fmla="*/ 391879 h 879247"/>
                  <a:gd name="connsiteX8" fmla="*/ 705447 w 710878"/>
                  <a:gd name="connsiteY8" fmla="*/ 4529 h 8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878" h="879247">
                    <a:moveTo>
                      <a:pt x="705447" y="4529"/>
                    </a:moveTo>
                    <a:cubicBezTo>
                      <a:pt x="737550" y="-29338"/>
                      <a:pt x="618664" y="136115"/>
                      <a:pt x="576331" y="188679"/>
                    </a:cubicBezTo>
                    <a:cubicBezTo>
                      <a:pt x="533998" y="241243"/>
                      <a:pt x="478964" y="286046"/>
                      <a:pt x="451447" y="319913"/>
                    </a:cubicBezTo>
                    <a:cubicBezTo>
                      <a:pt x="423930" y="353780"/>
                      <a:pt x="461325" y="321324"/>
                      <a:pt x="411231" y="391879"/>
                    </a:cubicBezTo>
                    <a:cubicBezTo>
                      <a:pt x="361137" y="462434"/>
                      <a:pt x="219320" y="662460"/>
                      <a:pt x="150881" y="743246"/>
                    </a:cubicBezTo>
                    <a:cubicBezTo>
                      <a:pt x="82442" y="824032"/>
                      <a:pt x="-8222" y="893882"/>
                      <a:pt x="597" y="876596"/>
                    </a:cubicBezTo>
                    <a:cubicBezTo>
                      <a:pt x="9416" y="859310"/>
                      <a:pt x="139944" y="720315"/>
                      <a:pt x="203797" y="639529"/>
                    </a:cubicBezTo>
                    <a:cubicBezTo>
                      <a:pt x="267650" y="558743"/>
                      <a:pt x="302928" y="495948"/>
                      <a:pt x="383714" y="391879"/>
                    </a:cubicBezTo>
                    <a:cubicBezTo>
                      <a:pt x="464500" y="287810"/>
                      <a:pt x="673344" y="38396"/>
                      <a:pt x="705447" y="4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B9FF83A3-3721-4554-BE70-28618F061DA9}"/>
                  </a:ext>
                </a:extLst>
              </p:cNvPr>
              <p:cNvSpPr/>
              <p:nvPr/>
            </p:nvSpPr>
            <p:spPr>
              <a:xfrm>
                <a:off x="7671095" y="3941678"/>
                <a:ext cx="928928" cy="467488"/>
              </a:xfrm>
              <a:custGeom>
                <a:avLst/>
                <a:gdLst>
                  <a:gd name="connsiteX0" fmla="*/ 39393 w 928928"/>
                  <a:gd name="connsiteY0" fmla="*/ 454110 h 467488"/>
                  <a:gd name="connsiteX1" fmla="*/ 602955 w 928928"/>
                  <a:gd name="connsiteY1" fmla="*/ 206460 h 467488"/>
                  <a:gd name="connsiteX2" fmla="*/ 928393 w 928928"/>
                  <a:gd name="connsiteY2" fmla="*/ 85 h 467488"/>
                  <a:gd name="connsiteX3" fmla="*/ 531518 w 928928"/>
                  <a:gd name="connsiteY3" fmla="*/ 230272 h 467488"/>
                  <a:gd name="connsiteX4" fmla="*/ 98130 w 928928"/>
                  <a:gd name="connsiteY4" fmla="*/ 414422 h 467488"/>
                  <a:gd name="connsiteX5" fmla="*/ 39393 w 928928"/>
                  <a:gd name="connsiteY5" fmla="*/ 454110 h 4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928" h="467488">
                    <a:moveTo>
                      <a:pt x="39393" y="454110"/>
                    </a:moveTo>
                    <a:cubicBezTo>
                      <a:pt x="123530" y="419450"/>
                      <a:pt x="454788" y="282131"/>
                      <a:pt x="602955" y="206460"/>
                    </a:cubicBezTo>
                    <a:cubicBezTo>
                      <a:pt x="751122" y="130789"/>
                      <a:pt x="940299" y="-3884"/>
                      <a:pt x="928393" y="85"/>
                    </a:cubicBezTo>
                    <a:cubicBezTo>
                      <a:pt x="916487" y="4054"/>
                      <a:pt x="669895" y="161216"/>
                      <a:pt x="531518" y="230272"/>
                    </a:cubicBezTo>
                    <a:cubicBezTo>
                      <a:pt x="393141" y="299328"/>
                      <a:pt x="175653" y="379762"/>
                      <a:pt x="98130" y="414422"/>
                    </a:cubicBezTo>
                    <a:cubicBezTo>
                      <a:pt x="20607" y="449082"/>
                      <a:pt x="-44744" y="488770"/>
                      <a:pt x="39393" y="454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CDFA7B3E-AC23-4E59-8453-6ADDF1C11064}"/>
                  </a:ext>
                </a:extLst>
              </p:cNvPr>
              <p:cNvSpPr/>
              <p:nvPr/>
            </p:nvSpPr>
            <p:spPr>
              <a:xfrm>
                <a:off x="7588904" y="4384322"/>
                <a:ext cx="168790" cy="702437"/>
              </a:xfrm>
              <a:custGeom>
                <a:avLst/>
                <a:gdLst>
                  <a:gd name="connsiteX0" fmla="*/ 167621 w 168790"/>
                  <a:gd name="connsiteY0" fmla="*/ 353 h 702437"/>
                  <a:gd name="connsiteX1" fmla="*/ 99359 w 168790"/>
                  <a:gd name="connsiteY1" fmla="*/ 311503 h 702437"/>
                  <a:gd name="connsiteX2" fmla="*/ 2521 w 168790"/>
                  <a:gd name="connsiteY2" fmla="*/ 686153 h 702437"/>
                  <a:gd name="connsiteX3" fmla="*/ 37446 w 168790"/>
                  <a:gd name="connsiteY3" fmla="*/ 597253 h 702437"/>
                  <a:gd name="connsiteX4" fmla="*/ 134284 w 168790"/>
                  <a:gd name="connsiteY4" fmla="*/ 257528 h 702437"/>
                  <a:gd name="connsiteX5" fmla="*/ 167621 w 168790"/>
                  <a:gd name="connsiteY5" fmla="*/ 353 h 7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790" h="702437">
                    <a:moveTo>
                      <a:pt x="167621" y="353"/>
                    </a:moveTo>
                    <a:cubicBezTo>
                      <a:pt x="161800" y="9349"/>
                      <a:pt x="126876" y="197203"/>
                      <a:pt x="99359" y="311503"/>
                    </a:cubicBezTo>
                    <a:cubicBezTo>
                      <a:pt x="71842" y="425803"/>
                      <a:pt x="12840" y="638528"/>
                      <a:pt x="2521" y="686153"/>
                    </a:cubicBezTo>
                    <a:cubicBezTo>
                      <a:pt x="-7798" y="733778"/>
                      <a:pt x="15485" y="668691"/>
                      <a:pt x="37446" y="597253"/>
                    </a:cubicBezTo>
                    <a:cubicBezTo>
                      <a:pt x="59407" y="525815"/>
                      <a:pt x="111794" y="359128"/>
                      <a:pt x="134284" y="257528"/>
                    </a:cubicBezTo>
                    <a:cubicBezTo>
                      <a:pt x="156774" y="155928"/>
                      <a:pt x="173442" y="-8643"/>
                      <a:pt x="167621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1486214D-8855-4751-BEF5-F053240ABD03}"/>
                  </a:ext>
                </a:extLst>
              </p:cNvPr>
              <p:cNvSpPr/>
              <p:nvPr/>
            </p:nvSpPr>
            <p:spPr>
              <a:xfrm>
                <a:off x="7577138" y="4516977"/>
                <a:ext cx="639750" cy="561436"/>
              </a:xfrm>
              <a:custGeom>
                <a:avLst/>
                <a:gdLst>
                  <a:gd name="connsiteX0" fmla="*/ 0 w 639750"/>
                  <a:gd name="connsiteY0" fmla="*/ 561436 h 561436"/>
                  <a:gd name="connsiteX1" fmla="*/ 200025 w 639750"/>
                  <a:gd name="connsiteY1" fmla="*/ 407448 h 561436"/>
                  <a:gd name="connsiteX2" fmla="*/ 623887 w 639750"/>
                  <a:gd name="connsiteY2" fmla="*/ 18511 h 561436"/>
                  <a:gd name="connsiteX3" fmla="*/ 539750 w 639750"/>
                  <a:gd name="connsiteY3" fmla="*/ 72486 h 561436"/>
                  <a:gd name="connsiteX4" fmla="*/ 444500 w 639750"/>
                  <a:gd name="connsiteY4" fmla="*/ 161386 h 561436"/>
                  <a:gd name="connsiteX5" fmla="*/ 207962 w 639750"/>
                  <a:gd name="connsiteY5" fmla="*/ 374111 h 561436"/>
                  <a:gd name="connsiteX6" fmla="*/ 0 w 639750"/>
                  <a:gd name="connsiteY6" fmla="*/ 561436 h 56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750" h="561436">
                    <a:moveTo>
                      <a:pt x="0" y="561436"/>
                    </a:moveTo>
                    <a:cubicBezTo>
                      <a:pt x="48022" y="529685"/>
                      <a:pt x="96044" y="497935"/>
                      <a:pt x="200025" y="407448"/>
                    </a:cubicBezTo>
                    <a:cubicBezTo>
                      <a:pt x="304006" y="316960"/>
                      <a:pt x="567266" y="74338"/>
                      <a:pt x="623887" y="18511"/>
                    </a:cubicBezTo>
                    <a:cubicBezTo>
                      <a:pt x="680508" y="-37316"/>
                      <a:pt x="569648" y="48674"/>
                      <a:pt x="539750" y="72486"/>
                    </a:cubicBezTo>
                    <a:cubicBezTo>
                      <a:pt x="509852" y="96298"/>
                      <a:pt x="444500" y="161386"/>
                      <a:pt x="444500" y="161386"/>
                    </a:cubicBezTo>
                    <a:lnTo>
                      <a:pt x="207962" y="374111"/>
                    </a:lnTo>
                    <a:lnTo>
                      <a:pt x="0" y="5614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A0CB0607-0981-4B12-9667-D3F49EB79AA8}"/>
                  </a:ext>
                </a:extLst>
              </p:cNvPr>
              <p:cNvSpPr/>
              <p:nvPr/>
            </p:nvSpPr>
            <p:spPr>
              <a:xfrm>
                <a:off x="7823814" y="4147158"/>
                <a:ext cx="620712" cy="529445"/>
              </a:xfrm>
              <a:custGeom>
                <a:avLst/>
                <a:gdLst>
                  <a:gd name="connsiteX0" fmla="*/ 620099 w 620712"/>
                  <a:gd name="connsiteY0" fmla="*/ 980 h 529445"/>
                  <a:gd name="connsiteX1" fmla="*/ 451824 w 620712"/>
                  <a:gd name="connsiteY1" fmla="*/ 161317 h 529445"/>
                  <a:gd name="connsiteX2" fmla="*/ 386736 w 620712"/>
                  <a:gd name="connsiteY2" fmla="*/ 224817 h 529445"/>
                  <a:gd name="connsiteX3" fmla="*/ 377211 w 620712"/>
                  <a:gd name="connsiteY3" fmla="*/ 262917 h 529445"/>
                  <a:gd name="connsiteX4" fmla="*/ 329586 w 620712"/>
                  <a:gd name="connsiteY4" fmla="*/ 370867 h 529445"/>
                  <a:gd name="connsiteX5" fmla="*/ 251799 w 620712"/>
                  <a:gd name="connsiteY5" fmla="*/ 435955 h 529445"/>
                  <a:gd name="connsiteX6" fmla="*/ 145436 w 620712"/>
                  <a:gd name="connsiteY6" fmla="*/ 504217 h 529445"/>
                  <a:gd name="connsiteX7" fmla="*/ 62886 w 620712"/>
                  <a:gd name="connsiteY7" fmla="*/ 528030 h 529445"/>
                  <a:gd name="connsiteX8" fmla="*/ 4149 w 620712"/>
                  <a:gd name="connsiteY8" fmla="*/ 521680 h 529445"/>
                  <a:gd name="connsiteX9" fmla="*/ 180361 w 620712"/>
                  <a:gd name="connsiteY9" fmla="*/ 480405 h 529445"/>
                  <a:gd name="connsiteX10" fmla="*/ 377211 w 620712"/>
                  <a:gd name="connsiteY10" fmla="*/ 254980 h 529445"/>
                  <a:gd name="connsiteX11" fmla="*/ 620099 w 620712"/>
                  <a:gd name="connsiteY11" fmla="*/ 980 h 5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712" h="529445">
                    <a:moveTo>
                      <a:pt x="620099" y="980"/>
                    </a:moveTo>
                    <a:cubicBezTo>
                      <a:pt x="632534" y="-14630"/>
                      <a:pt x="451824" y="161317"/>
                      <a:pt x="451824" y="161317"/>
                    </a:cubicBezTo>
                    <a:cubicBezTo>
                      <a:pt x="412930" y="198623"/>
                      <a:pt x="399171" y="207884"/>
                      <a:pt x="386736" y="224817"/>
                    </a:cubicBezTo>
                    <a:cubicBezTo>
                      <a:pt x="374301" y="241750"/>
                      <a:pt x="386736" y="238575"/>
                      <a:pt x="377211" y="262917"/>
                    </a:cubicBezTo>
                    <a:cubicBezTo>
                      <a:pt x="367686" y="287259"/>
                      <a:pt x="350488" y="342027"/>
                      <a:pt x="329586" y="370867"/>
                    </a:cubicBezTo>
                    <a:cubicBezTo>
                      <a:pt x="308684" y="399707"/>
                      <a:pt x="282491" y="413730"/>
                      <a:pt x="251799" y="435955"/>
                    </a:cubicBezTo>
                    <a:cubicBezTo>
                      <a:pt x="221107" y="458180"/>
                      <a:pt x="176922" y="488871"/>
                      <a:pt x="145436" y="504217"/>
                    </a:cubicBezTo>
                    <a:cubicBezTo>
                      <a:pt x="113950" y="519563"/>
                      <a:pt x="86434" y="525120"/>
                      <a:pt x="62886" y="528030"/>
                    </a:cubicBezTo>
                    <a:cubicBezTo>
                      <a:pt x="39338" y="530940"/>
                      <a:pt x="-15430" y="529618"/>
                      <a:pt x="4149" y="521680"/>
                    </a:cubicBezTo>
                    <a:cubicBezTo>
                      <a:pt x="23728" y="513742"/>
                      <a:pt x="118184" y="524855"/>
                      <a:pt x="180361" y="480405"/>
                    </a:cubicBezTo>
                    <a:cubicBezTo>
                      <a:pt x="242538" y="435955"/>
                      <a:pt x="306303" y="331974"/>
                      <a:pt x="377211" y="254980"/>
                    </a:cubicBezTo>
                    <a:cubicBezTo>
                      <a:pt x="448119" y="177986"/>
                      <a:pt x="607664" y="16590"/>
                      <a:pt x="620099" y="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FEEE9A28-1727-4F90-886F-65F6620AD3DB}"/>
                  </a:ext>
                </a:extLst>
              </p:cNvPr>
              <p:cNvSpPr/>
              <p:nvPr/>
            </p:nvSpPr>
            <p:spPr>
              <a:xfrm>
                <a:off x="7737376" y="4133965"/>
                <a:ext cx="692888" cy="388262"/>
              </a:xfrm>
              <a:custGeom>
                <a:avLst/>
                <a:gdLst>
                  <a:gd name="connsiteX0" fmla="*/ 99 w 692888"/>
                  <a:gd name="connsiteY0" fmla="*/ 387235 h 388262"/>
                  <a:gd name="connsiteX1" fmla="*/ 77887 w 692888"/>
                  <a:gd name="connsiteY1" fmla="*/ 352310 h 388262"/>
                  <a:gd name="connsiteX2" fmla="*/ 236637 w 692888"/>
                  <a:gd name="connsiteY2" fmla="*/ 250710 h 388262"/>
                  <a:gd name="connsiteX3" fmla="*/ 387449 w 692888"/>
                  <a:gd name="connsiteY3" fmla="*/ 211023 h 388262"/>
                  <a:gd name="connsiteX4" fmla="*/ 444599 w 692888"/>
                  <a:gd name="connsiteY4" fmla="*/ 211023 h 388262"/>
                  <a:gd name="connsiteX5" fmla="*/ 468412 w 692888"/>
                  <a:gd name="connsiteY5" fmla="*/ 191973 h 388262"/>
                  <a:gd name="connsiteX6" fmla="*/ 492224 w 692888"/>
                  <a:gd name="connsiteY6" fmla="*/ 163398 h 388262"/>
                  <a:gd name="connsiteX7" fmla="*/ 689074 w 692888"/>
                  <a:gd name="connsiteY7" fmla="*/ 9410 h 388262"/>
                  <a:gd name="connsiteX8" fmla="*/ 608112 w 692888"/>
                  <a:gd name="connsiteY8" fmla="*/ 36398 h 388262"/>
                  <a:gd name="connsiteX9" fmla="*/ 436662 w 692888"/>
                  <a:gd name="connsiteY9" fmla="*/ 196735 h 388262"/>
                  <a:gd name="connsiteX10" fmla="*/ 360462 w 692888"/>
                  <a:gd name="connsiteY10" fmla="*/ 209435 h 388262"/>
                  <a:gd name="connsiteX11" fmla="*/ 92174 w 692888"/>
                  <a:gd name="connsiteY11" fmla="*/ 318973 h 388262"/>
                  <a:gd name="connsiteX12" fmla="*/ 99 w 692888"/>
                  <a:gd name="connsiteY12" fmla="*/ 387235 h 3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888" h="388262">
                    <a:moveTo>
                      <a:pt x="99" y="387235"/>
                    </a:moveTo>
                    <a:cubicBezTo>
                      <a:pt x="-2282" y="392791"/>
                      <a:pt x="38464" y="375064"/>
                      <a:pt x="77887" y="352310"/>
                    </a:cubicBezTo>
                    <a:cubicBezTo>
                      <a:pt x="117310" y="329556"/>
                      <a:pt x="185043" y="274258"/>
                      <a:pt x="236637" y="250710"/>
                    </a:cubicBezTo>
                    <a:cubicBezTo>
                      <a:pt x="288231" y="227162"/>
                      <a:pt x="352789" y="217637"/>
                      <a:pt x="387449" y="211023"/>
                    </a:cubicBezTo>
                    <a:cubicBezTo>
                      <a:pt x="422109" y="204409"/>
                      <a:pt x="431105" y="214198"/>
                      <a:pt x="444599" y="211023"/>
                    </a:cubicBezTo>
                    <a:cubicBezTo>
                      <a:pt x="458093" y="207848"/>
                      <a:pt x="460475" y="199910"/>
                      <a:pt x="468412" y="191973"/>
                    </a:cubicBezTo>
                    <a:cubicBezTo>
                      <a:pt x="476349" y="184036"/>
                      <a:pt x="455447" y="193825"/>
                      <a:pt x="492224" y="163398"/>
                    </a:cubicBezTo>
                    <a:cubicBezTo>
                      <a:pt x="529001" y="132971"/>
                      <a:pt x="669759" y="30577"/>
                      <a:pt x="689074" y="9410"/>
                    </a:cubicBezTo>
                    <a:cubicBezTo>
                      <a:pt x="708389" y="-11757"/>
                      <a:pt x="650181" y="5177"/>
                      <a:pt x="608112" y="36398"/>
                    </a:cubicBezTo>
                    <a:cubicBezTo>
                      <a:pt x="566043" y="67619"/>
                      <a:pt x="477937" y="167896"/>
                      <a:pt x="436662" y="196735"/>
                    </a:cubicBezTo>
                    <a:cubicBezTo>
                      <a:pt x="395387" y="225574"/>
                      <a:pt x="417877" y="189062"/>
                      <a:pt x="360462" y="209435"/>
                    </a:cubicBezTo>
                    <a:cubicBezTo>
                      <a:pt x="303047" y="229808"/>
                      <a:pt x="149853" y="290663"/>
                      <a:pt x="92174" y="318973"/>
                    </a:cubicBezTo>
                    <a:cubicBezTo>
                      <a:pt x="34495" y="347283"/>
                      <a:pt x="2480" y="381679"/>
                      <a:pt x="99" y="3872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49CEB713-EA3C-427A-9FDC-AD054A079483}"/>
                  </a:ext>
                </a:extLst>
              </p:cNvPr>
              <p:cNvSpPr/>
              <p:nvPr/>
            </p:nvSpPr>
            <p:spPr>
              <a:xfrm>
                <a:off x="7736173" y="4393662"/>
                <a:ext cx="408023" cy="165888"/>
              </a:xfrm>
              <a:custGeom>
                <a:avLst/>
                <a:gdLst>
                  <a:gd name="connsiteX0" fmla="*/ 1302 w 408023"/>
                  <a:gd name="connsiteY0" fmla="*/ 165638 h 165888"/>
                  <a:gd name="connsiteX1" fmla="*/ 214027 w 408023"/>
                  <a:gd name="connsiteY1" fmla="*/ 51338 h 165888"/>
                  <a:gd name="connsiteX2" fmla="*/ 375952 w 408023"/>
                  <a:gd name="connsiteY2" fmla="*/ 29113 h 165888"/>
                  <a:gd name="connsiteX3" fmla="*/ 390240 w 408023"/>
                  <a:gd name="connsiteY3" fmla="*/ 40226 h 165888"/>
                  <a:gd name="connsiteX4" fmla="*/ 380715 w 408023"/>
                  <a:gd name="connsiteY4" fmla="*/ 95788 h 165888"/>
                  <a:gd name="connsiteX5" fmla="*/ 406115 w 408023"/>
                  <a:gd name="connsiteY5" fmla="*/ 10063 h 165888"/>
                  <a:gd name="connsiteX6" fmla="*/ 320390 w 408023"/>
                  <a:gd name="connsiteY6" fmla="*/ 16413 h 165888"/>
                  <a:gd name="connsiteX7" fmla="*/ 1302 w 408023"/>
                  <a:gd name="connsiteY7" fmla="*/ 165638 h 16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23" h="165888">
                    <a:moveTo>
                      <a:pt x="1302" y="165638"/>
                    </a:moveTo>
                    <a:cubicBezTo>
                      <a:pt x="-16425" y="171459"/>
                      <a:pt x="151585" y="74092"/>
                      <a:pt x="214027" y="51338"/>
                    </a:cubicBezTo>
                    <a:cubicBezTo>
                      <a:pt x="276469" y="28584"/>
                      <a:pt x="346583" y="30965"/>
                      <a:pt x="375952" y="29113"/>
                    </a:cubicBezTo>
                    <a:cubicBezTo>
                      <a:pt x="405321" y="27261"/>
                      <a:pt x="389446" y="29114"/>
                      <a:pt x="390240" y="40226"/>
                    </a:cubicBezTo>
                    <a:cubicBezTo>
                      <a:pt x="391034" y="51338"/>
                      <a:pt x="378069" y="100815"/>
                      <a:pt x="380715" y="95788"/>
                    </a:cubicBezTo>
                    <a:cubicBezTo>
                      <a:pt x="383361" y="90761"/>
                      <a:pt x="416169" y="23292"/>
                      <a:pt x="406115" y="10063"/>
                    </a:cubicBezTo>
                    <a:cubicBezTo>
                      <a:pt x="396061" y="-3166"/>
                      <a:pt x="390505" y="-5548"/>
                      <a:pt x="320390" y="16413"/>
                    </a:cubicBezTo>
                    <a:cubicBezTo>
                      <a:pt x="250275" y="38374"/>
                      <a:pt x="19029" y="159817"/>
                      <a:pt x="1302" y="165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6FD7AF41-9620-4969-978D-F2F39C2F4566}"/>
                  </a:ext>
                </a:extLst>
              </p:cNvPr>
              <p:cNvSpPr/>
              <p:nvPr/>
            </p:nvSpPr>
            <p:spPr>
              <a:xfrm>
                <a:off x="7811786" y="4496908"/>
                <a:ext cx="206684" cy="144958"/>
              </a:xfrm>
              <a:custGeom>
                <a:avLst/>
                <a:gdLst>
                  <a:gd name="connsiteX0" fmla="*/ 206677 w 206684"/>
                  <a:gd name="connsiteY0" fmla="*/ 480 h 144958"/>
                  <a:gd name="connsiteX1" fmla="*/ 65389 w 206684"/>
                  <a:gd name="connsiteY1" fmla="*/ 29055 h 144958"/>
                  <a:gd name="connsiteX2" fmla="*/ 6652 w 206684"/>
                  <a:gd name="connsiteY2" fmla="*/ 98905 h 144958"/>
                  <a:gd name="connsiteX3" fmla="*/ 3477 w 206684"/>
                  <a:gd name="connsiteY3" fmla="*/ 144942 h 144958"/>
                  <a:gd name="connsiteX4" fmla="*/ 25702 w 206684"/>
                  <a:gd name="connsiteY4" fmla="*/ 94142 h 144958"/>
                  <a:gd name="connsiteX5" fmla="*/ 59039 w 206684"/>
                  <a:gd name="connsiteY5" fmla="*/ 49692 h 144958"/>
                  <a:gd name="connsiteX6" fmla="*/ 206677 w 206684"/>
                  <a:gd name="connsiteY6" fmla="*/ 48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684" h="144958">
                    <a:moveTo>
                      <a:pt x="206677" y="480"/>
                    </a:moveTo>
                    <a:cubicBezTo>
                      <a:pt x="207735" y="-2959"/>
                      <a:pt x="98727" y="12651"/>
                      <a:pt x="65389" y="29055"/>
                    </a:cubicBezTo>
                    <a:cubicBezTo>
                      <a:pt x="32051" y="45459"/>
                      <a:pt x="16971" y="79591"/>
                      <a:pt x="6652" y="98905"/>
                    </a:cubicBezTo>
                    <a:cubicBezTo>
                      <a:pt x="-3667" y="118220"/>
                      <a:pt x="302" y="145736"/>
                      <a:pt x="3477" y="144942"/>
                    </a:cubicBezTo>
                    <a:cubicBezTo>
                      <a:pt x="6652" y="144148"/>
                      <a:pt x="16442" y="110017"/>
                      <a:pt x="25702" y="94142"/>
                    </a:cubicBezTo>
                    <a:cubicBezTo>
                      <a:pt x="34962" y="78267"/>
                      <a:pt x="32052" y="63715"/>
                      <a:pt x="59039" y="49692"/>
                    </a:cubicBezTo>
                    <a:cubicBezTo>
                      <a:pt x="86026" y="35669"/>
                      <a:pt x="205619" y="3919"/>
                      <a:pt x="20667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35080890-FD10-4565-A9F1-614F3D203745}"/>
                  </a:ext>
                </a:extLst>
              </p:cNvPr>
              <p:cNvSpPr/>
              <p:nvPr/>
            </p:nvSpPr>
            <p:spPr>
              <a:xfrm>
                <a:off x="7855609" y="4517969"/>
                <a:ext cx="214097" cy="118387"/>
              </a:xfrm>
              <a:custGeom>
                <a:avLst/>
                <a:gdLst>
                  <a:gd name="connsiteX0" fmla="*/ 164441 w 214097"/>
                  <a:gd name="connsiteY0" fmla="*/ 56 h 118387"/>
                  <a:gd name="connsiteX1" fmla="*/ 37441 w 214097"/>
                  <a:gd name="connsiteY1" fmla="*/ 60381 h 118387"/>
                  <a:gd name="connsiteX2" fmla="*/ 26329 w 214097"/>
                  <a:gd name="connsiteY2" fmla="*/ 106419 h 118387"/>
                  <a:gd name="connsiteX3" fmla="*/ 96179 w 214097"/>
                  <a:gd name="connsiteY3" fmla="*/ 101656 h 118387"/>
                  <a:gd name="connsiteX4" fmla="*/ 212066 w 214097"/>
                  <a:gd name="connsiteY4" fmla="*/ 27044 h 118387"/>
                  <a:gd name="connsiteX5" fmla="*/ 162854 w 214097"/>
                  <a:gd name="connsiteY5" fmla="*/ 76256 h 118387"/>
                  <a:gd name="connsiteX6" fmla="*/ 72366 w 214097"/>
                  <a:gd name="connsiteY6" fmla="*/ 117531 h 118387"/>
                  <a:gd name="connsiteX7" fmla="*/ 5691 w 214097"/>
                  <a:gd name="connsiteY7" fmla="*/ 101656 h 118387"/>
                  <a:gd name="connsiteX8" fmla="*/ 21566 w 214097"/>
                  <a:gd name="connsiteY8" fmla="*/ 71494 h 118387"/>
                  <a:gd name="connsiteX9" fmla="*/ 164441 w 214097"/>
                  <a:gd name="connsiteY9" fmla="*/ 56 h 11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097" h="118387">
                    <a:moveTo>
                      <a:pt x="164441" y="56"/>
                    </a:moveTo>
                    <a:cubicBezTo>
                      <a:pt x="167087" y="-1796"/>
                      <a:pt x="60460" y="42654"/>
                      <a:pt x="37441" y="60381"/>
                    </a:cubicBezTo>
                    <a:cubicBezTo>
                      <a:pt x="14422" y="78108"/>
                      <a:pt x="16539" y="99540"/>
                      <a:pt x="26329" y="106419"/>
                    </a:cubicBezTo>
                    <a:cubicBezTo>
                      <a:pt x="36119" y="113298"/>
                      <a:pt x="65223" y="114885"/>
                      <a:pt x="96179" y="101656"/>
                    </a:cubicBezTo>
                    <a:cubicBezTo>
                      <a:pt x="127135" y="88427"/>
                      <a:pt x="200954" y="31277"/>
                      <a:pt x="212066" y="27044"/>
                    </a:cubicBezTo>
                    <a:cubicBezTo>
                      <a:pt x="223179" y="22811"/>
                      <a:pt x="186137" y="61175"/>
                      <a:pt x="162854" y="76256"/>
                    </a:cubicBezTo>
                    <a:cubicBezTo>
                      <a:pt x="139571" y="91337"/>
                      <a:pt x="98560" y="113298"/>
                      <a:pt x="72366" y="117531"/>
                    </a:cubicBezTo>
                    <a:cubicBezTo>
                      <a:pt x="46172" y="121764"/>
                      <a:pt x="14158" y="109329"/>
                      <a:pt x="5691" y="101656"/>
                    </a:cubicBezTo>
                    <a:cubicBezTo>
                      <a:pt x="-2776" y="93983"/>
                      <a:pt x="-4892" y="87898"/>
                      <a:pt x="21566" y="71494"/>
                    </a:cubicBezTo>
                    <a:cubicBezTo>
                      <a:pt x="48024" y="55090"/>
                      <a:pt x="161795" y="1908"/>
                      <a:pt x="16444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752ADE10-0051-449A-B941-360396EB9094}"/>
                  </a:ext>
                </a:extLst>
              </p:cNvPr>
              <p:cNvSpPr/>
              <p:nvPr/>
            </p:nvSpPr>
            <p:spPr>
              <a:xfrm>
                <a:off x="7153133" y="5074897"/>
                <a:ext cx="444033" cy="719551"/>
              </a:xfrm>
              <a:custGeom>
                <a:avLst/>
                <a:gdLst>
                  <a:gd name="connsiteX0" fmla="*/ 443584 w 444033"/>
                  <a:gd name="connsiteY0" fmla="*/ 870 h 719551"/>
                  <a:gd name="connsiteX1" fmla="*/ 341984 w 444033"/>
                  <a:gd name="connsiteY1" fmla="*/ 276036 h 719551"/>
                  <a:gd name="connsiteX2" fmla="*/ 259434 w 444033"/>
                  <a:gd name="connsiteY2" fmla="*/ 400920 h 719551"/>
                  <a:gd name="connsiteX3" fmla="*/ 9667 w 444033"/>
                  <a:gd name="connsiteY3" fmla="*/ 705720 h 719551"/>
                  <a:gd name="connsiteX4" fmla="*/ 75284 w 444033"/>
                  <a:gd name="connsiteY4" fmla="*/ 637986 h 719551"/>
                  <a:gd name="connsiteX5" fmla="*/ 299650 w 444033"/>
                  <a:gd name="connsiteY5" fmla="*/ 375520 h 719551"/>
                  <a:gd name="connsiteX6" fmla="*/ 443584 w 444033"/>
                  <a:gd name="connsiteY6" fmla="*/ 870 h 71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33" h="719551">
                    <a:moveTo>
                      <a:pt x="443584" y="870"/>
                    </a:moveTo>
                    <a:cubicBezTo>
                      <a:pt x="450640" y="-15710"/>
                      <a:pt x="372676" y="209361"/>
                      <a:pt x="341984" y="276036"/>
                    </a:cubicBezTo>
                    <a:cubicBezTo>
                      <a:pt x="311292" y="342711"/>
                      <a:pt x="314820" y="329306"/>
                      <a:pt x="259434" y="400920"/>
                    </a:cubicBezTo>
                    <a:cubicBezTo>
                      <a:pt x="204048" y="472534"/>
                      <a:pt x="40359" y="666209"/>
                      <a:pt x="9667" y="705720"/>
                    </a:cubicBezTo>
                    <a:cubicBezTo>
                      <a:pt x="-21025" y="745231"/>
                      <a:pt x="26953" y="693019"/>
                      <a:pt x="75284" y="637986"/>
                    </a:cubicBezTo>
                    <a:cubicBezTo>
                      <a:pt x="123614" y="582953"/>
                      <a:pt x="238620" y="478178"/>
                      <a:pt x="299650" y="375520"/>
                    </a:cubicBezTo>
                    <a:cubicBezTo>
                      <a:pt x="360680" y="272862"/>
                      <a:pt x="436528" y="17450"/>
                      <a:pt x="443584" y="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A97B1239-F55B-43F5-95F2-6E4B2D39876C}"/>
                  </a:ext>
                </a:extLst>
              </p:cNvPr>
              <p:cNvSpPr/>
              <p:nvPr/>
            </p:nvSpPr>
            <p:spPr>
              <a:xfrm>
                <a:off x="6093642" y="5742170"/>
                <a:ext cx="1104643" cy="217839"/>
              </a:xfrm>
              <a:custGeom>
                <a:avLst/>
                <a:gdLst>
                  <a:gd name="connsiteX0" fmla="*/ 241 w 1104643"/>
                  <a:gd name="connsiteY0" fmla="*/ 209897 h 217839"/>
                  <a:gd name="connsiteX1" fmla="*/ 368541 w 1104643"/>
                  <a:gd name="connsiteY1" fmla="*/ 190847 h 217839"/>
                  <a:gd name="connsiteX2" fmla="*/ 688158 w 1104643"/>
                  <a:gd name="connsiteY2" fmla="*/ 110413 h 217839"/>
                  <a:gd name="connsiteX3" fmla="*/ 1100908 w 1104643"/>
                  <a:gd name="connsiteY3" fmla="*/ 347 h 217839"/>
                  <a:gd name="connsiteX4" fmla="*/ 872308 w 1104643"/>
                  <a:gd name="connsiteY4" fmla="*/ 78663 h 217839"/>
                  <a:gd name="connsiteX5" fmla="*/ 539991 w 1104643"/>
                  <a:gd name="connsiteY5" fmla="*/ 163330 h 217839"/>
                  <a:gd name="connsiteX6" fmla="*/ 315625 w 1104643"/>
                  <a:gd name="connsiteY6" fmla="*/ 214130 h 217839"/>
                  <a:gd name="connsiteX7" fmla="*/ 241 w 1104643"/>
                  <a:gd name="connsiteY7" fmla="*/ 209897 h 2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643" h="217839">
                    <a:moveTo>
                      <a:pt x="241" y="209897"/>
                    </a:moveTo>
                    <a:cubicBezTo>
                      <a:pt x="9060" y="206016"/>
                      <a:pt x="253888" y="207428"/>
                      <a:pt x="368541" y="190847"/>
                    </a:cubicBezTo>
                    <a:cubicBezTo>
                      <a:pt x="483194" y="174266"/>
                      <a:pt x="688158" y="110413"/>
                      <a:pt x="688158" y="110413"/>
                    </a:cubicBezTo>
                    <a:lnTo>
                      <a:pt x="1100908" y="347"/>
                    </a:lnTo>
                    <a:cubicBezTo>
                      <a:pt x="1131600" y="-4945"/>
                      <a:pt x="965794" y="51499"/>
                      <a:pt x="872308" y="78663"/>
                    </a:cubicBezTo>
                    <a:cubicBezTo>
                      <a:pt x="778822" y="105827"/>
                      <a:pt x="539991" y="163330"/>
                      <a:pt x="539991" y="163330"/>
                    </a:cubicBezTo>
                    <a:cubicBezTo>
                      <a:pt x="447210" y="185908"/>
                      <a:pt x="404878" y="205310"/>
                      <a:pt x="315625" y="214130"/>
                    </a:cubicBezTo>
                    <a:cubicBezTo>
                      <a:pt x="226372" y="222950"/>
                      <a:pt x="-8578" y="213778"/>
                      <a:pt x="241" y="209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C7F577E1-DE69-4A55-9BB8-176900F36F0A}"/>
                  </a:ext>
                </a:extLst>
              </p:cNvPr>
              <p:cNvSpPr/>
              <p:nvPr/>
            </p:nvSpPr>
            <p:spPr>
              <a:xfrm>
                <a:off x="6002867" y="4941942"/>
                <a:ext cx="1099612" cy="976673"/>
              </a:xfrm>
              <a:custGeom>
                <a:avLst/>
                <a:gdLst>
                  <a:gd name="connsiteX0" fmla="*/ 80433 w 1099612"/>
                  <a:gd name="connsiteY0" fmla="*/ 2591 h 976673"/>
                  <a:gd name="connsiteX1" fmla="*/ 378883 w 1099612"/>
                  <a:gd name="connsiteY1" fmla="*/ 25875 h 976673"/>
                  <a:gd name="connsiteX2" fmla="*/ 711200 w 1099612"/>
                  <a:gd name="connsiteY2" fmla="*/ 95725 h 976673"/>
                  <a:gd name="connsiteX3" fmla="*/ 935566 w 1099612"/>
                  <a:gd name="connsiteY3" fmla="*/ 218491 h 976673"/>
                  <a:gd name="connsiteX4" fmla="*/ 1073150 w 1099612"/>
                  <a:gd name="connsiteY4" fmla="*/ 358191 h 976673"/>
                  <a:gd name="connsiteX5" fmla="*/ 1098550 w 1099612"/>
                  <a:gd name="connsiteY5" fmla="*/ 474608 h 976673"/>
                  <a:gd name="connsiteX6" fmla="*/ 1056216 w 1099612"/>
                  <a:gd name="connsiteY6" fmla="*/ 614308 h 976673"/>
                  <a:gd name="connsiteX7" fmla="*/ 996950 w 1099612"/>
                  <a:gd name="connsiteY7" fmla="*/ 696858 h 976673"/>
                  <a:gd name="connsiteX8" fmla="*/ 802216 w 1099612"/>
                  <a:gd name="connsiteY8" fmla="*/ 832325 h 976673"/>
                  <a:gd name="connsiteX9" fmla="*/ 533400 w 1099612"/>
                  <a:gd name="connsiteY9" fmla="*/ 927575 h 976673"/>
                  <a:gd name="connsiteX10" fmla="*/ 0 w 1099612"/>
                  <a:gd name="connsiteY10" fmla="*/ 976258 h 976673"/>
                  <a:gd name="connsiteX11" fmla="*/ 535516 w 1099612"/>
                  <a:gd name="connsiteY11" fmla="*/ 902175 h 976673"/>
                  <a:gd name="connsiteX12" fmla="*/ 965200 w 1099612"/>
                  <a:gd name="connsiteY12" fmla="*/ 711675 h 976673"/>
                  <a:gd name="connsiteX13" fmla="*/ 1096433 w 1099612"/>
                  <a:gd name="connsiteY13" fmla="*/ 396291 h 976673"/>
                  <a:gd name="connsiteX14" fmla="*/ 980016 w 1099612"/>
                  <a:gd name="connsiteY14" fmla="*/ 256591 h 976673"/>
                  <a:gd name="connsiteX15" fmla="*/ 702733 w 1099612"/>
                  <a:gd name="connsiteY15" fmla="*/ 80908 h 976673"/>
                  <a:gd name="connsiteX16" fmla="*/ 80433 w 1099612"/>
                  <a:gd name="connsiteY16" fmla="*/ 2591 h 9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612" h="976673">
                    <a:moveTo>
                      <a:pt x="80433" y="2591"/>
                    </a:moveTo>
                    <a:cubicBezTo>
                      <a:pt x="26458" y="-6581"/>
                      <a:pt x="273755" y="10353"/>
                      <a:pt x="378883" y="25875"/>
                    </a:cubicBezTo>
                    <a:cubicBezTo>
                      <a:pt x="484011" y="41397"/>
                      <a:pt x="618420" y="63622"/>
                      <a:pt x="711200" y="95725"/>
                    </a:cubicBezTo>
                    <a:cubicBezTo>
                      <a:pt x="803980" y="127828"/>
                      <a:pt x="875241" y="174747"/>
                      <a:pt x="935566" y="218491"/>
                    </a:cubicBezTo>
                    <a:cubicBezTo>
                      <a:pt x="995891" y="262235"/>
                      <a:pt x="1045986" y="315505"/>
                      <a:pt x="1073150" y="358191"/>
                    </a:cubicBezTo>
                    <a:cubicBezTo>
                      <a:pt x="1100314" y="400877"/>
                      <a:pt x="1101372" y="431922"/>
                      <a:pt x="1098550" y="474608"/>
                    </a:cubicBezTo>
                    <a:cubicBezTo>
                      <a:pt x="1095728" y="517294"/>
                      <a:pt x="1073149" y="577266"/>
                      <a:pt x="1056216" y="614308"/>
                    </a:cubicBezTo>
                    <a:cubicBezTo>
                      <a:pt x="1039283" y="651350"/>
                      <a:pt x="1039283" y="660522"/>
                      <a:pt x="996950" y="696858"/>
                    </a:cubicBezTo>
                    <a:cubicBezTo>
                      <a:pt x="954617" y="733194"/>
                      <a:pt x="879474" y="793872"/>
                      <a:pt x="802216" y="832325"/>
                    </a:cubicBezTo>
                    <a:cubicBezTo>
                      <a:pt x="724958" y="870778"/>
                      <a:pt x="667103" y="903586"/>
                      <a:pt x="533400" y="927575"/>
                    </a:cubicBezTo>
                    <a:cubicBezTo>
                      <a:pt x="399697" y="951564"/>
                      <a:pt x="-353" y="980491"/>
                      <a:pt x="0" y="976258"/>
                    </a:cubicBezTo>
                    <a:cubicBezTo>
                      <a:pt x="353" y="972025"/>
                      <a:pt x="374649" y="946272"/>
                      <a:pt x="535516" y="902175"/>
                    </a:cubicBezTo>
                    <a:cubicBezTo>
                      <a:pt x="696383" y="858078"/>
                      <a:pt x="871714" y="795989"/>
                      <a:pt x="965200" y="711675"/>
                    </a:cubicBezTo>
                    <a:cubicBezTo>
                      <a:pt x="1058686" y="627361"/>
                      <a:pt x="1093964" y="472138"/>
                      <a:pt x="1096433" y="396291"/>
                    </a:cubicBezTo>
                    <a:cubicBezTo>
                      <a:pt x="1098902" y="320444"/>
                      <a:pt x="1045633" y="309155"/>
                      <a:pt x="980016" y="256591"/>
                    </a:cubicBezTo>
                    <a:cubicBezTo>
                      <a:pt x="914399" y="204027"/>
                      <a:pt x="853722" y="122889"/>
                      <a:pt x="702733" y="80908"/>
                    </a:cubicBezTo>
                    <a:cubicBezTo>
                      <a:pt x="551744" y="38928"/>
                      <a:pt x="134408" y="11763"/>
                      <a:pt x="80433" y="2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57F8C64D-239D-4AF5-A794-E0A0C9957778}"/>
                  </a:ext>
                </a:extLst>
              </p:cNvPr>
              <p:cNvSpPr/>
              <p:nvPr/>
            </p:nvSpPr>
            <p:spPr>
              <a:xfrm>
                <a:off x="6084781" y="5847835"/>
                <a:ext cx="764756" cy="155043"/>
              </a:xfrm>
              <a:custGeom>
                <a:avLst/>
                <a:gdLst>
                  <a:gd name="connsiteX0" fmla="*/ 636 w 764756"/>
                  <a:gd name="connsiteY0" fmla="*/ 155032 h 155043"/>
                  <a:gd name="connsiteX1" fmla="*/ 402802 w 764756"/>
                  <a:gd name="connsiteY1" fmla="*/ 110582 h 155043"/>
                  <a:gd name="connsiteX2" fmla="*/ 561552 w 764756"/>
                  <a:gd name="connsiteY2" fmla="*/ 74598 h 155043"/>
                  <a:gd name="connsiteX3" fmla="*/ 758402 w 764756"/>
                  <a:gd name="connsiteY3" fmla="*/ 515 h 155043"/>
                  <a:gd name="connsiteX4" fmla="*/ 697019 w 764756"/>
                  <a:gd name="connsiteY4" fmla="*/ 44965 h 155043"/>
                  <a:gd name="connsiteX5" fmla="*/ 504402 w 764756"/>
                  <a:gd name="connsiteY5" fmla="*/ 106348 h 155043"/>
                  <a:gd name="connsiteX6" fmla="*/ 636 w 764756"/>
                  <a:gd name="connsiteY6" fmla="*/ 155032 h 15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756" h="155043">
                    <a:moveTo>
                      <a:pt x="636" y="155032"/>
                    </a:moveTo>
                    <a:cubicBezTo>
                      <a:pt x="-16297" y="155738"/>
                      <a:pt x="309316" y="123988"/>
                      <a:pt x="402802" y="110582"/>
                    </a:cubicBezTo>
                    <a:cubicBezTo>
                      <a:pt x="496288" y="97176"/>
                      <a:pt x="502285" y="92942"/>
                      <a:pt x="561552" y="74598"/>
                    </a:cubicBezTo>
                    <a:cubicBezTo>
                      <a:pt x="620819" y="56254"/>
                      <a:pt x="735824" y="5454"/>
                      <a:pt x="758402" y="515"/>
                    </a:cubicBezTo>
                    <a:cubicBezTo>
                      <a:pt x="780980" y="-4424"/>
                      <a:pt x="739352" y="27326"/>
                      <a:pt x="697019" y="44965"/>
                    </a:cubicBezTo>
                    <a:cubicBezTo>
                      <a:pt x="654686" y="62604"/>
                      <a:pt x="617291" y="87298"/>
                      <a:pt x="504402" y="106348"/>
                    </a:cubicBezTo>
                    <a:cubicBezTo>
                      <a:pt x="391513" y="125398"/>
                      <a:pt x="17569" y="154326"/>
                      <a:pt x="636" y="155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49145CF8-F302-426B-B565-071A78CF01FC}"/>
                  </a:ext>
                </a:extLst>
              </p:cNvPr>
              <p:cNvSpPr/>
              <p:nvPr/>
            </p:nvSpPr>
            <p:spPr>
              <a:xfrm>
                <a:off x="6036646" y="5786919"/>
                <a:ext cx="1024554" cy="282823"/>
              </a:xfrm>
              <a:custGeom>
                <a:avLst/>
                <a:gdLst>
                  <a:gd name="connsiteX0" fmla="*/ 6437 w 1024554"/>
                  <a:gd name="connsiteY0" fmla="*/ 275214 h 282823"/>
                  <a:gd name="connsiteX1" fmla="*/ 256204 w 1024554"/>
                  <a:gd name="connsiteY1" fmla="*/ 275214 h 282823"/>
                  <a:gd name="connsiteX2" fmla="*/ 512321 w 1024554"/>
                  <a:gd name="connsiteY2" fmla="*/ 226531 h 282823"/>
                  <a:gd name="connsiteX3" fmla="*/ 783254 w 1024554"/>
                  <a:gd name="connsiteY3" fmla="*/ 135514 h 282823"/>
                  <a:gd name="connsiteX4" fmla="*/ 927187 w 1024554"/>
                  <a:gd name="connsiteY4" fmla="*/ 67781 h 282823"/>
                  <a:gd name="connsiteX5" fmla="*/ 1024554 w 1024554"/>
                  <a:gd name="connsiteY5" fmla="*/ 48 h 282823"/>
                  <a:gd name="connsiteX6" fmla="*/ 927187 w 1024554"/>
                  <a:gd name="connsiteY6" fmla="*/ 78364 h 282823"/>
                  <a:gd name="connsiteX7" fmla="*/ 736687 w 1024554"/>
                  <a:gd name="connsiteY7" fmla="*/ 143981 h 282823"/>
                  <a:gd name="connsiteX8" fmla="*/ 643554 w 1024554"/>
                  <a:gd name="connsiteY8" fmla="*/ 160914 h 282823"/>
                  <a:gd name="connsiteX9" fmla="*/ 531371 w 1024554"/>
                  <a:gd name="connsiteY9" fmla="*/ 203248 h 282823"/>
                  <a:gd name="connsiteX10" fmla="*/ 6437 w 1024554"/>
                  <a:gd name="connsiteY10" fmla="*/ 275214 h 28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554" h="282823">
                    <a:moveTo>
                      <a:pt x="6437" y="275214"/>
                    </a:moveTo>
                    <a:cubicBezTo>
                      <a:pt x="-39424" y="287208"/>
                      <a:pt x="171890" y="283328"/>
                      <a:pt x="256204" y="275214"/>
                    </a:cubicBezTo>
                    <a:cubicBezTo>
                      <a:pt x="340518" y="267100"/>
                      <a:pt x="424479" y="249814"/>
                      <a:pt x="512321" y="226531"/>
                    </a:cubicBezTo>
                    <a:cubicBezTo>
                      <a:pt x="600163" y="203248"/>
                      <a:pt x="714110" y="161972"/>
                      <a:pt x="783254" y="135514"/>
                    </a:cubicBezTo>
                    <a:cubicBezTo>
                      <a:pt x="852398" y="109056"/>
                      <a:pt x="886970" y="90359"/>
                      <a:pt x="927187" y="67781"/>
                    </a:cubicBezTo>
                    <a:cubicBezTo>
                      <a:pt x="967404" y="45203"/>
                      <a:pt x="1024554" y="-1716"/>
                      <a:pt x="1024554" y="48"/>
                    </a:cubicBezTo>
                    <a:cubicBezTo>
                      <a:pt x="1024554" y="1812"/>
                      <a:pt x="975165" y="54375"/>
                      <a:pt x="927187" y="78364"/>
                    </a:cubicBezTo>
                    <a:cubicBezTo>
                      <a:pt x="879209" y="102353"/>
                      <a:pt x="783959" y="130223"/>
                      <a:pt x="736687" y="143981"/>
                    </a:cubicBezTo>
                    <a:cubicBezTo>
                      <a:pt x="689415" y="157739"/>
                      <a:pt x="677773" y="151036"/>
                      <a:pt x="643554" y="160914"/>
                    </a:cubicBezTo>
                    <a:cubicBezTo>
                      <a:pt x="609335" y="170792"/>
                      <a:pt x="630854" y="183845"/>
                      <a:pt x="531371" y="203248"/>
                    </a:cubicBezTo>
                    <a:cubicBezTo>
                      <a:pt x="431888" y="222651"/>
                      <a:pt x="52298" y="263220"/>
                      <a:pt x="6437" y="275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59085137-33E1-4ADE-A29A-A9E30FC9C42C}"/>
                  </a:ext>
                </a:extLst>
              </p:cNvPr>
              <p:cNvSpPr/>
              <p:nvPr/>
            </p:nvSpPr>
            <p:spPr>
              <a:xfrm>
                <a:off x="6002664" y="5742910"/>
                <a:ext cx="1187581" cy="384874"/>
              </a:xfrm>
              <a:custGeom>
                <a:avLst/>
                <a:gdLst>
                  <a:gd name="connsiteX0" fmla="*/ 203 w 1187581"/>
                  <a:gd name="connsiteY0" fmla="*/ 372140 h 384874"/>
                  <a:gd name="connsiteX1" fmla="*/ 277486 w 1187581"/>
                  <a:gd name="connsiteY1" fmla="*/ 357323 h 384874"/>
                  <a:gd name="connsiteX2" fmla="*/ 467986 w 1187581"/>
                  <a:gd name="connsiteY2" fmla="*/ 319223 h 384874"/>
                  <a:gd name="connsiteX3" fmla="*/ 679653 w 1187581"/>
                  <a:gd name="connsiteY3" fmla="*/ 266307 h 384874"/>
                  <a:gd name="connsiteX4" fmla="*/ 904019 w 1187581"/>
                  <a:gd name="connsiteY4" fmla="*/ 179523 h 384874"/>
                  <a:gd name="connsiteX5" fmla="*/ 1177069 w 1187581"/>
                  <a:gd name="connsiteY5" fmla="*/ 3840 h 384874"/>
                  <a:gd name="connsiteX6" fmla="*/ 1117803 w 1187581"/>
                  <a:gd name="connsiteY6" fmla="*/ 65223 h 384874"/>
                  <a:gd name="connsiteX7" fmla="*/ 990803 w 1187581"/>
                  <a:gd name="connsiteY7" fmla="*/ 145657 h 384874"/>
                  <a:gd name="connsiteX8" fmla="*/ 787603 w 1187581"/>
                  <a:gd name="connsiteY8" fmla="*/ 251490 h 384874"/>
                  <a:gd name="connsiteX9" fmla="*/ 499736 w 1187581"/>
                  <a:gd name="connsiteY9" fmla="*/ 338273 h 384874"/>
                  <a:gd name="connsiteX10" fmla="*/ 237269 w 1187581"/>
                  <a:gd name="connsiteY10" fmla="*/ 382723 h 384874"/>
                  <a:gd name="connsiteX11" fmla="*/ 203 w 1187581"/>
                  <a:gd name="connsiteY11" fmla="*/ 372140 h 38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581" h="384874">
                    <a:moveTo>
                      <a:pt x="203" y="372140"/>
                    </a:moveTo>
                    <a:cubicBezTo>
                      <a:pt x="6906" y="367907"/>
                      <a:pt x="199522" y="366142"/>
                      <a:pt x="277486" y="357323"/>
                    </a:cubicBezTo>
                    <a:cubicBezTo>
                      <a:pt x="355450" y="348504"/>
                      <a:pt x="400958" y="334392"/>
                      <a:pt x="467986" y="319223"/>
                    </a:cubicBezTo>
                    <a:cubicBezTo>
                      <a:pt x="535014" y="304054"/>
                      <a:pt x="606981" y="289590"/>
                      <a:pt x="679653" y="266307"/>
                    </a:cubicBezTo>
                    <a:cubicBezTo>
                      <a:pt x="752325" y="243024"/>
                      <a:pt x="821116" y="223267"/>
                      <a:pt x="904019" y="179523"/>
                    </a:cubicBezTo>
                    <a:cubicBezTo>
                      <a:pt x="986922" y="135779"/>
                      <a:pt x="1141438" y="22890"/>
                      <a:pt x="1177069" y="3840"/>
                    </a:cubicBezTo>
                    <a:cubicBezTo>
                      <a:pt x="1212700" y="-15210"/>
                      <a:pt x="1148847" y="41587"/>
                      <a:pt x="1117803" y="65223"/>
                    </a:cubicBezTo>
                    <a:cubicBezTo>
                      <a:pt x="1086759" y="88859"/>
                      <a:pt x="1045836" y="114613"/>
                      <a:pt x="990803" y="145657"/>
                    </a:cubicBezTo>
                    <a:cubicBezTo>
                      <a:pt x="935770" y="176701"/>
                      <a:pt x="869447" y="219387"/>
                      <a:pt x="787603" y="251490"/>
                    </a:cubicBezTo>
                    <a:cubicBezTo>
                      <a:pt x="705759" y="283593"/>
                      <a:pt x="591458" y="316401"/>
                      <a:pt x="499736" y="338273"/>
                    </a:cubicBezTo>
                    <a:cubicBezTo>
                      <a:pt x="408014" y="360145"/>
                      <a:pt x="320525" y="375315"/>
                      <a:pt x="237269" y="382723"/>
                    </a:cubicBezTo>
                    <a:cubicBezTo>
                      <a:pt x="154014" y="390131"/>
                      <a:pt x="-6500" y="376373"/>
                      <a:pt x="203" y="37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514725C-35D8-4E69-A6E0-D24AE79AB33E}"/>
                  </a:ext>
                </a:extLst>
              </p:cNvPr>
              <p:cNvSpPr/>
              <p:nvPr/>
            </p:nvSpPr>
            <p:spPr>
              <a:xfrm>
                <a:off x="5945708" y="5741092"/>
                <a:ext cx="1276629" cy="441729"/>
              </a:xfrm>
              <a:custGeom>
                <a:avLst/>
                <a:gdLst>
                  <a:gd name="connsiteX0" fmla="*/ 1272125 w 1276629"/>
                  <a:gd name="connsiteY0" fmla="*/ 1425 h 441729"/>
                  <a:gd name="connsiteX1" fmla="*/ 1121842 w 1276629"/>
                  <a:gd name="connsiteY1" fmla="*/ 149591 h 441729"/>
                  <a:gd name="connsiteX2" fmla="*/ 937692 w 1276629"/>
                  <a:gd name="connsiteY2" fmla="*/ 259658 h 441729"/>
                  <a:gd name="connsiteX3" fmla="*/ 757775 w 1276629"/>
                  <a:gd name="connsiteY3" fmla="*/ 331625 h 441729"/>
                  <a:gd name="connsiteX4" fmla="*/ 482609 w 1276629"/>
                  <a:gd name="connsiteY4" fmla="*/ 414175 h 441729"/>
                  <a:gd name="connsiteX5" fmla="*/ 330209 w 1276629"/>
                  <a:gd name="connsiteY5" fmla="*/ 441691 h 441729"/>
                  <a:gd name="connsiteX6" fmla="*/ 9 w 1276629"/>
                  <a:gd name="connsiteY6" fmla="*/ 420525 h 441729"/>
                  <a:gd name="connsiteX7" fmla="*/ 319625 w 1276629"/>
                  <a:gd name="connsiteY7" fmla="*/ 433225 h 441729"/>
                  <a:gd name="connsiteX8" fmla="*/ 535525 w 1276629"/>
                  <a:gd name="connsiteY8" fmla="*/ 382425 h 441729"/>
                  <a:gd name="connsiteX9" fmla="*/ 944042 w 1276629"/>
                  <a:gd name="connsiteY9" fmla="*/ 244841 h 441729"/>
                  <a:gd name="connsiteX10" fmla="*/ 1272125 w 1276629"/>
                  <a:gd name="connsiteY10" fmla="*/ 1425 h 44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629" h="441729">
                    <a:moveTo>
                      <a:pt x="1272125" y="1425"/>
                    </a:moveTo>
                    <a:cubicBezTo>
                      <a:pt x="1301758" y="-14450"/>
                      <a:pt x="1177581" y="106552"/>
                      <a:pt x="1121842" y="149591"/>
                    </a:cubicBezTo>
                    <a:cubicBezTo>
                      <a:pt x="1066103" y="192630"/>
                      <a:pt x="998370" y="229319"/>
                      <a:pt x="937692" y="259658"/>
                    </a:cubicBezTo>
                    <a:cubicBezTo>
                      <a:pt x="877014" y="289997"/>
                      <a:pt x="833622" y="305872"/>
                      <a:pt x="757775" y="331625"/>
                    </a:cubicBezTo>
                    <a:cubicBezTo>
                      <a:pt x="681928" y="357378"/>
                      <a:pt x="553870" y="395831"/>
                      <a:pt x="482609" y="414175"/>
                    </a:cubicBezTo>
                    <a:cubicBezTo>
                      <a:pt x="411348" y="432519"/>
                      <a:pt x="410642" y="440633"/>
                      <a:pt x="330209" y="441691"/>
                    </a:cubicBezTo>
                    <a:cubicBezTo>
                      <a:pt x="249776" y="442749"/>
                      <a:pt x="1773" y="421936"/>
                      <a:pt x="9" y="420525"/>
                    </a:cubicBezTo>
                    <a:cubicBezTo>
                      <a:pt x="-1755" y="419114"/>
                      <a:pt x="230372" y="439575"/>
                      <a:pt x="319625" y="433225"/>
                    </a:cubicBezTo>
                    <a:cubicBezTo>
                      <a:pt x="408878" y="426875"/>
                      <a:pt x="431456" y="413822"/>
                      <a:pt x="535525" y="382425"/>
                    </a:cubicBezTo>
                    <a:cubicBezTo>
                      <a:pt x="639594" y="351028"/>
                      <a:pt x="821981" y="305519"/>
                      <a:pt x="944042" y="244841"/>
                    </a:cubicBezTo>
                    <a:cubicBezTo>
                      <a:pt x="1066103" y="184163"/>
                      <a:pt x="1242492" y="17300"/>
                      <a:pt x="1272125" y="1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513CF6C-7853-422C-AE54-56399C54B50B}"/>
                  </a:ext>
                </a:extLst>
              </p:cNvPr>
              <p:cNvSpPr/>
              <p:nvPr/>
            </p:nvSpPr>
            <p:spPr>
              <a:xfrm>
                <a:off x="5809672" y="5714921"/>
                <a:ext cx="1480579" cy="546187"/>
              </a:xfrm>
              <a:custGeom>
                <a:avLst/>
                <a:gdLst>
                  <a:gd name="connsiteX0" fmla="*/ 1480128 w 1480579"/>
                  <a:gd name="connsiteY0" fmla="*/ 2196 h 546187"/>
                  <a:gd name="connsiteX1" fmla="*/ 1361595 w 1480579"/>
                  <a:gd name="connsiteY1" fmla="*/ 148246 h 546187"/>
                  <a:gd name="connsiteX2" fmla="*/ 1111828 w 1480579"/>
                  <a:gd name="connsiteY2" fmla="*/ 330279 h 546187"/>
                  <a:gd name="connsiteX3" fmla="*/ 777395 w 1480579"/>
                  <a:gd name="connsiteY3" fmla="*/ 465746 h 546187"/>
                  <a:gd name="connsiteX4" fmla="*/ 508578 w 1480579"/>
                  <a:gd name="connsiteY4" fmla="*/ 522896 h 546187"/>
                  <a:gd name="connsiteX5" fmla="*/ 208011 w 1480579"/>
                  <a:gd name="connsiteY5" fmla="*/ 546179 h 546187"/>
                  <a:gd name="connsiteX6" fmla="*/ 4811 w 1480579"/>
                  <a:gd name="connsiteY6" fmla="*/ 520779 h 546187"/>
                  <a:gd name="connsiteX7" fmla="*/ 411211 w 1480579"/>
                  <a:gd name="connsiteY7" fmla="*/ 512312 h 546187"/>
                  <a:gd name="connsiteX8" fmla="*/ 1080078 w 1480579"/>
                  <a:gd name="connsiteY8" fmla="*/ 340862 h 546187"/>
                  <a:gd name="connsiteX9" fmla="*/ 1389111 w 1480579"/>
                  <a:gd name="connsiteY9" fmla="*/ 78396 h 546187"/>
                  <a:gd name="connsiteX10" fmla="*/ 1480128 w 1480579"/>
                  <a:gd name="connsiteY10" fmla="*/ 2196 h 54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0579" h="546187">
                    <a:moveTo>
                      <a:pt x="1480128" y="2196"/>
                    </a:moveTo>
                    <a:cubicBezTo>
                      <a:pt x="1475542" y="13838"/>
                      <a:pt x="1422978" y="93566"/>
                      <a:pt x="1361595" y="148246"/>
                    </a:cubicBezTo>
                    <a:cubicBezTo>
                      <a:pt x="1300212" y="202926"/>
                      <a:pt x="1209195" y="277362"/>
                      <a:pt x="1111828" y="330279"/>
                    </a:cubicBezTo>
                    <a:cubicBezTo>
                      <a:pt x="1014461" y="383196"/>
                      <a:pt x="877937" y="433643"/>
                      <a:pt x="777395" y="465746"/>
                    </a:cubicBezTo>
                    <a:cubicBezTo>
                      <a:pt x="676853" y="497849"/>
                      <a:pt x="603475" y="509491"/>
                      <a:pt x="508578" y="522896"/>
                    </a:cubicBezTo>
                    <a:cubicBezTo>
                      <a:pt x="413681" y="536301"/>
                      <a:pt x="291972" y="546532"/>
                      <a:pt x="208011" y="546179"/>
                    </a:cubicBezTo>
                    <a:cubicBezTo>
                      <a:pt x="124050" y="545826"/>
                      <a:pt x="-29056" y="526423"/>
                      <a:pt x="4811" y="520779"/>
                    </a:cubicBezTo>
                    <a:cubicBezTo>
                      <a:pt x="38678" y="515135"/>
                      <a:pt x="232000" y="542298"/>
                      <a:pt x="411211" y="512312"/>
                    </a:cubicBezTo>
                    <a:cubicBezTo>
                      <a:pt x="590422" y="482326"/>
                      <a:pt x="917095" y="413181"/>
                      <a:pt x="1080078" y="340862"/>
                    </a:cubicBezTo>
                    <a:cubicBezTo>
                      <a:pt x="1243061" y="268543"/>
                      <a:pt x="1323847" y="130254"/>
                      <a:pt x="1389111" y="78396"/>
                    </a:cubicBezTo>
                    <a:cubicBezTo>
                      <a:pt x="1454375" y="26538"/>
                      <a:pt x="1484714" y="-9446"/>
                      <a:pt x="1480128" y="2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8A13D7C9-3B31-41E9-8DA5-D8FF7E42A02E}"/>
                  </a:ext>
                </a:extLst>
              </p:cNvPr>
              <p:cNvSpPr/>
              <p:nvPr/>
            </p:nvSpPr>
            <p:spPr>
              <a:xfrm>
                <a:off x="5747915" y="5085791"/>
                <a:ext cx="1102032" cy="732864"/>
              </a:xfrm>
              <a:custGeom>
                <a:avLst/>
                <a:gdLst>
                  <a:gd name="connsiteX0" fmla="*/ 189335 w 1102032"/>
                  <a:gd name="connsiteY0" fmla="*/ 6909 h 732864"/>
                  <a:gd name="connsiteX1" fmla="*/ 610552 w 1102032"/>
                  <a:gd name="connsiteY1" fmla="*/ 9026 h 732864"/>
                  <a:gd name="connsiteX2" fmla="*/ 915352 w 1102032"/>
                  <a:gd name="connsiteY2" fmla="*/ 110626 h 732864"/>
                  <a:gd name="connsiteX3" fmla="*/ 1044468 w 1102032"/>
                  <a:gd name="connsiteY3" fmla="*/ 216459 h 732864"/>
                  <a:gd name="connsiteX4" fmla="*/ 1099502 w 1102032"/>
                  <a:gd name="connsiteY4" fmla="*/ 318059 h 732864"/>
                  <a:gd name="connsiteX5" fmla="*/ 1086802 w 1102032"/>
                  <a:gd name="connsiteY5" fmla="*/ 432359 h 732864"/>
                  <a:gd name="connsiteX6" fmla="*/ 1033885 w 1102032"/>
                  <a:gd name="connsiteY6" fmla="*/ 525492 h 732864"/>
                  <a:gd name="connsiteX7" fmla="*/ 932285 w 1102032"/>
                  <a:gd name="connsiteY7" fmla="*/ 603809 h 732864"/>
                  <a:gd name="connsiteX8" fmla="*/ 767185 w 1102032"/>
                  <a:gd name="connsiteY8" fmla="*/ 663076 h 732864"/>
                  <a:gd name="connsiteX9" fmla="*/ 676168 w 1102032"/>
                  <a:gd name="connsiteY9" fmla="*/ 680009 h 732864"/>
                  <a:gd name="connsiteX10" fmla="*/ 952 w 1102032"/>
                  <a:gd name="connsiteY10" fmla="*/ 730809 h 732864"/>
                  <a:gd name="connsiteX11" fmla="*/ 538585 w 1102032"/>
                  <a:gd name="connsiteY11" fmla="*/ 709642 h 732864"/>
                  <a:gd name="connsiteX12" fmla="*/ 980968 w 1102032"/>
                  <a:gd name="connsiteY12" fmla="*/ 591109 h 732864"/>
                  <a:gd name="connsiteX13" fmla="*/ 1086802 w 1102032"/>
                  <a:gd name="connsiteY13" fmla="*/ 294776 h 732864"/>
                  <a:gd name="connsiteX14" fmla="*/ 877252 w 1102032"/>
                  <a:gd name="connsiteY14" fmla="*/ 112742 h 732864"/>
                  <a:gd name="connsiteX15" fmla="*/ 608435 w 1102032"/>
                  <a:gd name="connsiteY15" fmla="*/ 25959 h 732864"/>
                  <a:gd name="connsiteX16" fmla="*/ 189335 w 1102032"/>
                  <a:gd name="connsiteY16" fmla="*/ 6909 h 73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2032" h="732864">
                    <a:moveTo>
                      <a:pt x="189335" y="6909"/>
                    </a:moveTo>
                    <a:cubicBezTo>
                      <a:pt x="189688" y="4087"/>
                      <a:pt x="489549" y="-8260"/>
                      <a:pt x="610552" y="9026"/>
                    </a:cubicBezTo>
                    <a:cubicBezTo>
                      <a:pt x="731555" y="26312"/>
                      <a:pt x="843033" y="76054"/>
                      <a:pt x="915352" y="110626"/>
                    </a:cubicBezTo>
                    <a:cubicBezTo>
                      <a:pt x="987671" y="145198"/>
                      <a:pt x="1013776" y="181887"/>
                      <a:pt x="1044468" y="216459"/>
                    </a:cubicBezTo>
                    <a:cubicBezTo>
                      <a:pt x="1075160" y="251031"/>
                      <a:pt x="1092446" y="282076"/>
                      <a:pt x="1099502" y="318059"/>
                    </a:cubicBezTo>
                    <a:cubicBezTo>
                      <a:pt x="1106558" y="354042"/>
                      <a:pt x="1097738" y="397787"/>
                      <a:pt x="1086802" y="432359"/>
                    </a:cubicBezTo>
                    <a:cubicBezTo>
                      <a:pt x="1075866" y="466931"/>
                      <a:pt x="1059638" y="496917"/>
                      <a:pt x="1033885" y="525492"/>
                    </a:cubicBezTo>
                    <a:cubicBezTo>
                      <a:pt x="1008132" y="554067"/>
                      <a:pt x="976735" y="580878"/>
                      <a:pt x="932285" y="603809"/>
                    </a:cubicBezTo>
                    <a:cubicBezTo>
                      <a:pt x="887835" y="626740"/>
                      <a:pt x="809871" y="650376"/>
                      <a:pt x="767185" y="663076"/>
                    </a:cubicBezTo>
                    <a:cubicBezTo>
                      <a:pt x="724499" y="675776"/>
                      <a:pt x="803873" y="668720"/>
                      <a:pt x="676168" y="680009"/>
                    </a:cubicBezTo>
                    <a:cubicBezTo>
                      <a:pt x="548463" y="691298"/>
                      <a:pt x="23882" y="725870"/>
                      <a:pt x="952" y="730809"/>
                    </a:cubicBezTo>
                    <a:cubicBezTo>
                      <a:pt x="-21978" y="735748"/>
                      <a:pt x="375249" y="732925"/>
                      <a:pt x="538585" y="709642"/>
                    </a:cubicBezTo>
                    <a:cubicBezTo>
                      <a:pt x="701921" y="686359"/>
                      <a:pt x="889599" y="660253"/>
                      <a:pt x="980968" y="591109"/>
                    </a:cubicBezTo>
                    <a:cubicBezTo>
                      <a:pt x="1072337" y="521965"/>
                      <a:pt x="1104088" y="374504"/>
                      <a:pt x="1086802" y="294776"/>
                    </a:cubicBezTo>
                    <a:cubicBezTo>
                      <a:pt x="1069516" y="215048"/>
                      <a:pt x="956980" y="157545"/>
                      <a:pt x="877252" y="112742"/>
                    </a:cubicBezTo>
                    <a:cubicBezTo>
                      <a:pt x="797524" y="67939"/>
                      <a:pt x="717443" y="43951"/>
                      <a:pt x="608435" y="25959"/>
                    </a:cubicBezTo>
                    <a:cubicBezTo>
                      <a:pt x="499427" y="7967"/>
                      <a:pt x="188982" y="9731"/>
                      <a:pt x="189335" y="6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89B23C7D-0AAE-4D09-B235-F4E01E9249D5}"/>
                  </a:ext>
                </a:extLst>
              </p:cNvPr>
              <p:cNvSpPr/>
              <p:nvPr/>
            </p:nvSpPr>
            <p:spPr>
              <a:xfrm>
                <a:off x="5844116" y="5024356"/>
                <a:ext cx="1164966" cy="845818"/>
              </a:xfrm>
              <a:custGeom>
                <a:avLst/>
                <a:gdLst>
                  <a:gd name="connsiteX0" fmla="*/ 175684 w 1164966"/>
                  <a:gd name="connsiteY0" fmla="*/ 2727 h 845818"/>
                  <a:gd name="connsiteX1" fmla="*/ 258234 w 1164966"/>
                  <a:gd name="connsiteY1" fmla="*/ 15427 h 845818"/>
                  <a:gd name="connsiteX2" fmla="*/ 624417 w 1164966"/>
                  <a:gd name="connsiteY2" fmla="*/ 42944 h 845818"/>
                  <a:gd name="connsiteX3" fmla="*/ 1001184 w 1164966"/>
                  <a:gd name="connsiteY3" fmla="*/ 182644 h 845818"/>
                  <a:gd name="connsiteX4" fmla="*/ 1147234 w 1164966"/>
                  <a:gd name="connsiteY4" fmla="*/ 332927 h 845818"/>
                  <a:gd name="connsiteX5" fmla="*/ 1155701 w 1164966"/>
                  <a:gd name="connsiteY5" fmla="*/ 462044 h 845818"/>
                  <a:gd name="connsiteX6" fmla="*/ 1085851 w 1164966"/>
                  <a:gd name="connsiteY6" fmla="*/ 580577 h 845818"/>
                  <a:gd name="connsiteX7" fmla="*/ 1018117 w 1164966"/>
                  <a:gd name="connsiteY7" fmla="*/ 648311 h 845818"/>
                  <a:gd name="connsiteX8" fmla="*/ 797984 w 1164966"/>
                  <a:gd name="connsiteY8" fmla="*/ 762611 h 845818"/>
                  <a:gd name="connsiteX9" fmla="*/ 601134 w 1164966"/>
                  <a:gd name="connsiteY9" fmla="*/ 798594 h 845818"/>
                  <a:gd name="connsiteX10" fmla="*/ 332317 w 1164966"/>
                  <a:gd name="connsiteY10" fmla="*/ 845161 h 845818"/>
                  <a:gd name="connsiteX11" fmla="*/ 1 w 1164966"/>
                  <a:gd name="connsiteY11" fmla="*/ 826111 h 845818"/>
                  <a:gd name="connsiteX12" fmla="*/ 336551 w 1164966"/>
                  <a:gd name="connsiteY12" fmla="*/ 828227 h 845818"/>
                  <a:gd name="connsiteX13" fmla="*/ 867834 w 1164966"/>
                  <a:gd name="connsiteY13" fmla="*/ 718161 h 845818"/>
                  <a:gd name="connsiteX14" fmla="*/ 1115484 w 1164966"/>
                  <a:gd name="connsiteY14" fmla="*/ 491677 h 845818"/>
                  <a:gd name="connsiteX15" fmla="*/ 1085851 w 1164966"/>
                  <a:gd name="connsiteY15" fmla="*/ 286361 h 845818"/>
                  <a:gd name="connsiteX16" fmla="*/ 973667 w 1164966"/>
                  <a:gd name="connsiteY16" fmla="*/ 165711 h 845818"/>
                  <a:gd name="connsiteX17" fmla="*/ 924984 w 1164966"/>
                  <a:gd name="connsiteY17" fmla="*/ 125494 h 845818"/>
                  <a:gd name="connsiteX18" fmla="*/ 793751 w 1164966"/>
                  <a:gd name="connsiteY18" fmla="*/ 68344 h 845818"/>
                  <a:gd name="connsiteX19" fmla="*/ 175684 w 1164966"/>
                  <a:gd name="connsiteY19" fmla="*/ 2727 h 8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4966" h="845818">
                    <a:moveTo>
                      <a:pt x="175684" y="2727"/>
                    </a:moveTo>
                    <a:cubicBezTo>
                      <a:pt x="86431" y="-6093"/>
                      <a:pt x="183445" y="8724"/>
                      <a:pt x="258234" y="15427"/>
                    </a:cubicBezTo>
                    <a:cubicBezTo>
                      <a:pt x="333023" y="22130"/>
                      <a:pt x="500592" y="15075"/>
                      <a:pt x="624417" y="42944"/>
                    </a:cubicBezTo>
                    <a:cubicBezTo>
                      <a:pt x="748242" y="70813"/>
                      <a:pt x="914048" y="134314"/>
                      <a:pt x="1001184" y="182644"/>
                    </a:cubicBezTo>
                    <a:cubicBezTo>
                      <a:pt x="1088320" y="230974"/>
                      <a:pt x="1121481" y="286360"/>
                      <a:pt x="1147234" y="332927"/>
                    </a:cubicBezTo>
                    <a:cubicBezTo>
                      <a:pt x="1172987" y="379494"/>
                      <a:pt x="1165931" y="420769"/>
                      <a:pt x="1155701" y="462044"/>
                    </a:cubicBezTo>
                    <a:cubicBezTo>
                      <a:pt x="1145471" y="503319"/>
                      <a:pt x="1108782" y="549533"/>
                      <a:pt x="1085851" y="580577"/>
                    </a:cubicBezTo>
                    <a:cubicBezTo>
                      <a:pt x="1062920" y="611622"/>
                      <a:pt x="1066095" y="617972"/>
                      <a:pt x="1018117" y="648311"/>
                    </a:cubicBezTo>
                    <a:cubicBezTo>
                      <a:pt x="970139" y="678650"/>
                      <a:pt x="867481" y="737564"/>
                      <a:pt x="797984" y="762611"/>
                    </a:cubicBezTo>
                    <a:cubicBezTo>
                      <a:pt x="728487" y="787658"/>
                      <a:pt x="601134" y="798594"/>
                      <a:pt x="601134" y="798594"/>
                    </a:cubicBezTo>
                    <a:cubicBezTo>
                      <a:pt x="523523" y="812352"/>
                      <a:pt x="432506" y="840575"/>
                      <a:pt x="332317" y="845161"/>
                    </a:cubicBezTo>
                    <a:cubicBezTo>
                      <a:pt x="232128" y="849747"/>
                      <a:pt x="-705" y="828933"/>
                      <a:pt x="1" y="826111"/>
                    </a:cubicBezTo>
                    <a:cubicBezTo>
                      <a:pt x="707" y="823289"/>
                      <a:pt x="191912" y="846219"/>
                      <a:pt x="336551" y="828227"/>
                    </a:cubicBezTo>
                    <a:cubicBezTo>
                      <a:pt x="481190" y="810235"/>
                      <a:pt x="738012" y="774253"/>
                      <a:pt x="867834" y="718161"/>
                    </a:cubicBezTo>
                    <a:cubicBezTo>
                      <a:pt x="997656" y="662069"/>
                      <a:pt x="1079148" y="563644"/>
                      <a:pt x="1115484" y="491677"/>
                    </a:cubicBezTo>
                    <a:cubicBezTo>
                      <a:pt x="1151820" y="419710"/>
                      <a:pt x="1109487" y="340689"/>
                      <a:pt x="1085851" y="286361"/>
                    </a:cubicBezTo>
                    <a:cubicBezTo>
                      <a:pt x="1062215" y="232033"/>
                      <a:pt x="1000478" y="192522"/>
                      <a:pt x="973667" y="165711"/>
                    </a:cubicBezTo>
                    <a:cubicBezTo>
                      <a:pt x="946856" y="138900"/>
                      <a:pt x="954970" y="141722"/>
                      <a:pt x="924984" y="125494"/>
                    </a:cubicBezTo>
                    <a:cubicBezTo>
                      <a:pt x="894998" y="109266"/>
                      <a:pt x="916165" y="90569"/>
                      <a:pt x="793751" y="68344"/>
                    </a:cubicBezTo>
                    <a:cubicBezTo>
                      <a:pt x="671337" y="46119"/>
                      <a:pt x="264937" y="11547"/>
                      <a:pt x="175684" y="2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76DBECF-945E-4D68-8652-988D34362552}"/>
                  </a:ext>
                </a:extLst>
              </p:cNvPr>
              <p:cNvSpPr/>
              <p:nvPr/>
            </p:nvSpPr>
            <p:spPr>
              <a:xfrm>
                <a:off x="6051541" y="5481588"/>
                <a:ext cx="277852" cy="32153"/>
              </a:xfrm>
              <a:custGeom>
                <a:avLst/>
                <a:gdLst>
                  <a:gd name="connsiteX0" fmla="*/ 9 w 277852"/>
                  <a:gd name="connsiteY0" fmla="*/ 7987 h 32153"/>
                  <a:gd name="connsiteX1" fmla="*/ 185747 w 277852"/>
                  <a:gd name="connsiteY1" fmla="*/ 17512 h 32153"/>
                  <a:gd name="connsiteX2" fmla="*/ 277822 w 277852"/>
                  <a:gd name="connsiteY2" fmla="*/ 31800 h 32153"/>
                  <a:gd name="connsiteX3" fmla="*/ 193684 w 277852"/>
                  <a:gd name="connsiteY3" fmla="*/ 1637 h 32153"/>
                  <a:gd name="connsiteX4" fmla="*/ 9 w 277852"/>
                  <a:gd name="connsiteY4" fmla="*/ 7987 h 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52" h="32153">
                    <a:moveTo>
                      <a:pt x="9" y="7987"/>
                    </a:moveTo>
                    <a:cubicBezTo>
                      <a:pt x="-1314" y="10633"/>
                      <a:pt x="139445" y="13543"/>
                      <a:pt x="185747" y="17512"/>
                    </a:cubicBezTo>
                    <a:cubicBezTo>
                      <a:pt x="232049" y="21481"/>
                      <a:pt x="276499" y="34446"/>
                      <a:pt x="277822" y="31800"/>
                    </a:cubicBezTo>
                    <a:cubicBezTo>
                      <a:pt x="279145" y="29154"/>
                      <a:pt x="237076" y="6929"/>
                      <a:pt x="193684" y="1637"/>
                    </a:cubicBezTo>
                    <a:cubicBezTo>
                      <a:pt x="150292" y="-3655"/>
                      <a:pt x="1332" y="5341"/>
                      <a:pt x="9" y="7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198CF90-75B2-44CE-B1CA-9C0D515E9912}"/>
                  </a:ext>
                </a:extLst>
              </p:cNvPr>
              <p:cNvSpPr/>
              <p:nvPr/>
            </p:nvSpPr>
            <p:spPr>
              <a:xfrm>
                <a:off x="6076141" y="5453045"/>
                <a:ext cx="302835" cy="42928"/>
              </a:xfrm>
              <a:custGeom>
                <a:avLst/>
                <a:gdLst>
                  <a:gd name="connsiteX0" fmla="*/ 809 w 302835"/>
                  <a:gd name="connsiteY0" fmla="*/ 18 h 42928"/>
                  <a:gd name="connsiteX1" fmla="*/ 213534 w 302835"/>
                  <a:gd name="connsiteY1" fmla="*/ 15893 h 42928"/>
                  <a:gd name="connsiteX2" fmla="*/ 302434 w 302835"/>
                  <a:gd name="connsiteY2" fmla="*/ 42880 h 42928"/>
                  <a:gd name="connsiteX3" fmla="*/ 242109 w 302835"/>
                  <a:gd name="connsiteY3" fmla="*/ 22243 h 42928"/>
                  <a:gd name="connsiteX4" fmla="*/ 143684 w 302835"/>
                  <a:gd name="connsiteY4" fmla="*/ 12718 h 42928"/>
                  <a:gd name="connsiteX5" fmla="*/ 809 w 302835"/>
                  <a:gd name="connsiteY5" fmla="*/ 18 h 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35" h="42928">
                    <a:moveTo>
                      <a:pt x="809" y="18"/>
                    </a:moveTo>
                    <a:cubicBezTo>
                      <a:pt x="12451" y="547"/>
                      <a:pt x="163263" y="8749"/>
                      <a:pt x="213534" y="15893"/>
                    </a:cubicBezTo>
                    <a:cubicBezTo>
                      <a:pt x="263805" y="23037"/>
                      <a:pt x="297672" y="41822"/>
                      <a:pt x="302434" y="42880"/>
                    </a:cubicBezTo>
                    <a:cubicBezTo>
                      <a:pt x="307196" y="43938"/>
                      <a:pt x="268567" y="27270"/>
                      <a:pt x="242109" y="22243"/>
                    </a:cubicBezTo>
                    <a:cubicBezTo>
                      <a:pt x="215651" y="17216"/>
                      <a:pt x="180990" y="15099"/>
                      <a:pt x="143684" y="12718"/>
                    </a:cubicBezTo>
                    <a:cubicBezTo>
                      <a:pt x="106378" y="10337"/>
                      <a:pt x="-10833" y="-511"/>
                      <a:pt x="8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4C4DC452-1726-4EBE-999F-F3ABFAF40C95}"/>
                  </a:ext>
                </a:extLst>
              </p:cNvPr>
              <p:cNvSpPr/>
              <p:nvPr/>
            </p:nvSpPr>
            <p:spPr>
              <a:xfrm>
                <a:off x="6188388" y="5581450"/>
                <a:ext cx="216417" cy="172225"/>
              </a:xfrm>
              <a:custGeom>
                <a:avLst/>
                <a:gdLst>
                  <a:gd name="connsiteX0" fmla="*/ 2862 w 216417"/>
                  <a:gd name="connsiteY0" fmla="*/ 170063 h 172225"/>
                  <a:gd name="connsiteX1" fmla="*/ 90175 w 216417"/>
                  <a:gd name="connsiteY1" fmla="*/ 144663 h 172225"/>
                  <a:gd name="connsiteX2" fmla="*/ 193362 w 216417"/>
                  <a:gd name="connsiteY2" fmla="*/ 82750 h 172225"/>
                  <a:gd name="connsiteX3" fmla="*/ 199712 w 216417"/>
                  <a:gd name="connsiteY3" fmla="*/ 46238 h 172225"/>
                  <a:gd name="connsiteX4" fmla="*/ 206062 w 216417"/>
                  <a:gd name="connsiteY4" fmla="*/ 200 h 172225"/>
                  <a:gd name="connsiteX5" fmla="*/ 210825 w 216417"/>
                  <a:gd name="connsiteY5" fmla="*/ 65288 h 172225"/>
                  <a:gd name="connsiteX6" fmla="*/ 199712 w 216417"/>
                  <a:gd name="connsiteY6" fmla="*/ 92275 h 172225"/>
                  <a:gd name="connsiteX7" fmla="*/ 2862 w 216417"/>
                  <a:gd name="connsiteY7" fmla="*/ 170063 h 1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17" h="172225">
                    <a:moveTo>
                      <a:pt x="2862" y="170063"/>
                    </a:moveTo>
                    <a:cubicBezTo>
                      <a:pt x="-15394" y="178794"/>
                      <a:pt x="58425" y="159215"/>
                      <a:pt x="90175" y="144663"/>
                    </a:cubicBezTo>
                    <a:cubicBezTo>
                      <a:pt x="121925" y="130111"/>
                      <a:pt x="175106" y="99154"/>
                      <a:pt x="193362" y="82750"/>
                    </a:cubicBezTo>
                    <a:cubicBezTo>
                      <a:pt x="211618" y="66346"/>
                      <a:pt x="197595" y="59996"/>
                      <a:pt x="199712" y="46238"/>
                    </a:cubicBezTo>
                    <a:cubicBezTo>
                      <a:pt x="201829" y="32480"/>
                      <a:pt x="204210" y="-2975"/>
                      <a:pt x="206062" y="200"/>
                    </a:cubicBezTo>
                    <a:cubicBezTo>
                      <a:pt x="207914" y="3375"/>
                      <a:pt x="211883" y="49942"/>
                      <a:pt x="210825" y="65288"/>
                    </a:cubicBezTo>
                    <a:cubicBezTo>
                      <a:pt x="209767" y="80634"/>
                      <a:pt x="229875" y="76929"/>
                      <a:pt x="199712" y="92275"/>
                    </a:cubicBezTo>
                    <a:cubicBezTo>
                      <a:pt x="169550" y="107621"/>
                      <a:pt x="21118" y="161332"/>
                      <a:pt x="2862" y="170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C0DEB1C2-8AFE-40D9-9001-254C1401F311}"/>
                  </a:ext>
                </a:extLst>
              </p:cNvPr>
              <p:cNvSpPr/>
              <p:nvPr/>
            </p:nvSpPr>
            <p:spPr>
              <a:xfrm>
                <a:off x="6224420" y="5595859"/>
                <a:ext cx="145156" cy="110046"/>
              </a:xfrm>
              <a:custGeom>
                <a:avLst/>
                <a:gdLst>
                  <a:gd name="connsiteX0" fmla="*/ 135105 w 145156"/>
                  <a:gd name="connsiteY0" fmla="*/ 79 h 110046"/>
                  <a:gd name="connsiteX1" fmla="*/ 120818 w 145156"/>
                  <a:gd name="connsiteY1" fmla="*/ 49291 h 110046"/>
                  <a:gd name="connsiteX2" fmla="*/ 90655 w 145156"/>
                  <a:gd name="connsiteY2" fmla="*/ 61991 h 110046"/>
                  <a:gd name="connsiteX3" fmla="*/ 168 w 145156"/>
                  <a:gd name="connsiteY3" fmla="*/ 109616 h 110046"/>
                  <a:gd name="connsiteX4" fmla="*/ 70018 w 145156"/>
                  <a:gd name="connsiteY4" fmla="*/ 84216 h 110046"/>
                  <a:gd name="connsiteX5" fmla="*/ 139868 w 145156"/>
                  <a:gd name="connsiteY5" fmla="*/ 61991 h 110046"/>
                  <a:gd name="connsiteX6" fmla="*/ 135105 w 145156"/>
                  <a:gd name="connsiteY6" fmla="*/ 79 h 1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56" h="110046">
                    <a:moveTo>
                      <a:pt x="135105" y="79"/>
                    </a:moveTo>
                    <a:cubicBezTo>
                      <a:pt x="131930" y="-2038"/>
                      <a:pt x="128226" y="38972"/>
                      <a:pt x="120818" y="49291"/>
                    </a:cubicBezTo>
                    <a:cubicBezTo>
                      <a:pt x="113410" y="59610"/>
                      <a:pt x="110763" y="51937"/>
                      <a:pt x="90655" y="61991"/>
                    </a:cubicBezTo>
                    <a:cubicBezTo>
                      <a:pt x="70547" y="72045"/>
                      <a:pt x="3607" y="105912"/>
                      <a:pt x="168" y="109616"/>
                    </a:cubicBezTo>
                    <a:cubicBezTo>
                      <a:pt x="-3271" y="113320"/>
                      <a:pt x="46735" y="92154"/>
                      <a:pt x="70018" y="84216"/>
                    </a:cubicBezTo>
                    <a:cubicBezTo>
                      <a:pt x="93301" y="76279"/>
                      <a:pt x="126904" y="73368"/>
                      <a:pt x="139868" y="61991"/>
                    </a:cubicBezTo>
                    <a:cubicBezTo>
                      <a:pt x="152832" y="50614"/>
                      <a:pt x="138280" y="2196"/>
                      <a:pt x="135105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B7CF43EE-0E32-4E40-9575-69D41722FEDB}"/>
                  </a:ext>
                </a:extLst>
              </p:cNvPr>
              <p:cNvSpPr/>
              <p:nvPr/>
            </p:nvSpPr>
            <p:spPr>
              <a:xfrm>
                <a:off x="6057467" y="5645079"/>
                <a:ext cx="210605" cy="111853"/>
              </a:xfrm>
              <a:custGeom>
                <a:avLst/>
                <a:gdLst>
                  <a:gd name="connsiteX0" fmla="*/ 2021 w 210605"/>
                  <a:gd name="connsiteY0" fmla="*/ 109609 h 111853"/>
                  <a:gd name="connsiteX1" fmla="*/ 205221 w 210605"/>
                  <a:gd name="connsiteY1" fmla="*/ 108021 h 111853"/>
                  <a:gd name="connsiteX2" fmla="*/ 151246 w 210605"/>
                  <a:gd name="connsiteY2" fmla="*/ 92146 h 111853"/>
                  <a:gd name="connsiteX3" fmla="*/ 144896 w 210605"/>
                  <a:gd name="connsiteY3" fmla="*/ 58809 h 111853"/>
                  <a:gd name="connsiteX4" fmla="*/ 141721 w 210605"/>
                  <a:gd name="connsiteY4" fmla="*/ 71 h 111853"/>
                  <a:gd name="connsiteX5" fmla="*/ 129021 w 210605"/>
                  <a:gd name="connsiteY5" fmla="*/ 71509 h 111853"/>
                  <a:gd name="connsiteX6" fmla="*/ 102033 w 210605"/>
                  <a:gd name="connsiteY6" fmla="*/ 81034 h 111853"/>
                  <a:gd name="connsiteX7" fmla="*/ 2021 w 210605"/>
                  <a:gd name="connsiteY7" fmla="*/ 109609 h 1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05" h="111853">
                    <a:moveTo>
                      <a:pt x="2021" y="109609"/>
                    </a:moveTo>
                    <a:cubicBezTo>
                      <a:pt x="19219" y="114107"/>
                      <a:pt x="180350" y="110932"/>
                      <a:pt x="205221" y="108021"/>
                    </a:cubicBezTo>
                    <a:cubicBezTo>
                      <a:pt x="230092" y="105110"/>
                      <a:pt x="161300" y="100348"/>
                      <a:pt x="151246" y="92146"/>
                    </a:cubicBezTo>
                    <a:cubicBezTo>
                      <a:pt x="141192" y="83944"/>
                      <a:pt x="146484" y="74155"/>
                      <a:pt x="144896" y="58809"/>
                    </a:cubicBezTo>
                    <a:cubicBezTo>
                      <a:pt x="143309" y="43463"/>
                      <a:pt x="144367" y="-2046"/>
                      <a:pt x="141721" y="71"/>
                    </a:cubicBezTo>
                    <a:cubicBezTo>
                      <a:pt x="139075" y="2188"/>
                      <a:pt x="135636" y="58015"/>
                      <a:pt x="129021" y="71509"/>
                    </a:cubicBezTo>
                    <a:cubicBezTo>
                      <a:pt x="122406" y="85003"/>
                      <a:pt x="121612" y="76536"/>
                      <a:pt x="102033" y="81034"/>
                    </a:cubicBezTo>
                    <a:cubicBezTo>
                      <a:pt x="82454" y="85532"/>
                      <a:pt x="-15177" y="105111"/>
                      <a:pt x="2021" y="109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FD4CF69D-505D-4A0D-B347-2128DF754EF7}"/>
                  </a:ext>
                </a:extLst>
              </p:cNvPr>
              <p:cNvSpPr/>
              <p:nvPr/>
            </p:nvSpPr>
            <p:spPr>
              <a:xfrm>
                <a:off x="6200615" y="5189835"/>
                <a:ext cx="452799" cy="474365"/>
              </a:xfrm>
              <a:custGeom>
                <a:avLst/>
                <a:gdLst>
                  <a:gd name="connsiteX0" fmla="*/ 225585 w 452799"/>
                  <a:gd name="connsiteY0" fmla="*/ 1290 h 474365"/>
                  <a:gd name="connsiteX1" fmla="*/ 347823 w 452799"/>
                  <a:gd name="connsiteY1" fmla="*/ 36215 h 474365"/>
                  <a:gd name="connsiteX2" fmla="*/ 433548 w 452799"/>
                  <a:gd name="connsiteY2" fmla="*/ 98128 h 474365"/>
                  <a:gd name="connsiteX3" fmla="*/ 452598 w 452799"/>
                  <a:gd name="connsiteY3" fmla="*/ 158453 h 474365"/>
                  <a:gd name="connsiteX4" fmla="*/ 427198 w 452799"/>
                  <a:gd name="connsiteY4" fmla="*/ 233065 h 474365"/>
                  <a:gd name="connsiteX5" fmla="*/ 322423 w 452799"/>
                  <a:gd name="connsiteY5" fmla="*/ 337840 h 474365"/>
                  <a:gd name="connsiteX6" fmla="*/ 231935 w 452799"/>
                  <a:gd name="connsiteY6" fmla="*/ 382290 h 474365"/>
                  <a:gd name="connsiteX7" fmla="*/ 168435 w 452799"/>
                  <a:gd name="connsiteY7" fmla="*/ 402928 h 474365"/>
                  <a:gd name="connsiteX8" fmla="*/ 160 w 452799"/>
                  <a:gd name="connsiteY8" fmla="*/ 474365 h 474365"/>
                  <a:gd name="connsiteX9" fmla="*/ 141448 w 452799"/>
                  <a:gd name="connsiteY9" fmla="*/ 402928 h 474365"/>
                  <a:gd name="connsiteX10" fmla="*/ 328773 w 452799"/>
                  <a:gd name="connsiteY10" fmla="*/ 315615 h 474365"/>
                  <a:gd name="connsiteX11" fmla="*/ 431960 w 452799"/>
                  <a:gd name="connsiteY11" fmla="*/ 185440 h 474365"/>
                  <a:gd name="connsiteX12" fmla="*/ 435135 w 452799"/>
                  <a:gd name="connsiteY12" fmla="*/ 131465 h 474365"/>
                  <a:gd name="connsiteX13" fmla="*/ 390685 w 452799"/>
                  <a:gd name="connsiteY13" fmla="*/ 80665 h 474365"/>
                  <a:gd name="connsiteX14" fmla="*/ 225585 w 452799"/>
                  <a:gd name="connsiteY14" fmla="*/ 1290 h 47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799" h="474365">
                    <a:moveTo>
                      <a:pt x="225585" y="1290"/>
                    </a:moveTo>
                    <a:cubicBezTo>
                      <a:pt x="218441" y="-6118"/>
                      <a:pt x="313163" y="20075"/>
                      <a:pt x="347823" y="36215"/>
                    </a:cubicBezTo>
                    <a:cubicBezTo>
                      <a:pt x="382483" y="52355"/>
                      <a:pt x="416086" y="77755"/>
                      <a:pt x="433548" y="98128"/>
                    </a:cubicBezTo>
                    <a:cubicBezTo>
                      <a:pt x="451011" y="118501"/>
                      <a:pt x="453656" y="135964"/>
                      <a:pt x="452598" y="158453"/>
                    </a:cubicBezTo>
                    <a:cubicBezTo>
                      <a:pt x="451540" y="180942"/>
                      <a:pt x="448894" y="203167"/>
                      <a:pt x="427198" y="233065"/>
                    </a:cubicBezTo>
                    <a:cubicBezTo>
                      <a:pt x="405502" y="262963"/>
                      <a:pt x="354967" y="312969"/>
                      <a:pt x="322423" y="337840"/>
                    </a:cubicBezTo>
                    <a:cubicBezTo>
                      <a:pt x="289879" y="362711"/>
                      <a:pt x="257600" y="371442"/>
                      <a:pt x="231935" y="382290"/>
                    </a:cubicBezTo>
                    <a:cubicBezTo>
                      <a:pt x="206270" y="393138"/>
                      <a:pt x="207064" y="387582"/>
                      <a:pt x="168435" y="402928"/>
                    </a:cubicBezTo>
                    <a:cubicBezTo>
                      <a:pt x="129806" y="418274"/>
                      <a:pt x="4658" y="474365"/>
                      <a:pt x="160" y="474365"/>
                    </a:cubicBezTo>
                    <a:cubicBezTo>
                      <a:pt x="-4338" y="474365"/>
                      <a:pt x="86679" y="429386"/>
                      <a:pt x="141448" y="402928"/>
                    </a:cubicBezTo>
                    <a:cubicBezTo>
                      <a:pt x="196217" y="376470"/>
                      <a:pt x="280354" y="351863"/>
                      <a:pt x="328773" y="315615"/>
                    </a:cubicBezTo>
                    <a:cubicBezTo>
                      <a:pt x="377192" y="279367"/>
                      <a:pt x="414233" y="216132"/>
                      <a:pt x="431960" y="185440"/>
                    </a:cubicBezTo>
                    <a:cubicBezTo>
                      <a:pt x="449687" y="154748"/>
                      <a:pt x="442014" y="148927"/>
                      <a:pt x="435135" y="131465"/>
                    </a:cubicBezTo>
                    <a:cubicBezTo>
                      <a:pt x="428256" y="114003"/>
                      <a:pt x="424552" y="101832"/>
                      <a:pt x="390685" y="80665"/>
                    </a:cubicBezTo>
                    <a:cubicBezTo>
                      <a:pt x="356818" y="59498"/>
                      <a:pt x="232729" y="8698"/>
                      <a:pt x="225585" y="1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49FE262-E8CB-4770-B786-A7651CBFED90}"/>
                  </a:ext>
                </a:extLst>
              </p:cNvPr>
              <p:cNvSpPr/>
              <p:nvPr/>
            </p:nvSpPr>
            <p:spPr>
              <a:xfrm>
                <a:off x="6090299" y="5192698"/>
                <a:ext cx="480123" cy="454216"/>
              </a:xfrm>
              <a:custGeom>
                <a:avLst/>
                <a:gdLst>
                  <a:gd name="connsiteX0" fmla="*/ 939 w 480123"/>
                  <a:gd name="connsiteY0" fmla="*/ 454040 h 454216"/>
                  <a:gd name="connsiteX1" fmla="*/ 197789 w 480123"/>
                  <a:gd name="connsiteY1" fmla="*/ 349265 h 454216"/>
                  <a:gd name="connsiteX2" fmla="*/ 318439 w 480123"/>
                  <a:gd name="connsiteY2" fmla="*/ 293702 h 454216"/>
                  <a:gd name="connsiteX3" fmla="*/ 427976 w 480123"/>
                  <a:gd name="connsiteY3" fmla="*/ 223852 h 454216"/>
                  <a:gd name="connsiteX4" fmla="*/ 459726 w 480123"/>
                  <a:gd name="connsiteY4" fmla="*/ 146065 h 454216"/>
                  <a:gd name="connsiteX5" fmla="*/ 454964 w 480123"/>
                  <a:gd name="connsiteY5" fmla="*/ 85740 h 454216"/>
                  <a:gd name="connsiteX6" fmla="*/ 343839 w 480123"/>
                  <a:gd name="connsiteY6" fmla="*/ 15 h 454216"/>
                  <a:gd name="connsiteX7" fmla="*/ 464489 w 480123"/>
                  <a:gd name="connsiteY7" fmla="*/ 79390 h 454216"/>
                  <a:gd name="connsiteX8" fmla="*/ 478776 w 480123"/>
                  <a:gd name="connsiteY8" fmla="*/ 161940 h 454216"/>
                  <a:gd name="connsiteX9" fmla="*/ 466076 w 480123"/>
                  <a:gd name="connsiteY9" fmla="*/ 198452 h 454216"/>
                  <a:gd name="connsiteX10" fmla="*/ 400989 w 480123"/>
                  <a:gd name="connsiteY10" fmla="*/ 255602 h 454216"/>
                  <a:gd name="connsiteX11" fmla="*/ 285101 w 480123"/>
                  <a:gd name="connsiteY11" fmla="*/ 322277 h 454216"/>
                  <a:gd name="connsiteX12" fmla="*/ 939 w 480123"/>
                  <a:gd name="connsiteY12" fmla="*/ 454040 h 4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123" h="454216">
                    <a:moveTo>
                      <a:pt x="939" y="454040"/>
                    </a:moveTo>
                    <a:cubicBezTo>
                      <a:pt x="-13613" y="458538"/>
                      <a:pt x="144872" y="375988"/>
                      <a:pt x="197789" y="349265"/>
                    </a:cubicBezTo>
                    <a:cubicBezTo>
                      <a:pt x="250706" y="322542"/>
                      <a:pt x="280075" y="314604"/>
                      <a:pt x="318439" y="293702"/>
                    </a:cubicBezTo>
                    <a:cubicBezTo>
                      <a:pt x="356803" y="272800"/>
                      <a:pt x="404428" y="248458"/>
                      <a:pt x="427976" y="223852"/>
                    </a:cubicBezTo>
                    <a:cubicBezTo>
                      <a:pt x="451524" y="199246"/>
                      <a:pt x="455228" y="169084"/>
                      <a:pt x="459726" y="146065"/>
                    </a:cubicBezTo>
                    <a:cubicBezTo>
                      <a:pt x="464224" y="123046"/>
                      <a:pt x="474279" y="110082"/>
                      <a:pt x="454964" y="85740"/>
                    </a:cubicBezTo>
                    <a:cubicBezTo>
                      <a:pt x="435650" y="61398"/>
                      <a:pt x="342251" y="1073"/>
                      <a:pt x="343839" y="15"/>
                    </a:cubicBezTo>
                    <a:cubicBezTo>
                      <a:pt x="345427" y="-1043"/>
                      <a:pt x="442000" y="52403"/>
                      <a:pt x="464489" y="79390"/>
                    </a:cubicBezTo>
                    <a:cubicBezTo>
                      <a:pt x="486978" y="106377"/>
                      <a:pt x="478512" y="142096"/>
                      <a:pt x="478776" y="161940"/>
                    </a:cubicBezTo>
                    <a:cubicBezTo>
                      <a:pt x="479041" y="181784"/>
                      <a:pt x="479040" y="182842"/>
                      <a:pt x="466076" y="198452"/>
                    </a:cubicBezTo>
                    <a:cubicBezTo>
                      <a:pt x="453112" y="214062"/>
                      <a:pt x="431151" y="234965"/>
                      <a:pt x="400989" y="255602"/>
                    </a:cubicBezTo>
                    <a:cubicBezTo>
                      <a:pt x="370827" y="276239"/>
                      <a:pt x="347807" y="291585"/>
                      <a:pt x="285101" y="322277"/>
                    </a:cubicBezTo>
                    <a:cubicBezTo>
                      <a:pt x="222395" y="352969"/>
                      <a:pt x="15491" y="449542"/>
                      <a:pt x="939" y="4540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284087D5-A07A-4ECD-8463-3E0BCD11841E}"/>
                </a:ext>
              </a:extLst>
            </p:cNvPr>
            <p:cNvSpPr/>
            <p:nvPr/>
          </p:nvSpPr>
          <p:spPr>
            <a:xfrm>
              <a:off x="6003773" y="4308454"/>
              <a:ext cx="1846421" cy="1642576"/>
            </a:xfrm>
            <a:custGeom>
              <a:avLst/>
              <a:gdLst>
                <a:gd name="connsiteX0" fmla="*/ 9677 w 1846421"/>
                <a:gd name="connsiteY0" fmla="*/ 304821 h 1642576"/>
                <a:gd name="connsiteX1" fmla="*/ 416077 w 1846421"/>
                <a:gd name="connsiteY1" fmla="*/ 276246 h 1642576"/>
                <a:gd name="connsiteX2" fmla="*/ 1038377 w 1846421"/>
                <a:gd name="connsiteY2" fmla="*/ 203221 h 1642576"/>
                <a:gd name="connsiteX3" fmla="*/ 1638452 w 1846421"/>
                <a:gd name="connsiteY3" fmla="*/ 69871 h 1642576"/>
                <a:gd name="connsiteX4" fmla="*/ 1844827 w 1846421"/>
                <a:gd name="connsiteY4" fmla="*/ 21 h 1642576"/>
                <a:gd name="connsiteX5" fmla="*/ 1733702 w 1846421"/>
                <a:gd name="connsiteY5" fmla="*/ 63521 h 1642576"/>
                <a:gd name="connsiteX6" fmla="*/ 1727352 w 1846421"/>
                <a:gd name="connsiteY6" fmla="*/ 155596 h 1642576"/>
                <a:gd name="connsiteX7" fmla="*/ 1587652 w 1846421"/>
                <a:gd name="connsiteY7" fmla="*/ 755671 h 1642576"/>
                <a:gd name="connsiteX8" fmla="*/ 1444777 w 1846421"/>
                <a:gd name="connsiteY8" fmla="*/ 1111271 h 1642576"/>
                <a:gd name="connsiteX9" fmla="*/ 1301902 w 1846421"/>
                <a:gd name="connsiteY9" fmla="*/ 1317646 h 1642576"/>
                <a:gd name="connsiteX10" fmla="*/ 1209827 w 1846421"/>
                <a:gd name="connsiteY10" fmla="*/ 1403371 h 1642576"/>
                <a:gd name="connsiteX11" fmla="*/ 1114577 w 1846421"/>
                <a:gd name="connsiteY11" fmla="*/ 1438296 h 1642576"/>
                <a:gd name="connsiteX12" fmla="*/ 863752 w 1846421"/>
                <a:gd name="connsiteY12" fmla="*/ 1492271 h 1642576"/>
                <a:gd name="connsiteX13" fmla="*/ 524027 w 1846421"/>
                <a:gd name="connsiteY13" fmla="*/ 1612921 h 1642576"/>
                <a:gd name="connsiteX14" fmla="*/ 54127 w 1846421"/>
                <a:gd name="connsiteY14" fmla="*/ 1641496 h 1642576"/>
                <a:gd name="connsiteX15" fmla="*/ 324002 w 1846421"/>
                <a:gd name="connsiteY15" fmla="*/ 1587521 h 1642576"/>
                <a:gd name="connsiteX16" fmla="*/ 847877 w 1846421"/>
                <a:gd name="connsiteY16" fmla="*/ 1473221 h 1642576"/>
                <a:gd name="connsiteX17" fmla="*/ 1032027 w 1846421"/>
                <a:gd name="connsiteY17" fmla="*/ 1320821 h 1642576"/>
                <a:gd name="connsiteX18" fmla="*/ 1095527 w 1846421"/>
                <a:gd name="connsiteY18" fmla="*/ 1060471 h 1642576"/>
                <a:gd name="connsiteX19" fmla="*/ 1032027 w 1846421"/>
                <a:gd name="connsiteY19" fmla="*/ 930296 h 1642576"/>
                <a:gd name="connsiteX20" fmla="*/ 841527 w 1846421"/>
                <a:gd name="connsiteY20" fmla="*/ 762021 h 1642576"/>
                <a:gd name="connsiteX21" fmla="*/ 514502 w 1846421"/>
                <a:gd name="connsiteY21" fmla="*/ 679471 h 1642576"/>
                <a:gd name="connsiteX22" fmla="*/ 276377 w 1846421"/>
                <a:gd name="connsiteY22" fmla="*/ 638196 h 1642576"/>
                <a:gd name="connsiteX23" fmla="*/ 31902 w 1846421"/>
                <a:gd name="connsiteY23" fmla="*/ 638196 h 1642576"/>
                <a:gd name="connsiteX24" fmla="*/ 117627 w 1846421"/>
                <a:gd name="connsiteY24" fmla="*/ 603271 h 1642576"/>
                <a:gd name="connsiteX25" fmla="*/ 9677 w 1846421"/>
                <a:gd name="connsiteY25" fmla="*/ 304821 h 1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421" h="1642576">
                  <a:moveTo>
                    <a:pt x="9677" y="304821"/>
                  </a:moveTo>
                  <a:cubicBezTo>
                    <a:pt x="59419" y="250317"/>
                    <a:pt x="244627" y="293179"/>
                    <a:pt x="416077" y="276246"/>
                  </a:cubicBezTo>
                  <a:cubicBezTo>
                    <a:pt x="587527" y="259313"/>
                    <a:pt x="834648" y="237617"/>
                    <a:pt x="1038377" y="203221"/>
                  </a:cubicBezTo>
                  <a:cubicBezTo>
                    <a:pt x="1242106" y="168825"/>
                    <a:pt x="1504044" y="103738"/>
                    <a:pt x="1638452" y="69871"/>
                  </a:cubicBezTo>
                  <a:cubicBezTo>
                    <a:pt x="1772860" y="36004"/>
                    <a:pt x="1828952" y="1079"/>
                    <a:pt x="1844827" y="21"/>
                  </a:cubicBezTo>
                  <a:cubicBezTo>
                    <a:pt x="1860702" y="-1037"/>
                    <a:pt x="1753281" y="37592"/>
                    <a:pt x="1733702" y="63521"/>
                  </a:cubicBezTo>
                  <a:cubicBezTo>
                    <a:pt x="1714123" y="89450"/>
                    <a:pt x="1751694" y="40238"/>
                    <a:pt x="1727352" y="155596"/>
                  </a:cubicBezTo>
                  <a:cubicBezTo>
                    <a:pt x="1703010" y="270954"/>
                    <a:pt x="1634748" y="596392"/>
                    <a:pt x="1587652" y="755671"/>
                  </a:cubicBezTo>
                  <a:cubicBezTo>
                    <a:pt x="1540556" y="914950"/>
                    <a:pt x="1492402" y="1017609"/>
                    <a:pt x="1444777" y="1111271"/>
                  </a:cubicBezTo>
                  <a:cubicBezTo>
                    <a:pt x="1397152" y="1204934"/>
                    <a:pt x="1341060" y="1268963"/>
                    <a:pt x="1301902" y="1317646"/>
                  </a:cubicBezTo>
                  <a:cubicBezTo>
                    <a:pt x="1262744" y="1366329"/>
                    <a:pt x="1241048" y="1383263"/>
                    <a:pt x="1209827" y="1403371"/>
                  </a:cubicBezTo>
                  <a:cubicBezTo>
                    <a:pt x="1178606" y="1423479"/>
                    <a:pt x="1172256" y="1423479"/>
                    <a:pt x="1114577" y="1438296"/>
                  </a:cubicBezTo>
                  <a:cubicBezTo>
                    <a:pt x="1056898" y="1453113"/>
                    <a:pt x="962177" y="1463167"/>
                    <a:pt x="863752" y="1492271"/>
                  </a:cubicBezTo>
                  <a:cubicBezTo>
                    <a:pt x="765327" y="1521375"/>
                    <a:pt x="658965" y="1588050"/>
                    <a:pt x="524027" y="1612921"/>
                  </a:cubicBezTo>
                  <a:cubicBezTo>
                    <a:pt x="389090" y="1637792"/>
                    <a:pt x="87465" y="1645729"/>
                    <a:pt x="54127" y="1641496"/>
                  </a:cubicBezTo>
                  <a:cubicBezTo>
                    <a:pt x="20789" y="1637263"/>
                    <a:pt x="324002" y="1587521"/>
                    <a:pt x="324002" y="1587521"/>
                  </a:cubicBezTo>
                  <a:cubicBezTo>
                    <a:pt x="456294" y="1559475"/>
                    <a:pt x="729873" y="1517671"/>
                    <a:pt x="847877" y="1473221"/>
                  </a:cubicBezTo>
                  <a:cubicBezTo>
                    <a:pt x="965881" y="1428771"/>
                    <a:pt x="990752" y="1389613"/>
                    <a:pt x="1032027" y="1320821"/>
                  </a:cubicBezTo>
                  <a:cubicBezTo>
                    <a:pt x="1073302" y="1252029"/>
                    <a:pt x="1095527" y="1125558"/>
                    <a:pt x="1095527" y="1060471"/>
                  </a:cubicBezTo>
                  <a:cubicBezTo>
                    <a:pt x="1095527" y="995384"/>
                    <a:pt x="1074360" y="980037"/>
                    <a:pt x="1032027" y="930296"/>
                  </a:cubicBezTo>
                  <a:cubicBezTo>
                    <a:pt x="989694" y="880555"/>
                    <a:pt x="927781" y="803825"/>
                    <a:pt x="841527" y="762021"/>
                  </a:cubicBezTo>
                  <a:cubicBezTo>
                    <a:pt x="755273" y="720217"/>
                    <a:pt x="608694" y="700108"/>
                    <a:pt x="514502" y="679471"/>
                  </a:cubicBezTo>
                  <a:cubicBezTo>
                    <a:pt x="420310" y="658834"/>
                    <a:pt x="356810" y="645075"/>
                    <a:pt x="276377" y="638196"/>
                  </a:cubicBezTo>
                  <a:cubicBezTo>
                    <a:pt x="195944" y="631317"/>
                    <a:pt x="58360" y="644017"/>
                    <a:pt x="31902" y="638196"/>
                  </a:cubicBezTo>
                  <a:cubicBezTo>
                    <a:pt x="5444" y="632375"/>
                    <a:pt x="117098" y="655129"/>
                    <a:pt x="117627" y="603271"/>
                  </a:cubicBezTo>
                  <a:cubicBezTo>
                    <a:pt x="118156" y="551413"/>
                    <a:pt x="-40065" y="359325"/>
                    <a:pt x="9677" y="304821"/>
                  </a:cubicBezTo>
                  <a:close/>
                </a:path>
              </a:pathLst>
            </a:custGeom>
            <a:solidFill>
              <a:srgbClr val="00206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E053AD08-9436-4FEB-B7DE-3B8015F99346}"/>
                </a:ext>
              </a:extLst>
            </p:cNvPr>
            <p:cNvSpPr/>
            <p:nvPr/>
          </p:nvSpPr>
          <p:spPr>
            <a:xfrm>
              <a:off x="7572024" y="3803593"/>
              <a:ext cx="1203732" cy="1321104"/>
            </a:xfrm>
            <a:custGeom>
              <a:avLst/>
              <a:gdLst>
                <a:gd name="connsiteX0" fmla="*/ 1203676 w 1203732"/>
                <a:gd name="connsiteY0" fmla="*/ 6407 h 1321104"/>
                <a:gd name="connsiteX1" fmla="*/ 803626 w 1203732"/>
                <a:gd name="connsiteY1" fmla="*/ 523932 h 1321104"/>
                <a:gd name="connsiteX2" fmla="*/ 428976 w 1203732"/>
                <a:gd name="connsiteY2" fmla="*/ 873182 h 1321104"/>
                <a:gd name="connsiteX3" fmla="*/ 67026 w 1203732"/>
                <a:gd name="connsiteY3" fmla="*/ 1212907 h 1321104"/>
                <a:gd name="connsiteX4" fmla="*/ 351 w 1203732"/>
                <a:gd name="connsiteY4" fmla="*/ 1317682 h 1321104"/>
                <a:gd name="connsiteX5" fmla="*/ 47976 w 1203732"/>
                <a:gd name="connsiteY5" fmla="*/ 1111307 h 1321104"/>
                <a:gd name="connsiteX6" fmla="*/ 194026 w 1203732"/>
                <a:gd name="connsiteY6" fmla="*/ 546157 h 1321104"/>
                <a:gd name="connsiteX7" fmla="*/ 352776 w 1203732"/>
                <a:gd name="connsiteY7" fmla="*/ 479482 h 1321104"/>
                <a:gd name="connsiteX8" fmla="*/ 829026 w 1203732"/>
                <a:gd name="connsiteY8" fmla="*/ 250882 h 1321104"/>
                <a:gd name="connsiteX9" fmla="*/ 1203676 w 1203732"/>
                <a:gd name="connsiteY9" fmla="*/ 6407 h 13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732" h="1321104">
                  <a:moveTo>
                    <a:pt x="1203676" y="6407"/>
                  </a:moveTo>
                  <a:cubicBezTo>
                    <a:pt x="1199443" y="51915"/>
                    <a:pt x="932743" y="379470"/>
                    <a:pt x="803626" y="523932"/>
                  </a:cubicBezTo>
                  <a:cubicBezTo>
                    <a:pt x="674509" y="668394"/>
                    <a:pt x="428976" y="873182"/>
                    <a:pt x="428976" y="873182"/>
                  </a:cubicBezTo>
                  <a:cubicBezTo>
                    <a:pt x="306209" y="988011"/>
                    <a:pt x="138463" y="1138824"/>
                    <a:pt x="67026" y="1212907"/>
                  </a:cubicBezTo>
                  <a:cubicBezTo>
                    <a:pt x="-4411" y="1286990"/>
                    <a:pt x="3526" y="1334615"/>
                    <a:pt x="351" y="1317682"/>
                  </a:cubicBezTo>
                  <a:cubicBezTo>
                    <a:pt x="-2824" y="1300749"/>
                    <a:pt x="15697" y="1239894"/>
                    <a:pt x="47976" y="1111307"/>
                  </a:cubicBezTo>
                  <a:cubicBezTo>
                    <a:pt x="80255" y="982720"/>
                    <a:pt x="143226" y="651461"/>
                    <a:pt x="194026" y="546157"/>
                  </a:cubicBezTo>
                  <a:cubicBezTo>
                    <a:pt x="244826" y="440853"/>
                    <a:pt x="246943" y="528694"/>
                    <a:pt x="352776" y="479482"/>
                  </a:cubicBezTo>
                  <a:cubicBezTo>
                    <a:pt x="458609" y="430270"/>
                    <a:pt x="686151" y="331844"/>
                    <a:pt x="829026" y="250882"/>
                  </a:cubicBezTo>
                  <a:cubicBezTo>
                    <a:pt x="971901" y="169920"/>
                    <a:pt x="1207909" y="-39101"/>
                    <a:pt x="1203676" y="6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6A978BE1-8ACC-42EC-B12B-7D85CAE08E31}"/>
                </a:ext>
              </a:extLst>
            </p:cNvPr>
            <p:cNvSpPr/>
            <p:nvPr/>
          </p:nvSpPr>
          <p:spPr>
            <a:xfrm>
              <a:off x="8620519" y="3397241"/>
              <a:ext cx="560477" cy="727106"/>
            </a:xfrm>
            <a:custGeom>
              <a:avLst/>
              <a:gdLst>
                <a:gd name="connsiteX0" fmla="*/ 558406 w 560477"/>
                <a:gd name="connsiteY0" fmla="*/ 9 h 727106"/>
                <a:gd name="connsiteX1" fmla="*/ 393306 w 560477"/>
                <a:gd name="connsiteY1" fmla="*/ 431809 h 727106"/>
                <a:gd name="connsiteX2" fmla="*/ 323456 w 560477"/>
                <a:gd name="connsiteY2" fmla="*/ 511184 h 727106"/>
                <a:gd name="connsiteX3" fmla="*/ 240906 w 560477"/>
                <a:gd name="connsiteY3" fmla="*/ 565159 h 727106"/>
                <a:gd name="connsiteX4" fmla="*/ 136131 w 560477"/>
                <a:gd name="connsiteY4" fmla="*/ 727084 h 727106"/>
                <a:gd name="connsiteX5" fmla="*/ 158356 w 560477"/>
                <a:gd name="connsiteY5" fmla="*/ 577859 h 727106"/>
                <a:gd name="connsiteX6" fmla="*/ 88506 w 560477"/>
                <a:gd name="connsiteY6" fmla="*/ 698509 h 727106"/>
                <a:gd name="connsiteX7" fmla="*/ 82156 w 560477"/>
                <a:gd name="connsiteY7" fmla="*/ 577859 h 727106"/>
                <a:gd name="connsiteX8" fmla="*/ 9131 w 560477"/>
                <a:gd name="connsiteY8" fmla="*/ 717559 h 727106"/>
                <a:gd name="connsiteX9" fmla="*/ 12306 w 560477"/>
                <a:gd name="connsiteY9" fmla="*/ 609609 h 727106"/>
                <a:gd name="connsiteX10" fmla="*/ 110731 w 560477"/>
                <a:gd name="connsiteY10" fmla="*/ 511184 h 727106"/>
                <a:gd name="connsiteX11" fmla="*/ 266306 w 560477"/>
                <a:gd name="connsiteY11" fmla="*/ 419109 h 727106"/>
                <a:gd name="connsiteX12" fmla="*/ 558406 w 560477"/>
                <a:gd name="connsiteY12" fmla="*/ 9 h 7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477" h="727106">
                  <a:moveTo>
                    <a:pt x="558406" y="9"/>
                  </a:moveTo>
                  <a:cubicBezTo>
                    <a:pt x="579573" y="2126"/>
                    <a:pt x="432464" y="346613"/>
                    <a:pt x="393306" y="431809"/>
                  </a:cubicBezTo>
                  <a:cubicBezTo>
                    <a:pt x="354148" y="517005"/>
                    <a:pt x="348856" y="488959"/>
                    <a:pt x="323456" y="511184"/>
                  </a:cubicBezTo>
                  <a:cubicBezTo>
                    <a:pt x="298056" y="533409"/>
                    <a:pt x="272127" y="529176"/>
                    <a:pt x="240906" y="565159"/>
                  </a:cubicBezTo>
                  <a:cubicBezTo>
                    <a:pt x="209685" y="601142"/>
                    <a:pt x="149889" y="724967"/>
                    <a:pt x="136131" y="727084"/>
                  </a:cubicBezTo>
                  <a:cubicBezTo>
                    <a:pt x="122373" y="729201"/>
                    <a:pt x="166293" y="582622"/>
                    <a:pt x="158356" y="577859"/>
                  </a:cubicBezTo>
                  <a:cubicBezTo>
                    <a:pt x="150418" y="573097"/>
                    <a:pt x="101206" y="698509"/>
                    <a:pt x="88506" y="698509"/>
                  </a:cubicBezTo>
                  <a:cubicBezTo>
                    <a:pt x="75806" y="698509"/>
                    <a:pt x="95385" y="574684"/>
                    <a:pt x="82156" y="577859"/>
                  </a:cubicBezTo>
                  <a:cubicBezTo>
                    <a:pt x="68927" y="581034"/>
                    <a:pt x="20773" y="712267"/>
                    <a:pt x="9131" y="717559"/>
                  </a:cubicBezTo>
                  <a:cubicBezTo>
                    <a:pt x="-2511" y="722851"/>
                    <a:pt x="-4627" y="644005"/>
                    <a:pt x="12306" y="609609"/>
                  </a:cubicBezTo>
                  <a:cubicBezTo>
                    <a:pt x="29239" y="575213"/>
                    <a:pt x="68398" y="542934"/>
                    <a:pt x="110731" y="511184"/>
                  </a:cubicBezTo>
                  <a:cubicBezTo>
                    <a:pt x="153064" y="479434"/>
                    <a:pt x="193281" y="499013"/>
                    <a:pt x="266306" y="419109"/>
                  </a:cubicBezTo>
                  <a:cubicBezTo>
                    <a:pt x="339331" y="339205"/>
                    <a:pt x="537239" y="-2108"/>
                    <a:pt x="558406" y="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6E36753D-5CEE-4063-9F50-B2C1CD43E346}"/>
                </a:ext>
              </a:extLst>
            </p:cNvPr>
            <p:cNvSpPr/>
            <p:nvPr/>
          </p:nvSpPr>
          <p:spPr>
            <a:xfrm>
              <a:off x="7757943" y="4143207"/>
              <a:ext cx="672927" cy="520023"/>
            </a:xfrm>
            <a:custGeom>
              <a:avLst/>
              <a:gdLst>
                <a:gd name="connsiteX0" fmla="*/ 170 w 672927"/>
                <a:gd name="connsiteY0" fmla="*/ 374818 h 520023"/>
                <a:gd name="connsiteX1" fmla="*/ 162095 w 672927"/>
                <a:gd name="connsiteY1" fmla="*/ 276393 h 520023"/>
                <a:gd name="connsiteX2" fmla="*/ 376407 w 672927"/>
                <a:gd name="connsiteY2" fmla="*/ 198606 h 520023"/>
                <a:gd name="connsiteX3" fmla="*/ 455782 w 672927"/>
                <a:gd name="connsiteY3" fmla="*/ 165268 h 520023"/>
                <a:gd name="connsiteX4" fmla="*/ 536745 w 672927"/>
                <a:gd name="connsiteY4" fmla="*/ 97006 h 520023"/>
                <a:gd name="connsiteX5" fmla="*/ 671682 w 672927"/>
                <a:gd name="connsiteY5" fmla="*/ 168 h 520023"/>
                <a:gd name="connsiteX6" fmla="*/ 595482 w 672927"/>
                <a:gd name="connsiteY6" fmla="*/ 77956 h 520023"/>
                <a:gd name="connsiteX7" fmla="*/ 455782 w 672927"/>
                <a:gd name="connsiteY7" fmla="*/ 231943 h 520023"/>
                <a:gd name="connsiteX8" fmla="*/ 395457 w 672927"/>
                <a:gd name="connsiteY8" fmla="*/ 339893 h 520023"/>
                <a:gd name="connsiteX9" fmla="*/ 289095 w 672927"/>
                <a:gd name="connsiteY9" fmla="*/ 449431 h 520023"/>
                <a:gd name="connsiteX10" fmla="*/ 158920 w 672927"/>
                <a:gd name="connsiteY10" fmla="*/ 514518 h 520023"/>
                <a:gd name="connsiteX11" fmla="*/ 57320 w 672927"/>
                <a:gd name="connsiteY11" fmla="*/ 508168 h 520023"/>
                <a:gd name="connsiteX12" fmla="*/ 82720 w 672927"/>
                <a:gd name="connsiteY12" fmla="*/ 441493 h 520023"/>
                <a:gd name="connsiteX13" fmla="*/ 139870 w 672927"/>
                <a:gd name="connsiteY13" fmla="*/ 387518 h 520023"/>
                <a:gd name="connsiteX14" fmla="*/ 244645 w 672927"/>
                <a:gd name="connsiteY14" fmla="*/ 374818 h 520023"/>
                <a:gd name="connsiteX15" fmla="*/ 112882 w 672927"/>
                <a:gd name="connsiteY15" fmla="*/ 444668 h 520023"/>
                <a:gd name="connsiteX16" fmla="*/ 131932 w 672927"/>
                <a:gd name="connsiteY16" fmla="*/ 495468 h 520023"/>
                <a:gd name="connsiteX17" fmla="*/ 225595 w 672927"/>
                <a:gd name="connsiteY17" fmla="*/ 470068 h 520023"/>
                <a:gd name="connsiteX18" fmla="*/ 339895 w 672927"/>
                <a:gd name="connsiteY18" fmla="*/ 390693 h 520023"/>
                <a:gd name="connsiteX19" fmla="*/ 389107 w 672927"/>
                <a:gd name="connsiteY19" fmla="*/ 252581 h 520023"/>
                <a:gd name="connsiteX20" fmla="*/ 298620 w 672927"/>
                <a:gd name="connsiteY20" fmla="*/ 265281 h 520023"/>
                <a:gd name="connsiteX21" fmla="*/ 173207 w 672927"/>
                <a:gd name="connsiteY21" fmla="*/ 325606 h 520023"/>
                <a:gd name="connsiteX22" fmla="*/ 131932 w 672927"/>
                <a:gd name="connsiteY22" fmla="*/ 347831 h 520023"/>
                <a:gd name="connsiteX23" fmla="*/ 170 w 672927"/>
                <a:gd name="connsiteY23" fmla="*/ 374818 h 5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2927" h="520023">
                  <a:moveTo>
                    <a:pt x="170" y="374818"/>
                  </a:moveTo>
                  <a:cubicBezTo>
                    <a:pt x="5197" y="362912"/>
                    <a:pt x="99389" y="305762"/>
                    <a:pt x="162095" y="276393"/>
                  </a:cubicBezTo>
                  <a:cubicBezTo>
                    <a:pt x="224801" y="247024"/>
                    <a:pt x="327459" y="217127"/>
                    <a:pt x="376407" y="198606"/>
                  </a:cubicBezTo>
                  <a:cubicBezTo>
                    <a:pt x="425355" y="180085"/>
                    <a:pt x="429059" y="182201"/>
                    <a:pt x="455782" y="165268"/>
                  </a:cubicBezTo>
                  <a:cubicBezTo>
                    <a:pt x="482505" y="148335"/>
                    <a:pt x="500762" y="124523"/>
                    <a:pt x="536745" y="97006"/>
                  </a:cubicBezTo>
                  <a:cubicBezTo>
                    <a:pt x="572728" y="69489"/>
                    <a:pt x="661893" y="3343"/>
                    <a:pt x="671682" y="168"/>
                  </a:cubicBezTo>
                  <a:cubicBezTo>
                    <a:pt x="681471" y="-3007"/>
                    <a:pt x="631465" y="39327"/>
                    <a:pt x="595482" y="77956"/>
                  </a:cubicBezTo>
                  <a:cubicBezTo>
                    <a:pt x="559499" y="116585"/>
                    <a:pt x="489119" y="188287"/>
                    <a:pt x="455782" y="231943"/>
                  </a:cubicBezTo>
                  <a:cubicBezTo>
                    <a:pt x="422445" y="275599"/>
                    <a:pt x="423238" y="303645"/>
                    <a:pt x="395457" y="339893"/>
                  </a:cubicBezTo>
                  <a:cubicBezTo>
                    <a:pt x="367676" y="376141"/>
                    <a:pt x="328518" y="420327"/>
                    <a:pt x="289095" y="449431"/>
                  </a:cubicBezTo>
                  <a:cubicBezTo>
                    <a:pt x="249672" y="478535"/>
                    <a:pt x="197549" y="504729"/>
                    <a:pt x="158920" y="514518"/>
                  </a:cubicBezTo>
                  <a:cubicBezTo>
                    <a:pt x="120291" y="524307"/>
                    <a:pt x="70020" y="520339"/>
                    <a:pt x="57320" y="508168"/>
                  </a:cubicBezTo>
                  <a:cubicBezTo>
                    <a:pt x="44620" y="495997"/>
                    <a:pt x="68962" y="461601"/>
                    <a:pt x="82720" y="441493"/>
                  </a:cubicBezTo>
                  <a:cubicBezTo>
                    <a:pt x="96478" y="421385"/>
                    <a:pt x="112883" y="398630"/>
                    <a:pt x="139870" y="387518"/>
                  </a:cubicBezTo>
                  <a:cubicBezTo>
                    <a:pt x="166857" y="376406"/>
                    <a:pt x="249143" y="365293"/>
                    <a:pt x="244645" y="374818"/>
                  </a:cubicBezTo>
                  <a:cubicBezTo>
                    <a:pt x="240147" y="384343"/>
                    <a:pt x="131667" y="424560"/>
                    <a:pt x="112882" y="444668"/>
                  </a:cubicBezTo>
                  <a:cubicBezTo>
                    <a:pt x="94097" y="464776"/>
                    <a:pt x="113147" y="491235"/>
                    <a:pt x="131932" y="495468"/>
                  </a:cubicBezTo>
                  <a:cubicBezTo>
                    <a:pt x="150717" y="499701"/>
                    <a:pt x="190935" y="487530"/>
                    <a:pt x="225595" y="470068"/>
                  </a:cubicBezTo>
                  <a:cubicBezTo>
                    <a:pt x="260255" y="452606"/>
                    <a:pt x="312643" y="426941"/>
                    <a:pt x="339895" y="390693"/>
                  </a:cubicBezTo>
                  <a:cubicBezTo>
                    <a:pt x="367147" y="354445"/>
                    <a:pt x="395986" y="273483"/>
                    <a:pt x="389107" y="252581"/>
                  </a:cubicBezTo>
                  <a:cubicBezTo>
                    <a:pt x="382228" y="231679"/>
                    <a:pt x="334603" y="253110"/>
                    <a:pt x="298620" y="265281"/>
                  </a:cubicBezTo>
                  <a:cubicBezTo>
                    <a:pt x="262637" y="277452"/>
                    <a:pt x="200988" y="311848"/>
                    <a:pt x="173207" y="325606"/>
                  </a:cubicBezTo>
                  <a:cubicBezTo>
                    <a:pt x="145426" y="339364"/>
                    <a:pt x="161036" y="336189"/>
                    <a:pt x="131932" y="347831"/>
                  </a:cubicBezTo>
                  <a:cubicBezTo>
                    <a:pt x="102828" y="359473"/>
                    <a:pt x="-4857" y="386724"/>
                    <a:pt x="170" y="374818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C8CDB9-440B-4B58-B0E6-3BD9E2D599CD}"/>
                </a:ext>
              </a:extLst>
            </p:cNvPr>
            <p:cNvSpPr/>
            <p:nvPr/>
          </p:nvSpPr>
          <p:spPr>
            <a:xfrm>
              <a:off x="5732874" y="5028474"/>
              <a:ext cx="1280665" cy="836024"/>
            </a:xfrm>
            <a:custGeom>
              <a:avLst/>
              <a:gdLst>
                <a:gd name="connsiteX0" fmla="*/ 246709 w 1280665"/>
                <a:gd name="connsiteY0" fmla="*/ 726 h 836024"/>
                <a:gd name="connsiteX1" fmla="*/ 780109 w 1280665"/>
                <a:gd name="connsiteY1" fmla="*/ 55759 h 836024"/>
                <a:gd name="connsiteX2" fmla="*/ 1080676 w 1280665"/>
                <a:gd name="connsiteY2" fmla="*/ 148893 h 836024"/>
                <a:gd name="connsiteX3" fmla="*/ 1277526 w 1280665"/>
                <a:gd name="connsiteY3" fmla="*/ 411359 h 836024"/>
                <a:gd name="connsiteX4" fmla="*/ 1192859 w 1280665"/>
                <a:gd name="connsiteY4" fmla="*/ 576459 h 836024"/>
                <a:gd name="connsiteX5" fmla="*/ 1074326 w 1280665"/>
                <a:gd name="connsiteY5" fmla="*/ 678059 h 836024"/>
                <a:gd name="connsiteX6" fmla="*/ 858426 w 1280665"/>
                <a:gd name="connsiteY6" fmla="*/ 764843 h 836024"/>
                <a:gd name="connsiteX7" fmla="*/ 555743 w 1280665"/>
                <a:gd name="connsiteY7" fmla="*/ 824109 h 836024"/>
                <a:gd name="connsiteX8" fmla="*/ 344076 w 1280665"/>
                <a:gd name="connsiteY8" fmla="*/ 834693 h 836024"/>
                <a:gd name="connsiteX9" fmla="*/ 3293 w 1280665"/>
                <a:gd name="connsiteY9" fmla="*/ 805059 h 836024"/>
                <a:gd name="connsiteX10" fmla="*/ 566326 w 1280665"/>
                <a:gd name="connsiteY10" fmla="*/ 752143 h 836024"/>
                <a:gd name="connsiteX11" fmla="*/ 1072209 w 1280665"/>
                <a:gd name="connsiteY11" fmla="*/ 597626 h 836024"/>
                <a:gd name="connsiteX12" fmla="*/ 1078559 w 1280665"/>
                <a:gd name="connsiteY12" fmla="*/ 369026 h 836024"/>
                <a:gd name="connsiteX13" fmla="*/ 991776 w 1280665"/>
                <a:gd name="connsiteY13" fmla="*/ 195459 h 836024"/>
                <a:gd name="connsiteX14" fmla="*/ 714493 w 1280665"/>
                <a:gd name="connsiteY14" fmla="*/ 93859 h 836024"/>
                <a:gd name="connsiteX15" fmla="*/ 246709 w 1280665"/>
                <a:gd name="connsiteY15" fmla="*/ 726 h 8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665" h="836024">
                  <a:moveTo>
                    <a:pt x="246709" y="726"/>
                  </a:moveTo>
                  <a:cubicBezTo>
                    <a:pt x="257645" y="-5624"/>
                    <a:pt x="641115" y="31065"/>
                    <a:pt x="780109" y="55759"/>
                  </a:cubicBezTo>
                  <a:cubicBezTo>
                    <a:pt x="919103" y="80453"/>
                    <a:pt x="997773" y="89626"/>
                    <a:pt x="1080676" y="148893"/>
                  </a:cubicBezTo>
                  <a:cubicBezTo>
                    <a:pt x="1163579" y="208160"/>
                    <a:pt x="1258829" y="340098"/>
                    <a:pt x="1277526" y="411359"/>
                  </a:cubicBezTo>
                  <a:cubicBezTo>
                    <a:pt x="1296223" y="482620"/>
                    <a:pt x="1226726" y="532009"/>
                    <a:pt x="1192859" y="576459"/>
                  </a:cubicBezTo>
                  <a:cubicBezTo>
                    <a:pt x="1158992" y="620909"/>
                    <a:pt x="1130065" y="646662"/>
                    <a:pt x="1074326" y="678059"/>
                  </a:cubicBezTo>
                  <a:cubicBezTo>
                    <a:pt x="1018587" y="709456"/>
                    <a:pt x="944857" y="740501"/>
                    <a:pt x="858426" y="764843"/>
                  </a:cubicBezTo>
                  <a:cubicBezTo>
                    <a:pt x="771995" y="789185"/>
                    <a:pt x="641468" y="812467"/>
                    <a:pt x="555743" y="824109"/>
                  </a:cubicBezTo>
                  <a:cubicBezTo>
                    <a:pt x="470018" y="835751"/>
                    <a:pt x="436151" y="837868"/>
                    <a:pt x="344076" y="834693"/>
                  </a:cubicBezTo>
                  <a:cubicBezTo>
                    <a:pt x="252001" y="831518"/>
                    <a:pt x="-33749" y="818817"/>
                    <a:pt x="3293" y="805059"/>
                  </a:cubicBezTo>
                  <a:cubicBezTo>
                    <a:pt x="40335" y="791301"/>
                    <a:pt x="388173" y="786715"/>
                    <a:pt x="566326" y="752143"/>
                  </a:cubicBezTo>
                  <a:cubicBezTo>
                    <a:pt x="744479" y="717571"/>
                    <a:pt x="986837" y="661479"/>
                    <a:pt x="1072209" y="597626"/>
                  </a:cubicBezTo>
                  <a:cubicBezTo>
                    <a:pt x="1157581" y="533773"/>
                    <a:pt x="1091964" y="436054"/>
                    <a:pt x="1078559" y="369026"/>
                  </a:cubicBezTo>
                  <a:cubicBezTo>
                    <a:pt x="1065154" y="301998"/>
                    <a:pt x="1052454" y="241320"/>
                    <a:pt x="991776" y="195459"/>
                  </a:cubicBezTo>
                  <a:cubicBezTo>
                    <a:pt x="931098" y="149598"/>
                    <a:pt x="840787" y="122787"/>
                    <a:pt x="714493" y="93859"/>
                  </a:cubicBezTo>
                  <a:cubicBezTo>
                    <a:pt x="588199" y="64931"/>
                    <a:pt x="235773" y="7076"/>
                    <a:pt x="246709" y="7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53EA6B66-3317-4929-A586-D17933F97FF4}"/>
                </a:ext>
              </a:extLst>
            </p:cNvPr>
            <p:cNvSpPr/>
            <p:nvPr/>
          </p:nvSpPr>
          <p:spPr>
            <a:xfrm>
              <a:off x="6065566" y="5455354"/>
              <a:ext cx="304567" cy="55528"/>
            </a:xfrm>
            <a:custGeom>
              <a:avLst/>
              <a:gdLst>
                <a:gd name="connsiteX0" fmla="*/ 801 w 304567"/>
                <a:gd name="connsiteY0" fmla="*/ 1413 h 55528"/>
                <a:gd name="connsiteX1" fmla="*/ 229401 w 304567"/>
                <a:gd name="connsiteY1" fmla="*/ 7763 h 55528"/>
                <a:gd name="connsiteX2" fmla="*/ 303484 w 304567"/>
                <a:gd name="connsiteY2" fmla="*/ 50096 h 55528"/>
                <a:gd name="connsiteX3" fmla="*/ 265384 w 304567"/>
                <a:gd name="connsiteY3" fmla="*/ 52213 h 55528"/>
                <a:gd name="connsiteX4" fmla="*/ 157434 w 304567"/>
                <a:gd name="connsiteY4" fmla="*/ 24696 h 55528"/>
                <a:gd name="connsiteX5" fmla="*/ 801 w 304567"/>
                <a:gd name="connsiteY5" fmla="*/ 1413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67" h="55528">
                  <a:moveTo>
                    <a:pt x="801" y="1413"/>
                  </a:moveTo>
                  <a:cubicBezTo>
                    <a:pt x="12796" y="-1409"/>
                    <a:pt x="178954" y="-351"/>
                    <a:pt x="229401" y="7763"/>
                  </a:cubicBezTo>
                  <a:cubicBezTo>
                    <a:pt x="279848" y="15877"/>
                    <a:pt x="297487" y="42688"/>
                    <a:pt x="303484" y="50096"/>
                  </a:cubicBezTo>
                  <a:cubicBezTo>
                    <a:pt x="309481" y="57504"/>
                    <a:pt x="289726" y="56446"/>
                    <a:pt x="265384" y="52213"/>
                  </a:cubicBezTo>
                  <a:cubicBezTo>
                    <a:pt x="241042" y="47980"/>
                    <a:pt x="200120" y="29635"/>
                    <a:pt x="157434" y="24696"/>
                  </a:cubicBezTo>
                  <a:cubicBezTo>
                    <a:pt x="114748" y="19757"/>
                    <a:pt x="-11194" y="4235"/>
                    <a:pt x="801" y="141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23EB24B8-D230-4517-AF35-7718F8F545D0}"/>
                </a:ext>
              </a:extLst>
            </p:cNvPr>
            <p:cNvSpPr/>
            <p:nvPr/>
          </p:nvSpPr>
          <p:spPr>
            <a:xfrm>
              <a:off x="6230938" y="5576880"/>
              <a:ext cx="171852" cy="155903"/>
            </a:xfrm>
            <a:custGeom>
              <a:avLst/>
              <a:gdLst>
                <a:gd name="connsiteX0" fmla="*/ 161925 w 171852"/>
                <a:gd name="connsiteY0" fmla="*/ 8 h 155903"/>
                <a:gd name="connsiteX1" fmla="*/ 169862 w 171852"/>
                <a:gd name="connsiteY1" fmla="*/ 73033 h 155903"/>
                <a:gd name="connsiteX2" fmla="*/ 133350 w 171852"/>
                <a:gd name="connsiteY2" fmla="*/ 95258 h 155903"/>
                <a:gd name="connsiteX3" fmla="*/ 79375 w 171852"/>
                <a:gd name="connsiteY3" fmla="*/ 123833 h 155903"/>
                <a:gd name="connsiteX4" fmla="*/ 0 w 171852"/>
                <a:gd name="connsiteY4" fmla="*/ 155583 h 155903"/>
                <a:gd name="connsiteX5" fmla="*/ 79375 w 171852"/>
                <a:gd name="connsiteY5" fmla="*/ 103195 h 155903"/>
                <a:gd name="connsiteX6" fmla="*/ 119062 w 171852"/>
                <a:gd name="connsiteY6" fmla="*/ 68270 h 155903"/>
                <a:gd name="connsiteX7" fmla="*/ 161925 w 171852"/>
                <a:gd name="connsiteY7" fmla="*/ 8 h 1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52" h="155903">
                  <a:moveTo>
                    <a:pt x="161925" y="8"/>
                  </a:moveTo>
                  <a:cubicBezTo>
                    <a:pt x="170392" y="802"/>
                    <a:pt x="174624" y="57158"/>
                    <a:pt x="169862" y="73033"/>
                  </a:cubicBezTo>
                  <a:cubicBezTo>
                    <a:pt x="165100" y="88908"/>
                    <a:pt x="148431" y="86791"/>
                    <a:pt x="133350" y="95258"/>
                  </a:cubicBezTo>
                  <a:cubicBezTo>
                    <a:pt x="118269" y="103725"/>
                    <a:pt x="101600" y="113779"/>
                    <a:pt x="79375" y="123833"/>
                  </a:cubicBezTo>
                  <a:cubicBezTo>
                    <a:pt x="57150" y="133887"/>
                    <a:pt x="0" y="159023"/>
                    <a:pt x="0" y="155583"/>
                  </a:cubicBezTo>
                  <a:cubicBezTo>
                    <a:pt x="0" y="152143"/>
                    <a:pt x="59532" y="117747"/>
                    <a:pt x="79375" y="103195"/>
                  </a:cubicBezTo>
                  <a:cubicBezTo>
                    <a:pt x="99218" y="88643"/>
                    <a:pt x="106891" y="82028"/>
                    <a:pt x="119062" y="68270"/>
                  </a:cubicBezTo>
                  <a:cubicBezTo>
                    <a:pt x="131233" y="54512"/>
                    <a:pt x="153458" y="-786"/>
                    <a:pt x="161925" y="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0FFD34E0-6591-47E9-955F-A4A392AA696C}"/>
                </a:ext>
              </a:extLst>
            </p:cNvPr>
            <p:cNvSpPr/>
            <p:nvPr/>
          </p:nvSpPr>
          <p:spPr>
            <a:xfrm>
              <a:off x="6055442" y="5211719"/>
              <a:ext cx="596491" cy="543470"/>
            </a:xfrm>
            <a:custGeom>
              <a:avLst/>
              <a:gdLst>
                <a:gd name="connsiteX0" fmla="*/ 432671 w 596491"/>
                <a:gd name="connsiteY0" fmla="*/ 44 h 543470"/>
                <a:gd name="connsiteX1" fmla="*/ 585071 w 596491"/>
                <a:gd name="connsiteY1" fmla="*/ 95294 h 543470"/>
                <a:gd name="connsiteX2" fmla="*/ 575546 w 596491"/>
                <a:gd name="connsiteY2" fmla="*/ 190544 h 543470"/>
                <a:gd name="connsiteX3" fmla="*/ 496171 w 596491"/>
                <a:gd name="connsiteY3" fmla="*/ 284206 h 543470"/>
                <a:gd name="connsiteX4" fmla="*/ 364408 w 596491"/>
                <a:gd name="connsiteY4" fmla="*/ 363581 h 543470"/>
                <a:gd name="connsiteX5" fmla="*/ 143746 w 596491"/>
                <a:gd name="connsiteY5" fmla="*/ 454069 h 543470"/>
                <a:gd name="connsiteX6" fmla="*/ 140571 w 596491"/>
                <a:gd name="connsiteY6" fmla="*/ 517569 h 543470"/>
                <a:gd name="connsiteX7" fmla="*/ 181846 w 596491"/>
                <a:gd name="connsiteY7" fmla="*/ 538206 h 543470"/>
                <a:gd name="connsiteX8" fmla="*/ 126283 w 596491"/>
                <a:gd name="connsiteY8" fmla="*/ 530269 h 543470"/>
                <a:gd name="connsiteX9" fmla="*/ 2458 w 596491"/>
                <a:gd name="connsiteY9" fmla="*/ 542969 h 543470"/>
                <a:gd name="connsiteX10" fmla="*/ 43733 w 596491"/>
                <a:gd name="connsiteY10" fmla="*/ 509631 h 543470"/>
                <a:gd name="connsiteX11" fmla="*/ 43733 w 596491"/>
                <a:gd name="connsiteY11" fmla="*/ 442956 h 543470"/>
                <a:gd name="connsiteX12" fmla="*/ 113583 w 596491"/>
                <a:gd name="connsiteY12" fmla="*/ 398506 h 543470"/>
                <a:gd name="connsiteX13" fmla="*/ 331071 w 596491"/>
                <a:gd name="connsiteY13" fmla="*/ 288969 h 543470"/>
                <a:gd name="connsiteX14" fmla="*/ 494583 w 596491"/>
                <a:gd name="connsiteY14" fmla="*/ 163556 h 543470"/>
                <a:gd name="connsiteX15" fmla="*/ 486646 w 596491"/>
                <a:gd name="connsiteY15" fmla="*/ 84181 h 543470"/>
                <a:gd name="connsiteX16" fmla="*/ 432671 w 596491"/>
                <a:gd name="connsiteY16" fmla="*/ 44 h 5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491" h="543470">
                  <a:moveTo>
                    <a:pt x="432671" y="44"/>
                  </a:moveTo>
                  <a:cubicBezTo>
                    <a:pt x="449075" y="1896"/>
                    <a:pt x="561259" y="63544"/>
                    <a:pt x="585071" y="95294"/>
                  </a:cubicBezTo>
                  <a:cubicBezTo>
                    <a:pt x="608883" y="127044"/>
                    <a:pt x="590363" y="159059"/>
                    <a:pt x="575546" y="190544"/>
                  </a:cubicBezTo>
                  <a:cubicBezTo>
                    <a:pt x="560729" y="222029"/>
                    <a:pt x="531361" y="255366"/>
                    <a:pt x="496171" y="284206"/>
                  </a:cubicBezTo>
                  <a:cubicBezTo>
                    <a:pt x="460981" y="313046"/>
                    <a:pt x="423145" y="335271"/>
                    <a:pt x="364408" y="363581"/>
                  </a:cubicBezTo>
                  <a:cubicBezTo>
                    <a:pt x="305671" y="391891"/>
                    <a:pt x="181052" y="428404"/>
                    <a:pt x="143746" y="454069"/>
                  </a:cubicBezTo>
                  <a:cubicBezTo>
                    <a:pt x="106440" y="479734"/>
                    <a:pt x="134221" y="503546"/>
                    <a:pt x="140571" y="517569"/>
                  </a:cubicBezTo>
                  <a:cubicBezTo>
                    <a:pt x="146921" y="531592"/>
                    <a:pt x="184227" y="536089"/>
                    <a:pt x="181846" y="538206"/>
                  </a:cubicBezTo>
                  <a:cubicBezTo>
                    <a:pt x="179465" y="540323"/>
                    <a:pt x="156181" y="529475"/>
                    <a:pt x="126283" y="530269"/>
                  </a:cubicBezTo>
                  <a:cubicBezTo>
                    <a:pt x="96385" y="531063"/>
                    <a:pt x="16216" y="546409"/>
                    <a:pt x="2458" y="542969"/>
                  </a:cubicBezTo>
                  <a:cubicBezTo>
                    <a:pt x="-11300" y="539529"/>
                    <a:pt x="36854" y="526300"/>
                    <a:pt x="43733" y="509631"/>
                  </a:cubicBezTo>
                  <a:cubicBezTo>
                    <a:pt x="50612" y="492962"/>
                    <a:pt x="32091" y="461477"/>
                    <a:pt x="43733" y="442956"/>
                  </a:cubicBezTo>
                  <a:cubicBezTo>
                    <a:pt x="55375" y="424435"/>
                    <a:pt x="65693" y="424170"/>
                    <a:pt x="113583" y="398506"/>
                  </a:cubicBezTo>
                  <a:cubicBezTo>
                    <a:pt x="161473" y="372842"/>
                    <a:pt x="267571" y="328127"/>
                    <a:pt x="331071" y="288969"/>
                  </a:cubicBezTo>
                  <a:cubicBezTo>
                    <a:pt x="394571" y="249811"/>
                    <a:pt x="468654" y="197687"/>
                    <a:pt x="494583" y="163556"/>
                  </a:cubicBezTo>
                  <a:cubicBezTo>
                    <a:pt x="520512" y="129425"/>
                    <a:pt x="498288" y="114079"/>
                    <a:pt x="486646" y="84181"/>
                  </a:cubicBezTo>
                  <a:cubicBezTo>
                    <a:pt x="475004" y="54283"/>
                    <a:pt x="416267" y="-1808"/>
                    <a:pt x="432671" y="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1" name="黄色縞">
              <a:extLst>
                <a:ext uri="{FF2B5EF4-FFF2-40B4-BE49-F238E27FC236}">
                  <a16:creationId xmlns:a16="http://schemas.microsoft.com/office/drawing/2014/main" id="{0DADE547-1004-422E-9D51-E9E5370480A7}"/>
                </a:ext>
              </a:extLst>
            </p:cNvPr>
            <p:cNvGrpSpPr/>
            <p:nvPr/>
          </p:nvGrpSpPr>
          <p:grpSpPr>
            <a:xfrm>
              <a:off x="5711380" y="4425447"/>
              <a:ext cx="1997502" cy="1354331"/>
              <a:chOff x="5711380" y="4425447"/>
              <a:chExt cx="1997502" cy="1354331"/>
            </a:xfrm>
          </p:grpSpPr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6F8FFE1-CF45-441A-9BAD-DEF0348D78A1}"/>
                  </a:ext>
                </a:extLst>
              </p:cNvPr>
              <p:cNvSpPr/>
              <p:nvPr/>
            </p:nvSpPr>
            <p:spPr>
              <a:xfrm>
                <a:off x="6963930" y="5618275"/>
                <a:ext cx="348888" cy="44402"/>
              </a:xfrm>
              <a:custGeom>
                <a:avLst/>
                <a:gdLst>
                  <a:gd name="connsiteX0" fmla="*/ 2020 w 348888"/>
                  <a:gd name="connsiteY0" fmla="*/ 44338 h 44402"/>
                  <a:gd name="connsiteX1" fmla="*/ 332220 w 348888"/>
                  <a:gd name="connsiteY1" fmla="*/ 11000 h 44402"/>
                  <a:gd name="connsiteX2" fmla="*/ 289358 w 348888"/>
                  <a:gd name="connsiteY2" fmla="*/ 3063 h 44402"/>
                  <a:gd name="connsiteX3" fmla="*/ 197283 w 348888"/>
                  <a:gd name="connsiteY3" fmla="*/ 1475 h 44402"/>
                  <a:gd name="connsiteX4" fmla="*/ 2020 w 348888"/>
                  <a:gd name="connsiteY4" fmla="*/ 44338 h 4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888" h="44402">
                    <a:moveTo>
                      <a:pt x="2020" y="44338"/>
                    </a:moveTo>
                    <a:cubicBezTo>
                      <a:pt x="24509" y="45925"/>
                      <a:pt x="284330" y="17879"/>
                      <a:pt x="332220" y="11000"/>
                    </a:cubicBezTo>
                    <a:cubicBezTo>
                      <a:pt x="380110" y="4121"/>
                      <a:pt x="311847" y="4650"/>
                      <a:pt x="289358" y="3063"/>
                    </a:cubicBezTo>
                    <a:cubicBezTo>
                      <a:pt x="266869" y="1476"/>
                      <a:pt x="243320" y="-1964"/>
                      <a:pt x="197283" y="1475"/>
                    </a:cubicBezTo>
                    <a:cubicBezTo>
                      <a:pt x="151246" y="4914"/>
                      <a:pt x="-20469" y="42751"/>
                      <a:pt x="2020" y="443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3E685204-61FB-4652-A5BA-A353C3BC765C}"/>
                  </a:ext>
                </a:extLst>
              </p:cNvPr>
              <p:cNvSpPr/>
              <p:nvPr/>
            </p:nvSpPr>
            <p:spPr>
              <a:xfrm>
                <a:off x="7030006" y="5593773"/>
                <a:ext cx="293268" cy="16890"/>
              </a:xfrm>
              <a:custGeom>
                <a:avLst/>
                <a:gdLst>
                  <a:gd name="connsiteX0" fmla="*/ 1032 w 293268"/>
                  <a:gd name="connsiteY0" fmla="*/ 2165 h 16890"/>
                  <a:gd name="connsiteX1" fmla="*/ 207407 w 293268"/>
                  <a:gd name="connsiteY1" fmla="*/ 2165 h 16890"/>
                  <a:gd name="connsiteX2" fmla="*/ 293132 w 293268"/>
                  <a:gd name="connsiteY2" fmla="*/ 577 h 16890"/>
                  <a:gd name="connsiteX3" fmla="*/ 224869 w 293268"/>
                  <a:gd name="connsiteY3" fmla="*/ 13277 h 16890"/>
                  <a:gd name="connsiteX4" fmla="*/ 131207 w 293268"/>
                  <a:gd name="connsiteY4" fmla="*/ 16452 h 16890"/>
                  <a:gd name="connsiteX5" fmla="*/ 1032 w 293268"/>
                  <a:gd name="connsiteY5" fmla="*/ 2165 h 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68" h="16890">
                    <a:moveTo>
                      <a:pt x="1032" y="2165"/>
                    </a:moveTo>
                    <a:cubicBezTo>
                      <a:pt x="13732" y="-216"/>
                      <a:pt x="158724" y="2430"/>
                      <a:pt x="207407" y="2165"/>
                    </a:cubicBezTo>
                    <a:cubicBezTo>
                      <a:pt x="256090" y="1900"/>
                      <a:pt x="290222" y="-1275"/>
                      <a:pt x="293132" y="577"/>
                    </a:cubicBezTo>
                    <a:cubicBezTo>
                      <a:pt x="296042" y="2429"/>
                      <a:pt x="251857" y="10631"/>
                      <a:pt x="224869" y="13277"/>
                    </a:cubicBezTo>
                    <a:cubicBezTo>
                      <a:pt x="197882" y="15923"/>
                      <a:pt x="166132" y="17775"/>
                      <a:pt x="131207" y="16452"/>
                    </a:cubicBezTo>
                    <a:cubicBezTo>
                      <a:pt x="96282" y="15129"/>
                      <a:pt x="-11668" y="4546"/>
                      <a:pt x="1032" y="21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74F1A1B-5116-48B8-BE56-7FA60E8734AD}"/>
                  </a:ext>
                </a:extLst>
              </p:cNvPr>
              <p:cNvSpPr/>
              <p:nvPr/>
            </p:nvSpPr>
            <p:spPr>
              <a:xfrm>
                <a:off x="7067688" y="5539937"/>
                <a:ext cx="289014" cy="43981"/>
              </a:xfrm>
              <a:custGeom>
                <a:avLst/>
                <a:gdLst>
                  <a:gd name="connsiteX0" fmla="*/ 1450 w 289014"/>
                  <a:gd name="connsiteY0" fmla="*/ 438 h 43981"/>
                  <a:gd name="connsiteX1" fmla="*/ 260212 w 289014"/>
                  <a:gd name="connsiteY1" fmla="*/ 21076 h 43981"/>
                  <a:gd name="connsiteX2" fmla="*/ 276087 w 289014"/>
                  <a:gd name="connsiteY2" fmla="*/ 21076 h 43981"/>
                  <a:gd name="connsiteX3" fmla="*/ 201475 w 289014"/>
                  <a:gd name="connsiteY3" fmla="*/ 35363 h 43981"/>
                  <a:gd name="connsiteX4" fmla="*/ 157025 w 289014"/>
                  <a:gd name="connsiteY4" fmla="*/ 43301 h 43981"/>
                  <a:gd name="connsiteX5" fmla="*/ 1450 w 289014"/>
                  <a:gd name="connsiteY5" fmla="*/ 438 h 4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014" h="43981">
                    <a:moveTo>
                      <a:pt x="1450" y="438"/>
                    </a:moveTo>
                    <a:cubicBezTo>
                      <a:pt x="18648" y="-3266"/>
                      <a:pt x="214439" y="17636"/>
                      <a:pt x="260212" y="21076"/>
                    </a:cubicBezTo>
                    <a:cubicBezTo>
                      <a:pt x="305985" y="24516"/>
                      <a:pt x="285876" y="18695"/>
                      <a:pt x="276087" y="21076"/>
                    </a:cubicBezTo>
                    <a:cubicBezTo>
                      <a:pt x="266298" y="23457"/>
                      <a:pt x="221319" y="31659"/>
                      <a:pt x="201475" y="35363"/>
                    </a:cubicBezTo>
                    <a:cubicBezTo>
                      <a:pt x="181631" y="39067"/>
                      <a:pt x="189040" y="46211"/>
                      <a:pt x="157025" y="43301"/>
                    </a:cubicBezTo>
                    <a:cubicBezTo>
                      <a:pt x="125010" y="40391"/>
                      <a:pt x="-15748" y="4142"/>
                      <a:pt x="1450" y="4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34A151-C689-4E96-B874-6B0E450AB4BB}"/>
                  </a:ext>
                </a:extLst>
              </p:cNvPr>
              <p:cNvSpPr/>
              <p:nvPr/>
            </p:nvSpPr>
            <p:spPr>
              <a:xfrm>
                <a:off x="7208837" y="5392621"/>
                <a:ext cx="261103" cy="249584"/>
              </a:xfrm>
              <a:custGeom>
                <a:avLst/>
                <a:gdLst>
                  <a:gd name="connsiteX0" fmla="*/ 260351 w 261103"/>
                  <a:gd name="connsiteY0" fmla="*/ 117 h 249584"/>
                  <a:gd name="connsiteX1" fmla="*/ 112713 w 261103"/>
                  <a:gd name="connsiteY1" fmla="*/ 128704 h 249584"/>
                  <a:gd name="connsiteX2" fmla="*/ 61913 w 261103"/>
                  <a:gd name="connsiteY2" fmla="*/ 165217 h 249584"/>
                  <a:gd name="connsiteX3" fmla="*/ 1 w 261103"/>
                  <a:gd name="connsiteY3" fmla="*/ 249354 h 249584"/>
                  <a:gd name="connsiteX4" fmla="*/ 60326 w 261103"/>
                  <a:gd name="connsiteY4" fmla="*/ 187442 h 249584"/>
                  <a:gd name="connsiteX5" fmla="*/ 166688 w 261103"/>
                  <a:gd name="connsiteY5" fmla="*/ 106479 h 249584"/>
                  <a:gd name="connsiteX6" fmla="*/ 260351 w 261103"/>
                  <a:gd name="connsiteY6" fmla="*/ 117 h 2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103" h="249584">
                    <a:moveTo>
                      <a:pt x="260351" y="117"/>
                    </a:moveTo>
                    <a:cubicBezTo>
                      <a:pt x="251355" y="3821"/>
                      <a:pt x="145786" y="101187"/>
                      <a:pt x="112713" y="128704"/>
                    </a:cubicBezTo>
                    <a:cubicBezTo>
                      <a:pt x="79640" y="156221"/>
                      <a:pt x="80698" y="145109"/>
                      <a:pt x="61913" y="165217"/>
                    </a:cubicBezTo>
                    <a:cubicBezTo>
                      <a:pt x="43128" y="185325"/>
                      <a:pt x="265" y="245650"/>
                      <a:pt x="1" y="249354"/>
                    </a:cubicBezTo>
                    <a:cubicBezTo>
                      <a:pt x="-263" y="253058"/>
                      <a:pt x="32545" y="211255"/>
                      <a:pt x="60326" y="187442"/>
                    </a:cubicBezTo>
                    <a:cubicBezTo>
                      <a:pt x="88107" y="163629"/>
                      <a:pt x="138113" y="131350"/>
                      <a:pt x="166688" y="106479"/>
                    </a:cubicBezTo>
                    <a:cubicBezTo>
                      <a:pt x="195263" y="81608"/>
                      <a:pt x="269347" y="-3587"/>
                      <a:pt x="260351" y="11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275B3EAC-D9AC-43D8-B31C-CD93BCE322BE}"/>
                  </a:ext>
                </a:extLst>
              </p:cNvPr>
              <p:cNvSpPr/>
              <p:nvPr/>
            </p:nvSpPr>
            <p:spPr>
              <a:xfrm>
                <a:off x="6908533" y="5408492"/>
                <a:ext cx="517810" cy="371286"/>
              </a:xfrm>
              <a:custGeom>
                <a:avLst/>
                <a:gdLst>
                  <a:gd name="connsiteX0" fmla="*/ 517792 w 517810"/>
                  <a:gd name="connsiteY0" fmla="*/ 121 h 371286"/>
                  <a:gd name="connsiteX1" fmla="*/ 344755 w 517810"/>
                  <a:gd name="connsiteY1" fmla="*/ 136646 h 371286"/>
                  <a:gd name="connsiteX2" fmla="*/ 279667 w 517810"/>
                  <a:gd name="connsiteY2" fmla="*/ 203321 h 371286"/>
                  <a:gd name="connsiteX3" fmla="*/ 251092 w 517810"/>
                  <a:gd name="connsiteY3" fmla="*/ 238246 h 371286"/>
                  <a:gd name="connsiteX4" fmla="*/ 155842 w 517810"/>
                  <a:gd name="connsiteY4" fmla="*/ 301746 h 371286"/>
                  <a:gd name="connsiteX5" fmla="*/ 95517 w 517810"/>
                  <a:gd name="connsiteY5" fmla="*/ 346196 h 371286"/>
                  <a:gd name="connsiteX6" fmla="*/ 267 w 517810"/>
                  <a:gd name="connsiteY6" fmla="*/ 370008 h 371286"/>
                  <a:gd name="connsiteX7" fmla="*/ 127267 w 517810"/>
                  <a:gd name="connsiteY7" fmla="*/ 308096 h 371286"/>
                  <a:gd name="connsiteX8" fmla="*/ 239980 w 517810"/>
                  <a:gd name="connsiteY8" fmla="*/ 222371 h 371286"/>
                  <a:gd name="connsiteX9" fmla="*/ 333642 w 517810"/>
                  <a:gd name="connsiteY9" fmla="*/ 114421 h 371286"/>
                  <a:gd name="connsiteX10" fmla="*/ 517792 w 517810"/>
                  <a:gd name="connsiteY10" fmla="*/ 121 h 37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810" h="371286">
                    <a:moveTo>
                      <a:pt x="517792" y="121"/>
                    </a:moveTo>
                    <a:cubicBezTo>
                      <a:pt x="519644" y="3825"/>
                      <a:pt x="384442" y="102779"/>
                      <a:pt x="344755" y="136646"/>
                    </a:cubicBezTo>
                    <a:cubicBezTo>
                      <a:pt x="305067" y="170513"/>
                      <a:pt x="295277" y="186388"/>
                      <a:pt x="279667" y="203321"/>
                    </a:cubicBezTo>
                    <a:cubicBezTo>
                      <a:pt x="264056" y="220254"/>
                      <a:pt x="271729" y="221842"/>
                      <a:pt x="251092" y="238246"/>
                    </a:cubicBezTo>
                    <a:cubicBezTo>
                      <a:pt x="230455" y="254650"/>
                      <a:pt x="181771" y="283754"/>
                      <a:pt x="155842" y="301746"/>
                    </a:cubicBezTo>
                    <a:cubicBezTo>
                      <a:pt x="129913" y="319738"/>
                      <a:pt x="121446" y="334819"/>
                      <a:pt x="95517" y="346196"/>
                    </a:cubicBezTo>
                    <a:cubicBezTo>
                      <a:pt x="69588" y="357573"/>
                      <a:pt x="-5025" y="376358"/>
                      <a:pt x="267" y="370008"/>
                    </a:cubicBezTo>
                    <a:cubicBezTo>
                      <a:pt x="5559" y="363658"/>
                      <a:pt x="87315" y="332702"/>
                      <a:pt x="127267" y="308096"/>
                    </a:cubicBezTo>
                    <a:cubicBezTo>
                      <a:pt x="167219" y="283490"/>
                      <a:pt x="205584" y="254650"/>
                      <a:pt x="239980" y="222371"/>
                    </a:cubicBezTo>
                    <a:cubicBezTo>
                      <a:pt x="274376" y="190092"/>
                      <a:pt x="291044" y="150669"/>
                      <a:pt x="333642" y="114421"/>
                    </a:cubicBezTo>
                    <a:cubicBezTo>
                      <a:pt x="376240" y="78173"/>
                      <a:pt x="515940" y="-3583"/>
                      <a:pt x="517792" y="1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4225634C-9577-484D-8440-19C413A34942}"/>
                  </a:ext>
                </a:extLst>
              </p:cNvPr>
              <p:cNvSpPr/>
              <p:nvPr/>
            </p:nvSpPr>
            <p:spPr>
              <a:xfrm>
                <a:off x="6867778" y="5403218"/>
                <a:ext cx="468369" cy="362796"/>
              </a:xfrm>
              <a:custGeom>
                <a:avLst/>
                <a:gdLst>
                  <a:gd name="connsiteX0" fmla="*/ 468060 w 468369"/>
                  <a:gd name="connsiteY0" fmla="*/ 632 h 362796"/>
                  <a:gd name="connsiteX1" fmla="*/ 347410 w 468369"/>
                  <a:gd name="connsiteY1" fmla="*/ 110170 h 362796"/>
                  <a:gd name="connsiteX2" fmla="*/ 264860 w 468369"/>
                  <a:gd name="connsiteY2" fmla="*/ 175257 h 362796"/>
                  <a:gd name="connsiteX3" fmla="*/ 220410 w 468369"/>
                  <a:gd name="connsiteY3" fmla="*/ 210182 h 362796"/>
                  <a:gd name="connsiteX4" fmla="*/ 161672 w 468369"/>
                  <a:gd name="connsiteY4" fmla="*/ 264157 h 362796"/>
                  <a:gd name="connsiteX5" fmla="*/ 87060 w 468369"/>
                  <a:gd name="connsiteY5" fmla="*/ 316545 h 362796"/>
                  <a:gd name="connsiteX6" fmla="*/ 1335 w 468369"/>
                  <a:gd name="connsiteY6" fmla="*/ 362582 h 362796"/>
                  <a:gd name="connsiteX7" fmla="*/ 158497 w 468369"/>
                  <a:gd name="connsiteY7" fmla="*/ 297495 h 362796"/>
                  <a:gd name="connsiteX8" fmla="*/ 309310 w 468369"/>
                  <a:gd name="connsiteY8" fmla="*/ 164145 h 362796"/>
                  <a:gd name="connsiteX9" fmla="*/ 468060 w 468369"/>
                  <a:gd name="connsiteY9" fmla="*/ 632 h 3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369" h="362796">
                    <a:moveTo>
                      <a:pt x="468060" y="632"/>
                    </a:moveTo>
                    <a:cubicBezTo>
                      <a:pt x="474410" y="-8364"/>
                      <a:pt x="381277" y="81066"/>
                      <a:pt x="347410" y="110170"/>
                    </a:cubicBezTo>
                    <a:cubicBezTo>
                      <a:pt x="313543" y="139274"/>
                      <a:pt x="286027" y="158588"/>
                      <a:pt x="264860" y="175257"/>
                    </a:cubicBezTo>
                    <a:cubicBezTo>
                      <a:pt x="243693" y="191926"/>
                      <a:pt x="237608" y="195365"/>
                      <a:pt x="220410" y="210182"/>
                    </a:cubicBezTo>
                    <a:cubicBezTo>
                      <a:pt x="203212" y="224999"/>
                      <a:pt x="183897" y="246430"/>
                      <a:pt x="161672" y="264157"/>
                    </a:cubicBezTo>
                    <a:cubicBezTo>
                      <a:pt x="139447" y="281884"/>
                      <a:pt x="113783" y="300141"/>
                      <a:pt x="87060" y="316545"/>
                    </a:cubicBezTo>
                    <a:cubicBezTo>
                      <a:pt x="60337" y="332949"/>
                      <a:pt x="-10571" y="365757"/>
                      <a:pt x="1335" y="362582"/>
                    </a:cubicBezTo>
                    <a:cubicBezTo>
                      <a:pt x="13241" y="359407"/>
                      <a:pt x="107168" y="330568"/>
                      <a:pt x="158497" y="297495"/>
                    </a:cubicBezTo>
                    <a:cubicBezTo>
                      <a:pt x="209826" y="264422"/>
                      <a:pt x="259568" y="212299"/>
                      <a:pt x="309310" y="164145"/>
                    </a:cubicBezTo>
                    <a:cubicBezTo>
                      <a:pt x="359052" y="115991"/>
                      <a:pt x="461710" y="9628"/>
                      <a:pt x="468060" y="6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400936F4-94B7-40FE-93A2-3DBD044D3D27}"/>
                  </a:ext>
                </a:extLst>
              </p:cNvPr>
              <p:cNvSpPr/>
              <p:nvPr/>
            </p:nvSpPr>
            <p:spPr>
              <a:xfrm>
                <a:off x="7126231" y="5344791"/>
                <a:ext cx="344742" cy="72346"/>
              </a:xfrm>
              <a:custGeom>
                <a:avLst/>
                <a:gdLst>
                  <a:gd name="connsiteX0" fmla="*/ 57 w 344742"/>
                  <a:gd name="connsiteY0" fmla="*/ 322 h 72346"/>
                  <a:gd name="connsiteX1" fmla="*/ 211194 w 344742"/>
                  <a:gd name="connsiteY1" fmla="*/ 38422 h 72346"/>
                  <a:gd name="connsiteX2" fmla="*/ 342957 w 344742"/>
                  <a:gd name="connsiteY2" fmla="*/ 49534 h 72346"/>
                  <a:gd name="connsiteX3" fmla="*/ 281044 w 344742"/>
                  <a:gd name="connsiteY3" fmla="*/ 71759 h 72346"/>
                  <a:gd name="connsiteX4" fmla="*/ 190557 w 344742"/>
                  <a:gd name="connsiteY4" fmla="*/ 62234 h 72346"/>
                  <a:gd name="connsiteX5" fmla="*/ 57 w 344742"/>
                  <a:gd name="connsiteY5" fmla="*/ 322 h 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742" h="72346">
                    <a:moveTo>
                      <a:pt x="57" y="322"/>
                    </a:moveTo>
                    <a:cubicBezTo>
                      <a:pt x="3496" y="-3647"/>
                      <a:pt x="154044" y="30220"/>
                      <a:pt x="211194" y="38422"/>
                    </a:cubicBezTo>
                    <a:cubicBezTo>
                      <a:pt x="268344" y="46624"/>
                      <a:pt x="331315" y="43978"/>
                      <a:pt x="342957" y="49534"/>
                    </a:cubicBezTo>
                    <a:cubicBezTo>
                      <a:pt x="354599" y="55090"/>
                      <a:pt x="306444" y="69642"/>
                      <a:pt x="281044" y="71759"/>
                    </a:cubicBezTo>
                    <a:cubicBezTo>
                      <a:pt x="255644" y="73876"/>
                      <a:pt x="233155" y="70171"/>
                      <a:pt x="190557" y="62234"/>
                    </a:cubicBezTo>
                    <a:cubicBezTo>
                      <a:pt x="147959" y="54297"/>
                      <a:pt x="-3382" y="4291"/>
                      <a:pt x="57" y="3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F6469754-5252-4A99-90B1-9577B6378E3B}"/>
                  </a:ext>
                </a:extLst>
              </p:cNvPr>
              <p:cNvSpPr/>
              <p:nvPr/>
            </p:nvSpPr>
            <p:spPr>
              <a:xfrm>
                <a:off x="7117479" y="5313289"/>
                <a:ext cx="378745" cy="57520"/>
              </a:xfrm>
              <a:custGeom>
                <a:avLst/>
                <a:gdLst>
                  <a:gd name="connsiteX0" fmla="*/ 871 w 378745"/>
                  <a:gd name="connsiteY0" fmla="*/ 74 h 57520"/>
                  <a:gd name="connsiteX1" fmla="*/ 269159 w 378745"/>
                  <a:gd name="connsiteY1" fmla="*/ 39761 h 57520"/>
                  <a:gd name="connsiteX2" fmla="*/ 378696 w 378745"/>
                  <a:gd name="connsiteY2" fmla="*/ 50874 h 57520"/>
                  <a:gd name="connsiteX3" fmla="*/ 281859 w 378745"/>
                  <a:gd name="connsiteY3" fmla="*/ 57224 h 57520"/>
                  <a:gd name="connsiteX4" fmla="*/ 186609 w 378745"/>
                  <a:gd name="connsiteY4" fmla="*/ 50874 h 57520"/>
                  <a:gd name="connsiteX5" fmla="*/ 871 w 378745"/>
                  <a:gd name="connsiteY5" fmla="*/ 74 h 5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745" h="57520">
                    <a:moveTo>
                      <a:pt x="871" y="74"/>
                    </a:moveTo>
                    <a:cubicBezTo>
                      <a:pt x="14629" y="-1778"/>
                      <a:pt x="206188" y="31294"/>
                      <a:pt x="269159" y="39761"/>
                    </a:cubicBezTo>
                    <a:cubicBezTo>
                      <a:pt x="332130" y="48228"/>
                      <a:pt x="376579" y="47964"/>
                      <a:pt x="378696" y="50874"/>
                    </a:cubicBezTo>
                    <a:cubicBezTo>
                      <a:pt x="380813" y="53784"/>
                      <a:pt x="313873" y="57224"/>
                      <a:pt x="281859" y="57224"/>
                    </a:cubicBezTo>
                    <a:cubicBezTo>
                      <a:pt x="249845" y="57224"/>
                      <a:pt x="233176" y="59605"/>
                      <a:pt x="186609" y="50874"/>
                    </a:cubicBezTo>
                    <a:cubicBezTo>
                      <a:pt x="140042" y="42143"/>
                      <a:pt x="-12887" y="1926"/>
                      <a:pt x="871" y="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49707832-CC2C-4DF8-8CBF-4B26E03893F1}"/>
                  </a:ext>
                </a:extLst>
              </p:cNvPr>
              <p:cNvSpPr/>
              <p:nvPr/>
            </p:nvSpPr>
            <p:spPr>
              <a:xfrm>
                <a:off x="7402299" y="5224366"/>
                <a:ext cx="129024" cy="152497"/>
              </a:xfrm>
              <a:custGeom>
                <a:avLst/>
                <a:gdLst>
                  <a:gd name="connsiteX0" fmla="*/ 128801 w 129024"/>
                  <a:gd name="connsiteY0" fmla="*/ 97 h 152497"/>
                  <a:gd name="connsiteX1" fmla="*/ 52601 w 129024"/>
                  <a:gd name="connsiteY1" fmla="*/ 90584 h 152497"/>
                  <a:gd name="connsiteX2" fmla="*/ 33551 w 129024"/>
                  <a:gd name="connsiteY2" fmla="*/ 90584 h 152497"/>
                  <a:gd name="connsiteX3" fmla="*/ 14501 w 129024"/>
                  <a:gd name="connsiteY3" fmla="*/ 152497 h 152497"/>
                  <a:gd name="connsiteX4" fmla="*/ 214 w 129024"/>
                  <a:gd name="connsiteY4" fmla="*/ 90584 h 152497"/>
                  <a:gd name="connsiteX5" fmla="*/ 25614 w 129024"/>
                  <a:gd name="connsiteY5" fmla="*/ 73122 h 152497"/>
                  <a:gd name="connsiteX6" fmla="*/ 128801 w 129024"/>
                  <a:gd name="connsiteY6" fmla="*/ 97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24" h="152497">
                    <a:moveTo>
                      <a:pt x="128801" y="97"/>
                    </a:moveTo>
                    <a:cubicBezTo>
                      <a:pt x="133299" y="3007"/>
                      <a:pt x="68476" y="75503"/>
                      <a:pt x="52601" y="90584"/>
                    </a:cubicBezTo>
                    <a:cubicBezTo>
                      <a:pt x="36726" y="105665"/>
                      <a:pt x="39901" y="80265"/>
                      <a:pt x="33551" y="90584"/>
                    </a:cubicBezTo>
                    <a:cubicBezTo>
                      <a:pt x="27201" y="100903"/>
                      <a:pt x="20057" y="152497"/>
                      <a:pt x="14501" y="152497"/>
                    </a:cubicBezTo>
                    <a:cubicBezTo>
                      <a:pt x="8945" y="152497"/>
                      <a:pt x="-1638" y="103813"/>
                      <a:pt x="214" y="90584"/>
                    </a:cubicBezTo>
                    <a:cubicBezTo>
                      <a:pt x="2066" y="77355"/>
                      <a:pt x="4447" y="85822"/>
                      <a:pt x="25614" y="73122"/>
                    </a:cubicBezTo>
                    <a:cubicBezTo>
                      <a:pt x="46781" y="60422"/>
                      <a:pt x="124303" y="-2813"/>
                      <a:pt x="128801" y="9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3F8D68CE-745B-4BB3-AE88-925CDAAE68B2}"/>
                  </a:ext>
                </a:extLst>
              </p:cNvPr>
              <p:cNvSpPr/>
              <p:nvPr/>
            </p:nvSpPr>
            <p:spPr>
              <a:xfrm>
                <a:off x="7113588" y="5238750"/>
                <a:ext cx="389315" cy="72409"/>
              </a:xfrm>
              <a:custGeom>
                <a:avLst/>
                <a:gdLst>
                  <a:gd name="connsiteX0" fmla="*/ 0 w 389315"/>
                  <a:gd name="connsiteY0" fmla="*/ 0 h 72409"/>
                  <a:gd name="connsiteX1" fmla="*/ 261937 w 389315"/>
                  <a:gd name="connsiteY1" fmla="*/ 50800 h 72409"/>
                  <a:gd name="connsiteX2" fmla="*/ 388937 w 389315"/>
                  <a:gd name="connsiteY2" fmla="*/ 66675 h 72409"/>
                  <a:gd name="connsiteX3" fmla="*/ 296862 w 389315"/>
                  <a:gd name="connsiteY3" fmla="*/ 71438 h 72409"/>
                  <a:gd name="connsiteX4" fmla="*/ 177800 w 389315"/>
                  <a:gd name="connsiteY4" fmla="*/ 49213 h 72409"/>
                  <a:gd name="connsiteX5" fmla="*/ 0 w 389315"/>
                  <a:gd name="connsiteY5" fmla="*/ 0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15" h="72409">
                    <a:moveTo>
                      <a:pt x="0" y="0"/>
                    </a:moveTo>
                    <a:lnTo>
                      <a:pt x="261937" y="50800"/>
                    </a:lnTo>
                    <a:cubicBezTo>
                      <a:pt x="326760" y="61912"/>
                      <a:pt x="383116" y="63235"/>
                      <a:pt x="388937" y="66675"/>
                    </a:cubicBezTo>
                    <a:cubicBezTo>
                      <a:pt x="394758" y="70115"/>
                      <a:pt x="332051" y="74348"/>
                      <a:pt x="296862" y="71438"/>
                    </a:cubicBezTo>
                    <a:cubicBezTo>
                      <a:pt x="261673" y="68528"/>
                      <a:pt x="177800" y="49213"/>
                      <a:pt x="177800" y="49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30458B61-B5A9-46B1-89EE-1FC3866342BA}"/>
                  </a:ext>
                </a:extLst>
              </p:cNvPr>
              <p:cNvSpPr/>
              <p:nvPr/>
            </p:nvSpPr>
            <p:spPr>
              <a:xfrm>
                <a:off x="7131647" y="4906367"/>
                <a:ext cx="494786" cy="479330"/>
              </a:xfrm>
              <a:custGeom>
                <a:avLst/>
                <a:gdLst>
                  <a:gd name="connsiteX0" fmla="*/ 494703 w 494786"/>
                  <a:gd name="connsiteY0" fmla="*/ 596 h 479330"/>
                  <a:gd name="connsiteX1" fmla="*/ 304203 w 494786"/>
                  <a:gd name="connsiteY1" fmla="*/ 205383 h 479330"/>
                  <a:gd name="connsiteX2" fmla="*/ 162916 w 494786"/>
                  <a:gd name="connsiteY2" fmla="*/ 335558 h 479330"/>
                  <a:gd name="connsiteX3" fmla="*/ 15278 w 494786"/>
                  <a:gd name="connsiteY3" fmla="*/ 465733 h 479330"/>
                  <a:gd name="connsiteX4" fmla="*/ 5753 w 494786"/>
                  <a:gd name="connsiteY4" fmla="*/ 470496 h 479330"/>
                  <a:gd name="connsiteX5" fmla="*/ 24803 w 494786"/>
                  <a:gd name="connsiteY5" fmla="*/ 422871 h 479330"/>
                  <a:gd name="connsiteX6" fmla="*/ 186728 w 494786"/>
                  <a:gd name="connsiteY6" fmla="*/ 295871 h 479330"/>
                  <a:gd name="connsiteX7" fmla="*/ 326428 w 494786"/>
                  <a:gd name="connsiteY7" fmla="*/ 148233 h 479330"/>
                  <a:gd name="connsiteX8" fmla="*/ 494703 w 494786"/>
                  <a:gd name="connsiteY8" fmla="*/ 596 h 4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786" h="479330">
                    <a:moveTo>
                      <a:pt x="494703" y="596"/>
                    </a:moveTo>
                    <a:cubicBezTo>
                      <a:pt x="490999" y="10121"/>
                      <a:pt x="359501" y="149556"/>
                      <a:pt x="304203" y="205383"/>
                    </a:cubicBezTo>
                    <a:cubicBezTo>
                      <a:pt x="248905" y="261210"/>
                      <a:pt x="211070" y="292166"/>
                      <a:pt x="162916" y="335558"/>
                    </a:cubicBezTo>
                    <a:cubicBezTo>
                      <a:pt x="114762" y="378950"/>
                      <a:pt x="41472" y="443243"/>
                      <a:pt x="15278" y="465733"/>
                    </a:cubicBezTo>
                    <a:cubicBezTo>
                      <a:pt x="-10916" y="488223"/>
                      <a:pt x="4165" y="477640"/>
                      <a:pt x="5753" y="470496"/>
                    </a:cubicBezTo>
                    <a:cubicBezTo>
                      <a:pt x="7340" y="463352"/>
                      <a:pt x="-5359" y="451975"/>
                      <a:pt x="24803" y="422871"/>
                    </a:cubicBezTo>
                    <a:cubicBezTo>
                      <a:pt x="54965" y="393767"/>
                      <a:pt x="136457" y="341644"/>
                      <a:pt x="186728" y="295871"/>
                    </a:cubicBezTo>
                    <a:cubicBezTo>
                      <a:pt x="236999" y="250098"/>
                      <a:pt x="275628" y="198504"/>
                      <a:pt x="326428" y="148233"/>
                    </a:cubicBezTo>
                    <a:cubicBezTo>
                      <a:pt x="377228" y="97962"/>
                      <a:pt x="498407" y="-8929"/>
                      <a:pt x="494703" y="59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646C04F-AFE2-4A98-9C6D-F2B156C5BEEF}"/>
                  </a:ext>
                </a:extLst>
              </p:cNvPr>
              <p:cNvSpPr/>
              <p:nvPr/>
            </p:nvSpPr>
            <p:spPr>
              <a:xfrm>
                <a:off x="7095066" y="4745612"/>
                <a:ext cx="582422" cy="594989"/>
              </a:xfrm>
              <a:custGeom>
                <a:avLst/>
                <a:gdLst>
                  <a:gd name="connsiteX0" fmla="*/ 582084 w 582422"/>
                  <a:gd name="connsiteY0" fmla="*/ 1013 h 594989"/>
                  <a:gd name="connsiteX1" fmla="*/ 355072 w 582422"/>
                  <a:gd name="connsiteY1" fmla="*/ 270888 h 594989"/>
                  <a:gd name="connsiteX2" fmla="*/ 120122 w 582422"/>
                  <a:gd name="connsiteY2" fmla="*/ 483613 h 594989"/>
                  <a:gd name="connsiteX3" fmla="*/ 7409 w 582422"/>
                  <a:gd name="connsiteY3" fmla="*/ 591563 h 594989"/>
                  <a:gd name="connsiteX4" fmla="*/ 35984 w 582422"/>
                  <a:gd name="connsiteY4" fmla="*/ 548701 h 594989"/>
                  <a:gd name="connsiteX5" fmla="*/ 239184 w 582422"/>
                  <a:gd name="connsiteY5" fmla="*/ 359788 h 594989"/>
                  <a:gd name="connsiteX6" fmla="*/ 402697 w 582422"/>
                  <a:gd name="connsiteY6" fmla="*/ 185163 h 594989"/>
                  <a:gd name="connsiteX7" fmla="*/ 582084 w 582422"/>
                  <a:gd name="connsiteY7" fmla="*/ 1013 h 5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422" h="594989">
                    <a:moveTo>
                      <a:pt x="582084" y="1013"/>
                    </a:moveTo>
                    <a:cubicBezTo>
                      <a:pt x="574147" y="15300"/>
                      <a:pt x="432066" y="190455"/>
                      <a:pt x="355072" y="270888"/>
                    </a:cubicBezTo>
                    <a:cubicBezTo>
                      <a:pt x="278078" y="351321"/>
                      <a:pt x="178066" y="430167"/>
                      <a:pt x="120122" y="483613"/>
                    </a:cubicBezTo>
                    <a:cubicBezTo>
                      <a:pt x="62178" y="537059"/>
                      <a:pt x="21432" y="580715"/>
                      <a:pt x="7409" y="591563"/>
                    </a:cubicBezTo>
                    <a:cubicBezTo>
                      <a:pt x="-6614" y="602411"/>
                      <a:pt x="-2645" y="587330"/>
                      <a:pt x="35984" y="548701"/>
                    </a:cubicBezTo>
                    <a:cubicBezTo>
                      <a:pt x="74613" y="510072"/>
                      <a:pt x="178065" y="420378"/>
                      <a:pt x="239184" y="359788"/>
                    </a:cubicBezTo>
                    <a:cubicBezTo>
                      <a:pt x="300303" y="299198"/>
                      <a:pt x="402697" y="185163"/>
                      <a:pt x="402697" y="185163"/>
                    </a:cubicBezTo>
                    <a:cubicBezTo>
                      <a:pt x="456407" y="127219"/>
                      <a:pt x="590021" y="-13274"/>
                      <a:pt x="582084" y="10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646706D-661A-4913-AFE2-29A1D41534FC}"/>
                  </a:ext>
                </a:extLst>
              </p:cNvPr>
              <p:cNvSpPr/>
              <p:nvPr/>
            </p:nvSpPr>
            <p:spPr>
              <a:xfrm>
                <a:off x="7080593" y="4619422"/>
                <a:ext cx="628289" cy="664184"/>
              </a:xfrm>
              <a:custGeom>
                <a:avLst/>
                <a:gdLst>
                  <a:gd name="connsiteX0" fmla="*/ 626720 w 628289"/>
                  <a:gd name="connsiteY0" fmla="*/ 203 h 664184"/>
                  <a:gd name="connsiteX1" fmla="*/ 525120 w 628289"/>
                  <a:gd name="connsiteY1" fmla="*/ 146253 h 664184"/>
                  <a:gd name="connsiteX2" fmla="*/ 326682 w 628289"/>
                  <a:gd name="connsiteY2" fmla="*/ 371678 h 664184"/>
                  <a:gd name="connsiteX3" fmla="*/ 158407 w 628289"/>
                  <a:gd name="connsiteY3" fmla="*/ 533603 h 664184"/>
                  <a:gd name="connsiteX4" fmla="*/ 26645 w 628289"/>
                  <a:gd name="connsiteY4" fmla="*/ 651078 h 664184"/>
                  <a:gd name="connsiteX5" fmla="*/ 2832 w 628289"/>
                  <a:gd name="connsiteY5" fmla="*/ 659016 h 664184"/>
                  <a:gd name="connsiteX6" fmla="*/ 10770 w 628289"/>
                  <a:gd name="connsiteY6" fmla="*/ 630441 h 664184"/>
                  <a:gd name="connsiteX7" fmla="*/ 94907 w 628289"/>
                  <a:gd name="connsiteY7" fmla="*/ 557416 h 664184"/>
                  <a:gd name="connsiteX8" fmla="*/ 301282 w 628289"/>
                  <a:gd name="connsiteY8" fmla="*/ 365328 h 664184"/>
                  <a:gd name="connsiteX9" fmla="*/ 450507 w 628289"/>
                  <a:gd name="connsiteY9" fmla="*/ 176416 h 664184"/>
                  <a:gd name="connsiteX10" fmla="*/ 626720 w 628289"/>
                  <a:gd name="connsiteY10" fmla="*/ 203 h 66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289" h="664184">
                    <a:moveTo>
                      <a:pt x="626720" y="203"/>
                    </a:moveTo>
                    <a:cubicBezTo>
                      <a:pt x="639155" y="-4824"/>
                      <a:pt x="575126" y="84341"/>
                      <a:pt x="525120" y="146253"/>
                    </a:cubicBezTo>
                    <a:cubicBezTo>
                      <a:pt x="475114" y="208165"/>
                      <a:pt x="387801" y="307120"/>
                      <a:pt x="326682" y="371678"/>
                    </a:cubicBezTo>
                    <a:cubicBezTo>
                      <a:pt x="265563" y="436236"/>
                      <a:pt x="208413" y="487036"/>
                      <a:pt x="158407" y="533603"/>
                    </a:cubicBezTo>
                    <a:cubicBezTo>
                      <a:pt x="108401" y="580170"/>
                      <a:pt x="52574" y="630176"/>
                      <a:pt x="26645" y="651078"/>
                    </a:cubicBezTo>
                    <a:cubicBezTo>
                      <a:pt x="716" y="671980"/>
                      <a:pt x="5478" y="662456"/>
                      <a:pt x="2832" y="659016"/>
                    </a:cubicBezTo>
                    <a:cubicBezTo>
                      <a:pt x="186" y="655576"/>
                      <a:pt x="-4576" y="647374"/>
                      <a:pt x="10770" y="630441"/>
                    </a:cubicBezTo>
                    <a:cubicBezTo>
                      <a:pt x="26116" y="613508"/>
                      <a:pt x="46488" y="601601"/>
                      <a:pt x="94907" y="557416"/>
                    </a:cubicBezTo>
                    <a:cubicBezTo>
                      <a:pt x="143326" y="513231"/>
                      <a:pt x="242015" y="428828"/>
                      <a:pt x="301282" y="365328"/>
                    </a:cubicBezTo>
                    <a:cubicBezTo>
                      <a:pt x="360549" y="301828"/>
                      <a:pt x="400236" y="235683"/>
                      <a:pt x="450507" y="176416"/>
                    </a:cubicBezTo>
                    <a:cubicBezTo>
                      <a:pt x="500778" y="117149"/>
                      <a:pt x="614285" y="5230"/>
                      <a:pt x="626720" y="2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FFAA7CDE-C45A-490E-B674-8DCB74EFB0FC}"/>
                  </a:ext>
                </a:extLst>
              </p:cNvPr>
              <p:cNvSpPr/>
              <p:nvPr/>
            </p:nvSpPr>
            <p:spPr>
              <a:xfrm>
                <a:off x="7391396" y="4495466"/>
                <a:ext cx="301814" cy="153235"/>
              </a:xfrm>
              <a:custGeom>
                <a:avLst/>
                <a:gdLst>
                  <a:gd name="connsiteX0" fmla="*/ 4 w 301814"/>
                  <a:gd name="connsiteY0" fmla="*/ 334 h 153235"/>
                  <a:gd name="connsiteX1" fmla="*/ 246067 w 301814"/>
                  <a:gd name="connsiteY1" fmla="*/ 87647 h 153235"/>
                  <a:gd name="connsiteX2" fmla="*/ 285754 w 301814"/>
                  <a:gd name="connsiteY2" fmla="*/ 116222 h 153235"/>
                  <a:gd name="connsiteX3" fmla="*/ 285754 w 301814"/>
                  <a:gd name="connsiteY3" fmla="*/ 152734 h 153235"/>
                  <a:gd name="connsiteX4" fmla="*/ 300042 w 301814"/>
                  <a:gd name="connsiteY4" fmla="*/ 87647 h 153235"/>
                  <a:gd name="connsiteX5" fmla="*/ 239717 w 301814"/>
                  <a:gd name="connsiteY5" fmla="*/ 59072 h 153235"/>
                  <a:gd name="connsiteX6" fmla="*/ 4 w 301814"/>
                  <a:gd name="connsiteY6" fmla="*/ 334 h 1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14" h="153235">
                    <a:moveTo>
                      <a:pt x="4" y="334"/>
                    </a:moveTo>
                    <a:cubicBezTo>
                      <a:pt x="1062" y="5096"/>
                      <a:pt x="198442" y="68332"/>
                      <a:pt x="246067" y="87647"/>
                    </a:cubicBezTo>
                    <a:cubicBezTo>
                      <a:pt x="293692" y="106962"/>
                      <a:pt x="279140" y="105374"/>
                      <a:pt x="285754" y="116222"/>
                    </a:cubicBezTo>
                    <a:cubicBezTo>
                      <a:pt x="292368" y="127070"/>
                      <a:pt x="283373" y="157496"/>
                      <a:pt x="285754" y="152734"/>
                    </a:cubicBezTo>
                    <a:cubicBezTo>
                      <a:pt x="288135" y="147972"/>
                      <a:pt x="307715" y="103257"/>
                      <a:pt x="300042" y="87647"/>
                    </a:cubicBezTo>
                    <a:cubicBezTo>
                      <a:pt x="292369" y="72037"/>
                      <a:pt x="284696" y="75212"/>
                      <a:pt x="239717" y="59072"/>
                    </a:cubicBezTo>
                    <a:cubicBezTo>
                      <a:pt x="194738" y="42932"/>
                      <a:pt x="-1054" y="-4428"/>
                      <a:pt x="4" y="33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F7118C8D-D8A7-4A2E-9F25-712C5F0DCC07}"/>
                  </a:ext>
                </a:extLst>
              </p:cNvPr>
              <p:cNvSpPr/>
              <p:nvPr/>
            </p:nvSpPr>
            <p:spPr>
              <a:xfrm>
                <a:off x="7279350" y="4495761"/>
                <a:ext cx="420323" cy="167124"/>
              </a:xfrm>
              <a:custGeom>
                <a:avLst/>
                <a:gdLst>
                  <a:gd name="connsiteX0" fmla="*/ 925 w 420323"/>
                  <a:gd name="connsiteY0" fmla="*/ 39 h 167124"/>
                  <a:gd name="connsiteX1" fmla="*/ 215238 w 420323"/>
                  <a:gd name="connsiteY1" fmla="*/ 88939 h 167124"/>
                  <a:gd name="connsiteX2" fmla="*/ 413675 w 420323"/>
                  <a:gd name="connsiteY2" fmla="*/ 158789 h 167124"/>
                  <a:gd name="connsiteX3" fmla="*/ 362875 w 420323"/>
                  <a:gd name="connsiteY3" fmla="*/ 163552 h 167124"/>
                  <a:gd name="connsiteX4" fmla="*/ 259688 w 420323"/>
                  <a:gd name="connsiteY4" fmla="*/ 138152 h 167124"/>
                  <a:gd name="connsiteX5" fmla="*/ 142213 w 420323"/>
                  <a:gd name="connsiteY5" fmla="*/ 100052 h 167124"/>
                  <a:gd name="connsiteX6" fmla="*/ 925 w 420323"/>
                  <a:gd name="connsiteY6" fmla="*/ 39 h 16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323" h="167124">
                    <a:moveTo>
                      <a:pt x="925" y="39"/>
                    </a:moveTo>
                    <a:cubicBezTo>
                      <a:pt x="13096" y="-1813"/>
                      <a:pt x="146446" y="62481"/>
                      <a:pt x="215238" y="88939"/>
                    </a:cubicBezTo>
                    <a:cubicBezTo>
                      <a:pt x="284030" y="115397"/>
                      <a:pt x="389069" y="146354"/>
                      <a:pt x="413675" y="158789"/>
                    </a:cubicBezTo>
                    <a:cubicBezTo>
                      <a:pt x="438281" y="171224"/>
                      <a:pt x="388539" y="166991"/>
                      <a:pt x="362875" y="163552"/>
                    </a:cubicBezTo>
                    <a:cubicBezTo>
                      <a:pt x="337211" y="160113"/>
                      <a:pt x="296465" y="148735"/>
                      <a:pt x="259688" y="138152"/>
                    </a:cubicBezTo>
                    <a:cubicBezTo>
                      <a:pt x="222911" y="127569"/>
                      <a:pt x="184546" y="118573"/>
                      <a:pt x="142213" y="100052"/>
                    </a:cubicBezTo>
                    <a:cubicBezTo>
                      <a:pt x="99880" y="81531"/>
                      <a:pt x="-11246" y="1891"/>
                      <a:pt x="925" y="3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BE887F0-A53F-4B2A-B343-36AA79656CE5}"/>
                  </a:ext>
                </a:extLst>
              </p:cNvPr>
              <p:cNvSpPr/>
              <p:nvPr/>
            </p:nvSpPr>
            <p:spPr>
              <a:xfrm>
                <a:off x="7120951" y="4537539"/>
                <a:ext cx="579632" cy="245587"/>
              </a:xfrm>
              <a:custGeom>
                <a:avLst/>
                <a:gdLst>
                  <a:gd name="connsiteX0" fmla="*/ 2162 w 579632"/>
                  <a:gd name="connsiteY0" fmla="*/ 2711 h 245587"/>
                  <a:gd name="connsiteX1" fmla="*/ 313312 w 579632"/>
                  <a:gd name="connsiteY1" fmla="*/ 147174 h 245587"/>
                  <a:gd name="connsiteX2" fmla="*/ 559374 w 579632"/>
                  <a:gd name="connsiteY2" fmla="*/ 244011 h 245587"/>
                  <a:gd name="connsiteX3" fmla="*/ 559374 w 579632"/>
                  <a:gd name="connsiteY3" fmla="*/ 205911 h 245587"/>
                  <a:gd name="connsiteX4" fmla="*/ 508574 w 579632"/>
                  <a:gd name="connsiteY4" fmla="*/ 188449 h 245587"/>
                  <a:gd name="connsiteX5" fmla="*/ 340299 w 579632"/>
                  <a:gd name="connsiteY5" fmla="*/ 131299 h 245587"/>
                  <a:gd name="connsiteX6" fmla="*/ 181549 w 579632"/>
                  <a:gd name="connsiteY6" fmla="*/ 59861 h 245587"/>
                  <a:gd name="connsiteX7" fmla="*/ 2162 w 579632"/>
                  <a:gd name="connsiteY7" fmla="*/ 2711 h 2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32" h="245587">
                    <a:moveTo>
                      <a:pt x="2162" y="2711"/>
                    </a:moveTo>
                    <a:cubicBezTo>
                      <a:pt x="24122" y="17263"/>
                      <a:pt x="220443" y="106957"/>
                      <a:pt x="313312" y="147174"/>
                    </a:cubicBezTo>
                    <a:cubicBezTo>
                      <a:pt x="406181" y="187391"/>
                      <a:pt x="518364" y="234221"/>
                      <a:pt x="559374" y="244011"/>
                    </a:cubicBezTo>
                    <a:cubicBezTo>
                      <a:pt x="600384" y="253801"/>
                      <a:pt x="567841" y="215171"/>
                      <a:pt x="559374" y="205911"/>
                    </a:cubicBezTo>
                    <a:cubicBezTo>
                      <a:pt x="550907" y="196651"/>
                      <a:pt x="508574" y="188449"/>
                      <a:pt x="508574" y="188449"/>
                    </a:cubicBezTo>
                    <a:cubicBezTo>
                      <a:pt x="472062" y="176014"/>
                      <a:pt x="394803" y="152730"/>
                      <a:pt x="340299" y="131299"/>
                    </a:cubicBezTo>
                    <a:cubicBezTo>
                      <a:pt x="285795" y="109868"/>
                      <a:pt x="231555" y="83938"/>
                      <a:pt x="181549" y="59861"/>
                    </a:cubicBezTo>
                    <a:cubicBezTo>
                      <a:pt x="131543" y="35784"/>
                      <a:pt x="-19798" y="-11841"/>
                      <a:pt x="2162" y="271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1017802B-0B1F-4D43-B56A-C4D2183B7D82}"/>
                  </a:ext>
                </a:extLst>
              </p:cNvPr>
              <p:cNvSpPr/>
              <p:nvPr/>
            </p:nvSpPr>
            <p:spPr>
              <a:xfrm>
                <a:off x="6900620" y="4425447"/>
                <a:ext cx="678184" cy="709803"/>
              </a:xfrm>
              <a:custGeom>
                <a:avLst/>
                <a:gdLst>
                  <a:gd name="connsiteX0" fmla="*/ 678105 w 678184"/>
                  <a:gd name="connsiteY0" fmla="*/ 503 h 709803"/>
                  <a:gd name="connsiteX1" fmla="*/ 478080 w 678184"/>
                  <a:gd name="connsiteY1" fmla="*/ 229103 h 709803"/>
                  <a:gd name="connsiteX2" fmla="*/ 305043 w 678184"/>
                  <a:gd name="connsiteY2" fmla="*/ 425953 h 709803"/>
                  <a:gd name="connsiteX3" fmla="*/ 195505 w 678184"/>
                  <a:gd name="connsiteY3" fmla="*/ 538666 h 709803"/>
                  <a:gd name="connsiteX4" fmla="*/ 111368 w 678184"/>
                  <a:gd name="connsiteY4" fmla="*/ 610103 h 709803"/>
                  <a:gd name="connsiteX5" fmla="*/ 3418 w 678184"/>
                  <a:gd name="connsiteY5" fmla="*/ 708528 h 709803"/>
                  <a:gd name="connsiteX6" fmla="*/ 35168 w 678184"/>
                  <a:gd name="connsiteY6" fmla="*/ 660903 h 709803"/>
                  <a:gd name="connsiteX7" fmla="*/ 117718 w 678184"/>
                  <a:gd name="connsiteY7" fmla="*/ 586291 h 709803"/>
                  <a:gd name="connsiteX8" fmla="*/ 324093 w 678184"/>
                  <a:gd name="connsiteY8" fmla="*/ 365628 h 709803"/>
                  <a:gd name="connsiteX9" fmla="*/ 500305 w 678184"/>
                  <a:gd name="connsiteY9" fmla="*/ 173541 h 709803"/>
                  <a:gd name="connsiteX10" fmla="*/ 678105 w 678184"/>
                  <a:gd name="connsiteY10" fmla="*/ 503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84" h="709803">
                    <a:moveTo>
                      <a:pt x="678105" y="503"/>
                    </a:moveTo>
                    <a:cubicBezTo>
                      <a:pt x="674401" y="9763"/>
                      <a:pt x="478080" y="229103"/>
                      <a:pt x="478080" y="229103"/>
                    </a:cubicBezTo>
                    <a:cubicBezTo>
                      <a:pt x="415903" y="300011"/>
                      <a:pt x="352139" y="374359"/>
                      <a:pt x="305043" y="425953"/>
                    </a:cubicBezTo>
                    <a:cubicBezTo>
                      <a:pt x="257947" y="477547"/>
                      <a:pt x="227784" y="507974"/>
                      <a:pt x="195505" y="538666"/>
                    </a:cubicBezTo>
                    <a:cubicBezTo>
                      <a:pt x="163226" y="569358"/>
                      <a:pt x="143382" y="581793"/>
                      <a:pt x="111368" y="610103"/>
                    </a:cubicBezTo>
                    <a:cubicBezTo>
                      <a:pt x="79354" y="638413"/>
                      <a:pt x="16118" y="700061"/>
                      <a:pt x="3418" y="708528"/>
                    </a:cubicBezTo>
                    <a:cubicBezTo>
                      <a:pt x="-9282" y="716995"/>
                      <a:pt x="16118" y="681276"/>
                      <a:pt x="35168" y="660903"/>
                    </a:cubicBezTo>
                    <a:cubicBezTo>
                      <a:pt x="54218" y="640530"/>
                      <a:pt x="69564" y="635504"/>
                      <a:pt x="117718" y="586291"/>
                    </a:cubicBezTo>
                    <a:cubicBezTo>
                      <a:pt x="165872" y="537079"/>
                      <a:pt x="260329" y="434420"/>
                      <a:pt x="324093" y="365628"/>
                    </a:cubicBezTo>
                    <a:cubicBezTo>
                      <a:pt x="387857" y="296836"/>
                      <a:pt x="445536" y="235189"/>
                      <a:pt x="500305" y="173541"/>
                    </a:cubicBezTo>
                    <a:cubicBezTo>
                      <a:pt x="555074" y="111893"/>
                      <a:pt x="681809" y="-8757"/>
                      <a:pt x="678105" y="5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E502914D-5F87-4C93-9161-722705D40963}"/>
                  </a:ext>
                </a:extLst>
              </p:cNvPr>
              <p:cNvSpPr/>
              <p:nvPr/>
            </p:nvSpPr>
            <p:spPr>
              <a:xfrm>
                <a:off x="6861160" y="4430960"/>
                <a:ext cx="631542" cy="662033"/>
              </a:xfrm>
              <a:custGeom>
                <a:avLst/>
                <a:gdLst>
                  <a:gd name="connsiteX0" fmla="*/ 630253 w 631542"/>
                  <a:gd name="connsiteY0" fmla="*/ 15628 h 662033"/>
                  <a:gd name="connsiteX1" fmla="*/ 482615 w 631542"/>
                  <a:gd name="connsiteY1" fmla="*/ 169615 h 662033"/>
                  <a:gd name="connsiteX2" fmla="*/ 298465 w 631542"/>
                  <a:gd name="connsiteY2" fmla="*/ 369640 h 662033"/>
                  <a:gd name="connsiteX3" fmla="*/ 154003 w 631542"/>
                  <a:gd name="connsiteY3" fmla="*/ 520453 h 662033"/>
                  <a:gd name="connsiteX4" fmla="*/ 42878 w 631542"/>
                  <a:gd name="connsiteY4" fmla="*/ 628403 h 662033"/>
                  <a:gd name="connsiteX5" fmla="*/ 15 w 631542"/>
                  <a:gd name="connsiteY5" fmla="*/ 661740 h 662033"/>
                  <a:gd name="connsiteX6" fmla="*/ 39703 w 631542"/>
                  <a:gd name="connsiteY6" fmla="*/ 614115 h 662033"/>
                  <a:gd name="connsiteX7" fmla="*/ 161940 w 631542"/>
                  <a:gd name="connsiteY7" fmla="*/ 498228 h 662033"/>
                  <a:gd name="connsiteX8" fmla="*/ 344503 w 631542"/>
                  <a:gd name="connsiteY8" fmla="*/ 299790 h 662033"/>
                  <a:gd name="connsiteX9" fmla="*/ 511190 w 631542"/>
                  <a:gd name="connsiteY9" fmla="*/ 123578 h 662033"/>
                  <a:gd name="connsiteX10" fmla="*/ 554053 w 631542"/>
                  <a:gd name="connsiteY10" fmla="*/ 17215 h 662033"/>
                  <a:gd name="connsiteX11" fmla="*/ 630253 w 631542"/>
                  <a:gd name="connsiteY11" fmla="*/ 15628 h 6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542" h="662033">
                    <a:moveTo>
                      <a:pt x="630253" y="15628"/>
                    </a:moveTo>
                    <a:cubicBezTo>
                      <a:pt x="618347" y="41028"/>
                      <a:pt x="537913" y="110613"/>
                      <a:pt x="482615" y="169615"/>
                    </a:cubicBezTo>
                    <a:cubicBezTo>
                      <a:pt x="427317" y="228617"/>
                      <a:pt x="298465" y="369640"/>
                      <a:pt x="298465" y="369640"/>
                    </a:cubicBezTo>
                    <a:cubicBezTo>
                      <a:pt x="243696" y="428113"/>
                      <a:pt x="196601" y="477326"/>
                      <a:pt x="154003" y="520453"/>
                    </a:cubicBezTo>
                    <a:cubicBezTo>
                      <a:pt x="111405" y="563580"/>
                      <a:pt x="68543" y="604855"/>
                      <a:pt x="42878" y="628403"/>
                    </a:cubicBezTo>
                    <a:cubicBezTo>
                      <a:pt x="17213" y="651951"/>
                      <a:pt x="544" y="664121"/>
                      <a:pt x="15" y="661740"/>
                    </a:cubicBezTo>
                    <a:cubicBezTo>
                      <a:pt x="-514" y="659359"/>
                      <a:pt x="12716" y="641367"/>
                      <a:pt x="39703" y="614115"/>
                    </a:cubicBezTo>
                    <a:cubicBezTo>
                      <a:pt x="66690" y="586863"/>
                      <a:pt x="111140" y="550616"/>
                      <a:pt x="161940" y="498228"/>
                    </a:cubicBezTo>
                    <a:cubicBezTo>
                      <a:pt x="212740" y="445841"/>
                      <a:pt x="286295" y="362232"/>
                      <a:pt x="344503" y="299790"/>
                    </a:cubicBezTo>
                    <a:cubicBezTo>
                      <a:pt x="402711" y="237348"/>
                      <a:pt x="476265" y="170674"/>
                      <a:pt x="511190" y="123578"/>
                    </a:cubicBezTo>
                    <a:cubicBezTo>
                      <a:pt x="546115" y="76482"/>
                      <a:pt x="540030" y="34942"/>
                      <a:pt x="554053" y="17215"/>
                    </a:cubicBezTo>
                    <a:cubicBezTo>
                      <a:pt x="568076" y="-512"/>
                      <a:pt x="642159" y="-9772"/>
                      <a:pt x="630253" y="156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5E21FA58-1D91-477D-B425-D365E4738A22}"/>
                  </a:ext>
                </a:extLst>
              </p:cNvPr>
              <p:cNvSpPr/>
              <p:nvPr/>
            </p:nvSpPr>
            <p:spPr>
              <a:xfrm>
                <a:off x="6797566" y="4463050"/>
                <a:ext cx="591596" cy="601856"/>
              </a:xfrm>
              <a:custGeom>
                <a:avLst/>
                <a:gdLst>
                  <a:gd name="connsiteX0" fmla="*/ 587484 w 591596"/>
                  <a:gd name="connsiteY0" fmla="*/ 15288 h 601856"/>
                  <a:gd name="connsiteX1" fmla="*/ 385872 w 591596"/>
                  <a:gd name="connsiteY1" fmla="*/ 229600 h 601856"/>
                  <a:gd name="connsiteX2" fmla="*/ 211247 w 591596"/>
                  <a:gd name="connsiteY2" fmla="*/ 434388 h 601856"/>
                  <a:gd name="connsiteX3" fmla="*/ 11222 w 591596"/>
                  <a:gd name="connsiteY3" fmla="*/ 596313 h 601856"/>
                  <a:gd name="connsiteX4" fmla="*/ 36622 w 591596"/>
                  <a:gd name="connsiteY4" fmla="*/ 555038 h 601856"/>
                  <a:gd name="connsiteX5" fmla="*/ 131872 w 591596"/>
                  <a:gd name="connsiteY5" fmla="*/ 464550 h 601856"/>
                  <a:gd name="connsiteX6" fmla="*/ 323959 w 591596"/>
                  <a:gd name="connsiteY6" fmla="*/ 272463 h 601856"/>
                  <a:gd name="connsiteX7" fmla="*/ 457309 w 591596"/>
                  <a:gd name="connsiteY7" fmla="*/ 102600 h 601856"/>
                  <a:gd name="connsiteX8" fmla="*/ 519222 w 591596"/>
                  <a:gd name="connsiteY8" fmla="*/ 26400 h 601856"/>
                  <a:gd name="connsiteX9" fmla="*/ 587484 w 591596"/>
                  <a:gd name="connsiteY9" fmla="*/ 15288 h 60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6" h="601856">
                    <a:moveTo>
                      <a:pt x="587484" y="15288"/>
                    </a:moveTo>
                    <a:cubicBezTo>
                      <a:pt x="565259" y="49155"/>
                      <a:pt x="448578" y="159750"/>
                      <a:pt x="385872" y="229600"/>
                    </a:cubicBezTo>
                    <a:cubicBezTo>
                      <a:pt x="323166" y="299450"/>
                      <a:pt x="273689" y="373269"/>
                      <a:pt x="211247" y="434388"/>
                    </a:cubicBezTo>
                    <a:cubicBezTo>
                      <a:pt x="148805" y="495507"/>
                      <a:pt x="40326" y="576205"/>
                      <a:pt x="11222" y="596313"/>
                    </a:cubicBezTo>
                    <a:cubicBezTo>
                      <a:pt x="-17882" y="616421"/>
                      <a:pt x="16514" y="576998"/>
                      <a:pt x="36622" y="555038"/>
                    </a:cubicBezTo>
                    <a:cubicBezTo>
                      <a:pt x="56730" y="533078"/>
                      <a:pt x="83982" y="511646"/>
                      <a:pt x="131872" y="464550"/>
                    </a:cubicBezTo>
                    <a:cubicBezTo>
                      <a:pt x="179761" y="417454"/>
                      <a:pt x="269720" y="332788"/>
                      <a:pt x="323959" y="272463"/>
                    </a:cubicBezTo>
                    <a:cubicBezTo>
                      <a:pt x="378198" y="212138"/>
                      <a:pt x="424765" y="143610"/>
                      <a:pt x="457309" y="102600"/>
                    </a:cubicBezTo>
                    <a:cubicBezTo>
                      <a:pt x="489853" y="61590"/>
                      <a:pt x="503082" y="40423"/>
                      <a:pt x="519222" y="26400"/>
                    </a:cubicBezTo>
                    <a:cubicBezTo>
                      <a:pt x="535362" y="12377"/>
                      <a:pt x="609709" y="-18579"/>
                      <a:pt x="587484" y="1528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CCB2EE9-AEB6-4248-86C6-06D5A84C3CB0}"/>
                  </a:ext>
                </a:extLst>
              </p:cNvPr>
              <p:cNvSpPr/>
              <p:nvPr/>
            </p:nvSpPr>
            <p:spPr>
              <a:xfrm>
                <a:off x="6556602" y="4539737"/>
                <a:ext cx="451049" cy="436232"/>
              </a:xfrm>
              <a:custGeom>
                <a:avLst/>
                <a:gdLst>
                  <a:gd name="connsiteX0" fmla="*/ 450623 w 451049"/>
                  <a:gd name="connsiteY0" fmla="*/ 10038 h 436232"/>
                  <a:gd name="connsiteX1" fmla="*/ 347436 w 451049"/>
                  <a:gd name="connsiteY1" fmla="*/ 110051 h 436232"/>
                  <a:gd name="connsiteX2" fmla="*/ 185511 w 451049"/>
                  <a:gd name="connsiteY2" fmla="*/ 284676 h 436232"/>
                  <a:gd name="connsiteX3" fmla="*/ 68036 w 451049"/>
                  <a:gd name="connsiteY3" fmla="*/ 392626 h 436232"/>
                  <a:gd name="connsiteX4" fmla="*/ 9298 w 451049"/>
                  <a:gd name="connsiteY4" fmla="*/ 435488 h 436232"/>
                  <a:gd name="connsiteX5" fmla="*/ 2948 w 451049"/>
                  <a:gd name="connsiteY5" fmla="*/ 416438 h 436232"/>
                  <a:gd name="connsiteX6" fmla="*/ 37873 w 451049"/>
                  <a:gd name="connsiteY6" fmla="*/ 373576 h 436232"/>
                  <a:gd name="connsiteX7" fmla="*/ 142648 w 451049"/>
                  <a:gd name="connsiteY7" fmla="*/ 292613 h 436232"/>
                  <a:gd name="connsiteX8" fmla="*/ 374423 w 451049"/>
                  <a:gd name="connsiteY8" fmla="*/ 33851 h 436232"/>
                  <a:gd name="connsiteX9" fmla="*/ 450623 w 451049"/>
                  <a:gd name="connsiteY9" fmla="*/ 10038 h 4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049" h="436232">
                    <a:moveTo>
                      <a:pt x="450623" y="10038"/>
                    </a:moveTo>
                    <a:cubicBezTo>
                      <a:pt x="446125" y="22738"/>
                      <a:pt x="391621" y="64278"/>
                      <a:pt x="347436" y="110051"/>
                    </a:cubicBezTo>
                    <a:cubicBezTo>
                      <a:pt x="303251" y="155824"/>
                      <a:pt x="232078" y="237580"/>
                      <a:pt x="185511" y="284676"/>
                    </a:cubicBezTo>
                    <a:cubicBezTo>
                      <a:pt x="138944" y="331772"/>
                      <a:pt x="97405" y="367491"/>
                      <a:pt x="68036" y="392626"/>
                    </a:cubicBezTo>
                    <a:cubicBezTo>
                      <a:pt x="38667" y="417761"/>
                      <a:pt x="20146" y="431519"/>
                      <a:pt x="9298" y="435488"/>
                    </a:cubicBezTo>
                    <a:cubicBezTo>
                      <a:pt x="-1550" y="439457"/>
                      <a:pt x="-1814" y="426757"/>
                      <a:pt x="2948" y="416438"/>
                    </a:cubicBezTo>
                    <a:cubicBezTo>
                      <a:pt x="7710" y="406119"/>
                      <a:pt x="14590" y="394213"/>
                      <a:pt x="37873" y="373576"/>
                    </a:cubicBezTo>
                    <a:cubicBezTo>
                      <a:pt x="61156" y="352939"/>
                      <a:pt x="86557" y="349234"/>
                      <a:pt x="142648" y="292613"/>
                    </a:cubicBezTo>
                    <a:cubicBezTo>
                      <a:pt x="198739" y="235992"/>
                      <a:pt x="325210" y="78566"/>
                      <a:pt x="374423" y="33851"/>
                    </a:cubicBezTo>
                    <a:cubicBezTo>
                      <a:pt x="423636" y="-10864"/>
                      <a:pt x="455121" y="-2662"/>
                      <a:pt x="450623" y="100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94010C3-C18B-4500-9D33-5A184BB675B0}"/>
                  </a:ext>
                </a:extLst>
              </p:cNvPr>
              <p:cNvSpPr/>
              <p:nvPr/>
            </p:nvSpPr>
            <p:spPr>
              <a:xfrm>
                <a:off x="6460692" y="4572690"/>
                <a:ext cx="435414" cy="398992"/>
              </a:xfrm>
              <a:custGeom>
                <a:avLst/>
                <a:gdLst>
                  <a:gd name="connsiteX0" fmla="*/ 435408 w 435414"/>
                  <a:gd name="connsiteY0" fmla="*/ 898 h 398992"/>
                  <a:gd name="connsiteX1" fmla="*/ 267133 w 435414"/>
                  <a:gd name="connsiteY1" fmla="*/ 169173 h 398992"/>
                  <a:gd name="connsiteX2" fmla="*/ 138546 w 435414"/>
                  <a:gd name="connsiteY2" fmla="*/ 296173 h 398992"/>
                  <a:gd name="connsiteX3" fmla="*/ 9958 w 435414"/>
                  <a:gd name="connsiteY3" fmla="*/ 396185 h 398992"/>
                  <a:gd name="connsiteX4" fmla="*/ 13133 w 435414"/>
                  <a:gd name="connsiteY4" fmla="*/ 367610 h 398992"/>
                  <a:gd name="connsiteX5" fmla="*/ 49646 w 435414"/>
                  <a:gd name="connsiteY5" fmla="*/ 327923 h 398992"/>
                  <a:gd name="connsiteX6" fmla="*/ 175058 w 435414"/>
                  <a:gd name="connsiteY6" fmla="*/ 232673 h 398992"/>
                  <a:gd name="connsiteX7" fmla="*/ 273483 w 435414"/>
                  <a:gd name="connsiteY7" fmla="*/ 108848 h 398992"/>
                  <a:gd name="connsiteX8" fmla="*/ 435408 w 435414"/>
                  <a:gd name="connsiteY8" fmla="*/ 898 h 3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414" h="398992">
                    <a:moveTo>
                      <a:pt x="435408" y="898"/>
                    </a:moveTo>
                    <a:cubicBezTo>
                      <a:pt x="434350" y="10952"/>
                      <a:pt x="267133" y="169173"/>
                      <a:pt x="267133" y="169173"/>
                    </a:cubicBezTo>
                    <a:cubicBezTo>
                      <a:pt x="217656" y="218386"/>
                      <a:pt x="181408" y="258338"/>
                      <a:pt x="138546" y="296173"/>
                    </a:cubicBezTo>
                    <a:cubicBezTo>
                      <a:pt x="95684" y="334008"/>
                      <a:pt x="30860" y="384279"/>
                      <a:pt x="9958" y="396185"/>
                    </a:cubicBezTo>
                    <a:cubicBezTo>
                      <a:pt x="-10944" y="408091"/>
                      <a:pt x="6518" y="378987"/>
                      <a:pt x="13133" y="367610"/>
                    </a:cubicBezTo>
                    <a:cubicBezTo>
                      <a:pt x="19748" y="356233"/>
                      <a:pt x="22659" y="350412"/>
                      <a:pt x="49646" y="327923"/>
                    </a:cubicBezTo>
                    <a:cubicBezTo>
                      <a:pt x="76633" y="305434"/>
                      <a:pt x="137752" y="269185"/>
                      <a:pt x="175058" y="232673"/>
                    </a:cubicBezTo>
                    <a:cubicBezTo>
                      <a:pt x="212364" y="196161"/>
                      <a:pt x="234589" y="150123"/>
                      <a:pt x="273483" y="108848"/>
                    </a:cubicBezTo>
                    <a:cubicBezTo>
                      <a:pt x="312377" y="67573"/>
                      <a:pt x="436466" y="-9156"/>
                      <a:pt x="435408" y="8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CFD146B6-4EDF-4877-90D0-4E988A19F82D}"/>
                  </a:ext>
                </a:extLst>
              </p:cNvPr>
              <p:cNvSpPr/>
              <p:nvPr/>
            </p:nvSpPr>
            <p:spPr>
              <a:xfrm>
                <a:off x="6366117" y="4569977"/>
                <a:ext cx="444321" cy="390389"/>
              </a:xfrm>
              <a:custGeom>
                <a:avLst/>
                <a:gdLst>
                  <a:gd name="connsiteX0" fmla="*/ 444258 w 444321"/>
                  <a:gd name="connsiteY0" fmla="*/ 436 h 390389"/>
                  <a:gd name="connsiteX1" fmla="*/ 312496 w 444321"/>
                  <a:gd name="connsiteY1" fmla="*/ 144898 h 390389"/>
                  <a:gd name="connsiteX2" fmla="*/ 222008 w 444321"/>
                  <a:gd name="connsiteY2" fmla="*/ 221098 h 390389"/>
                  <a:gd name="connsiteX3" fmla="*/ 98183 w 444321"/>
                  <a:gd name="connsiteY3" fmla="*/ 314761 h 390389"/>
                  <a:gd name="connsiteX4" fmla="*/ 12458 w 444321"/>
                  <a:gd name="connsiteY4" fmla="*/ 387786 h 390389"/>
                  <a:gd name="connsiteX5" fmla="*/ 2933 w 444321"/>
                  <a:gd name="connsiteY5" fmla="*/ 370323 h 390389"/>
                  <a:gd name="connsiteX6" fmla="*/ 36271 w 444321"/>
                  <a:gd name="connsiteY6" fmla="*/ 333811 h 390389"/>
                  <a:gd name="connsiteX7" fmla="*/ 237883 w 444321"/>
                  <a:gd name="connsiteY7" fmla="*/ 165536 h 390389"/>
                  <a:gd name="connsiteX8" fmla="*/ 295033 w 444321"/>
                  <a:gd name="connsiteY8" fmla="*/ 102036 h 390389"/>
                  <a:gd name="connsiteX9" fmla="*/ 444258 w 444321"/>
                  <a:gd name="connsiteY9" fmla="*/ 436 h 39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321" h="390389">
                    <a:moveTo>
                      <a:pt x="444258" y="436"/>
                    </a:moveTo>
                    <a:cubicBezTo>
                      <a:pt x="447169" y="7580"/>
                      <a:pt x="349538" y="108121"/>
                      <a:pt x="312496" y="144898"/>
                    </a:cubicBezTo>
                    <a:cubicBezTo>
                      <a:pt x="275454" y="181675"/>
                      <a:pt x="257727" y="192788"/>
                      <a:pt x="222008" y="221098"/>
                    </a:cubicBezTo>
                    <a:cubicBezTo>
                      <a:pt x="186289" y="249409"/>
                      <a:pt x="133108" y="286980"/>
                      <a:pt x="98183" y="314761"/>
                    </a:cubicBezTo>
                    <a:cubicBezTo>
                      <a:pt x="63258" y="342542"/>
                      <a:pt x="28333" y="378526"/>
                      <a:pt x="12458" y="387786"/>
                    </a:cubicBezTo>
                    <a:cubicBezTo>
                      <a:pt x="-3417" y="397046"/>
                      <a:pt x="-1036" y="379319"/>
                      <a:pt x="2933" y="370323"/>
                    </a:cubicBezTo>
                    <a:cubicBezTo>
                      <a:pt x="6902" y="361327"/>
                      <a:pt x="-2887" y="367942"/>
                      <a:pt x="36271" y="333811"/>
                    </a:cubicBezTo>
                    <a:cubicBezTo>
                      <a:pt x="75429" y="299680"/>
                      <a:pt x="194756" y="204165"/>
                      <a:pt x="237883" y="165536"/>
                    </a:cubicBezTo>
                    <a:cubicBezTo>
                      <a:pt x="281010" y="126907"/>
                      <a:pt x="265400" y="128230"/>
                      <a:pt x="295033" y="102036"/>
                    </a:cubicBezTo>
                    <a:cubicBezTo>
                      <a:pt x="324666" y="75842"/>
                      <a:pt x="441347" y="-6708"/>
                      <a:pt x="444258" y="4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5A47C57B-BD0F-4990-89D8-78B2F33D1315}"/>
                  </a:ext>
                </a:extLst>
              </p:cNvPr>
              <p:cNvSpPr/>
              <p:nvPr/>
            </p:nvSpPr>
            <p:spPr>
              <a:xfrm>
                <a:off x="6665586" y="4574119"/>
                <a:ext cx="964837" cy="419281"/>
              </a:xfrm>
              <a:custGeom>
                <a:avLst/>
                <a:gdLst>
                  <a:gd name="connsiteX0" fmla="*/ 13027 w 964837"/>
                  <a:gd name="connsiteY0" fmla="*/ 1056 h 419281"/>
                  <a:gd name="connsiteX1" fmla="*/ 216227 w 964837"/>
                  <a:gd name="connsiteY1" fmla="*/ 112181 h 419281"/>
                  <a:gd name="connsiteX2" fmla="*/ 544839 w 964837"/>
                  <a:gd name="connsiteY2" fmla="*/ 258231 h 419281"/>
                  <a:gd name="connsiteX3" fmla="*/ 817889 w 964837"/>
                  <a:gd name="connsiteY3" fmla="*/ 366181 h 419281"/>
                  <a:gd name="connsiteX4" fmla="*/ 954414 w 964837"/>
                  <a:gd name="connsiteY4" fmla="*/ 391581 h 419281"/>
                  <a:gd name="connsiteX5" fmla="*/ 949652 w 964837"/>
                  <a:gd name="connsiteY5" fmla="*/ 409044 h 419281"/>
                  <a:gd name="connsiteX6" fmla="*/ 903614 w 964837"/>
                  <a:gd name="connsiteY6" fmla="*/ 418569 h 419281"/>
                  <a:gd name="connsiteX7" fmla="*/ 798839 w 964837"/>
                  <a:gd name="connsiteY7" fmla="*/ 389994 h 419281"/>
                  <a:gd name="connsiteX8" fmla="*/ 541664 w 964837"/>
                  <a:gd name="connsiteY8" fmla="*/ 297919 h 419281"/>
                  <a:gd name="connsiteX9" fmla="*/ 255914 w 964837"/>
                  <a:gd name="connsiteY9" fmla="*/ 175681 h 419281"/>
                  <a:gd name="connsiteX10" fmla="*/ 44777 w 964837"/>
                  <a:gd name="connsiteY10" fmla="*/ 61381 h 419281"/>
                  <a:gd name="connsiteX11" fmla="*/ 13027 w 964837"/>
                  <a:gd name="connsiteY11" fmla="*/ 1056 h 41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4837" h="419281">
                    <a:moveTo>
                      <a:pt x="13027" y="1056"/>
                    </a:moveTo>
                    <a:cubicBezTo>
                      <a:pt x="41602" y="9523"/>
                      <a:pt x="127592" y="69319"/>
                      <a:pt x="216227" y="112181"/>
                    </a:cubicBezTo>
                    <a:cubicBezTo>
                      <a:pt x="304862" y="155043"/>
                      <a:pt x="444562" y="215898"/>
                      <a:pt x="544839" y="258231"/>
                    </a:cubicBezTo>
                    <a:cubicBezTo>
                      <a:pt x="645116" y="300564"/>
                      <a:pt x="749627" y="343956"/>
                      <a:pt x="817889" y="366181"/>
                    </a:cubicBezTo>
                    <a:cubicBezTo>
                      <a:pt x="886151" y="388406"/>
                      <a:pt x="932454" y="384437"/>
                      <a:pt x="954414" y="391581"/>
                    </a:cubicBezTo>
                    <a:cubicBezTo>
                      <a:pt x="976374" y="398725"/>
                      <a:pt x="958119" y="404546"/>
                      <a:pt x="949652" y="409044"/>
                    </a:cubicBezTo>
                    <a:cubicBezTo>
                      <a:pt x="941185" y="413542"/>
                      <a:pt x="928749" y="421744"/>
                      <a:pt x="903614" y="418569"/>
                    </a:cubicBezTo>
                    <a:cubicBezTo>
                      <a:pt x="878479" y="415394"/>
                      <a:pt x="859164" y="410102"/>
                      <a:pt x="798839" y="389994"/>
                    </a:cubicBezTo>
                    <a:cubicBezTo>
                      <a:pt x="738514" y="369886"/>
                      <a:pt x="632151" y="333638"/>
                      <a:pt x="541664" y="297919"/>
                    </a:cubicBezTo>
                    <a:cubicBezTo>
                      <a:pt x="451177" y="262200"/>
                      <a:pt x="338729" y="215104"/>
                      <a:pt x="255914" y="175681"/>
                    </a:cubicBezTo>
                    <a:cubicBezTo>
                      <a:pt x="173100" y="136258"/>
                      <a:pt x="83142" y="85723"/>
                      <a:pt x="44777" y="61381"/>
                    </a:cubicBezTo>
                    <a:cubicBezTo>
                      <a:pt x="6412" y="37039"/>
                      <a:pt x="-15548" y="-7411"/>
                      <a:pt x="13027" y="10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00E18285-7D71-4E56-83C3-6E0C505B5A3B}"/>
                  </a:ext>
                </a:extLst>
              </p:cNvPr>
              <p:cNvSpPr/>
              <p:nvPr/>
            </p:nvSpPr>
            <p:spPr>
              <a:xfrm>
                <a:off x="6562679" y="4592638"/>
                <a:ext cx="1035303" cy="447679"/>
              </a:xfrm>
              <a:custGeom>
                <a:avLst/>
                <a:gdLst>
                  <a:gd name="connsiteX0" fmla="*/ 1634 w 1035303"/>
                  <a:gd name="connsiteY0" fmla="*/ 0 h 447679"/>
                  <a:gd name="connsiteX1" fmla="*/ 215946 w 1035303"/>
                  <a:gd name="connsiteY1" fmla="*/ 117475 h 447679"/>
                  <a:gd name="connsiteX2" fmla="*/ 522334 w 1035303"/>
                  <a:gd name="connsiteY2" fmla="*/ 268287 h 447679"/>
                  <a:gd name="connsiteX3" fmla="*/ 843009 w 1035303"/>
                  <a:gd name="connsiteY3" fmla="*/ 381000 h 447679"/>
                  <a:gd name="connsiteX4" fmla="*/ 1025571 w 1035303"/>
                  <a:gd name="connsiteY4" fmla="*/ 442912 h 447679"/>
                  <a:gd name="connsiteX5" fmla="*/ 1001759 w 1035303"/>
                  <a:gd name="connsiteY5" fmla="*/ 442912 h 447679"/>
                  <a:gd name="connsiteX6" fmla="*/ 928734 w 1035303"/>
                  <a:gd name="connsiteY6" fmla="*/ 438150 h 447679"/>
                  <a:gd name="connsiteX7" fmla="*/ 671559 w 1035303"/>
                  <a:gd name="connsiteY7" fmla="*/ 361950 h 447679"/>
                  <a:gd name="connsiteX8" fmla="*/ 465184 w 1035303"/>
                  <a:gd name="connsiteY8" fmla="*/ 263525 h 447679"/>
                  <a:gd name="connsiteX9" fmla="*/ 136571 w 1035303"/>
                  <a:gd name="connsiteY9" fmla="*/ 115887 h 447679"/>
                  <a:gd name="connsiteX10" fmla="*/ 1634 w 1035303"/>
                  <a:gd name="connsiteY10" fmla="*/ 0 h 4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5303" h="447679">
                    <a:moveTo>
                      <a:pt x="1634" y="0"/>
                    </a:moveTo>
                    <a:cubicBezTo>
                      <a:pt x="14863" y="265"/>
                      <a:pt x="129163" y="72761"/>
                      <a:pt x="215946" y="117475"/>
                    </a:cubicBezTo>
                    <a:cubicBezTo>
                      <a:pt x="302729" y="162189"/>
                      <a:pt x="417824" y="224366"/>
                      <a:pt x="522334" y="268287"/>
                    </a:cubicBezTo>
                    <a:cubicBezTo>
                      <a:pt x="626844" y="312208"/>
                      <a:pt x="759136" y="351896"/>
                      <a:pt x="843009" y="381000"/>
                    </a:cubicBezTo>
                    <a:lnTo>
                      <a:pt x="1025571" y="442912"/>
                    </a:lnTo>
                    <a:cubicBezTo>
                      <a:pt x="1052029" y="453231"/>
                      <a:pt x="1017898" y="443706"/>
                      <a:pt x="1001759" y="442912"/>
                    </a:cubicBezTo>
                    <a:cubicBezTo>
                      <a:pt x="985620" y="442118"/>
                      <a:pt x="983767" y="451644"/>
                      <a:pt x="928734" y="438150"/>
                    </a:cubicBezTo>
                    <a:cubicBezTo>
                      <a:pt x="873701" y="424656"/>
                      <a:pt x="748817" y="391054"/>
                      <a:pt x="671559" y="361950"/>
                    </a:cubicBezTo>
                    <a:cubicBezTo>
                      <a:pt x="594301" y="332846"/>
                      <a:pt x="554349" y="304535"/>
                      <a:pt x="465184" y="263525"/>
                    </a:cubicBezTo>
                    <a:cubicBezTo>
                      <a:pt x="376019" y="222515"/>
                      <a:pt x="215681" y="155310"/>
                      <a:pt x="136571" y="115887"/>
                    </a:cubicBezTo>
                    <a:cubicBezTo>
                      <a:pt x="57461" y="76464"/>
                      <a:pt x="-11595" y="-265"/>
                      <a:pt x="16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4D3D0EA-5A79-4E2D-B146-C1301007B3CE}"/>
                  </a:ext>
                </a:extLst>
              </p:cNvPr>
              <p:cNvSpPr/>
              <p:nvPr/>
            </p:nvSpPr>
            <p:spPr>
              <a:xfrm>
                <a:off x="6431900" y="4603475"/>
                <a:ext cx="1123158" cy="509992"/>
              </a:xfrm>
              <a:custGeom>
                <a:avLst/>
                <a:gdLst>
                  <a:gd name="connsiteX0" fmla="*/ 650 w 1123158"/>
                  <a:gd name="connsiteY0" fmla="*/ 275 h 509992"/>
                  <a:gd name="connsiteX1" fmla="*/ 156225 w 1123158"/>
                  <a:gd name="connsiteY1" fmla="*/ 90763 h 509992"/>
                  <a:gd name="connsiteX2" fmla="*/ 475313 w 1123158"/>
                  <a:gd name="connsiteY2" fmla="*/ 279675 h 509992"/>
                  <a:gd name="connsiteX3" fmla="*/ 854725 w 1123158"/>
                  <a:gd name="connsiteY3" fmla="*/ 428900 h 509992"/>
                  <a:gd name="connsiteX4" fmla="*/ 1118250 w 1123158"/>
                  <a:gd name="connsiteY4" fmla="*/ 503513 h 509992"/>
                  <a:gd name="connsiteX5" fmla="*/ 1008713 w 1123158"/>
                  <a:gd name="connsiteY5" fmla="*/ 498750 h 509992"/>
                  <a:gd name="connsiteX6" fmla="*/ 791225 w 1123158"/>
                  <a:gd name="connsiteY6" fmla="*/ 438425 h 509992"/>
                  <a:gd name="connsiteX7" fmla="*/ 338788 w 1123158"/>
                  <a:gd name="connsiteY7" fmla="*/ 246338 h 509992"/>
                  <a:gd name="connsiteX8" fmla="*/ 110188 w 1123158"/>
                  <a:gd name="connsiteY8" fmla="*/ 127275 h 509992"/>
                  <a:gd name="connsiteX9" fmla="*/ 650 w 1123158"/>
                  <a:gd name="connsiteY9" fmla="*/ 275 h 5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3158" h="509992">
                    <a:moveTo>
                      <a:pt x="650" y="275"/>
                    </a:moveTo>
                    <a:cubicBezTo>
                      <a:pt x="8323" y="-5810"/>
                      <a:pt x="156225" y="90763"/>
                      <a:pt x="156225" y="90763"/>
                    </a:cubicBezTo>
                    <a:cubicBezTo>
                      <a:pt x="235335" y="137330"/>
                      <a:pt x="358896" y="223319"/>
                      <a:pt x="475313" y="279675"/>
                    </a:cubicBezTo>
                    <a:cubicBezTo>
                      <a:pt x="591730" y="336031"/>
                      <a:pt x="747569" y="391594"/>
                      <a:pt x="854725" y="428900"/>
                    </a:cubicBezTo>
                    <a:cubicBezTo>
                      <a:pt x="961881" y="466206"/>
                      <a:pt x="1092585" y="491871"/>
                      <a:pt x="1118250" y="503513"/>
                    </a:cubicBezTo>
                    <a:cubicBezTo>
                      <a:pt x="1143915" y="515155"/>
                      <a:pt x="1063217" y="509598"/>
                      <a:pt x="1008713" y="498750"/>
                    </a:cubicBezTo>
                    <a:cubicBezTo>
                      <a:pt x="954209" y="487902"/>
                      <a:pt x="902879" y="480494"/>
                      <a:pt x="791225" y="438425"/>
                    </a:cubicBezTo>
                    <a:cubicBezTo>
                      <a:pt x="679571" y="396356"/>
                      <a:pt x="452294" y="298196"/>
                      <a:pt x="338788" y="246338"/>
                    </a:cubicBezTo>
                    <a:cubicBezTo>
                      <a:pt x="225282" y="194480"/>
                      <a:pt x="165751" y="162465"/>
                      <a:pt x="110188" y="127275"/>
                    </a:cubicBezTo>
                    <a:cubicBezTo>
                      <a:pt x="54626" y="92085"/>
                      <a:pt x="-7023" y="6360"/>
                      <a:pt x="650" y="2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154BDB80-A592-40E7-B8D0-5F52DDA9463A}"/>
                  </a:ext>
                </a:extLst>
              </p:cNvPr>
              <p:cNvSpPr/>
              <p:nvPr/>
            </p:nvSpPr>
            <p:spPr>
              <a:xfrm>
                <a:off x="5985984" y="4602139"/>
                <a:ext cx="427845" cy="341111"/>
              </a:xfrm>
              <a:custGeom>
                <a:avLst/>
                <a:gdLst>
                  <a:gd name="connsiteX0" fmla="*/ 427516 w 427845"/>
                  <a:gd name="connsiteY0" fmla="*/ 24 h 341111"/>
                  <a:gd name="connsiteX1" fmla="*/ 311629 w 427845"/>
                  <a:gd name="connsiteY1" fmla="*/ 117499 h 341111"/>
                  <a:gd name="connsiteX2" fmla="*/ 132241 w 427845"/>
                  <a:gd name="connsiteY2" fmla="*/ 249261 h 341111"/>
                  <a:gd name="connsiteX3" fmla="*/ 10004 w 427845"/>
                  <a:gd name="connsiteY3" fmla="*/ 336574 h 341111"/>
                  <a:gd name="connsiteX4" fmla="*/ 22704 w 427845"/>
                  <a:gd name="connsiteY4" fmla="*/ 317524 h 341111"/>
                  <a:gd name="connsiteX5" fmla="*/ 146529 w 427845"/>
                  <a:gd name="connsiteY5" fmla="*/ 222274 h 341111"/>
                  <a:gd name="connsiteX6" fmla="*/ 276704 w 427845"/>
                  <a:gd name="connsiteY6" fmla="*/ 107974 h 341111"/>
                  <a:gd name="connsiteX7" fmla="*/ 427516 w 427845"/>
                  <a:gd name="connsiteY7" fmla="*/ 24 h 3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845" h="341111">
                    <a:moveTo>
                      <a:pt x="427516" y="24"/>
                    </a:moveTo>
                    <a:cubicBezTo>
                      <a:pt x="433337" y="1612"/>
                      <a:pt x="360841" y="75960"/>
                      <a:pt x="311629" y="117499"/>
                    </a:cubicBezTo>
                    <a:cubicBezTo>
                      <a:pt x="262417" y="159038"/>
                      <a:pt x="132241" y="249261"/>
                      <a:pt x="132241" y="249261"/>
                    </a:cubicBezTo>
                    <a:cubicBezTo>
                      <a:pt x="81970" y="285774"/>
                      <a:pt x="28260" y="325197"/>
                      <a:pt x="10004" y="336574"/>
                    </a:cubicBezTo>
                    <a:cubicBezTo>
                      <a:pt x="-8252" y="347951"/>
                      <a:pt x="-50" y="336574"/>
                      <a:pt x="22704" y="317524"/>
                    </a:cubicBezTo>
                    <a:cubicBezTo>
                      <a:pt x="45458" y="298474"/>
                      <a:pt x="104196" y="257199"/>
                      <a:pt x="146529" y="222274"/>
                    </a:cubicBezTo>
                    <a:cubicBezTo>
                      <a:pt x="188862" y="187349"/>
                      <a:pt x="234106" y="142105"/>
                      <a:pt x="276704" y="107974"/>
                    </a:cubicBezTo>
                    <a:cubicBezTo>
                      <a:pt x="319302" y="73843"/>
                      <a:pt x="421695" y="-1564"/>
                      <a:pt x="427516" y="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D917EAC8-58B6-4D15-BA72-8EE01778CB11}"/>
                  </a:ext>
                </a:extLst>
              </p:cNvPr>
              <p:cNvSpPr/>
              <p:nvPr/>
            </p:nvSpPr>
            <p:spPr>
              <a:xfrm>
                <a:off x="5866890" y="4622507"/>
                <a:ext cx="438689" cy="318814"/>
              </a:xfrm>
              <a:custGeom>
                <a:avLst/>
                <a:gdLst>
                  <a:gd name="connsiteX0" fmla="*/ 438660 w 438689"/>
                  <a:gd name="connsiteY0" fmla="*/ 293 h 318814"/>
                  <a:gd name="connsiteX1" fmla="*/ 260860 w 438689"/>
                  <a:gd name="connsiteY1" fmla="*/ 127293 h 318814"/>
                  <a:gd name="connsiteX2" fmla="*/ 132273 w 438689"/>
                  <a:gd name="connsiteY2" fmla="*/ 238418 h 318814"/>
                  <a:gd name="connsiteX3" fmla="*/ 11623 w 438689"/>
                  <a:gd name="connsiteY3" fmla="*/ 316206 h 318814"/>
                  <a:gd name="connsiteX4" fmla="*/ 13210 w 438689"/>
                  <a:gd name="connsiteY4" fmla="*/ 295568 h 318814"/>
                  <a:gd name="connsiteX5" fmla="*/ 86235 w 438689"/>
                  <a:gd name="connsiteY5" fmla="*/ 247943 h 318814"/>
                  <a:gd name="connsiteX6" fmla="*/ 273560 w 438689"/>
                  <a:gd name="connsiteY6" fmla="*/ 97131 h 318814"/>
                  <a:gd name="connsiteX7" fmla="*/ 438660 w 438689"/>
                  <a:gd name="connsiteY7" fmla="*/ 293 h 31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89" h="318814">
                    <a:moveTo>
                      <a:pt x="438660" y="293"/>
                    </a:moveTo>
                    <a:cubicBezTo>
                      <a:pt x="436543" y="5320"/>
                      <a:pt x="311925" y="87605"/>
                      <a:pt x="260860" y="127293"/>
                    </a:cubicBezTo>
                    <a:cubicBezTo>
                      <a:pt x="209795" y="166981"/>
                      <a:pt x="173812" y="206933"/>
                      <a:pt x="132273" y="238418"/>
                    </a:cubicBezTo>
                    <a:cubicBezTo>
                      <a:pt x="90734" y="269903"/>
                      <a:pt x="31467" y="306681"/>
                      <a:pt x="11623" y="316206"/>
                    </a:cubicBezTo>
                    <a:cubicBezTo>
                      <a:pt x="-8221" y="325731"/>
                      <a:pt x="775" y="306945"/>
                      <a:pt x="13210" y="295568"/>
                    </a:cubicBezTo>
                    <a:cubicBezTo>
                      <a:pt x="25645" y="284191"/>
                      <a:pt x="42843" y="281016"/>
                      <a:pt x="86235" y="247943"/>
                    </a:cubicBezTo>
                    <a:cubicBezTo>
                      <a:pt x="129627" y="214870"/>
                      <a:pt x="218791" y="138406"/>
                      <a:pt x="273560" y="97131"/>
                    </a:cubicBezTo>
                    <a:cubicBezTo>
                      <a:pt x="328329" y="55856"/>
                      <a:pt x="440777" y="-4734"/>
                      <a:pt x="438660" y="29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E18BCE7C-A283-43E2-BBFA-0B5A5CD4CD28}"/>
                  </a:ext>
                </a:extLst>
              </p:cNvPr>
              <p:cNvSpPr/>
              <p:nvPr/>
            </p:nvSpPr>
            <p:spPr>
              <a:xfrm>
                <a:off x="5711380" y="4620253"/>
                <a:ext cx="493645" cy="344942"/>
              </a:xfrm>
              <a:custGeom>
                <a:avLst/>
                <a:gdLst>
                  <a:gd name="connsiteX0" fmla="*/ 490983 w 493645"/>
                  <a:gd name="connsiteY0" fmla="*/ 960 h 344942"/>
                  <a:gd name="connsiteX1" fmla="*/ 344933 w 493645"/>
                  <a:gd name="connsiteY1" fmla="*/ 105735 h 344942"/>
                  <a:gd name="connsiteX2" fmla="*/ 198883 w 493645"/>
                  <a:gd name="connsiteY2" fmla="*/ 213685 h 344942"/>
                  <a:gd name="connsiteX3" fmla="*/ 11558 w 493645"/>
                  <a:gd name="connsiteY3" fmla="*/ 342272 h 344942"/>
                  <a:gd name="connsiteX4" fmla="*/ 38545 w 493645"/>
                  <a:gd name="connsiteY4" fmla="*/ 291472 h 344942"/>
                  <a:gd name="connsiteX5" fmla="*/ 189358 w 493645"/>
                  <a:gd name="connsiteY5" fmla="*/ 181935 h 344942"/>
                  <a:gd name="connsiteX6" fmla="*/ 490983 w 493645"/>
                  <a:gd name="connsiteY6" fmla="*/ 960 h 34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45" h="344942">
                    <a:moveTo>
                      <a:pt x="490983" y="960"/>
                    </a:moveTo>
                    <a:cubicBezTo>
                      <a:pt x="516912" y="-11740"/>
                      <a:pt x="344933" y="105735"/>
                      <a:pt x="344933" y="105735"/>
                    </a:cubicBezTo>
                    <a:cubicBezTo>
                      <a:pt x="296250" y="141189"/>
                      <a:pt x="254445" y="174262"/>
                      <a:pt x="198883" y="213685"/>
                    </a:cubicBezTo>
                    <a:cubicBezTo>
                      <a:pt x="143321" y="253108"/>
                      <a:pt x="38281" y="329308"/>
                      <a:pt x="11558" y="342272"/>
                    </a:cubicBezTo>
                    <a:cubicBezTo>
                      <a:pt x="-15165" y="355237"/>
                      <a:pt x="8912" y="318195"/>
                      <a:pt x="38545" y="291472"/>
                    </a:cubicBezTo>
                    <a:cubicBezTo>
                      <a:pt x="68178" y="264749"/>
                      <a:pt x="118979" y="229824"/>
                      <a:pt x="189358" y="181935"/>
                    </a:cubicBezTo>
                    <a:cubicBezTo>
                      <a:pt x="259737" y="134046"/>
                      <a:pt x="465054" y="13660"/>
                      <a:pt x="490983" y="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363A9F0-F5B7-4CB2-AA95-D7C4C7D8437B}"/>
                  </a:ext>
                </a:extLst>
              </p:cNvPr>
              <p:cNvSpPr/>
              <p:nvPr/>
            </p:nvSpPr>
            <p:spPr>
              <a:xfrm>
                <a:off x="5737324" y="4598537"/>
                <a:ext cx="487336" cy="340364"/>
              </a:xfrm>
              <a:custGeom>
                <a:avLst/>
                <a:gdLst>
                  <a:gd name="connsiteX0" fmla="*/ 4664 w 487336"/>
                  <a:gd name="connsiteY0" fmla="*/ 6801 h 340364"/>
                  <a:gd name="connsiteX1" fmla="*/ 315814 w 487336"/>
                  <a:gd name="connsiteY1" fmla="*/ 240163 h 340364"/>
                  <a:gd name="connsiteX2" fmla="*/ 480914 w 487336"/>
                  <a:gd name="connsiteY2" fmla="*/ 338588 h 340364"/>
                  <a:gd name="connsiteX3" fmla="*/ 442814 w 487336"/>
                  <a:gd name="connsiteY3" fmla="*/ 297313 h 340364"/>
                  <a:gd name="connsiteX4" fmla="*/ 341214 w 487336"/>
                  <a:gd name="connsiteY4" fmla="*/ 219526 h 340364"/>
                  <a:gd name="connsiteX5" fmla="*/ 141189 w 487336"/>
                  <a:gd name="connsiteY5" fmla="*/ 75063 h 340364"/>
                  <a:gd name="connsiteX6" fmla="*/ 4664 w 487336"/>
                  <a:gd name="connsiteY6" fmla="*/ 6801 h 3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36" h="340364">
                    <a:moveTo>
                      <a:pt x="4664" y="6801"/>
                    </a:moveTo>
                    <a:cubicBezTo>
                      <a:pt x="33768" y="34318"/>
                      <a:pt x="236439" y="184865"/>
                      <a:pt x="315814" y="240163"/>
                    </a:cubicBezTo>
                    <a:cubicBezTo>
                      <a:pt x="395189" y="295461"/>
                      <a:pt x="459747" y="329063"/>
                      <a:pt x="480914" y="338588"/>
                    </a:cubicBezTo>
                    <a:cubicBezTo>
                      <a:pt x="502081" y="348113"/>
                      <a:pt x="466097" y="317157"/>
                      <a:pt x="442814" y="297313"/>
                    </a:cubicBezTo>
                    <a:cubicBezTo>
                      <a:pt x="419531" y="277469"/>
                      <a:pt x="391485" y="256568"/>
                      <a:pt x="341214" y="219526"/>
                    </a:cubicBezTo>
                    <a:cubicBezTo>
                      <a:pt x="290943" y="182484"/>
                      <a:pt x="192254" y="108136"/>
                      <a:pt x="141189" y="75063"/>
                    </a:cubicBezTo>
                    <a:cubicBezTo>
                      <a:pt x="90124" y="41990"/>
                      <a:pt x="-24440" y="-20716"/>
                      <a:pt x="4664" y="680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DB8CB7B3-B0F1-4377-9533-DD883EE01A9D}"/>
                  </a:ext>
                </a:extLst>
              </p:cNvPr>
              <p:cNvSpPr/>
              <p:nvPr/>
            </p:nvSpPr>
            <p:spPr>
              <a:xfrm>
                <a:off x="5903325" y="4603452"/>
                <a:ext cx="473693" cy="348479"/>
              </a:xfrm>
              <a:custGeom>
                <a:avLst/>
                <a:gdLst>
                  <a:gd name="connsiteX0" fmla="*/ 3763 w 473693"/>
                  <a:gd name="connsiteY0" fmla="*/ 298 h 348479"/>
                  <a:gd name="connsiteX1" fmla="*/ 238713 w 473693"/>
                  <a:gd name="connsiteY1" fmla="*/ 168573 h 348479"/>
                  <a:gd name="connsiteX2" fmla="*/ 470488 w 473693"/>
                  <a:gd name="connsiteY2" fmla="*/ 343198 h 348479"/>
                  <a:gd name="connsiteX3" fmla="*/ 356188 w 473693"/>
                  <a:gd name="connsiteY3" fmla="*/ 287636 h 348479"/>
                  <a:gd name="connsiteX4" fmla="*/ 111713 w 473693"/>
                  <a:gd name="connsiteY4" fmla="*/ 130473 h 348479"/>
                  <a:gd name="connsiteX5" fmla="*/ 3763 w 473693"/>
                  <a:gd name="connsiteY5" fmla="*/ 298 h 34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93" h="348479">
                    <a:moveTo>
                      <a:pt x="3763" y="298"/>
                    </a:moveTo>
                    <a:cubicBezTo>
                      <a:pt x="24930" y="6648"/>
                      <a:pt x="160926" y="111423"/>
                      <a:pt x="238713" y="168573"/>
                    </a:cubicBezTo>
                    <a:cubicBezTo>
                      <a:pt x="316500" y="225723"/>
                      <a:pt x="450909" y="323354"/>
                      <a:pt x="470488" y="343198"/>
                    </a:cubicBezTo>
                    <a:cubicBezTo>
                      <a:pt x="490067" y="363042"/>
                      <a:pt x="415984" y="323090"/>
                      <a:pt x="356188" y="287636"/>
                    </a:cubicBezTo>
                    <a:cubicBezTo>
                      <a:pt x="296392" y="252182"/>
                      <a:pt x="168334" y="170425"/>
                      <a:pt x="111713" y="130473"/>
                    </a:cubicBezTo>
                    <a:cubicBezTo>
                      <a:pt x="55092" y="90521"/>
                      <a:pt x="-17404" y="-6052"/>
                      <a:pt x="3763" y="2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B7D26BE8-6B5D-4ABB-82DA-1766358F5DA4}"/>
                  </a:ext>
                </a:extLst>
              </p:cNvPr>
              <p:cNvSpPr/>
              <p:nvPr/>
            </p:nvSpPr>
            <p:spPr>
              <a:xfrm>
                <a:off x="6012098" y="4606372"/>
                <a:ext cx="499929" cy="363164"/>
              </a:xfrm>
              <a:custGeom>
                <a:avLst/>
                <a:gdLst>
                  <a:gd name="connsiteX0" fmla="*/ 10877 w 499929"/>
                  <a:gd name="connsiteY0" fmla="*/ 2141 h 363164"/>
                  <a:gd name="connsiteX1" fmla="*/ 295040 w 499929"/>
                  <a:gd name="connsiteY1" fmla="*/ 205341 h 363164"/>
                  <a:gd name="connsiteX2" fmla="*/ 496652 w 499929"/>
                  <a:gd name="connsiteY2" fmla="*/ 357741 h 363164"/>
                  <a:gd name="connsiteX3" fmla="*/ 406165 w 499929"/>
                  <a:gd name="connsiteY3" fmla="*/ 318053 h 363164"/>
                  <a:gd name="connsiteX4" fmla="*/ 226777 w 499929"/>
                  <a:gd name="connsiteY4" fmla="*/ 211691 h 363164"/>
                  <a:gd name="connsiteX5" fmla="*/ 75965 w 499929"/>
                  <a:gd name="connsiteY5" fmla="*/ 103741 h 363164"/>
                  <a:gd name="connsiteX6" fmla="*/ 10877 w 499929"/>
                  <a:gd name="connsiteY6" fmla="*/ 2141 h 3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929" h="363164">
                    <a:moveTo>
                      <a:pt x="10877" y="2141"/>
                    </a:moveTo>
                    <a:cubicBezTo>
                      <a:pt x="47390" y="19074"/>
                      <a:pt x="214078" y="146074"/>
                      <a:pt x="295040" y="205341"/>
                    </a:cubicBezTo>
                    <a:cubicBezTo>
                      <a:pt x="376002" y="264608"/>
                      <a:pt x="478131" y="338956"/>
                      <a:pt x="496652" y="357741"/>
                    </a:cubicBezTo>
                    <a:cubicBezTo>
                      <a:pt x="515173" y="376526"/>
                      <a:pt x="451144" y="342395"/>
                      <a:pt x="406165" y="318053"/>
                    </a:cubicBezTo>
                    <a:cubicBezTo>
                      <a:pt x="361186" y="293711"/>
                      <a:pt x="281810" y="247410"/>
                      <a:pt x="226777" y="211691"/>
                    </a:cubicBezTo>
                    <a:cubicBezTo>
                      <a:pt x="171744" y="175972"/>
                      <a:pt x="113536" y="134168"/>
                      <a:pt x="75965" y="103741"/>
                    </a:cubicBezTo>
                    <a:cubicBezTo>
                      <a:pt x="38394" y="73314"/>
                      <a:pt x="-25636" y="-14792"/>
                      <a:pt x="10877" y="214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69244FAF-6D83-4C1F-9F17-7D50D7D9FDCB}"/>
              </a:ext>
            </a:extLst>
          </p:cNvPr>
          <p:cNvGrpSpPr/>
          <p:nvPr/>
        </p:nvGrpSpPr>
        <p:grpSpPr>
          <a:xfrm flipH="1">
            <a:off x="2883962" y="1044432"/>
            <a:ext cx="3621457" cy="5351430"/>
            <a:chOff x="5711380" y="909678"/>
            <a:chExt cx="3621457" cy="5351430"/>
          </a:xfrm>
        </p:grpSpPr>
        <p:grpSp>
          <p:nvGrpSpPr>
            <p:cNvPr id="269" name="うつわ">
              <a:extLst>
                <a:ext uri="{FF2B5EF4-FFF2-40B4-BE49-F238E27FC236}">
                  <a16:creationId xmlns:a16="http://schemas.microsoft.com/office/drawing/2014/main" id="{E86CB251-C53B-4ECC-8EC6-F95A4B462D10}"/>
                </a:ext>
              </a:extLst>
            </p:cNvPr>
            <p:cNvGrpSpPr/>
            <p:nvPr/>
          </p:nvGrpSpPr>
          <p:grpSpPr>
            <a:xfrm>
              <a:off x="5747915" y="909678"/>
              <a:ext cx="3584922" cy="5351430"/>
              <a:chOff x="5747915" y="909678"/>
              <a:chExt cx="3584922" cy="5351430"/>
            </a:xfrm>
            <a:solidFill>
              <a:schemeClr val="bg1">
                <a:lumMod val="50000"/>
              </a:schemeClr>
            </a:solidFill>
          </p:grpSpPr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C2703782-17BD-4249-ABB9-B54FDF3FD160}"/>
                  </a:ext>
                </a:extLst>
              </p:cNvPr>
              <p:cNvSpPr/>
              <p:nvPr/>
            </p:nvSpPr>
            <p:spPr>
              <a:xfrm>
                <a:off x="5988886" y="1127810"/>
                <a:ext cx="324187" cy="325797"/>
              </a:xfrm>
              <a:custGeom>
                <a:avLst/>
                <a:gdLst>
                  <a:gd name="connsiteX0" fmla="*/ 323014 w 324187"/>
                  <a:gd name="connsiteY0" fmla="*/ 373 h 325797"/>
                  <a:gd name="connsiteX1" fmla="*/ 174847 w 324187"/>
                  <a:gd name="connsiteY1" fmla="*/ 150657 h 325797"/>
                  <a:gd name="connsiteX2" fmla="*/ 16097 w 324187"/>
                  <a:gd name="connsiteY2" fmla="*/ 317873 h 325797"/>
                  <a:gd name="connsiteX3" fmla="*/ 13981 w 324187"/>
                  <a:gd name="connsiteY3" fmla="*/ 288240 h 325797"/>
                  <a:gd name="connsiteX4" fmla="*/ 92297 w 324187"/>
                  <a:gd name="connsiteY4" fmla="*/ 195107 h 325797"/>
                  <a:gd name="connsiteX5" fmla="*/ 323014 w 324187"/>
                  <a:gd name="connsiteY5" fmla="*/ 373 h 3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87" h="325797">
                    <a:moveTo>
                      <a:pt x="323014" y="373"/>
                    </a:moveTo>
                    <a:cubicBezTo>
                      <a:pt x="336772" y="-7035"/>
                      <a:pt x="226000" y="97740"/>
                      <a:pt x="174847" y="150657"/>
                    </a:cubicBezTo>
                    <a:cubicBezTo>
                      <a:pt x="123694" y="203574"/>
                      <a:pt x="42908" y="294943"/>
                      <a:pt x="16097" y="317873"/>
                    </a:cubicBezTo>
                    <a:cubicBezTo>
                      <a:pt x="-10714" y="340803"/>
                      <a:pt x="1281" y="308701"/>
                      <a:pt x="13981" y="288240"/>
                    </a:cubicBezTo>
                    <a:cubicBezTo>
                      <a:pt x="26681" y="267779"/>
                      <a:pt x="44319" y="242732"/>
                      <a:pt x="92297" y="195107"/>
                    </a:cubicBezTo>
                    <a:cubicBezTo>
                      <a:pt x="140275" y="147482"/>
                      <a:pt x="309256" y="7781"/>
                      <a:pt x="323014" y="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9251C552-4E41-4A7E-80EB-237F51B2965E}"/>
                  </a:ext>
                </a:extLst>
              </p:cNvPr>
              <p:cNvSpPr/>
              <p:nvPr/>
            </p:nvSpPr>
            <p:spPr>
              <a:xfrm>
                <a:off x="5985861" y="1148566"/>
                <a:ext cx="148590" cy="136333"/>
              </a:xfrm>
              <a:custGeom>
                <a:avLst/>
                <a:gdLst>
                  <a:gd name="connsiteX0" fmla="*/ 72 w 148590"/>
                  <a:gd name="connsiteY0" fmla="*/ 784 h 136333"/>
                  <a:gd name="connsiteX1" fmla="*/ 137656 w 148590"/>
                  <a:gd name="connsiteY1" fmla="*/ 132017 h 136333"/>
                  <a:gd name="connsiteX2" fmla="*/ 137656 w 148590"/>
                  <a:gd name="connsiteY2" fmla="*/ 102384 h 136333"/>
                  <a:gd name="connsiteX3" fmla="*/ 118606 w 148590"/>
                  <a:gd name="connsiteY3" fmla="*/ 79101 h 136333"/>
                  <a:gd name="connsiteX4" fmla="*/ 72 w 148590"/>
                  <a:gd name="connsiteY4" fmla="*/ 784 h 1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" h="136333">
                    <a:moveTo>
                      <a:pt x="72" y="784"/>
                    </a:moveTo>
                    <a:cubicBezTo>
                      <a:pt x="3247" y="9603"/>
                      <a:pt x="114725" y="115084"/>
                      <a:pt x="137656" y="132017"/>
                    </a:cubicBezTo>
                    <a:cubicBezTo>
                      <a:pt x="160587" y="148950"/>
                      <a:pt x="140831" y="111203"/>
                      <a:pt x="137656" y="102384"/>
                    </a:cubicBezTo>
                    <a:cubicBezTo>
                      <a:pt x="134481" y="93565"/>
                      <a:pt x="138714" y="98151"/>
                      <a:pt x="118606" y="79101"/>
                    </a:cubicBezTo>
                    <a:cubicBezTo>
                      <a:pt x="98498" y="60051"/>
                      <a:pt x="-3103" y="-8035"/>
                      <a:pt x="72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63DD83E3-24AE-455B-B0C7-5FA21001BCB2}"/>
                  </a:ext>
                </a:extLst>
              </p:cNvPr>
              <p:cNvSpPr/>
              <p:nvPr/>
            </p:nvSpPr>
            <p:spPr>
              <a:xfrm>
                <a:off x="5843951" y="1153370"/>
                <a:ext cx="154790" cy="157573"/>
              </a:xfrm>
              <a:custGeom>
                <a:avLst/>
                <a:gdLst>
                  <a:gd name="connsiteX0" fmla="*/ 154682 w 154790"/>
                  <a:gd name="connsiteY0" fmla="*/ 213 h 157573"/>
                  <a:gd name="connsiteX1" fmla="*/ 34032 w 154790"/>
                  <a:gd name="connsiteY1" fmla="*/ 146263 h 157573"/>
                  <a:gd name="connsiteX2" fmla="*/ 14982 w 154790"/>
                  <a:gd name="connsiteY2" fmla="*/ 144147 h 157573"/>
                  <a:gd name="connsiteX3" fmla="*/ 10749 w 154790"/>
                  <a:gd name="connsiteY3" fmla="*/ 114513 h 157573"/>
                  <a:gd name="connsiteX4" fmla="*/ 154682 w 154790"/>
                  <a:gd name="connsiteY4" fmla="*/ 213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90" h="157573">
                    <a:moveTo>
                      <a:pt x="154682" y="213"/>
                    </a:moveTo>
                    <a:cubicBezTo>
                      <a:pt x="158562" y="5505"/>
                      <a:pt x="57315" y="122274"/>
                      <a:pt x="34032" y="146263"/>
                    </a:cubicBezTo>
                    <a:cubicBezTo>
                      <a:pt x="10749" y="170252"/>
                      <a:pt x="18862" y="149439"/>
                      <a:pt x="14982" y="144147"/>
                    </a:cubicBezTo>
                    <a:cubicBezTo>
                      <a:pt x="11102" y="138855"/>
                      <a:pt x="-13945" y="139560"/>
                      <a:pt x="10749" y="114513"/>
                    </a:cubicBezTo>
                    <a:cubicBezTo>
                      <a:pt x="35443" y="89466"/>
                      <a:pt x="150802" y="-5079"/>
                      <a:pt x="15468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DD767C6C-36E3-4B71-99F1-F3A6FFBC1E10}"/>
                  </a:ext>
                </a:extLst>
              </p:cNvPr>
              <p:cNvSpPr/>
              <p:nvPr/>
            </p:nvSpPr>
            <p:spPr>
              <a:xfrm>
                <a:off x="6017868" y="1198175"/>
                <a:ext cx="400373" cy="377095"/>
              </a:xfrm>
              <a:custGeom>
                <a:avLst/>
                <a:gdLst>
                  <a:gd name="connsiteX0" fmla="*/ 399865 w 400373"/>
                  <a:gd name="connsiteY0" fmla="*/ 1975 h 377095"/>
                  <a:gd name="connsiteX1" fmla="*/ 175499 w 400373"/>
                  <a:gd name="connsiteY1" fmla="*/ 213642 h 377095"/>
                  <a:gd name="connsiteX2" fmla="*/ 31565 w 400373"/>
                  <a:gd name="connsiteY2" fmla="*/ 366042 h 377095"/>
                  <a:gd name="connsiteX3" fmla="*/ 4049 w 400373"/>
                  <a:gd name="connsiteY3" fmla="*/ 359692 h 377095"/>
                  <a:gd name="connsiteX4" fmla="*/ 25215 w 400373"/>
                  <a:gd name="connsiteY4" fmla="*/ 315242 h 377095"/>
                  <a:gd name="connsiteX5" fmla="*/ 230532 w 400373"/>
                  <a:gd name="connsiteY5" fmla="*/ 120508 h 377095"/>
                  <a:gd name="connsiteX6" fmla="*/ 399865 w 400373"/>
                  <a:gd name="connsiteY6" fmla="*/ 1975 h 3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73" h="377095">
                    <a:moveTo>
                      <a:pt x="399865" y="1975"/>
                    </a:moveTo>
                    <a:cubicBezTo>
                      <a:pt x="390693" y="17497"/>
                      <a:pt x="236882" y="152964"/>
                      <a:pt x="175499" y="213642"/>
                    </a:cubicBezTo>
                    <a:cubicBezTo>
                      <a:pt x="114116" y="274320"/>
                      <a:pt x="60140" y="341700"/>
                      <a:pt x="31565" y="366042"/>
                    </a:cubicBezTo>
                    <a:cubicBezTo>
                      <a:pt x="2990" y="390384"/>
                      <a:pt x="5107" y="368159"/>
                      <a:pt x="4049" y="359692"/>
                    </a:cubicBezTo>
                    <a:cubicBezTo>
                      <a:pt x="2991" y="351225"/>
                      <a:pt x="-12532" y="355106"/>
                      <a:pt x="25215" y="315242"/>
                    </a:cubicBezTo>
                    <a:cubicBezTo>
                      <a:pt x="62962" y="275378"/>
                      <a:pt x="169149" y="175189"/>
                      <a:pt x="230532" y="120508"/>
                    </a:cubicBezTo>
                    <a:cubicBezTo>
                      <a:pt x="291915" y="65827"/>
                      <a:pt x="409037" y="-13547"/>
                      <a:pt x="399865" y="1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3EC32710-8D67-421E-9B4E-ECEBE9983D73}"/>
                  </a:ext>
                </a:extLst>
              </p:cNvPr>
              <p:cNvSpPr/>
              <p:nvPr/>
            </p:nvSpPr>
            <p:spPr>
              <a:xfrm>
                <a:off x="5886450" y="1599407"/>
                <a:ext cx="794026" cy="45258"/>
              </a:xfrm>
              <a:custGeom>
                <a:avLst/>
                <a:gdLst>
                  <a:gd name="connsiteX0" fmla="*/ 0 w 794026"/>
                  <a:gd name="connsiteY0" fmla="*/ 7143 h 45258"/>
                  <a:gd name="connsiteX1" fmla="*/ 283633 w 794026"/>
                  <a:gd name="connsiteY1" fmla="*/ 793 h 45258"/>
                  <a:gd name="connsiteX2" fmla="*/ 662517 w 794026"/>
                  <a:gd name="connsiteY2" fmla="*/ 19843 h 45258"/>
                  <a:gd name="connsiteX3" fmla="*/ 793750 w 794026"/>
                  <a:gd name="connsiteY3" fmla="*/ 36776 h 45258"/>
                  <a:gd name="connsiteX4" fmla="*/ 694267 w 794026"/>
                  <a:gd name="connsiteY4" fmla="*/ 45243 h 45258"/>
                  <a:gd name="connsiteX5" fmla="*/ 596900 w 794026"/>
                  <a:gd name="connsiteY5" fmla="*/ 38893 h 45258"/>
                  <a:gd name="connsiteX6" fmla="*/ 281517 w 794026"/>
                  <a:gd name="connsiteY6" fmla="*/ 38893 h 45258"/>
                  <a:gd name="connsiteX7" fmla="*/ 0 w 794026"/>
                  <a:gd name="connsiteY7" fmla="*/ 7143 h 4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026" h="45258">
                    <a:moveTo>
                      <a:pt x="0" y="7143"/>
                    </a:moveTo>
                    <a:cubicBezTo>
                      <a:pt x="353" y="793"/>
                      <a:pt x="173214" y="-1324"/>
                      <a:pt x="283633" y="793"/>
                    </a:cubicBezTo>
                    <a:cubicBezTo>
                      <a:pt x="394052" y="2910"/>
                      <a:pt x="577498" y="13846"/>
                      <a:pt x="662517" y="19843"/>
                    </a:cubicBezTo>
                    <a:cubicBezTo>
                      <a:pt x="747536" y="25840"/>
                      <a:pt x="788458" y="32543"/>
                      <a:pt x="793750" y="36776"/>
                    </a:cubicBezTo>
                    <a:cubicBezTo>
                      <a:pt x="799042" y="41009"/>
                      <a:pt x="727075" y="44890"/>
                      <a:pt x="694267" y="45243"/>
                    </a:cubicBezTo>
                    <a:cubicBezTo>
                      <a:pt x="661459" y="45596"/>
                      <a:pt x="665692" y="39951"/>
                      <a:pt x="596900" y="38893"/>
                    </a:cubicBezTo>
                    <a:cubicBezTo>
                      <a:pt x="528108" y="37835"/>
                      <a:pt x="377472" y="39951"/>
                      <a:pt x="281517" y="38893"/>
                    </a:cubicBezTo>
                    <a:cubicBezTo>
                      <a:pt x="185562" y="37835"/>
                      <a:pt x="-353" y="13493"/>
                      <a:pt x="0" y="7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3F0DDDB8-4113-4799-96E4-66987D2AB0CD}"/>
                  </a:ext>
                </a:extLst>
              </p:cNvPr>
              <p:cNvSpPr/>
              <p:nvPr/>
            </p:nvSpPr>
            <p:spPr>
              <a:xfrm>
                <a:off x="6421365" y="1168367"/>
                <a:ext cx="422193" cy="438771"/>
              </a:xfrm>
              <a:custGeom>
                <a:avLst/>
                <a:gdLst>
                  <a:gd name="connsiteX0" fmla="*/ 73 w 422193"/>
                  <a:gd name="connsiteY0" fmla="*/ 33 h 438771"/>
                  <a:gd name="connsiteX1" fmla="*/ 309635 w 422193"/>
                  <a:gd name="connsiteY1" fmla="*/ 288958 h 438771"/>
                  <a:gd name="connsiteX2" fmla="*/ 417585 w 422193"/>
                  <a:gd name="connsiteY2" fmla="*/ 428658 h 438771"/>
                  <a:gd name="connsiteX3" fmla="*/ 398535 w 422193"/>
                  <a:gd name="connsiteY3" fmla="*/ 425483 h 438771"/>
                  <a:gd name="connsiteX4" fmla="*/ 363610 w 422193"/>
                  <a:gd name="connsiteY4" fmla="*/ 406433 h 438771"/>
                  <a:gd name="connsiteX5" fmla="*/ 281060 w 422193"/>
                  <a:gd name="connsiteY5" fmla="*/ 308008 h 438771"/>
                  <a:gd name="connsiteX6" fmla="*/ 73 w 422193"/>
                  <a:gd name="connsiteY6" fmla="*/ 33 h 43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93" h="438771">
                    <a:moveTo>
                      <a:pt x="73" y="33"/>
                    </a:moveTo>
                    <a:cubicBezTo>
                      <a:pt x="4835" y="-3142"/>
                      <a:pt x="240050" y="217521"/>
                      <a:pt x="309635" y="288958"/>
                    </a:cubicBezTo>
                    <a:cubicBezTo>
                      <a:pt x="379220" y="360395"/>
                      <a:pt x="402768" y="405904"/>
                      <a:pt x="417585" y="428658"/>
                    </a:cubicBezTo>
                    <a:cubicBezTo>
                      <a:pt x="432402" y="451412"/>
                      <a:pt x="407531" y="429187"/>
                      <a:pt x="398535" y="425483"/>
                    </a:cubicBezTo>
                    <a:cubicBezTo>
                      <a:pt x="389539" y="421779"/>
                      <a:pt x="383189" y="426012"/>
                      <a:pt x="363610" y="406433"/>
                    </a:cubicBezTo>
                    <a:cubicBezTo>
                      <a:pt x="344031" y="386854"/>
                      <a:pt x="339798" y="371508"/>
                      <a:pt x="281060" y="308008"/>
                    </a:cubicBezTo>
                    <a:cubicBezTo>
                      <a:pt x="222323" y="244508"/>
                      <a:pt x="-4689" y="3208"/>
                      <a:pt x="7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6B917EB4-613B-4E91-818E-75B9A5734421}"/>
                  </a:ext>
                </a:extLst>
              </p:cNvPr>
              <p:cNvSpPr/>
              <p:nvPr/>
            </p:nvSpPr>
            <p:spPr>
              <a:xfrm>
                <a:off x="6092194" y="1302894"/>
                <a:ext cx="623759" cy="341106"/>
              </a:xfrm>
              <a:custGeom>
                <a:avLst/>
                <a:gdLst>
                  <a:gd name="connsiteX0" fmla="*/ 3806 w 623759"/>
                  <a:gd name="connsiteY0" fmla="*/ 290956 h 341106"/>
                  <a:gd name="connsiteX1" fmla="*/ 195894 w 623759"/>
                  <a:gd name="connsiteY1" fmla="*/ 100456 h 341106"/>
                  <a:gd name="connsiteX2" fmla="*/ 307019 w 623759"/>
                  <a:gd name="connsiteY2" fmla="*/ 9969 h 341106"/>
                  <a:gd name="connsiteX3" fmla="*/ 332419 w 623759"/>
                  <a:gd name="connsiteY3" fmla="*/ 9969 h 341106"/>
                  <a:gd name="connsiteX4" fmla="*/ 394331 w 623759"/>
                  <a:gd name="connsiteY4" fmla="*/ 78231 h 341106"/>
                  <a:gd name="connsiteX5" fmla="*/ 614994 w 623759"/>
                  <a:gd name="connsiteY5" fmla="*/ 325881 h 341106"/>
                  <a:gd name="connsiteX6" fmla="*/ 572131 w 623759"/>
                  <a:gd name="connsiteY6" fmla="*/ 303656 h 341106"/>
                  <a:gd name="connsiteX7" fmla="*/ 500694 w 623759"/>
                  <a:gd name="connsiteY7" fmla="*/ 216344 h 341106"/>
                  <a:gd name="connsiteX8" fmla="*/ 408619 w 623759"/>
                  <a:gd name="connsiteY8" fmla="*/ 108394 h 341106"/>
                  <a:gd name="connsiteX9" fmla="*/ 334006 w 623759"/>
                  <a:gd name="connsiteY9" fmla="*/ 24256 h 341106"/>
                  <a:gd name="connsiteX10" fmla="*/ 287969 w 623759"/>
                  <a:gd name="connsiteY10" fmla="*/ 68706 h 341106"/>
                  <a:gd name="connsiteX11" fmla="*/ 197481 w 623759"/>
                  <a:gd name="connsiteY11" fmla="*/ 140144 h 341106"/>
                  <a:gd name="connsiteX12" fmla="*/ 75244 w 623759"/>
                  <a:gd name="connsiteY12" fmla="*/ 267144 h 341106"/>
                  <a:gd name="connsiteX13" fmla="*/ 3806 w 623759"/>
                  <a:gd name="connsiteY13" fmla="*/ 290956 h 34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759" h="341106">
                    <a:moveTo>
                      <a:pt x="3806" y="290956"/>
                    </a:moveTo>
                    <a:cubicBezTo>
                      <a:pt x="23914" y="263175"/>
                      <a:pt x="145359" y="147287"/>
                      <a:pt x="195894" y="100456"/>
                    </a:cubicBezTo>
                    <a:cubicBezTo>
                      <a:pt x="246429" y="53625"/>
                      <a:pt x="284265" y="25050"/>
                      <a:pt x="307019" y="9969"/>
                    </a:cubicBezTo>
                    <a:cubicBezTo>
                      <a:pt x="329773" y="-5112"/>
                      <a:pt x="317867" y="-1408"/>
                      <a:pt x="332419" y="9969"/>
                    </a:cubicBezTo>
                    <a:cubicBezTo>
                      <a:pt x="346971" y="21346"/>
                      <a:pt x="394331" y="78231"/>
                      <a:pt x="394331" y="78231"/>
                    </a:cubicBezTo>
                    <a:cubicBezTo>
                      <a:pt x="441427" y="130883"/>
                      <a:pt x="585361" y="288310"/>
                      <a:pt x="614994" y="325881"/>
                    </a:cubicBezTo>
                    <a:cubicBezTo>
                      <a:pt x="644627" y="363452"/>
                      <a:pt x="591181" y="321912"/>
                      <a:pt x="572131" y="303656"/>
                    </a:cubicBezTo>
                    <a:cubicBezTo>
                      <a:pt x="553081" y="285400"/>
                      <a:pt x="527946" y="248888"/>
                      <a:pt x="500694" y="216344"/>
                    </a:cubicBezTo>
                    <a:cubicBezTo>
                      <a:pt x="473442" y="183800"/>
                      <a:pt x="436400" y="140409"/>
                      <a:pt x="408619" y="108394"/>
                    </a:cubicBezTo>
                    <a:cubicBezTo>
                      <a:pt x="380838" y="76379"/>
                      <a:pt x="354114" y="30871"/>
                      <a:pt x="334006" y="24256"/>
                    </a:cubicBezTo>
                    <a:cubicBezTo>
                      <a:pt x="313898" y="17641"/>
                      <a:pt x="310723" y="49391"/>
                      <a:pt x="287969" y="68706"/>
                    </a:cubicBezTo>
                    <a:cubicBezTo>
                      <a:pt x="265215" y="88021"/>
                      <a:pt x="232935" y="107071"/>
                      <a:pt x="197481" y="140144"/>
                    </a:cubicBezTo>
                    <a:cubicBezTo>
                      <a:pt x="162027" y="173217"/>
                      <a:pt x="101967" y="241215"/>
                      <a:pt x="75244" y="267144"/>
                    </a:cubicBezTo>
                    <a:cubicBezTo>
                      <a:pt x="48521" y="293073"/>
                      <a:pt x="-16302" y="318737"/>
                      <a:pt x="3806" y="2909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812DEDD2-56C4-4D16-96F4-95CB67424242}"/>
                  </a:ext>
                </a:extLst>
              </p:cNvPr>
              <p:cNvSpPr/>
              <p:nvPr/>
            </p:nvSpPr>
            <p:spPr>
              <a:xfrm>
                <a:off x="6270165" y="1416549"/>
                <a:ext cx="303769" cy="190732"/>
              </a:xfrm>
              <a:custGeom>
                <a:avLst/>
                <a:gdLst>
                  <a:gd name="connsiteX0" fmla="*/ 303673 w 303769"/>
                  <a:gd name="connsiteY0" fmla="*/ 75701 h 190732"/>
                  <a:gd name="connsiteX1" fmla="*/ 190960 w 303769"/>
                  <a:gd name="connsiteY1" fmla="*/ 153489 h 190732"/>
                  <a:gd name="connsiteX2" fmla="*/ 146510 w 303769"/>
                  <a:gd name="connsiteY2" fmla="*/ 190001 h 190732"/>
                  <a:gd name="connsiteX3" fmla="*/ 132223 w 303769"/>
                  <a:gd name="connsiteY3" fmla="*/ 174126 h 190732"/>
                  <a:gd name="connsiteX4" fmla="*/ 95710 w 303769"/>
                  <a:gd name="connsiteY4" fmla="*/ 129676 h 190732"/>
                  <a:gd name="connsiteX5" fmla="*/ 2048 w 303769"/>
                  <a:gd name="connsiteY5" fmla="*/ 12201 h 190732"/>
                  <a:gd name="connsiteX6" fmla="*/ 33798 w 303769"/>
                  <a:gd name="connsiteY6" fmla="*/ 7439 h 190732"/>
                  <a:gd name="connsiteX7" fmla="*/ 65548 w 303769"/>
                  <a:gd name="connsiteY7" fmla="*/ 45539 h 190732"/>
                  <a:gd name="connsiteX8" fmla="*/ 146510 w 303769"/>
                  <a:gd name="connsiteY8" fmla="*/ 143964 h 190732"/>
                  <a:gd name="connsiteX9" fmla="*/ 170323 w 303769"/>
                  <a:gd name="connsiteY9" fmla="*/ 116976 h 190732"/>
                  <a:gd name="connsiteX10" fmla="*/ 303673 w 303769"/>
                  <a:gd name="connsiteY10" fmla="*/ 75701 h 1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69" h="190732">
                    <a:moveTo>
                      <a:pt x="303673" y="75701"/>
                    </a:moveTo>
                    <a:cubicBezTo>
                      <a:pt x="307113" y="81787"/>
                      <a:pt x="217154" y="134439"/>
                      <a:pt x="190960" y="153489"/>
                    </a:cubicBezTo>
                    <a:cubicBezTo>
                      <a:pt x="164766" y="172539"/>
                      <a:pt x="156299" y="186562"/>
                      <a:pt x="146510" y="190001"/>
                    </a:cubicBezTo>
                    <a:cubicBezTo>
                      <a:pt x="136721" y="193440"/>
                      <a:pt x="140690" y="184180"/>
                      <a:pt x="132223" y="174126"/>
                    </a:cubicBezTo>
                    <a:cubicBezTo>
                      <a:pt x="123756" y="164072"/>
                      <a:pt x="95710" y="129676"/>
                      <a:pt x="95710" y="129676"/>
                    </a:cubicBezTo>
                    <a:cubicBezTo>
                      <a:pt x="74014" y="102689"/>
                      <a:pt x="12367" y="32574"/>
                      <a:pt x="2048" y="12201"/>
                    </a:cubicBezTo>
                    <a:cubicBezTo>
                      <a:pt x="-8271" y="-8172"/>
                      <a:pt x="23215" y="1883"/>
                      <a:pt x="33798" y="7439"/>
                    </a:cubicBezTo>
                    <a:cubicBezTo>
                      <a:pt x="44381" y="12995"/>
                      <a:pt x="46763" y="22785"/>
                      <a:pt x="65548" y="45539"/>
                    </a:cubicBezTo>
                    <a:cubicBezTo>
                      <a:pt x="84333" y="68293"/>
                      <a:pt x="129048" y="132058"/>
                      <a:pt x="146510" y="143964"/>
                    </a:cubicBezTo>
                    <a:cubicBezTo>
                      <a:pt x="163972" y="155870"/>
                      <a:pt x="147569" y="131528"/>
                      <a:pt x="170323" y="116976"/>
                    </a:cubicBezTo>
                    <a:cubicBezTo>
                      <a:pt x="193077" y="102424"/>
                      <a:pt x="300233" y="69615"/>
                      <a:pt x="303673" y="75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A4D9EC8E-0AB1-443C-9A49-546E390E941C}"/>
                  </a:ext>
                </a:extLst>
              </p:cNvPr>
              <p:cNvSpPr/>
              <p:nvPr/>
            </p:nvSpPr>
            <p:spPr>
              <a:xfrm>
                <a:off x="5898648" y="1105354"/>
                <a:ext cx="1482993" cy="185335"/>
              </a:xfrm>
              <a:custGeom>
                <a:avLst/>
                <a:gdLst>
                  <a:gd name="connsiteX0" fmla="*/ 3677 w 1482993"/>
                  <a:gd name="connsiteY0" fmla="*/ 40821 h 185335"/>
                  <a:gd name="connsiteX1" fmla="*/ 402140 w 1482993"/>
                  <a:gd name="connsiteY1" fmla="*/ 40821 h 185335"/>
                  <a:gd name="connsiteX2" fmla="*/ 992690 w 1482993"/>
                  <a:gd name="connsiteY2" fmla="*/ 85271 h 185335"/>
                  <a:gd name="connsiteX3" fmla="*/ 1456240 w 1482993"/>
                  <a:gd name="connsiteY3" fmla="*/ 182109 h 185335"/>
                  <a:gd name="connsiteX4" fmla="*/ 1419727 w 1482993"/>
                  <a:gd name="connsiteY4" fmla="*/ 159884 h 185335"/>
                  <a:gd name="connsiteX5" fmla="*/ 1359402 w 1482993"/>
                  <a:gd name="connsiteY5" fmla="*/ 136071 h 185335"/>
                  <a:gd name="connsiteX6" fmla="*/ 1170490 w 1482993"/>
                  <a:gd name="connsiteY6" fmla="*/ 90034 h 185335"/>
                  <a:gd name="connsiteX7" fmla="*/ 859340 w 1482993"/>
                  <a:gd name="connsiteY7" fmla="*/ 36059 h 185335"/>
                  <a:gd name="connsiteX8" fmla="*/ 476752 w 1482993"/>
                  <a:gd name="connsiteY8" fmla="*/ 2721 h 185335"/>
                  <a:gd name="connsiteX9" fmla="*/ 217990 w 1482993"/>
                  <a:gd name="connsiteY9" fmla="*/ 2721 h 185335"/>
                  <a:gd name="connsiteX10" fmla="*/ 3677 w 1482993"/>
                  <a:gd name="connsiteY10" fmla="*/ 40821 h 1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993" h="185335">
                    <a:moveTo>
                      <a:pt x="3677" y="40821"/>
                    </a:moveTo>
                    <a:cubicBezTo>
                      <a:pt x="34369" y="47171"/>
                      <a:pt x="237305" y="33413"/>
                      <a:pt x="402140" y="40821"/>
                    </a:cubicBezTo>
                    <a:cubicBezTo>
                      <a:pt x="566976" y="48229"/>
                      <a:pt x="817007" y="61723"/>
                      <a:pt x="992690" y="85271"/>
                    </a:cubicBezTo>
                    <a:cubicBezTo>
                      <a:pt x="1168373" y="108819"/>
                      <a:pt x="1385067" y="169674"/>
                      <a:pt x="1456240" y="182109"/>
                    </a:cubicBezTo>
                    <a:cubicBezTo>
                      <a:pt x="1527413" y="194545"/>
                      <a:pt x="1435867" y="167557"/>
                      <a:pt x="1419727" y="159884"/>
                    </a:cubicBezTo>
                    <a:cubicBezTo>
                      <a:pt x="1403587" y="152211"/>
                      <a:pt x="1400942" y="147713"/>
                      <a:pt x="1359402" y="136071"/>
                    </a:cubicBezTo>
                    <a:cubicBezTo>
                      <a:pt x="1317863" y="124429"/>
                      <a:pt x="1253834" y="106703"/>
                      <a:pt x="1170490" y="90034"/>
                    </a:cubicBezTo>
                    <a:cubicBezTo>
                      <a:pt x="1087146" y="73365"/>
                      <a:pt x="974963" y="50611"/>
                      <a:pt x="859340" y="36059"/>
                    </a:cubicBezTo>
                    <a:cubicBezTo>
                      <a:pt x="743717" y="21507"/>
                      <a:pt x="583644" y="8277"/>
                      <a:pt x="476752" y="2721"/>
                    </a:cubicBezTo>
                    <a:cubicBezTo>
                      <a:pt x="369860" y="-2835"/>
                      <a:pt x="293661" y="1663"/>
                      <a:pt x="217990" y="2721"/>
                    </a:cubicBezTo>
                    <a:cubicBezTo>
                      <a:pt x="142319" y="3779"/>
                      <a:pt x="-27015" y="34471"/>
                      <a:pt x="3677" y="408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0C97CB53-ABE3-4150-8768-2F2428E15891}"/>
                  </a:ext>
                </a:extLst>
              </p:cNvPr>
              <p:cNvSpPr/>
              <p:nvPr/>
            </p:nvSpPr>
            <p:spPr>
              <a:xfrm>
                <a:off x="6594392" y="1150826"/>
                <a:ext cx="564239" cy="339756"/>
              </a:xfrm>
              <a:custGeom>
                <a:avLst/>
                <a:gdLst>
                  <a:gd name="connsiteX0" fmla="*/ 83 w 564239"/>
                  <a:gd name="connsiteY0" fmla="*/ 112 h 339756"/>
                  <a:gd name="connsiteX1" fmla="*/ 162008 w 564239"/>
                  <a:gd name="connsiteY1" fmla="*/ 196962 h 339756"/>
                  <a:gd name="connsiteX2" fmla="*/ 246146 w 564239"/>
                  <a:gd name="connsiteY2" fmla="*/ 296974 h 339756"/>
                  <a:gd name="connsiteX3" fmla="*/ 265196 w 564239"/>
                  <a:gd name="connsiteY3" fmla="*/ 281099 h 339756"/>
                  <a:gd name="connsiteX4" fmla="*/ 333458 w 564239"/>
                  <a:gd name="connsiteY4" fmla="*/ 228712 h 339756"/>
                  <a:gd name="connsiteX5" fmla="*/ 538246 w 564239"/>
                  <a:gd name="connsiteY5" fmla="*/ 71549 h 339756"/>
                  <a:gd name="connsiteX6" fmla="*/ 562058 w 564239"/>
                  <a:gd name="connsiteY6" fmla="*/ 74724 h 339756"/>
                  <a:gd name="connsiteX7" fmla="*/ 544596 w 564239"/>
                  <a:gd name="connsiteY7" fmla="*/ 104887 h 339756"/>
                  <a:gd name="connsiteX8" fmla="*/ 439821 w 564239"/>
                  <a:gd name="connsiteY8" fmla="*/ 192199 h 339756"/>
                  <a:gd name="connsiteX9" fmla="*/ 247733 w 564239"/>
                  <a:gd name="connsiteY9" fmla="*/ 333487 h 339756"/>
                  <a:gd name="connsiteX10" fmla="*/ 220746 w 564239"/>
                  <a:gd name="connsiteY10" fmla="*/ 306499 h 339756"/>
                  <a:gd name="connsiteX11" fmla="*/ 141371 w 564239"/>
                  <a:gd name="connsiteY11" fmla="*/ 230299 h 339756"/>
                  <a:gd name="connsiteX12" fmla="*/ 83 w 564239"/>
                  <a:gd name="connsiteY12" fmla="*/ 112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239" h="339756">
                    <a:moveTo>
                      <a:pt x="83" y="112"/>
                    </a:moveTo>
                    <a:cubicBezTo>
                      <a:pt x="3522" y="-5444"/>
                      <a:pt x="162008" y="196962"/>
                      <a:pt x="162008" y="196962"/>
                    </a:cubicBezTo>
                    <a:cubicBezTo>
                      <a:pt x="203019" y="246439"/>
                      <a:pt x="228948" y="282951"/>
                      <a:pt x="246146" y="296974"/>
                    </a:cubicBezTo>
                    <a:cubicBezTo>
                      <a:pt x="263344" y="310997"/>
                      <a:pt x="250644" y="292476"/>
                      <a:pt x="265196" y="281099"/>
                    </a:cubicBezTo>
                    <a:cubicBezTo>
                      <a:pt x="279748" y="269722"/>
                      <a:pt x="333458" y="228712"/>
                      <a:pt x="333458" y="228712"/>
                    </a:cubicBezTo>
                    <a:cubicBezTo>
                      <a:pt x="378966" y="193787"/>
                      <a:pt x="500146" y="97214"/>
                      <a:pt x="538246" y="71549"/>
                    </a:cubicBezTo>
                    <a:cubicBezTo>
                      <a:pt x="576346" y="45884"/>
                      <a:pt x="561000" y="69168"/>
                      <a:pt x="562058" y="74724"/>
                    </a:cubicBezTo>
                    <a:cubicBezTo>
                      <a:pt x="563116" y="80280"/>
                      <a:pt x="564969" y="85308"/>
                      <a:pt x="544596" y="104887"/>
                    </a:cubicBezTo>
                    <a:cubicBezTo>
                      <a:pt x="524223" y="124466"/>
                      <a:pt x="489298" y="154099"/>
                      <a:pt x="439821" y="192199"/>
                    </a:cubicBezTo>
                    <a:cubicBezTo>
                      <a:pt x="390344" y="230299"/>
                      <a:pt x="284245" y="314437"/>
                      <a:pt x="247733" y="333487"/>
                    </a:cubicBezTo>
                    <a:cubicBezTo>
                      <a:pt x="211221" y="352537"/>
                      <a:pt x="238473" y="323697"/>
                      <a:pt x="220746" y="306499"/>
                    </a:cubicBezTo>
                    <a:cubicBezTo>
                      <a:pt x="203019" y="289301"/>
                      <a:pt x="182117" y="282422"/>
                      <a:pt x="141371" y="230299"/>
                    </a:cubicBezTo>
                    <a:cubicBezTo>
                      <a:pt x="100625" y="178176"/>
                      <a:pt x="-3356" y="5668"/>
                      <a:pt x="83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90390A07-D32A-45B8-A917-AF37693A9706}"/>
                  </a:ext>
                </a:extLst>
              </p:cNvPr>
              <p:cNvSpPr/>
              <p:nvPr/>
            </p:nvSpPr>
            <p:spPr>
              <a:xfrm>
                <a:off x="6694446" y="1177876"/>
                <a:ext cx="283488" cy="189146"/>
              </a:xfrm>
              <a:custGeom>
                <a:avLst/>
                <a:gdLst>
                  <a:gd name="connsiteX0" fmla="*/ 42 w 283488"/>
                  <a:gd name="connsiteY0" fmla="*/ 114349 h 189146"/>
                  <a:gd name="connsiteX1" fmla="*/ 109579 w 283488"/>
                  <a:gd name="connsiteY1" fmla="*/ 46087 h 189146"/>
                  <a:gd name="connsiteX2" fmla="*/ 160379 w 283488"/>
                  <a:gd name="connsiteY2" fmla="*/ 49 h 189146"/>
                  <a:gd name="connsiteX3" fmla="*/ 192129 w 283488"/>
                  <a:gd name="connsiteY3" fmla="*/ 38149 h 189146"/>
                  <a:gd name="connsiteX4" fmla="*/ 211179 w 283488"/>
                  <a:gd name="connsiteY4" fmla="*/ 84187 h 189146"/>
                  <a:gd name="connsiteX5" fmla="*/ 282617 w 283488"/>
                  <a:gd name="connsiteY5" fmla="*/ 182612 h 189146"/>
                  <a:gd name="connsiteX6" fmla="*/ 246104 w 283488"/>
                  <a:gd name="connsiteY6" fmla="*/ 169912 h 189146"/>
                  <a:gd name="connsiteX7" fmla="*/ 176254 w 283488"/>
                  <a:gd name="connsiteY7" fmla="*/ 88949 h 189146"/>
                  <a:gd name="connsiteX8" fmla="*/ 160379 w 283488"/>
                  <a:gd name="connsiteY8" fmla="*/ 38149 h 189146"/>
                  <a:gd name="connsiteX9" fmla="*/ 96879 w 283488"/>
                  <a:gd name="connsiteY9" fmla="*/ 95299 h 189146"/>
                  <a:gd name="connsiteX10" fmla="*/ 42 w 283488"/>
                  <a:gd name="connsiteY10" fmla="*/ 114349 h 1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488" h="189146">
                    <a:moveTo>
                      <a:pt x="42" y="114349"/>
                    </a:moveTo>
                    <a:cubicBezTo>
                      <a:pt x="2159" y="106147"/>
                      <a:pt x="82856" y="65137"/>
                      <a:pt x="109579" y="46087"/>
                    </a:cubicBezTo>
                    <a:cubicBezTo>
                      <a:pt x="136302" y="27037"/>
                      <a:pt x="146621" y="1372"/>
                      <a:pt x="160379" y="49"/>
                    </a:cubicBezTo>
                    <a:cubicBezTo>
                      <a:pt x="174137" y="-1274"/>
                      <a:pt x="183662" y="24126"/>
                      <a:pt x="192129" y="38149"/>
                    </a:cubicBezTo>
                    <a:cubicBezTo>
                      <a:pt x="200596" y="52172"/>
                      <a:pt x="196098" y="60110"/>
                      <a:pt x="211179" y="84187"/>
                    </a:cubicBezTo>
                    <a:cubicBezTo>
                      <a:pt x="226260" y="108264"/>
                      <a:pt x="276796" y="168325"/>
                      <a:pt x="282617" y="182612"/>
                    </a:cubicBezTo>
                    <a:cubicBezTo>
                      <a:pt x="288438" y="196899"/>
                      <a:pt x="263831" y="185523"/>
                      <a:pt x="246104" y="169912"/>
                    </a:cubicBezTo>
                    <a:cubicBezTo>
                      <a:pt x="228377" y="154302"/>
                      <a:pt x="190541" y="110909"/>
                      <a:pt x="176254" y="88949"/>
                    </a:cubicBezTo>
                    <a:cubicBezTo>
                      <a:pt x="161967" y="66989"/>
                      <a:pt x="173608" y="37091"/>
                      <a:pt x="160379" y="38149"/>
                    </a:cubicBezTo>
                    <a:cubicBezTo>
                      <a:pt x="147150" y="39207"/>
                      <a:pt x="118310" y="78101"/>
                      <a:pt x="96879" y="95299"/>
                    </a:cubicBezTo>
                    <a:cubicBezTo>
                      <a:pt x="75448" y="112497"/>
                      <a:pt x="-2075" y="122551"/>
                      <a:pt x="42" y="114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882355DB-06DD-4789-B37B-F6E624E4B21E}"/>
                  </a:ext>
                </a:extLst>
              </p:cNvPr>
              <p:cNvSpPr/>
              <p:nvPr/>
            </p:nvSpPr>
            <p:spPr>
              <a:xfrm>
                <a:off x="5911295" y="1665626"/>
                <a:ext cx="1801959" cy="294188"/>
              </a:xfrm>
              <a:custGeom>
                <a:avLst/>
                <a:gdLst>
                  <a:gd name="connsiteX0" fmla="*/ 70405 w 1801959"/>
                  <a:gd name="connsiteY0" fmla="*/ 191 h 294188"/>
                  <a:gd name="connsiteX1" fmla="*/ 751972 w 1801959"/>
                  <a:gd name="connsiteY1" fmla="*/ 38291 h 294188"/>
                  <a:gd name="connsiteX2" fmla="*/ 1268438 w 1801959"/>
                  <a:gd name="connsiteY2" fmla="*/ 112374 h 294188"/>
                  <a:gd name="connsiteX3" fmla="*/ 1609222 w 1801959"/>
                  <a:gd name="connsiteY3" fmla="*/ 209741 h 294188"/>
                  <a:gd name="connsiteX4" fmla="*/ 1793372 w 1801959"/>
                  <a:gd name="connsiteY4" fmla="*/ 283824 h 294188"/>
                  <a:gd name="connsiteX5" fmla="*/ 1763738 w 1801959"/>
                  <a:gd name="connsiteY5" fmla="*/ 292291 h 294188"/>
                  <a:gd name="connsiteX6" fmla="*/ 1693888 w 1801959"/>
                  <a:gd name="connsiteY6" fmla="*/ 271124 h 294188"/>
                  <a:gd name="connsiteX7" fmla="*/ 1473755 w 1801959"/>
                  <a:gd name="connsiteY7" fmla="*/ 194924 h 294188"/>
                  <a:gd name="connsiteX8" fmla="*/ 1171072 w 1801959"/>
                  <a:gd name="connsiteY8" fmla="*/ 127191 h 294188"/>
                  <a:gd name="connsiteX9" fmla="*/ 1069472 w 1801959"/>
                  <a:gd name="connsiteY9" fmla="*/ 95441 h 294188"/>
                  <a:gd name="connsiteX10" fmla="*/ 709638 w 1801959"/>
                  <a:gd name="connsiteY10" fmla="*/ 53107 h 294188"/>
                  <a:gd name="connsiteX11" fmla="*/ 455638 w 1801959"/>
                  <a:gd name="connsiteY11" fmla="*/ 34057 h 294188"/>
                  <a:gd name="connsiteX12" fmla="*/ 66172 w 1801959"/>
                  <a:gd name="connsiteY12" fmla="*/ 53107 h 294188"/>
                  <a:gd name="connsiteX13" fmla="*/ 70405 w 1801959"/>
                  <a:gd name="connsiteY13" fmla="*/ 191 h 29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1959" h="294188">
                    <a:moveTo>
                      <a:pt x="70405" y="191"/>
                    </a:moveTo>
                    <a:cubicBezTo>
                      <a:pt x="184705" y="-2278"/>
                      <a:pt x="552300" y="19594"/>
                      <a:pt x="751972" y="38291"/>
                    </a:cubicBezTo>
                    <a:cubicBezTo>
                      <a:pt x="951644" y="56988"/>
                      <a:pt x="1125563" y="83799"/>
                      <a:pt x="1268438" y="112374"/>
                    </a:cubicBezTo>
                    <a:cubicBezTo>
                      <a:pt x="1411313" y="140949"/>
                      <a:pt x="1521733" y="181166"/>
                      <a:pt x="1609222" y="209741"/>
                    </a:cubicBezTo>
                    <a:cubicBezTo>
                      <a:pt x="1696711" y="238316"/>
                      <a:pt x="1767619" y="270066"/>
                      <a:pt x="1793372" y="283824"/>
                    </a:cubicBezTo>
                    <a:cubicBezTo>
                      <a:pt x="1819125" y="297582"/>
                      <a:pt x="1780319" y="294408"/>
                      <a:pt x="1763738" y="292291"/>
                    </a:cubicBezTo>
                    <a:cubicBezTo>
                      <a:pt x="1747157" y="290174"/>
                      <a:pt x="1693888" y="271124"/>
                      <a:pt x="1693888" y="271124"/>
                    </a:cubicBezTo>
                    <a:cubicBezTo>
                      <a:pt x="1645558" y="254896"/>
                      <a:pt x="1560891" y="218913"/>
                      <a:pt x="1473755" y="194924"/>
                    </a:cubicBezTo>
                    <a:cubicBezTo>
                      <a:pt x="1386619" y="170935"/>
                      <a:pt x="1238453" y="143772"/>
                      <a:pt x="1171072" y="127191"/>
                    </a:cubicBezTo>
                    <a:cubicBezTo>
                      <a:pt x="1103691" y="110610"/>
                      <a:pt x="1146378" y="107788"/>
                      <a:pt x="1069472" y="95441"/>
                    </a:cubicBezTo>
                    <a:cubicBezTo>
                      <a:pt x="992566" y="83094"/>
                      <a:pt x="811944" y="63338"/>
                      <a:pt x="709638" y="53107"/>
                    </a:cubicBezTo>
                    <a:cubicBezTo>
                      <a:pt x="607332" y="42876"/>
                      <a:pt x="562882" y="34057"/>
                      <a:pt x="455638" y="34057"/>
                    </a:cubicBezTo>
                    <a:cubicBezTo>
                      <a:pt x="348394" y="34057"/>
                      <a:pt x="131789" y="53107"/>
                      <a:pt x="66172" y="53107"/>
                    </a:cubicBezTo>
                    <a:cubicBezTo>
                      <a:pt x="555" y="53107"/>
                      <a:pt x="-43895" y="2660"/>
                      <a:pt x="7040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6686D27C-CC8D-4876-9E6D-BE1CC8524D65}"/>
                  </a:ext>
                </a:extLst>
              </p:cNvPr>
              <p:cNvSpPr/>
              <p:nvPr/>
            </p:nvSpPr>
            <p:spPr>
              <a:xfrm>
                <a:off x="6840538" y="1240749"/>
                <a:ext cx="1087462" cy="548401"/>
              </a:xfrm>
              <a:custGeom>
                <a:avLst/>
                <a:gdLst>
                  <a:gd name="connsiteX0" fmla="*/ 0 w 1087462"/>
                  <a:gd name="connsiteY0" fmla="*/ 370564 h 548401"/>
                  <a:gd name="connsiteX1" fmla="*/ 301625 w 1087462"/>
                  <a:gd name="connsiteY1" fmla="*/ 126089 h 548401"/>
                  <a:gd name="connsiteX2" fmla="*/ 381000 w 1087462"/>
                  <a:gd name="connsiteY2" fmla="*/ 73701 h 548401"/>
                  <a:gd name="connsiteX3" fmla="*/ 419100 w 1087462"/>
                  <a:gd name="connsiteY3" fmla="*/ 126089 h 548401"/>
                  <a:gd name="connsiteX4" fmla="*/ 596900 w 1087462"/>
                  <a:gd name="connsiteY4" fmla="*/ 354689 h 548401"/>
                  <a:gd name="connsiteX5" fmla="*/ 719137 w 1087462"/>
                  <a:gd name="connsiteY5" fmla="*/ 538839 h 548401"/>
                  <a:gd name="connsiteX6" fmla="*/ 781050 w 1087462"/>
                  <a:gd name="connsiteY6" fmla="*/ 511851 h 548401"/>
                  <a:gd name="connsiteX7" fmla="*/ 881062 w 1087462"/>
                  <a:gd name="connsiteY7" fmla="*/ 422951 h 548401"/>
                  <a:gd name="connsiteX8" fmla="*/ 1084262 w 1087462"/>
                  <a:gd name="connsiteY8" fmla="*/ 278489 h 548401"/>
                  <a:gd name="connsiteX9" fmla="*/ 996950 w 1087462"/>
                  <a:gd name="connsiteY9" fmla="*/ 302301 h 548401"/>
                  <a:gd name="connsiteX10" fmla="*/ 882650 w 1087462"/>
                  <a:gd name="connsiteY10" fmla="*/ 395964 h 548401"/>
                  <a:gd name="connsiteX11" fmla="*/ 730250 w 1087462"/>
                  <a:gd name="connsiteY11" fmla="*/ 499151 h 548401"/>
                  <a:gd name="connsiteX12" fmla="*/ 703262 w 1087462"/>
                  <a:gd name="connsiteY12" fmla="*/ 468989 h 548401"/>
                  <a:gd name="connsiteX13" fmla="*/ 665162 w 1087462"/>
                  <a:gd name="connsiteY13" fmla="*/ 426126 h 548401"/>
                  <a:gd name="connsiteX14" fmla="*/ 541337 w 1087462"/>
                  <a:gd name="connsiteY14" fmla="*/ 249914 h 548401"/>
                  <a:gd name="connsiteX15" fmla="*/ 434975 w 1087462"/>
                  <a:gd name="connsiteY15" fmla="*/ 95926 h 548401"/>
                  <a:gd name="connsiteX16" fmla="*/ 403225 w 1087462"/>
                  <a:gd name="connsiteY16" fmla="*/ 64176 h 548401"/>
                  <a:gd name="connsiteX17" fmla="*/ 411162 w 1087462"/>
                  <a:gd name="connsiteY17" fmla="*/ 8614 h 548401"/>
                  <a:gd name="connsiteX18" fmla="*/ 354012 w 1087462"/>
                  <a:gd name="connsiteY18" fmla="*/ 3851 h 548401"/>
                  <a:gd name="connsiteX19" fmla="*/ 369887 w 1087462"/>
                  <a:gd name="connsiteY19" fmla="*/ 45126 h 548401"/>
                  <a:gd name="connsiteX20" fmla="*/ 271462 w 1087462"/>
                  <a:gd name="connsiteY20" fmla="*/ 126089 h 548401"/>
                  <a:gd name="connsiteX21" fmla="*/ 0 w 1087462"/>
                  <a:gd name="connsiteY21" fmla="*/ 370564 h 54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7462" h="548401">
                    <a:moveTo>
                      <a:pt x="0" y="370564"/>
                    </a:moveTo>
                    <a:lnTo>
                      <a:pt x="301625" y="126089"/>
                    </a:lnTo>
                    <a:cubicBezTo>
                      <a:pt x="365125" y="76612"/>
                      <a:pt x="361421" y="73701"/>
                      <a:pt x="381000" y="73701"/>
                    </a:cubicBezTo>
                    <a:cubicBezTo>
                      <a:pt x="400579" y="73701"/>
                      <a:pt x="383117" y="79258"/>
                      <a:pt x="419100" y="126089"/>
                    </a:cubicBezTo>
                    <a:cubicBezTo>
                      <a:pt x="455083" y="172920"/>
                      <a:pt x="546894" y="285897"/>
                      <a:pt x="596900" y="354689"/>
                    </a:cubicBezTo>
                    <a:cubicBezTo>
                      <a:pt x="646906" y="423481"/>
                      <a:pt x="688445" y="512645"/>
                      <a:pt x="719137" y="538839"/>
                    </a:cubicBezTo>
                    <a:cubicBezTo>
                      <a:pt x="749829" y="565033"/>
                      <a:pt x="754063" y="531166"/>
                      <a:pt x="781050" y="511851"/>
                    </a:cubicBezTo>
                    <a:cubicBezTo>
                      <a:pt x="808038" y="492536"/>
                      <a:pt x="830527" y="461845"/>
                      <a:pt x="881062" y="422951"/>
                    </a:cubicBezTo>
                    <a:cubicBezTo>
                      <a:pt x="931597" y="384057"/>
                      <a:pt x="1064947" y="298597"/>
                      <a:pt x="1084262" y="278489"/>
                    </a:cubicBezTo>
                    <a:cubicBezTo>
                      <a:pt x="1103577" y="258381"/>
                      <a:pt x="1030552" y="282722"/>
                      <a:pt x="996950" y="302301"/>
                    </a:cubicBezTo>
                    <a:cubicBezTo>
                      <a:pt x="963348" y="321880"/>
                      <a:pt x="927100" y="363156"/>
                      <a:pt x="882650" y="395964"/>
                    </a:cubicBezTo>
                    <a:cubicBezTo>
                      <a:pt x="838200" y="428772"/>
                      <a:pt x="760148" y="486980"/>
                      <a:pt x="730250" y="499151"/>
                    </a:cubicBezTo>
                    <a:cubicBezTo>
                      <a:pt x="700352" y="511322"/>
                      <a:pt x="714110" y="481160"/>
                      <a:pt x="703262" y="468989"/>
                    </a:cubicBezTo>
                    <a:cubicBezTo>
                      <a:pt x="692414" y="456818"/>
                      <a:pt x="692150" y="462639"/>
                      <a:pt x="665162" y="426126"/>
                    </a:cubicBezTo>
                    <a:cubicBezTo>
                      <a:pt x="638174" y="389613"/>
                      <a:pt x="579701" y="304947"/>
                      <a:pt x="541337" y="249914"/>
                    </a:cubicBezTo>
                    <a:cubicBezTo>
                      <a:pt x="502973" y="194881"/>
                      <a:pt x="457994" y="126882"/>
                      <a:pt x="434975" y="95926"/>
                    </a:cubicBezTo>
                    <a:cubicBezTo>
                      <a:pt x="411956" y="64970"/>
                      <a:pt x="407194" y="78728"/>
                      <a:pt x="403225" y="64176"/>
                    </a:cubicBezTo>
                    <a:cubicBezTo>
                      <a:pt x="399256" y="49624"/>
                      <a:pt x="419364" y="18668"/>
                      <a:pt x="411162" y="8614"/>
                    </a:cubicBezTo>
                    <a:cubicBezTo>
                      <a:pt x="402960" y="-1440"/>
                      <a:pt x="360891" y="-2234"/>
                      <a:pt x="354012" y="3851"/>
                    </a:cubicBezTo>
                    <a:cubicBezTo>
                      <a:pt x="347133" y="9936"/>
                      <a:pt x="383645" y="24753"/>
                      <a:pt x="369887" y="45126"/>
                    </a:cubicBezTo>
                    <a:cubicBezTo>
                      <a:pt x="356129" y="65499"/>
                      <a:pt x="271462" y="126089"/>
                      <a:pt x="271462" y="126089"/>
                    </a:cubicBezTo>
                    <a:lnTo>
                      <a:pt x="0" y="3705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882E1B06-5364-47D7-9D3D-C1A65966569D}"/>
                  </a:ext>
                </a:extLst>
              </p:cNvPr>
              <p:cNvSpPr/>
              <p:nvPr/>
            </p:nvSpPr>
            <p:spPr>
              <a:xfrm>
                <a:off x="6664193" y="1633959"/>
                <a:ext cx="1230001" cy="323566"/>
              </a:xfrm>
              <a:custGeom>
                <a:avLst/>
                <a:gdLst>
                  <a:gd name="connsiteX0" fmla="*/ 23945 w 1230001"/>
                  <a:gd name="connsiteY0" fmla="*/ 2754 h 323566"/>
                  <a:gd name="connsiteX1" fmla="*/ 855795 w 1230001"/>
                  <a:gd name="connsiteY1" fmla="*/ 172616 h 323566"/>
                  <a:gd name="connsiteX2" fmla="*/ 1212982 w 1230001"/>
                  <a:gd name="connsiteY2" fmla="*/ 312316 h 323566"/>
                  <a:gd name="connsiteX3" fmla="*/ 1149482 w 1230001"/>
                  <a:gd name="connsiteY3" fmla="*/ 305966 h 323566"/>
                  <a:gd name="connsiteX4" fmla="*/ 944695 w 1230001"/>
                  <a:gd name="connsiteY4" fmla="*/ 232941 h 323566"/>
                  <a:gd name="connsiteX5" fmla="*/ 693870 w 1230001"/>
                  <a:gd name="connsiteY5" fmla="*/ 140866 h 323566"/>
                  <a:gd name="connsiteX6" fmla="*/ 587507 w 1230001"/>
                  <a:gd name="connsiteY6" fmla="*/ 128166 h 323566"/>
                  <a:gd name="connsiteX7" fmla="*/ 257307 w 1230001"/>
                  <a:gd name="connsiteY7" fmla="*/ 71016 h 323566"/>
                  <a:gd name="connsiteX8" fmla="*/ 23945 w 1230001"/>
                  <a:gd name="connsiteY8" fmla="*/ 2754 h 3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001" h="323566">
                    <a:moveTo>
                      <a:pt x="23945" y="2754"/>
                    </a:moveTo>
                    <a:cubicBezTo>
                      <a:pt x="123693" y="19687"/>
                      <a:pt x="657622" y="121022"/>
                      <a:pt x="855795" y="172616"/>
                    </a:cubicBezTo>
                    <a:cubicBezTo>
                      <a:pt x="1053968" y="224210"/>
                      <a:pt x="1164034" y="290091"/>
                      <a:pt x="1212982" y="312316"/>
                    </a:cubicBezTo>
                    <a:cubicBezTo>
                      <a:pt x="1261930" y="334541"/>
                      <a:pt x="1194196" y="319195"/>
                      <a:pt x="1149482" y="305966"/>
                    </a:cubicBezTo>
                    <a:cubicBezTo>
                      <a:pt x="1104768" y="292737"/>
                      <a:pt x="944695" y="232941"/>
                      <a:pt x="944695" y="232941"/>
                    </a:cubicBezTo>
                    <a:cubicBezTo>
                      <a:pt x="868760" y="205424"/>
                      <a:pt x="753401" y="158328"/>
                      <a:pt x="693870" y="140866"/>
                    </a:cubicBezTo>
                    <a:cubicBezTo>
                      <a:pt x="634339" y="123404"/>
                      <a:pt x="660268" y="139808"/>
                      <a:pt x="587507" y="128166"/>
                    </a:cubicBezTo>
                    <a:cubicBezTo>
                      <a:pt x="514747" y="116524"/>
                      <a:pt x="352292" y="90330"/>
                      <a:pt x="257307" y="71016"/>
                    </a:cubicBezTo>
                    <a:cubicBezTo>
                      <a:pt x="162322" y="51702"/>
                      <a:pt x="-75803" y="-14179"/>
                      <a:pt x="23945" y="27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57205276-D717-4C0E-B176-3474DA885156}"/>
                  </a:ext>
                </a:extLst>
              </p:cNvPr>
              <p:cNvSpPr/>
              <p:nvPr/>
            </p:nvSpPr>
            <p:spPr>
              <a:xfrm>
                <a:off x="6926263" y="1392121"/>
                <a:ext cx="572151" cy="409831"/>
              </a:xfrm>
              <a:custGeom>
                <a:avLst/>
                <a:gdLst>
                  <a:gd name="connsiteX0" fmla="*/ 0 w 572151"/>
                  <a:gd name="connsiteY0" fmla="*/ 279517 h 409831"/>
                  <a:gd name="connsiteX1" fmla="*/ 153987 w 572151"/>
                  <a:gd name="connsiteY1" fmla="*/ 149342 h 409831"/>
                  <a:gd name="connsiteX2" fmla="*/ 269875 w 572151"/>
                  <a:gd name="connsiteY2" fmla="*/ 50917 h 409831"/>
                  <a:gd name="connsiteX3" fmla="*/ 319087 w 572151"/>
                  <a:gd name="connsiteY3" fmla="*/ 119179 h 409831"/>
                  <a:gd name="connsiteX4" fmla="*/ 407987 w 572151"/>
                  <a:gd name="connsiteY4" fmla="*/ 223954 h 409831"/>
                  <a:gd name="connsiteX5" fmla="*/ 509587 w 572151"/>
                  <a:gd name="connsiteY5" fmla="*/ 368417 h 409831"/>
                  <a:gd name="connsiteX6" fmla="*/ 571500 w 572151"/>
                  <a:gd name="connsiteY6" fmla="*/ 409692 h 409831"/>
                  <a:gd name="connsiteX7" fmla="*/ 536575 w 572151"/>
                  <a:gd name="connsiteY7" fmla="*/ 358892 h 409831"/>
                  <a:gd name="connsiteX8" fmla="*/ 452437 w 572151"/>
                  <a:gd name="connsiteY8" fmla="*/ 260467 h 409831"/>
                  <a:gd name="connsiteX9" fmla="*/ 327025 w 572151"/>
                  <a:gd name="connsiteY9" fmla="*/ 47742 h 409831"/>
                  <a:gd name="connsiteX10" fmla="*/ 288925 w 572151"/>
                  <a:gd name="connsiteY10" fmla="*/ 117 h 409831"/>
                  <a:gd name="connsiteX11" fmla="*/ 215900 w 572151"/>
                  <a:gd name="connsiteY11" fmla="*/ 54092 h 409831"/>
                  <a:gd name="connsiteX12" fmla="*/ 90487 w 572151"/>
                  <a:gd name="connsiteY12" fmla="*/ 163629 h 409831"/>
                  <a:gd name="connsiteX13" fmla="*/ 0 w 572151"/>
                  <a:gd name="connsiteY13" fmla="*/ 279517 h 4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151" h="409831">
                    <a:moveTo>
                      <a:pt x="0" y="279517"/>
                    </a:moveTo>
                    <a:lnTo>
                      <a:pt x="153987" y="149342"/>
                    </a:lnTo>
                    <a:cubicBezTo>
                      <a:pt x="198966" y="111242"/>
                      <a:pt x="242358" y="55944"/>
                      <a:pt x="269875" y="50917"/>
                    </a:cubicBezTo>
                    <a:cubicBezTo>
                      <a:pt x="297392" y="45890"/>
                      <a:pt x="296068" y="90340"/>
                      <a:pt x="319087" y="119179"/>
                    </a:cubicBezTo>
                    <a:cubicBezTo>
                      <a:pt x="342106" y="148018"/>
                      <a:pt x="376237" y="182414"/>
                      <a:pt x="407987" y="223954"/>
                    </a:cubicBezTo>
                    <a:cubicBezTo>
                      <a:pt x="439737" y="265494"/>
                      <a:pt x="482335" y="337461"/>
                      <a:pt x="509587" y="368417"/>
                    </a:cubicBezTo>
                    <a:cubicBezTo>
                      <a:pt x="536839" y="399373"/>
                      <a:pt x="567002" y="411280"/>
                      <a:pt x="571500" y="409692"/>
                    </a:cubicBezTo>
                    <a:cubicBezTo>
                      <a:pt x="575998" y="408105"/>
                      <a:pt x="556419" y="383763"/>
                      <a:pt x="536575" y="358892"/>
                    </a:cubicBezTo>
                    <a:cubicBezTo>
                      <a:pt x="516731" y="334021"/>
                      <a:pt x="487362" y="312325"/>
                      <a:pt x="452437" y="260467"/>
                    </a:cubicBezTo>
                    <a:cubicBezTo>
                      <a:pt x="417512" y="208609"/>
                      <a:pt x="354277" y="91134"/>
                      <a:pt x="327025" y="47742"/>
                    </a:cubicBezTo>
                    <a:cubicBezTo>
                      <a:pt x="299773" y="4350"/>
                      <a:pt x="307446" y="-941"/>
                      <a:pt x="288925" y="117"/>
                    </a:cubicBezTo>
                    <a:cubicBezTo>
                      <a:pt x="270404" y="1175"/>
                      <a:pt x="248973" y="26840"/>
                      <a:pt x="215900" y="54092"/>
                    </a:cubicBezTo>
                    <a:cubicBezTo>
                      <a:pt x="182827" y="81344"/>
                      <a:pt x="90487" y="163629"/>
                      <a:pt x="90487" y="163629"/>
                    </a:cubicBezTo>
                    <a:lnTo>
                      <a:pt x="0" y="2795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76B7A3B4-FF33-4298-86F3-548A6101B024}"/>
                  </a:ext>
                </a:extLst>
              </p:cNvPr>
              <p:cNvSpPr/>
              <p:nvPr/>
            </p:nvSpPr>
            <p:spPr>
              <a:xfrm>
                <a:off x="7077027" y="1533751"/>
                <a:ext cx="268699" cy="207021"/>
              </a:xfrm>
              <a:custGeom>
                <a:avLst/>
                <a:gdLst>
                  <a:gd name="connsiteX0" fmla="*/ 48 w 268699"/>
                  <a:gd name="connsiteY0" fmla="*/ 2949 h 207021"/>
                  <a:gd name="connsiteX1" fmla="*/ 92123 w 268699"/>
                  <a:gd name="connsiteY1" fmla="*/ 183924 h 207021"/>
                  <a:gd name="connsiteX2" fmla="*/ 109586 w 268699"/>
                  <a:gd name="connsiteY2" fmla="*/ 204562 h 207021"/>
                  <a:gd name="connsiteX3" fmla="*/ 112761 w 268699"/>
                  <a:gd name="connsiteY3" fmla="*/ 183924 h 207021"/>
                  <a:gd name="connsiteX4" fmla="*/ 258811 w 268699"/>
                  <a:gd name="connsiteY4" fmla="*/ 75974 h 207021"/>
                  <a:gd name="connsiteX5" fmla="*/ 244523 w 268699"/>
                  <a:gd name="connsiteY5" fmla="*/ 55337 h 207021"/>
                  <a:gd name="connsiteX6" fmla="*/ 155623 w 268699"/>
                  <a:gd name="connsiteY6" fmla="*/ 110899 h 207021"/>
                  <a:gd name="connsiteX7" fmla="*/ 112761 w 268699"/>
                  <a:gd name="connsiteY7" fmla="*/ 142649 h 207021"/>
                  <a:gd name="connsiteX8" fmla="*/ 79423 w 268699"/>
                  <a:gd name="connsiteY8" fmla="*/ 79149 h 207021"/>
                  <a:gd name="connsiteX9" fmla="*/ 48 w 268699"/>
                  <a:gd name="connsiteY9" fmla="*/ 2949 h 20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99" h="207021">
                    <a:moveTo>
                      <a:pt x="48" y="2949"/>
                    </a:moveTo>
                    <a:cubicBezTo>
                      <a:pt x="2165" y="20411"/>
                      <a:pt x="73867" y="150322"/>
                      <a:pt x="92123" y="183924"/>
                    </a:cubicBezTo>
                    <a:cubicBezTo>
                      <a:pt x="110379" y="217526"/>
                      <a:pt x="106146" y="204562"/>
                      <a:pt x="109586" y="204562"/>
                    </a:cubicBezTo>
                    <a:cubicBezTo>
                      <a:pt x="113026" y="204562"/>
                      <a:pt x="87890" y="205355"/>
                      <a:pt x="112761" y="183924"/>
                    </a:cubicBezTo>
                    <a:cubicBezTo>
                      <a:pt x="137632" y="162493"/>
                      <a:pt x="236851" y="97405"/>
                      <a:pt x="258811" y="75974"/>
                    </a:cubicBezTo>
                    <a:cubicBezTo>
                      <a:pt x="280771" y="54543"/>
                      <a:pt x="261721" y="49516"/>
                      <a:pt x="244523" y="55337"/>
                    </a:cubicBezTo>
                    <a:cubicBezTo>
                      <a:pt x="227325" y="61158"/>
                      <a:pt x="177583" y="96347"/>
                      <a:pt x="155623" y="110899"/>
                    </a:cubicBezTo>
                    <a:cubicBezTo>
                      <a:pt x="133663" y="125451"/>
                      <a:pt x="125461" y="147941"/>
                      <a:pt x="112761" y="142649"/>
                    </a:cubicBezTo>
                    <a:cubicBezTo>
                      <a:pt x="100061" y="137357"/>
                      <a:pt x="93446" y="108253"/>
                      <a:pt x="79423" y="79149"/>
                    </a:cubicBezTo>
                    <a:cubicBezTo>
                      <a:pt x="65400" y="50045"/>
                      <a:pt x="-2069" y="-14513"/>
                      <a:pt x="48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FA8A344C-F14D-4063-84FC-66B0E1DBAFB3}"/>
                  </a:ext>
                </a:extLst>
              </p:cNvPr>
              <p:cNvSpPr/>
              <p:nvPr/>
            </p:nvSpPr>
            <p:spPr>
              <a:xfrm>
                <a:off x="7331059" y="1252407"/>
                <a:ext cx="535004" cy="370125"/>
              </a:xfrm>
              <a:custGeom>
                <a:avLst/>
                <a:gdLst>
                  <a:gd name="connsiteX0" fmla="*/ 535004 w 535004"/>
                  <a:gd name="connsiteY0" fmla="*/ 177931 h 370125"/>
                  <a:gd name="connsiteX1" fmla="*/ 276241 w 535004"/>
                  <a:gd name="connsiteY1" fmla="*/ 341443 h 370125"/>
                  <a:gd name="connsiteX2" fmla="*/ 227029 w 535004"/>
                  <a:gd name="connsiteY2" fmla="*/ 370018 h 370125"/>
                  <a:gd name="connsiteX3" fmla="*/ 196866 w 535004"/>
                  <a:gd name="connsiteY3" fmla="*/ 341443 h 370125"/>
                  <a:gd name="connsiteX4" fmla="*/ 134954 w 535004"/>
                  <a:gd name="connsiteY4" fmla="*/ 254131 h 370125"/>
                  <a:gd name="connsiteX5" fmla="*/ 4779 w 535004"/>
                  <a:gd name="connsiteY5" fmla="*/ 14418 h 370125"/>
                  <a:gd name="connsiteX6" fmla="*/ 30179 w 535004"/>
                  <a:gd name="connsiteY6" fmla="*/ 30293 h 370125"/>
                  <a:gd name="connsiteX7" fmla="*/ 49229 w 535004"/>
                  <a:gd name="connsiteY7" fmla="*/ 57281 h 370125"/>
                  <a:gd name="connsiteX8" fmla="*/ 117491 w 535004"/>
                  <a:gd name="connsiteY8" fmla="*/ 182693 h 370125"/>
                  <a:gd name="connsiteX9" fmla="*/ 227029 w 535004"/>
                  <a:gd name="connsiteY9" fmla="*/ 325568 h 370125"/>
                  <a:gd name="connsiteX10" fmla="*/ 255604 w 535004"/>
                  <a:gd name="connsiteY10" fmla="*/ 328743 h 370125"/>
                  <a:gd name="connsiteX11" fmla="*/ 317516 w 535004"/>
                  <a:gd name="connsiteY11" fmla="*/ 287468 h 370125"/>
                  <a:gd name="connsiteX12" fmla="*/ 535004 w 535004"/>
                  <a:gd name="connsiteY12" fmla="*/ 177931 h 3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04" h="370125">
                    <a:moveTo>
                      <a:pt x="535004" y="177931"/>
                    </a:moveTo>
                    <a:lnTo>
                      <a:pt x="276241" y="341443"/>
                    </a:lnTo>
                    <a:cubicBezTo>
                      <a:pt x="224912" y="373457"/>
                      <a:pt x="240258" y="370018"/>
                      <a:pt x="227029" y="370018"/>
                    </a:cubicBezTo>
                    <a:cubicBezTo>
                      <a:pt x="213800" y="370018"/>
                      <a:pt x="212212" y="360757"/>
                      <a:pt x="196866" y="341443"/>
                    </a:cubicBezTo>
                    <a:cubicBezTo>
                      <a:pt x="181520" y="322129"/>
                      <a:pt x="166969" y="308635"/>
                      <a:pt x="134954" y="254131"/>
                    </a:cubicBezTo>
                    <a:cubicBezTo>
                      <a:pt x="102939" y="199627"/>
                      <a:pt x="22241" y="51724"/>
                      <a:pt x="4779" y="14418"/>
                    </a:cubicBezTo>
                    <a:cubicBezTo>
                      <a:pt x="-12683" y="-22888"/>
                      <a:pt x="22771" y="23149"/>
                      <a:pt x="30179" y="30293"/>
                    </a:cubicBezTo>
                    <a:cubicBezTo>
                      <a:pt x="37587" y="37437"/>
                      <a:pt x="34677" y="31881"/>
                      <a:pt x="49229" y="57281"/>
                    </a:cubicBezTo>
                    <a:cubicBezTo>
                      <a:pt x="63781" y="82681"/>
                      <a:pt x="87858" y="137978"/>
                      <a:pt x="117491" y="182693"/>
                    </a:cubicBezTo>
                    <a:cubicBezTo>
                      <a:pt x="147124" y="227408"/>
                      <a:pt x="204010" y="301226"/>
                      <a:pt x="227029" y="325568"/>
                    </a:cubicBezTo>
                    <a:cubicBezTo>
                      <a:pt x="250048" y="349910"/>
                      <a:pt x="240523" y="335093"/>
                      <a:pt x="255604" y="328743"/>
                    </a:cubicBezTo>
                    <a:cubicBezTo>
                      <a:pt x="270685" y="322393"/>
                      <a:pt x="317516" y="287468"/>
                      <a:pt x="317516" y="287468"/>
                    </a:cubicBezTo>
                    <a:lnTo>
                      <a:pt x="535004" y="1779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7710A45B-82AD-4EEB-BE64-B57CC6F6DF8F}"/>
                  </a:ext>
                </a:extLst>
              </p:cNvPr>
              <p:cNvSpPr/>
              <p:nvPr/>
            </p:nvSpPr>
            <p:spPr>
              <a:xfrm>
                <a:off x="7346950" y="1266825"/>
                <a:ext cx="1304330" cy="619557"/>
              </a:xfrm>
              <a:custGeom>
                <a:avLst/>
                <a:gdLst>
                  <a:gd name="connsiteX0" fmla="*/ 0 w 1304330"/>
                  <a:gd name="connsiteY0" fmla="*/ 0 h 619557"/>
                  <a:gd name="connsiteX1" fmla="*/ 449263 w 1304330"/>
                  <a:gd name="connsiteY1" fmla="*/ 127000 h 619557"/>
                  <a:gd name="connsiteX2" fmla="*/ 908050 w 1304330"/>
                  <a:gd name="connsiteY2" fmla="*/ 320675 h 619557"/>
                  <a:gd name="connsiteX3" fmla="*/ 1103313 w 1304330"/>
                  <a:gd name="connsiteY3" fmla="*/ 460375 h 619557"/>
                  <a:gd name="connsiteX4" fmla="*/ 1293813 w 1304330"/>
                  <a:gd name="connsiteY4" fmla="*/ 606425 h 619557"/>
                  <a:gd name="connsiteX5" fmla="*/ 1252538 w 1304330"/>
                  <a:gd name="connsiteY5" fmla="*/ 593725 h 619557"/>
                  <a:gd name="connsiteX6" fmla="*/ 1025525 w 1304330"/>
                  <a:gd name="connsiteY6" fmla="*/ 439738 h 619557"/>
                  <a:gd name="connsiteX7" fmla="*/ 822325 w 1304330"/>
                  <a:gd name="connsiteY7" fmla="*/ 319088 h 619557"/>
                  <a:gd name="connsiteX8" fmla="*/ 592138 w 1304330"/>
                  <a:gd name="connsiteY8" fmla="*/ 206375 h 619557"/>
                  <a:gd name="connsiteX9" fmla="*/ 381000 w 1304330"/>
                  <a:gd name="connsiteY9" fmla="*/ 133350 h 619557"/>
                  <a:gd name="connsiteX10" fmla="*/ 0 w 1304330"/>
                  <a:gd name="connsiteY10" fmla="*/ 0 h 61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330" h="619557">
                    <a:moveTo>
                      <a:pt x="0" y="0"/>
                    </a:moveTo>
                    <a:cubicBezTo>
                      <a:pt x="148960" y="36777"/>
                      <a:pt x="297921" y="73554"/>
                      <a:pt x="449263" y="127000"/>
                    </a:cubicBezTo>
                    <a:cubicBezTo>
                      <a:pt x="600605" y="180446"/>
                      <a:pt x="799042" y="265113"/>
                      <a:pt x="908050" y="320675"/>
                    </a:cubicBezTo>
                    <a:cubicBezTo>
                      <a:pt x="1017058" y="376238"/>
                      <a:pt x="1039019" y="412750"/>
                      <a:pt x="1103313" y="460375"/>
                    </a:cubicBezTo>
                    <a:cubicBezTo>
                      <a:pt x="1167607" y="508000"/>
                      <a:pt x="1268942" y="584200"/>
                      <a:pt x="1293813" y="606425"/>
                    </a:cubicBezTo>
                    <a:cubicBezTo>
                      <a:pt x="1318684" y="628650"/>
                      <a:pt x="1297253" y="621506"/>
                      <a:pt x="1252538" y="593725"/>
                    </a:cubicBezTo>
                    <a:cubicBezTo>
                      <a:pt x="1207823" y="565944"/>
                      <a:pt x="1097227" y="485511"/>
                      <a:pt x="1025525" y="439738"/>
                    </a:cubicBezTo>
                    <a:cubicBezTo>
                      <a:pt x="953823" y="393965"/>
                      <a:pt x="894556" y="357982"/>
                      <a:pt x="822325" y="319088"/>
                    </a:cubicBezTo>
                    <a:cubicBezTo>
                      <a:pt x="750094" y="280194"/>
                      <a:pt x="665692" y="237331"/>
                      <a:pt x="592138" y="206375"/>
                    </a:cubicBezTo>
                    <a:cubicBezTo>
                      <a:pt x="518584" y="175419"/>
                      <a:pt x="381000" y="133350"/>
                      <a:pt x="381000" y="1333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1308BF82-B942-4159-9B50-B8E992D4C58E}"/>
                  </a:ext>
                </a:extLst>
              </p:cNvPr>
              <p:cNvSpPr/>
              <p:nvPr/>
            </p:nvSpPr>
            <p:spPr>
              <a:xfrm>
                <a:off x="7456488" y="1341083"/>
                <a:ext cx="242900" cy="180783"/>
              </a:xfrm>
              <a:custGeom>
                <a:avLst/>
                <a:gdLst>
                  <a:gd name="connsiteX0" fmla="*/ 0 w 242900"/>
                  <a:gd name="connsiteY0" fmla="*/ 117830 h 180783"/>
                  <a:gd name="connsiteX1" fmla="*/ 155575 w 242900"/>
                  <a:gd name="connsiteY1" fmla="*/ 5117 h 180783"/>
                  <a:gd name="connsiteX2" fmla="*/ 179387 w 242900"/>
                  <a:gd name="connsiteY2" fmla="*/ 22580 h 180783"/>
                  <a:gd name="connsiteX3" fmla="*/ 190500 w 242900"/>
                  <a:gd name="connsiteY3" fmla="*/ 52742 h 180783"/>
                  <a:gd name="connsiteX4" fmla="*/ 242887 w 242900"/>
                  <a:gd name="connsiteY4" fmla="*/ 176567 h 180783"/>
                  <a:gd name="connsiteX5" fmla="*/ 195262 w 242900"/>
                  <a:gd name="connsiteY5" fmla="*/ 141642 h 180783"/>
                  <a:gd name="connsiteX6" fmla="*/ 153987 w 242900"/>
                  <a:gd name="connsiteY6" fmla="*/ 41630 h 180783"/>
                  <a:gd name="connsiteX7" fmla="*/ 0 w 242900"/>
                  <a:gd name="connsiteY7" fmla="*/ 117830 h 1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00" h="180783">
                    <a:moveTo>
                      <a:pt x="0" y="117830"/>
                    </a:moveTo>
                    <a:cubicBezTo>
                      <a:pt x="265" y="111745"/>
                      <a:pt x="125677" y="20992"/>
                      <a:pt x="155575" y="5117"/>
                    </a:cubicBezTo>
                    <a:cubicBezTo>
                      <a:pt x="185473" y="-10758"/>
                      <a:pt x="173566" y="14643"/>
                      <a:pt x="179387" y="22580"/>
                    </a:cubicBezTo>
                    <a:cubicBezTo>
                      <a:pt x="185208" y="30517"/>
                      <a:pt x="179917" y="27077"/>
                      <a:pt x="190500" y="52742"/>
                    </a:cubicBezTo>
                    <a:cubicBezTo>
                      <a:pt x="201083" y="78406"/>
                      <a:pt x="242093" y="161750"/>
                      <a:pt x="242887" y="176567"/>
                    </a:cubicBezTo>
                    <a:cubicBezTo>
                      <a:pt x="243681" y="191384"/>
                      <a:pt x="210079" y="164131"/>
                      <a:pt x="195262" y="141642"/>
                    </a:cubicBezTo>
                    <a:cubicBezTo>
                      <a:pt x="180445" y="119153"/>
                      <a:pt x="183091" y="44540"/>
                      <a:pt x="153987" y="41630"/>
                    </a:cubicBezTo>
                    <a:cubicBezTo>
                      <a:pt x="124883" y="38720"/>
                      <a:pt x="-265" y="123915"/>
                      <a:pt x="0" y="117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5417BF8B-C418-4946-8161-44D204F61317}"/>
                  </a:ext>
                </a:extLst>
              </p:cNvPr>
              <p:cNvSpPr/>
              <p:nvPr/>
            </p:nvSpPr>
            <p:spPr>
              <a:xfrm>
                <a:off x="7597537" y="1633587"/>
                <a:ext cx="477876" cy="385890"/>
              </a:xfrm>
              <a:custGeom>
                <a:avLst/>
                <a:gdLst>
                  <a:gd name="connsiteX0" fmla="*/ 238 w 477876"/>
                  <a:gd name="connsiteY0" fmla="*/ 198388 h 385890"/>
                  <a:gd name="connsiteX1" fmla="*/ 166926 w 477876"/>
                  <a:gd name="connsiteY1" fmla="*/ 98376 h 385890"/>
                  <a:gd name="connsiteX2" fmla="*/ 293926 w 477876"/>
                  <a:gd name="connsiteY2" fmla="*/ 7888 h 385890"/>
                  <a:gd name="connsiteX3" fmla="*/ 309801 w 477876"/>
                  <a:gd name="connsiteY3" fmla="*/ 17413 h 385890"/>
                  <a:gd name="connsiteX4" fmla="*/ 374888 w 477876"/>
                  <a:gd name="connsiteY4" fmla="*/ 120601 h 385890"/>
                  <a:gd name="connsiteX5" fmla="*/ 465376 w 477876"/>
                  <a:gd name="connsiteY5" fmla="*/ 326976 h 385890"/>
                  <a:gd name="connsiteX6" fmla="*/ 471726 w 477876"/>
                  <a:gd name="connsiteY6" fmla="*/ 385713 h 385890"/>
                  <a:gd name="connsiteX7" fmla="*/ 414576 w 477876"/>
                  <a:gd name="connsiteY7" fmla="*/ 314276 h 385890"/>
                  <a:gd name="connsiteX8" fmla="*/ 368538 w 477876"/>
                  <a:gd name="connsiteY8" fmla="*/ 184101 h 385890"/>
                  <a:gd name="connsiteX9" fmla="*/ 308213 w 477876"/>
                  <a:gd name="connsiteY9" fmla="*/ 39638 h 385890"/>
                  <a:gd name="connsiteX10" fmla="*/ 246301 w 477876"/>
                  <a:gd name="connsiteY10" fmla="*/ 84088 h 385890"/>
                  <a:gd name="connsiteX11" fmla="*/ 132001 w 477876"/>
                  <a:gd name="connsiteY11" fmla="*/ 150763 h 385890"/>
                  <a:gd name="connsiteX12" fmla="*/ 238 w 477876"/>
                  <a:gd name="connsiteY12" fmla="*/ 198388 h 38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876" h="385890">
                    <a:moveTo>
                      <a:pt x="238" y="198388"/>
                    </a:moveTo>
                    <a:cubicBezTo>
                      <a:pt x="6059" y="189657"/>
                      <a:pt x="117978" y="130126"/>
                      <a:pt x="166926" y="98376"/>
                    </a:cubicBezTo>
                    <a:cubicBezTo>
                      <a:pt x="215874" y="66626"/>
                      <a:pt x="270114" y="21382"/>
                      <a:pt x="293926" y="7888"/>
                    </a:cubicBezTo>
                    <a:cubicBezTo>
                      <a:pt x="317738" y="-5606"/>
                      <a:pt x="296307" y="-1372"/>
                      <a:pt x="309801" y="17413"/>
                    </a:cubicBezTo>
                    <a:cubicBezTo>
                      <a:pt x="323295" y="36198"/>
                      <a:pt x="348959" y="69007"/>
                      <a:pt x="374888" y="120601"/>
                    </a:cubicBezTo>
                    <a:cubicBezTo>
                      <a:pt x="400817" y="172195"/>
                      <a:pt x="449236" y="282791"/>
                      <a:pt x="465376" y="326976"/>
                    </a:cubicBezTo>
                    <a:cubicBezTo>
                      <a:pt x="481516" y="371161"/>
                      <a:pt x="480193" y="387830"/>
                      <a:pt x="471726" y="385713"/>
                    </a:cubicBezTo>
                    <a:cubicBezTo>
                      <a:pt x="463259" y="383596"/>
                      <a:pt x="431774" y="347878"/>
                      <a:pt x="414576" y="314276"/>
                    </a:cubicBezTo>
                    <a:cubicBezTo>
                      <a:pt x="397378" y="280674"/>
                      <a:pt x="386265" y="229874"/>
                      <a:pt x="368538" y="184101"/>
                    </a:cubicBezTo>
                    <a:cubicBezTo>
                      <a:pt x="350811" y="138328"/>
                      <a:pt x="328586" y="56307"/>
                      <a:pt x="308213" y="39638"/>
                    </a:cubicBezTo>
                    <a:cubicBezTo>
                      <a:pt x="287840" y="22969"/>
                      <a:pt x="275670" y="65567"/>
                      <a:pt x="246301" y="84088"/>
                    </a:cubicBezTo>
                    <a:cubicBezTo>
                      <a:pt x="216932" y="102609"/>
                      <a:pt x="167191" y="128803"/>
                      <a:pt x="132001" y="150763"/>
                    </a:cubicBezTo>
                    <a:cubicBezTo>
                      <a:pt x="96811" y="172723"/>
                      <a:pt x="-5583" y="207119"/>
                      <a:pt x="238" y="198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24DBB12A-62AC-46DB-BE2B-438800FED07B}"/>
                  </a:ext>
                </a:extLst>
              </p:cNvPr>
              <p:cNvSpPr/>
              <p:nvPr/>
            </p:nvSpPr>
            <p:spPr>
              <a:xfrm>
                <a:off x="7791230" y="1727938"/>
                <a:ext cx="195483" cy="209119"/>
              </a:xfrm>
              <a:custGeom>
                <a:avLst/>
                <a:gdLst>
                  <a:gd name="connsiteX0" fmla="*/ 195483 w 195483"/>
                  <a:gd name="connsiteY0" fmla="*/ 121500 h 209119"/>
                  <a:gd name="connsiteX1" fmla="*/ 79595 w 195483"/>
                  <a:gd name="connsiteY1" fmla="*/ 196112 h 209119"/>
                  <a:gd name="connsiteX2" fmla="*/ 60545 w 195483"/>
                  <a:gd name="connsiteY2" fmla="*/ 204050 h 209119"/>
                  <a:gd name="connsiteX3" fmla="*/ 27208 w 195483"/>
                  <a:gd name="connsiteY3" fmla="*/ 142137 h 209119"/>
                  <a:gd name="connsiteX4" fmla="*/ 220 w 195483"/>
                  <a:gd name="connsiteY4" fmla="*/ 10375 h 209119"/>
                  <a:gd name="connsiteX5" fmla="*/ 14508 w 195483"/>
                  <a:gd name="connsiteY5" fmla="*/ 10375 h 209119"/>
                  <a:gd name="connsiteX6" fmla="*/ 16095 w 195483"/>
                  <a:gd name="connsiteY6" fmla="*/ 26250 h 209119"/>
                  <a:gd name="connsiteX7" fmla="*/ 30383 w 195483"/>
                  <a:gd name="connsiteY7" fmla="*/ 77050 h 209119"/>
                  <a:gd name="connsiteX8" fmla="*/ 73245 w 195483"/>
                  <a:gd name="connsiteY8" fmla="*/ 159600 h 209119"/>
                  <a:gd name="connsiteX9" fmla="*/ 106583 w 195483"/>
                  <a:gd name="connsiteY9" fmla="*/ 143725 h 209119"/>
                  <a:gd name="connsiteX10" fmla="*/ 195483 w 195483"/>
                  <a:gd name="connsiteY10" fmla="*/ 121500 h 2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83" h="209119">
                    <a:moveTo>
                      <a:pt x="195483" y="121500"/>
                    </a:moveTo>
                    <a:lnTo>
                      <a:pt x="79595" y="196112"/>
                    </a:lnTo>
                    <a:cubicBezTo>
                      <a:pt x="57105" y="209870"/>
                      <a:pt x="69276" y="213046"/>
                      <a:pt x="60545" y="204050"/>
                    </a:cubicBezTo>
                    <a:cubicBezTo>
                      <a:pt x="51814" y="195054"/>
                      <a:pt x="37262" y="174416"/>
                      <a:pt x="27208" y="142137"/>
                    </a:cubicBezTo>
                    <a:cubicBezTo>
                      <a:pt x="17154" y="109858"/>
                      <a:pt x="2337" y="32335"/>
                      <a:pt x="220" y="10375"/>
                    </a:cubicBezTo>
                    <a:cubicBezTo>
                      <a:pt x="-1897" y="-11585"/>
                      <a:pt x="11862" y="7729"/>
                      <a:pt x="14508" y="10375"/>
                    </a:cubicBezTo>
                    <a:cubicBezTo>
                      <a:pt x="17154" y="13021"/>
                      <a:pt x="13449" y="15137"/>
                      <a:pt x="16095" y="26250"/>
                    </a:cubicBezTo>
                    <a:cubicBezTo>
                      <a:pt x="18741" y="37363"/>
                      <a:pt x="20858" y="54825"/>
                      <a:pt x="30383" y="77050"/>
                    </a:cubicBezTo>
                    <a:cubicBezTo>
                      <a:pt x="39908" y="99275"/>
                      <a:pt x="60545" y="148488"/>
                      <a:pt x="73245" y="159600"/>
                    </a:cubicBezTo>
                    <a:cubicBezTo>
                      <a:pt x="85945" y="170712"/>
                      <a:pt x="106583" y="143725"/>
                      <a:pt x="106583" y="143725"/>
                    </a:cubicBezTo>
                    <a:lnTo>
                      <a:pt x="195483" y="121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83EA2F3D-4229-44B7-A0F6-C31AA54C525A}"/>
                  </a:ext>
                </a:extLst>
              </p:cNvPr>
              <p:cNvSpPr/>
              <p:nvPr/>
            </p:nvSpPr>
            <p:spPr>
              <a:xfrm>
                <a:off x="7871351" y="1940794"/>
                <a:ext cx="804771" cy="549348"/>
              </a:xfrm>
              <a:custGeom>
                <a:avLst/>
                <a:gdLst>
                  <a:gd name="connsiteX0" fmla="*/ 2649 w 804771"/>
                  <a:gd name="connsiteY0" fmla="*/ 719 h 549348"/>
                  <a:gd name="connsiteX1" fmla="*/ 355074 w 804771"/>
                  <a:gd name="connsiteY1" fmla="*/ 170581 h 549348"/>
                  <a:gd name="connsiteX2" fmla="*/ 591612 w 804771"/>
                  <a:gd name="connsiteY2" fmla="*/ 343619 h 549348"/>
                  <a:gd name="connsiteX3" fmla="*/ 793224 w 804771"/>
                  <a:gd name="connsiteY3" fmla="*/ 535706 h 549348"/>
                  <a:gd name="connsiteX4" fmla="*/ 761474 w 804771"/>
                  <a:gd name="connsiteY4" fmla="*/ 515069 h 549348"/>
                  <a:gd name="connsiteX5" fmla="*/ 605899 w 804771"/>
                  <a:gd name="connsiteY5" fmla="*/ 365844 h 549348"/>
                  <a:gd name="connsiteX6" fmla="*/ 378887 w 804771"/>
                  <a:gd name="connsiteY6" fmla="*/ 211856 h 549348"/>
                  <a:gd name="connsiteX7" fmla="*/ 204262 w 804771"/>
                  <a:gd name="connsiteY7" fmla="*/ 113431 h 549348"/>
                  <a:gd name="connsiteX8" fmla="*/ 2649 w 804771"/>
                  <a:gd name="connsiteY8" fmla="*/ 719 h 54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771" h="549348">
                    <a:moveTo>
                      <a:pt x="2649" y="719"/>
                    </a:moveTo>
                    <a:cubicBezTo>
                      <a:pt x="27784" y="10244"/>
                      <a:pt x="256913" y="113431"/>
                      <a:pt x="355074" y="170581"/>
                    </a:cubicBezTo>
                    <a:cubicBezTo>
                      <a:pt x="453235" y="227731"/>
                      <a:pt x="518587" y="282765"/>
                      <a:pt x="591612" y="343619"/>
                    </a:cubicBezTo>
                    <a:cubicBezTo>
                      <a:pt x="664637" y="404473"/>
                      <a:pt x="764914" y="507131"/>
                      <a:pt x="793224" y="535706"/>
                    </a:cubicBezTo>
                    <a:cubicBezTo>
                      <a:pt x="821534" y="564281"/>
                      <a:pt x="792695" y="543379"/>
                      <a:pt x="761474" y="515069"/>
                    </a:cubicBezTo>
                    <a:cubicBezTo>
                      <a:pt x="730253" y="486759"/>
                      <a:pt x="669663" y="416379"/>
                      <a:pt x="605899" y="365844"/>
                    </a:cubicBezTo>
                    <a:cubicBezTo>
                      <a:pt x="542135" y="315309"/>
                      <a:pt x="445827" y="253925"/>
                      <a:pt x="378887" y="211856"/>
                    </a:cubicBezTo>
                    <a:cubicBezTo>
                      <a:pt x="311948" y="169787"/>
                      <a:pt x="270672" y="148091"/>
                      <a:pt x="204262" y="113431"/>
                    </a:cubicBezTo>
                    <a:cubicBezTo>
                      <a:pt x="137852" y="78771"/>
                      <a:pt x="-22486" y="-8806"/>
                      <a:pt x="2649" y="7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C9EB69BF-8D55-45A6-92E0-BADFB30DBA3D}"/>
                  </a:ext>
                </a:extLst>
              </p:cNvPr>
              <p:cNvSpPr/>
              <p:nvPr/>
            </p:nvSpPr>
            <p:spPr>
              <a:xfrm>
                <a:off x="7650327" y="1937322"/>
                <a:ext cx="891657" cy="483266"/>
              </a:xfrm>
              <a:custGeom>
                <a:avLst/>
                <a:gdLst>
                  <a:gd name="connsiteX0" fmla="*/ 69686 w 891657"/>
                  <a:gd name="connsiteY0" fmla="*/ 7366 h 483266"/>
                  <a:gd name="connsiteX1" fmla="*/ 347498 w 891657"/>
                  <a:gd name="connsiteY1" fmla="*/ 121666 h 483266"/>
                  <a:gd name="connsiteX2" fmla="*/ 584036 w 891657"/>
                  <a:gd name="connsiteY2" fmla="*/ 247078 h 483266"/>
                  <a:gd name="connsiteX3" fmla="*/ 871373 w 891657"/>
                  <a:gd name="connsiteY3" fmla="*/ 466153 h 483266"/>
                  <a:gd name="connsiteX4" fmla="*/ 845973 w 891657"/>
                  <a:gd name="connsiteY4" fmla="*/ 456628 h 483266"/>
                  <a:gd name="connsiteX5" fmla="*/ 669761 w 891657"/>
                  <a:gd name="connsiteY5" fmla="*/ 358203 h 483266"/>
                  <a:gd name="connsiteX6" fmla="*/ 401473 w 891657"/>
                  <a:gd name="connsiteY6" fmla="*/ 188341 h 483266"/>
                  <a:gd name="connsiteX7" fmla="*/ 283998 w 891657"/>
                  <a:gd name="connsiteY7" fmla="*/ 128016 h 483266"/>
                  <a:gd name="connsiteX8" fmla="*/ 17298 w 891657"/>
                  <a:gd name="connsiteY8" fmla="*/ 24828 h 483266"/>
                  <a:gd name="connsiteX9" fmla="*/ 69686 w 891657"/>
                  <a:gd name="connsiteY9" fmla="*/ 7366 h 48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657" h="483266">
                    <a:moveTo>
                      <a:pt x="69686" y="7366"/>
                    </a:moveTo>
                    <a:cubicBezTo>
                      <a:pt x="124719" y="23506"/>
                      <a:pt x="261773" y="81714"/>
                      <a:pt x="347498" y="121666"/>
                    </a:cubicBezTo>
                    <a:cubicBezTo>
                      <a:pt x="433223" y="161618"/>
                      <a:pt x="496724" y="189664"/>
                      <a:pt x="584036" y="247078"/>
                    </a:cubicBezTo>
                    <a:cubicBezTo>
                      <a:pt x="671348" y="304492"/>
                      <a:pt x="827717" y="431228"/>
                      <a:pt x="871373" y="466153"/>
                    </a:cubicBezTo>
                    <a:cubicBezTo>
                      <a:pt x="915029" y="501078"/>
                      <a:pt x="879575" y="474620"/>
                      <a:pt x="845973" y="456628"/>
                    </a:cubicBezTo>
                    <a:cubicBezTo>
                      <a:pt x="812371" y="438636"/>
                      <a:pt x="743844" y="402917"/>
                      <a:pt x="669761" y="358203"/>
                    </a:cubicBezTo>
                    <a:cubicBezTo>
                      <a:pt x="595678" y="313489"/>
                      <a:pt x="465767" y="226705"/>
                      <a:pt x="401473" y="188341"/>
                    </a:cubicBezTo>
                    <a:cubicBezTo>
                      <a:pt x="337179" y="149977"/>
                      <a:pt x="348027" y="155268"/>
                      <a:pt x="283998" y="128016"/>
                    </a:cubicBezTo>
                    <a:cubicBezTo>
                      <a:pt x="219969" y="100764"/>
                      <a:pt x="58573" y="45995"/>
                      <a:pt x="17298" y="24828"/>
                    </a:cubicBezTo>
                    <a:cubicBezTo>
                      <a:pt x="-23977" y="3661"/>
                      <a:pt x="14653" y="-8774"/>
                      <a:pt x="69686" y="7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911FCF60-97BD-4706-81A7-A599A4F59B1B}"/>
                  </a:ext>
                </a:extLst>
              </p:cNvPr>
              <p:cNvSpPr/>
              <p:nvPr/>
            </p:nvSpPr>
            <p:spPr>
              <a:xfrm>
                <a:off x="7903744" y="1450975"/>
                <a:ext cx="605501" cy="600144"/>
              </a:xfrm>
              <a:custGeom>
                <a:avLst/>
                <a:gdLst>
                  <a:gd name="connsiteX0" fmla="*/ 25819 w 605501"/>
                  <a:gd name="connsiteY0" fmla="*/ 0 h 600144"/>
                  <a:gd name="connsiteX1" fmla="*/ 2006 w 605501"/>
                  <a:gd name="connsiteY1" fmla="*/ 65088 h 600144"/>
                  <a:gd name="connsiteX2" fmla="*/ 9944 w 605501"/>
                  <a:gd name="connsiteY2" fmla="*/ 65088 h 600144"/>
                  <a:gd name="connsiteX3" fmla="*/ 78206 w 605501"/>
                  <a:gd name="connsiteY3" fmla="*/ 187325 h 600144"/>
                  <a:gd name="connsiteX4" fmla="*/ 206794 w 605501"/>
                  <a:gd name="connsiteY4" fmla="*/ 442913 h 600144"/>
                  <a:gd name="connsiteX5" fmla="*/ 268706 w 605501"/>
                  <a:gd name="connsiteY5" fmla="*/ 593725 h 600144"/>
                  <a:gd name="connsiteX6" fmla="*/ 322681 w 605501"/>
                  <a:gd name="connsiteY6" fmla="*/ 569913 h 600144"/>
                  <a:gd name="connsiteX7" fmla="*/ 379831 w 605501"/>
                  <a:gd name="connsiteY7" fmla="*/ 547688 h 600144"/>
                  <a:gd name="connsiteX8" fmla="*/ 576681 w 605501"/>
                  <a:gd name="connsiteY8" fmla="*/ 422275 h 600144"/>
                  <a:gd name="connsiteX9" fmla="*/ 605256 w 605501"/>
                  <a:gd name="connsiteY9" fmla="*/ 392113 h 600144"/>
                  <a:gd name="connsiteX10" fmla="*/ 586206 w 605501"/>
                  <a:gd name="connsiteY10" fmla="*/ 387350 h 600144"/>
                  <a:gd name="connsiteX11" fmla="*/ 517944 w 605501"/>
                  <a:gd name="connsiteY11" fmla="*/ 423863 h 600144"/>
                  <a:gd name="connsiteX12" fmla="*/ 332206 w 605501"/>
                  <a:gd name="connsiteY12" fmla="*/ 528638 h 600144"/>
                  <a:gd name="connsiteX13" fmla="*/ 278231 w 605501"/>
                  <a:gd name="connsiteY13" fmla="*/ 538163 h 600144"/>
                  <a:gd name="connsiteX14" fmla="*/ 235369 w 605501"/>
                  <a:gd name="connsiteY14" fmla="*/ 460375 h 600144"/>
                  <a:gd name="connsiteX15" fmla="*/ 163931 w 605501"/>
                  <a:gd name="connsiteY15" fmla="*/ 323850 h 600144"/>
                  <a:gd name="connsiteX16" fmla="*/ 38519 w 605501"/>
                  <a:gd name="connsiteY16" fmla="*/ 66675 h 600144"/>
                  <a:gd name="connsiteX17" fmla="*/ 25819 w 605501"/>
                  <a:gd name="connsiteY17" fmla="*/ 0 h 60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5501" h="600144">
                    <a:moveTo>
                      <a:pt x="25819" y="0"/>
                    </a:moveTo>
                    <a:cubicBezTo>
                      <a:pt x="19734" y="-264"/>
                      <a:pt x="4652" y="54240"/>
                      <a:pt x="2006" y="65088"/>
                    </a:cubicBezTo>
                    <a:cubicBezTo>
                      <a:pt x="-640" y="75936"/>
                      <a:pt x="-2756" y="44715"/>
                      <a:pt x="9944" y="65088"/>
                    </a:cubicBezTo>
                    <a:cubicBezTo>
                      <a:pt x="22644" y="85461"/>
                      <a:pt x="45398" y="124354"/>
                      <a:pt x="78206" y="187325"/>
                    </a:cubicBezTo>
                    <a:cubicBezTo>
                      <a:pt x="111014" y="250296"/>
                      <a:pt x="175044" y="375180"/>
                      <a:pt x="206794" y="442913"/>
                    </a:cubicBezTo>
                    <a:cubicBezTo>
                      <a:pt x="238544" y="510646"/>
                      <a:pt x="249392" y="572558"/>
                      <a:pt x="268706" y="593725"/>
                    </a:cubicBezTo>
                    <a:cubicBezTo>
                      <a:pt x="288020" y="614892"/>
                      <a:pt x="304160" y="577586"/>
                      <a:pt x="322681" y="569913"/>
                    </a:cubicBezTo>
                    <a:cubicBezTo>
                      <a:pt x="341202" y="562240"/>
                      <a:pt x="337498" y="572294"/>
                      <a:pt x="379831" y="547688"/>
                    </a:cubicBezTo>
                    <a:cubicBezTo>
                      <a:pt x="422164" y="523082"/>
                      <a:pt x="539110" y="448204"/>
                      <a:pt x="576681" y="422275"/>
                    </a:cubicBezTo>
                    <a:cubicBezTo>
                      <a:pt x="614252" y="396346"/>
                      <a:pt x="603669" y="397934"/>
                      <a:pt x="605256" y="392113"/>
                    </a:cubicBezTo>
                    <a:cubicBezTo>
                      <a:pt x="606844" y="386292"/>
                      <a:pt x="600758" y="382058"/>
                      <a:pt x="586206" y="387350"/>
                    </a:cubicBezTo>
                    <a:cubicBezTo>
                      <a:pt x="571654" y="392642"/>
                      <a:pt x="517944" y="423863"/>
                      <a:pt x="517944" y="423863"/>
                    </a:cubicBezTo>
                    <a:cubicBezTo>
                      <a:pt x="475611" y="447411"/>
                      <a:pt x="372158" y="509588"/>
                      <a:pt x="332206" y="528638"/>
                    </a:cubicBezTo>
                    <a:cubicBezTo>
                      <a:pt x="292254" y="547688"/>
                      <a:pt x="294371" y="549540"/>
                      <a:pt x="278231" y="538163"/>
                    </a:cubicBezTo>
                    <a:cubicBezTo>
                      <a:pt x="262092" y="526786"/>
                      <a:pt x="235369" y="460375"/>
                      <a:pt x="235369" y="460375"/>
                    </a:cubicBezTo>
                    <a:cubicBezTo>
                      <a:pt x="216319" y="424656"/>
                      <a:pt x="196739" y="389467"/>
                      <a:pt x="163931" y="323850"/>
                    </a:cubicBezTo>
                    <a:cubicBezTo>
                      <a:pt x="131123" y="258233"/>
                      <a:pt x="60479" y="115094"/>
                      <a:pt x="38519" y="66675"/>
                    </a:cubicBezTo>
                    <a:cubicBezTo>
                      <a:pt x="16559" y="18256"/>
                      <a:pt x="31904" y="264"/>
                      <a:pt x="25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FEACEA44-158F-4349-93FB-AEF9C99D6260}"/>
                  </a:ext>
                </a:extLst>
              </p:cNvPr>
              <p:cNvSpPr/>
              <p:nvPr/>
            </p:nvSpPr>
            <p:spPr>
              <a:xfrm>
                <a:off x="8024813" y="1504950"/>
                <a:ext cx="438591" cy="408681"/>
              </a:xfrm>
              <a:custGeom>
                <a:avLst/>
                <a:gdLst>
                  <a:gd name="connsiteX0" fmla="*/ 0 w 438591"/>
                  <a:gd name="connsiteY0" fmla="*/ 0 h 408681"/>
                  <a:gd name="connsiteX1" fmla="*/ 52387 w 438591"/>
                  <a:gd name="connsiteY1" fmla="*/ 157163 h 408681"/>
                  <a:gd name="connsiteX2" fmla="*/ 169862 w 438591"/>
                  <a:gd name="connsiteY2" fmla="*/ 393700 h 408681"/>
                  <a:gd name="connsiteX3" fmla="*/ 198437 w 438591"/>
                  <a:gd name="connsiteY3" fmla="*/ 376238 h 408681"/>
                  <a:gd name="connsiteX4" fmla="*/ 327025 w 438591"/>
                  <a:gd name="connsiteY4" fmla="*/ 309563 h 408681"/>
                  <a:gd name="connsiteX5" fmla="*/ 431800 w 438591"/>
                  <a:gd name="connsiteY5" fmla="*/ 239713 h 408681"/>
                  <a:gd name="connsiteX6" fmla="*/ 420687 w 438591"/>
                  <a:gd name="connsiteY6" fmla="*/ 222250 h 408681"/>
                  <a:gd name="connsiteX7" fmla="*/ 358775 w 438591"/>
                  <a:gd name="connsiteY7" fmla="*/ 261938 h 408681"/>
                  <a:gd name="connsiteX8" fmla="*/ 177800 w 438591"/>
                  <a:gd name="connsiteY8" fmla="*/ 350838 h 408681"/>
                  <a:gd name="connsiteX9" fmla="*/ 161925 w 438591"/>
                  <a:gd name="connsiteY9" fmla="*/ 317500 h 408681"/>
                  <a:gd name="connsiteX10" fmla="*/ 0 w 438591"/>
                  <a:gd name="connsiteY10" fmla="*/ 0 h 40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591" h="408681">
                    <a:moveTo>
                      <a:pt x="0" y="0"/>
                    </a:moveTo>
                    <a:cubicBezTo>
                      <a:pt x="12038" y="45773"/>
                      <a:pt x="24077" y="91546"/>
                      <a:pt x="52387" y="157163"/>
                    </a:cubicBezTo>
                    <a:cubicBezTo>
                      <a:pt x="80697" y="222780"/>
                      <a:pt x="145520" y="357188"/>
                      <a:pt x="169862" y="393700"/>
                    </a:cubicBezTo>
                    <a:cubicBezTo>
                      <a:pt x="194204" y="430213"/>
                      <a:pt x="172243" y="390261"/>
                      <a:pt x="198437" y="376238"/>
                    </a:cubicBezTo>
                    <a:cubicBezTo>
                      <a:pt x="224631" y="362215"/>
                      <a:pt x="288131" y="332317"/>
                      <a:pt x="327025" y="309563"/>
                    </a:cubicBezTo>
                    <a:cubicBezTo>
                      <a:pt x="365919" y="286809"/>
                      <a:pt x="416190" y="254265"/>
                      <a:pt x="431800" y="239713"/>
                    </a:cubicBezTo>
                    <a:cubicBezTo>
                      <a:pt x="447410" y="225161"/>
                      <a:pt x="432858" y="218546"/>
                      <a:pt x="420687" y="222250"/>
                    </a:cubicBezTo>
                    <a:cubicBezTo>
                      <a:pt x="408516" y="225954"/>
                      <a:pt x="399256" y="240507"/>
                      <a:pt x="358775" y="261938"/>
                    </a:cubicBezTo>
                    <a:cubicBezTo>
                      <a:pt x="318294" y="283369"/>
                      <a:pt x="210608" y="341578"/>
                      <a:pt x="177800" y="350838"/>
                    </a:cubicBezTo>
                    <a:cubicBezTo>
                      <a:pt x="144992" y="360098"/>
                      <a:pt x="161925" y="317500"/>
                      <a:pt x="161925" y="3175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CD03B912-227F-4C3F-9F0C-5371C233C6B2}"/>
                  </a:ext>
                </a:extLst>
              </p:cNvPr>
              <p:cNvSpPr/>
              <p:nvPr/>
            </p:nvSpPr>
            <p:spPr>
              <a:xfrm>
                <a:off x="8116744" y="1619658"/>
                <a:ext cx="200200" cy="204056"/>
              </a:xfrm>
              <a:custGeom>
                <a:avLst/>
                <a:gdLst>
                  <a:gd name="connsiteX0" fmla="*/ 144 w 200200"/>
                  <a:gd name="connsiteY0" fmla="*/ 82142 h 204056"/>
                  <a:gd name="connsiteX1" fmla="*/ 122381 w 200200"/>
                  <a:gd name="connsiteY1" fmla="*/ 20230 h 204056"/>
                  <a:gd name="connsiteX2" fmla="*/ 150956 w 200200"/>
                  <a:gd name="connsiteY2" fmla="*/ 1180 h 204056"/>
                  <a:gd name="connsiteX3" fmla="*/ 166831 w 200200"/>
                  <a:gd name="connsiteY3" fmla="*/ 48805 h 204056"/>
                  <a:gd name="connsiteX4" fmla="*/ 200169 w 200200"/>
                  <a:gd name="connsiteY4" fmla="*/ 202792 h 204056"/>
                  <a:gd name="connsiteX5" fmla="*/ 160481 w 200200"/>
                  <a:gd name="connsiteY5" fmla="*/ 118655 h 204056"/>
                  <a:gd name="connsiteX6" fmla="*/ 149369 w 200200"/>
                  <a:gd name="connsiteY6" fmla="*/ 59917 h 204056"/>
                  <a:gd name="connsiteX7" fmla="*/ 144 w 200200"/>
                  <a:gd name="connsiteY7" fmla="*/ 82142 h 2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00" h="204056">
                    <a:moveTo>
                      <a:pt x="144" y="82142"/>
                    </a:moveTo>
                    <a:cubicBezTo>
                      <a:pt x="-4354" y="75528"/>
                      <a:pt x="97246" y="33724"/>
                      <a:pt x="122381" y="20230"/>
                    </a:cubicBezTo>
                    <a:cubicBezTo>
                      <a:pt x="147516" y="6736"/>
                      <a:pt x="143548" y="-3583"/>
                      <a:pt x="150956" y="1180"/>
                    </a:cubicBezTo>
                    <a:cubicBezTo>
                      <a:pt x="158364" y="5942"/>
                      <a:pt x="158629" y="15203"/>
                      <a:pt x="166831" y="48805"/>
                    </a:cubicBezTo>
                    <a:cubicBezTo>
                      <a:pt x="175033" y="82407"/>
                      <a:pt x="201227" y="191150"/>
                      <a:pt x="200169" y="202792"/>
                    </a:cubicBezTo>
                    <a:cubicBezTo>
                      <a:pt x="199111" y="214434"/>
                      <a:pt x="168948" y="142467"/>
                      <a:pt x="160481" y="118655"/>
                    </a:cubicBezTo>
                    <a:cubicBezTo>
                      <a:pt x="152014" y="94843"/>
                      <a:pt x="172917" y="61504"/>
                      <a:pt x="149369" y="59917"/>
                    </a:cubicBezTo>
                    <a:cubicBezTo>
                      <a:pt x="125821" y="58329"/>
                      <a:pt x="4642" y="88756"/>
                      <a:pt x="144" y="82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5D2944CB-F378-4B95-9919-8C094BF5D08E}"/>
                  </a:ext>
                </a:extLst>
              </p:cNvPr>
              <p:cNvSpPr/>
              <p:nvPr/>
            </p:nvSpPr>
            <p:spPr>
              <a:xfrm>
                <a:off x="8200933" y="1941201"/>
                <a:ext cx="366819" cy="453110"/>
              </a:xfrm>
              <a:custGeom>
                <a:avLst/>
                <a:gdLst>
                  <a:gd name="connsiteX0" fmla="*/ 92 w 366819"/>
                  <a:gd name="connsiteY0" fmla="*/ 163824 h 453110"/>
                  <a:gd name="connsiteX1" fmla="*/ 142967 w 366819"/>
                  <a:gd name="connsiteY1" fmla="*/ 95562 h 453110"/>
                  <a:gd name="connsiteX2" fmla="*/ 266792 w 366819"/>
                  <a:gd name="connsiteY2" fmla="*/ 3487 h 453110"/>
                  <a:gd name="connsiteX3" fmla="*/ 274730 w 366819"/>
                  <a:gd name="connsiteY3" fmla="*/ 44762 h 453110"/>
                  <a:gd name="connsiteX4" fmla="*/ 338230 w 366819"/>
                  <a:gd name="connsiteY4" fmla="*/ 274949 h 453110"/>
                  <a:gd name="connsiteX5" fmla="*/ 366805 w 366819"/>
                  <a:gd name="connsiteY5" fmla="*/ 451162 h 453110"/>
                  <a:gd name="connsiteX6" fmla="*/ 335055 w 366819"/>
                  <a:gd name="connsiteY6" fmla="*/ 360674 h 453110"/>
                  <a:gd name="connsiteX7" fmla="*/ 298542 w 366819"/>
                  <a:gd name="connsiteY7" fmla="*/ 228912 h 453110"/>
                  <a:gd name="connsiteX8" fmla="*/ 257267 w 366819"/>
                  <a:gd name="connsiteY8" fmla="*/ 60637 h 453110"/>
                  <a:gd name="connsiteX9" fmla="*/ 220755 w 366819"/>
                  <a:gd name="connsiteY9" fmla="*/ 76512 h 453110"/>
                  <a:gd name="connsiteX10" fmla="*/ 122330 w 366819"/>
                  <a:gd name="connsiteY10" fmla="*/ 135249 h 453110"/>
                  <a:gd name="connsiteX11" fmla="*/ 92 w 366819"/>
                  <a:gd name="connsiteY11" fmla="*/ 163824 h 4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819" h="453110">
                    <a:moveTo>
                      <a:pt x="92" y="163824"/>
                    </a:moveTo>
                    <a:cubicBezTo>
                      <a:pt x="3531" y="157210"/>
                      <a:pt x="98517" y="122285"/>
                      <a:pt x="142967" y="95562"/>
                    </a:cubicBezTo>
                    <a:cubicBezTo>
                      <a:pt x="187417" y="68839"/>
                      <a:pt x="244832" y="11954"/>
                      <a:pt x="266792" y="3487"/>
                    </a:cubicBezTo>
                    <a:cubicBezTo>
                      <a:pt x="288752" y="-4980"/>
                      <a:pt x="262824" y="-482"/>
                      <a:pt x="274730" y="44762"/>
                    </a:cubicBezTo>
                    <a:cubicBezTo>
                      <a:pt x="286636" y="90006"/>
                      <a:pt x="322884" y="207216"/>
                      <a:pt x="338230" y="274949"/>
                    </a:cubicBezTo>
                    <a:cubicBezTo>
                      <a:pt x="353576" y="342682"/>
                      <a:pt x="367334" y="436875"/>
                      <a:pt x="366805" y="451162"/>
                    </a:cubicBezTo>
                    <a:cubicBezTo>
                      <a:pt x="366276" y="465450"/>
                      <a:pt x="346432" y="397716"/>
                      <a:pt x="335055" y="360674"/>
                    </a:cubicBezTo>
                    <a:cubicBezTo>
                      <a:pt x="323678" y="323632"/>
                      <a:pt x="311507" y="278918"/>
                      <a:pt x="298542" y="228912"/>
                    </a:cubicBezTo>
                    <a:cubicBezTo>
                      <a:pt x="285577" y="178906"/>
                      <a:pt x="270232" y="86037"/>
                      <a:pt x="257267" y="60637"/>
                    </a:cubicBezTo>
                    <a:cubicBezTo>
                      <a:pt x="244302" y="35237"/>
                      <a:pt x="243245" y="64077"/>
                      <a:pt x="220755" y="76512"/>
                    </a:cubicBezTo>
                    <a:cubicBezTo>
                      <a:pt x="198266" y="88947"/>
                      <a:pt x="154344" y="117787"/>
                      <a:pt x="122330" y="135249"/>
                    </a:cubicBezTo>
                    <a:cubicBezTo>
                      <a:pt x="90316" y="152711"/>
                      <a:pt x="-3347" y="170438"/>
                      <a:pt x="92" y="163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6464A9DC-EF04-4230-8485-F17DF2A2E5A5}"/>
                  </a:ext>
                </a:extLst>
              </p:cNvPr>
              <p:cNvSpPr/>
              <p:nvPr/>
            </p:nvSpPr>
            <p:spPr>
              <a:xfrm>
                <a:off x="8358159" y="2042443"/>
                <a:ext cx="160366" cy="208715"/>
              </a:xfrm>
              <a:custGeom>
                <a:avLst/>
                <a:gdLst>
                  <a:gd name="connsiteX0" fmla="*/ 29 w 160366"/>
                  <a:gd name="connsiteY0" fmla="*/ 670 h 208715"/>
                  <a:gd name="connsiteX1" fmla="*/ 34954 w 160366"/>
                  <a:gd name="connsiteY1" fmla="*/ 149895 h 208715"/>
                  <a:gd name="connsiteX2" fmla="*/ 50829 w 160366"/>
                  <a:gd name="connsiteY2" fmla="*/ 207045 h 208715"/>
                  <a:gd name="connsiteX3" fmla="*/ 79404 w 160366"/>
                  <a:gd name="connsiteY3" fmla="*/ 186407 h 208715"/>
                  <a:gd name="connsiteX4" fmla="*/ 160366 w 160366"/>
                  <a:gd name="connsiteY4" fmla="*/ 114970 h 208715"/>
                  <a:gd name="connsiteX5" fmla="*/ 80991 w 160366"/>
                  <a:gd name="connsiteY5" fmla="*/ 154657 h 208715"/>
                  <a:gd name="connsiteX6" fmla="*/ 60354 w 160366"/>
                  <a:gd name="connsiteY6" fmla="*/ 141957 h 208715"/>
                  <a:gd name="connsiteX7" fmla="*/ 41304 w 160366"/>
                  <a:gd name="connsiteY7" fmla="*/ 95920 h 208715"/>
                  <a:gd name="connsiteX8" fmla="*/ 29 w 160366"/>
                  <a:gd name="connsiteY8" fmla="*/ 670 h 20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66" h="208715">
                    <a:moveTo>
                      <a:pt x="29" y="670"/>
                    </a:moveTo>
                    <a:cubicBezTo>
                      <a:pt x="-1029" y="9666"/>
                      <a:pt x="26487" y="115499"/>
                      <a:pt x="34954" y="149895"/>
                    </a:cubicBezTo>
                    <a:cubicBezTo>
                      <a:pt x="43421" y="184291"/>
                      <a:pt x="43421" y="200960"/>
                      <a:pt x="50829" y="207045"/>
                    </a:cubicBezTo>
                    <a:cubicBezTo>
                      <a:pt x="58237" y="213130"/>
                      <a:pt x="61148" y="201753"/>
                      <a:pt x="79404" y="186407"/>
                    </a:cubicBezTo>
                    <a:cubicBezTo>
                      <a:pt x="97660" y="171061"/>
                      <a:pt x="160102" y="120262"/>
                      <a:pt x="160366" y="114970"/>
                    </a:cubicBezTo>
                    <a:cubicBezTo>
                      <a:pt x="160630" y="109678"/>
                      <a:pt x="97660" y="150159"/>
                      <a:pt x="80991" y="154657"/>
                    </a:cubicBezTo>
                    <a:cubicBezTo>
                      <a:pt x="64322" y="159155"/>
                      <a:pt x="66968" y="151746"/>
                      <a:pt x="60354" y="141957"/>
                    </a:cubicBezTo>
                    <a:cubicBezTo>
                      <a:pt x="53740" y="132168"/>
                      <a:pt x="48712" y="116028"/>
                      <a:pt x="41304" y="95920"/>
                    </a:cubicBezTo>
                    <a:cubicBezTo>
                      <a:pt x="33896" y="75812"/>
                      <a:pt x="1087" y="-8326"/>
                      <a:pt x="29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14240DCB-5FDD-4C5D-A6E3-4A4F35B76E15}"/>
                  </a:ext>
                </a:extLst>
              </p:cNvPr>
              <p:cNvSpPr/>
              <p:nvPr/>
            </p:nvSpPr>
            <p:spPr>
              <a:xfrm>
                <a:off x="8467802" y="2365086"/>
                <a:ext cx="495651" cy="827493"/>
              </a:xfrm>
              <a:custGeom>
                <a:avLst/>
                <a:gdLst>
                  <a:gd name="connsiteX0" fmla="*/ 3098 w 495651"/>
                  <a:gd name="connsiteY0" fmla="*/ 289 h 827493"/>
                  <a:gd name="connsiteX1" fmla="*/ 152323 w 495651"/>
                  <a:gd name="connsiteY1" fmla="*/ 130464 h 827493"/>
                  <a:gd name="connsiteX2" fmla="*/ 392036 w 495651"/>
                  <a:gd name="connsiteY2" fmla="*/ 455902 h 827493"/>
                  <a:gd name="connsiteX3" fmla="*/ 474586 w 495651"/>
                  <a:gd name="connsiteY3" fmla="*/ 730539 h 827493"/>
                  <a:gd name="connsiteX4" fmla="*/ 495223 w 495651"/>
                  <a:gd name="connsiteY4" fmla="*/ 827377 h 827493"/>
                  <a:gd name="connsiteX5" fmla="*/ 461886 w 495651"/>
                  <a:gd name="connsiteY5" fmla="*/ 744827 h 827493"/>
                  <a:gd name="connsiteX6" fmla="*/ 371398 w 495651"/>
                  <a:gd name="connsiteY6" fmla="*/ 524164 h 827493"/>
                  <a:gd name="connsiteX7" fmla="*/ 260273 w 495651"/>
                  <a:gd name="connsiteY7" fmla="*/ 314614 h 827493"/>
                  <a:gd name="connsiteX8" fmla="*/ 71361 w 495651"/>
                  <a:gd name="connsiteY8" fmla="*/ 101889 h 827493"/>
                  <a:gd name="connsiteX9" fmla="*/ 3098 w 495651"/>
                  <a:gd name="connsiteY9" fmla="*/ 289 h 82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51" h="827493">
                    <a:moveTo>
                      <a:pt x="3098" y="289"/>
                    </a:moveTo>
                    <a:cubicBezTo>
                      <a:pt x="16592" y="5052"/>
                      <a:pt x="87500" y="54528"/>
                      <a:pt x="152323" y="130464"/>
                    </a:cubicBezTo>
                    <a:cubicBezTo>
                      <a:pt x="217146" y="206400"/>
                      <a:pt x="338326" y="355890"/>
                      <a:pt x="392036" y="455902"/>
                    </a:cubicBezTo>
                    <a:cubicBezTo>
                      <a:pt x="445747" y="555915"/>
                      <a:pt x="457388" y="668627"/>
                      <a:pt x="474586" y="730539"/>
                    </a:cubicBezTo>
                    <a:cubicBezTo>
                      <a:pt x="491784" y="792451"/>
                      <a:pt x="497340" y="824996"/>
                      <a:pt x="495223" y="827377"/>
                    </a:cubicBezTo>
                    <a:cubicBezTo>
                      <a:pt x="493106" y="829758"/>
                      <a:pt x="482523" y="795362"/>
                      <a:pt x="461886" y="744827"/>
                    </a:cubicBezTo>
                    <a:cubicBezTo>
                      <a:pt x="441249" y="694292"/>
                      <a:pt x="405000" y="595866"/>
                      <a:pt x="371398" y="524164"/>
                    </a:cubicBezTo>
                    <a:cubicBezTo>
                      <a:pt x="337796" y="452462"/>
                      <a:pt x="310279" y="384993"/>
                      <a:pt x="260273" y="314614"/>
                    </a:cubicBezTo>
                    <a:cubicBezTo>
                      <a:pt x="210267" y="244235"/>
                      <a:pt x="121103" y="153483"/>
                      <a:pt x="71361" y="101889"/>
                    </a:cubicBezTo>
                    <a:cubicBezTo>
                      <a:pt x="21619" y="50295"/>
                      <a:pt x="-10396" y="-4474"/>
                      <a:pt x="309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0B081665-3D7B-4049-BED8-6F920E64FB55}"/>
                  </a:ext>
                </a:extLst>
              </p:cNvPr>
              <p:cNvSpPr/>
              <p:nvPr/>
            </p:nvSpPr>
            <p:spPr>
              <a:xfrm>
                <a:off x="8644558" y="2455838"/>
                <a:ext cx="310535" cy="749523"/>
              </a:xfrm>
              <a:custGeom>
                <a:avLst/>
                <a:gdLst>
                  <a:gd name="connsiteX0" fmla="*/ 967 w 310535"/>
                  <a:gd name="connsiteY0" fmla="*/ 25 h 749523"/>
                  <a:gd name="connsiteX1" fmla="*/ 113680 w 310535"/>
                  <a:gd name="connsiteY1" fmla="*/ 128612 h 749523"/>
                  <a:gd name="connsiteX2" fmla="*/ 240680 w 310535"/>
                  <a:gd name="connsiteY2" fmla="*/ 320700 h 749523"/>
                  <a:gd name="connsiteX3" fmla="*/ 297830 w 310535"/>
                  <a:gd name="connsiteY3" fmla="*/ 498500 h 749523"/>
                  <a:gd name="connsiteX4" fmla="*/ 308942 w 310535"/>
                  <a:gd name="connsiteY4" fmla="*/ 644550 h 749523"/>
                  <a:gd name="connsiteX5" fmla="*/ 308942 w 310535"/>
                  <a:gd name="connsiteY5" fmla="*/ 749325 h 749523"/>
                  <a:gd name="connsiteX6" fmla="*/ 294655 w 310535"/>
                  <a:gd name="connsiteY6" fmla="*/ 665187 h 749523"/>
                  <a:gd name="connsiteX7" fmla="*/ 251792 w 310535"/>
                  <a:gd name="connsiteY7" fmla="*/ 474687 h 749523"/>
                  <a:gd name="connsiteX8" fmla="*/ 191467 w 310535"/>
                  <a:gd name="connsiteY8" fmla="*/ 298475 h 749523"/>
                  <a:gd name="connsiteX9" fmla="*/ 66055 w 310535"/>
                  <a:gd name="connsiteY9" fmla="*/ 119087 h 749523"/>
                  <a:gd name="connsiteX10" fmla="*/ 967 w 310535"/>
                  <a:gd name="connsiteY10" fmla="*/ 25 h 7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535" h="749523">
                    <a:moveTo>
                      <a:pt x="967" y="25"/>
                    </a:moveTo>
                    <a:cubicBezTo>
                      <a:pt x="8905" y="1613"/>
                      <a:pt x="73728" y="75166"/>
                      <a:pt x="113680" y="128612"/>
                    </a:cubicBezTo>
                    <a:cubicBezTo>
                      <a:pt x="153632" y="182058"/>
                      <a:pt x="209988" y="259052"/>
                      <a:pt x="240680" y="320700"/>
                    </a:cubicBezTo>
                    <a:cubicBezTo>
                      <a:pt x="271372" y="382348"/>
                      <a:pt x="286453" y="444525"/>
                      <a:pt x="297830" y="498500"/>
                    </a:cubicBezTo>
                    <a:cubicBezTo>
                      <a:pt x="309207" y="552475"/>
                      <a:pt x="307090" y="602746"/>
                      <a:pt x="308942" y="644550"/>
                    </a:cubicBezTo>
                    <a:cubicBezTo>
                      <a:pt x="310794" y="686354"/>
                      <a:pt x="311323" y="745886"/>
                      <a:pt x="308942" y="749325"/>
                    </a:cubicBezTo>
                    <a:cubicBezTo>
                      <a:pt x="306561" y="752764"/>
                      <a:pt x="304180" y="710960"/>
                      <a:pt x="294655" y="665187"/>
                    </a:cubicBezTo>
                    <a:cubicBezTo>
                      <a:pt x="285130" y="619414"/>
                      <a:pt x="268990" y="535806"/>
                      <a:pt x="251792" y="474687"/>
                    </a:cubicBezTo>
                    <a:cubicBezTo>
                      <a:pt x="234594" y="413568"/>
                      <a:pt x="222423" y="357742"/>
                      <a:pt x="191467" y="298475"/>
                    </a:cubicBezTo>
                    <a:cubicBezTo>
                      <a:pt x="160511" y="239208"/>
                      <a:pt x="96482" y="165389"/>
                      <a:pt x="66055" y="119087"/>
                    </a:cubicBezTo>
                    <a:cubicBezTo>
                      <a:pt x="35628" y="72785"/>
                      <a:pt x="-6971" y="-1563"/>
                      <a:pt x="96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6213B6F1-AAC5-4302-B4A2-7B157E5F06E1}"/>
                  </a:ext>
                </a:extLst>
              </p:cNvPr>
              <p:cNvSpPr/>
              <p:nvPr/>
            </p:nvSpPr>
            <p:spPr>
              <a:xfrm>
                <a:off x="8491373" y="1855759"/>
                <a:ext cx="376342" cy="540552"/>
              </a:xfrm>
              <a:custGeom>
                <a:avLst/>
                <a:gdLst>
                  <a:gd name="connsiteX0" fmla="*/ 165 w 376342"/>
                  <a:gd name="connsiteY0" fmla="*/ 29 h 540552"/>
                  <a:gd name="connsiteX1" fmla="*/ 66840 w 376342"/>
                  <a:gd name="connsiteY1" fmla="*/ 182591 h 540552"/>
                  <a:gd name="connsiteX2" fmla="*/ 114465 w 376342"/>
                  <a:gd name="connsiteY2" fmla="*/ 430241 h 540552"/>
                  <a:gd name="connsiteX3" fmla="*/ 123990 w 376342"/>
                  <a:gd name="connsiteY3" fmla="*/ 538191 h 540552"/>
                  <a:gd name="connsiteX4" fmla="*/ 171615 w 376342"/>
                  <a:gd name="connsiteY4" fmla="*/ 500091 h 540552"/>
                  <a:gd name="connsiteX5" fmla="*/ 249402 w 376342"/>
                  <a:gd name="connsiteY5" fmla="*/ 446116 h 540552"/>
                  <a:gd name="connsiteX6" fmla="*/ 374815 w 376342"/>
                  <a:gd name="connsiteY6" fmla="*/ 341341 h 540552"/>
                  <a:gd name="connsiteX7" fmla="*/ 314490 w 376342"/>
                  <a:gd name="connsiteY7" fmla="*/ 376266 h 540552"/>
                  <a:gd name="connsiteX8" fmla="*/ 246227 w 376342"/>
                  <a:gd name="connsiteY8" fmla="*/ 428654 h 540552"/>
                  <a:gd name="connsiteX9" fmla="*/ 154152 w 376342"/>
                  <a:gd name="connsiteY9" fmla="*/ 482629 h 540552"/>
                  <a:gd name="connsiteX10" fmla="*/ 146215 w 376342"/>
                  <a:gd name="connsiteY10" fmla="*/ 428654 h 540552"/>
                  <a:gd name="connsiteX11" fmla="*/ 87477 w 376342"/>
                  <a:gd name="connsiteY11" fmla="*/ 195291 h 540552"/>
                  <a:gd name="connsiteX12" fmla="*/ 165 w 376342"/>
                  <a:gd name="connsiteY12" fmla="*/ 29 h 54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342" h="540552">
                    <a:moveTo>
                      <a:pt x="165" y="29"/>
                    </a:moveTo>
                    <a:cubicBezTo>
                      <a:pt x="-3275" y="-2088"/>
                      <a:pt x="47790" y="110889"/>
                      <a:pt x="66840" y="182591"/>
                    </a:cubicBezTo>
                    <a:cubicBezTo>
                      <a:pt x="85890" y="254293"/>
                      <a:pt x="104940" y="370974"/>
                      <a:pt x="114465" y="430241"/>
                    </a:cubicBezTo>
                    <a:cubicBezTo>
                      <a:pt x="123990" y="489508"/>
                      <a:pt x="114465" y="526549"/>
                      <a:pt x="123990" y="538191"/>
                    </a:cubicBezTo>
                    <a:cubicBezTo>
                      <a:pt x="133515" y="549833"/>
                      <a:pt x="150713" y="515437"/>
                      <a:pt x="171615" y="500091"/>
                    </a:cubicBezTo>
                    <a:cubicBezTo>
                      <a:pt x="192517" y="484745"/>
                      <a:pt x="215535" y="472574"/>
                      <a:pt x="249402" y="446116"/>
                    </a:cubicBezTo>
                    <a:cubicBezTo>
                      <a:pt x="283269" y="419658"/>
                      <a:pt x="363967" y="352983"/>
                      <a:pt x="374815" y="341341"/>
                    </a:cubicBezTo>
                    <a:cubicBezTo>
                      <a:pt x="385663" y="329699"/>
                      <a:pt x="335921" y="361714"/>
                      <a:pt x="314490" y="376266"/>
                    </a:cubicBezTo>
                    <a:cubicBezTo>
                      <a:pt x="293059" y="390818"/>
                      <a:pt x="272950" y="410927"/>
                      <a:pt x="246227" y="428654"/>
                    </a:cubicBezTo>
                    <a:cubicBezTo>
                      <a:pt x="219504" y="446381"/>
                      <a:pt x="170821" y="482629"/>
                      <a:pt x="154152" y="482629"/>
                    </a:cubicBezTo>
                    <a:cubicBezTo>
                      <a:pt x="137483" y="482629"/>
                      <a:pt x="157328" y="476544"/>
                      <a:pt x="146215" y="428654"/>
                    </a:cubicBezTo>
                    <a:cubicBezTo>
                      <a:pt x="135103" y="380764"/>
                      <a:pt x="106792" y="265141"/>
                      <a:pt x="87477" y="195291"/>
                    </a:cubicBezTo>
                    <a:cubicBezTo>
                      <a:pt x="68162" y="125441"/>
                      <a:pt x="3605" y="2146"/>
                      <a:pt x="16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BA9C591D-9585-471C-A05C-0B8367D802E3}"/>
                  </a:ext>
                </a:extLst>
              </p:cNvPr>
              <p:cNvSpPr/>
              <p:nvPr/>
            </p:nvSpPr>
            <p:spPr>
              <a:xfrm>
                <a:off x="8567458" y="1824009"/>
                <a:ext cx="290295" cy="422129"/>
              </a:xfrm>
              <a:custGeom>
                <a:avLst/>
                <a:gdLst>
                  <a:gd name="connsiteX0" fmla="*/ 280 w 290295"/>
                  <a:gd name="connsiteY0" fmla="*/ 29 h 422129"/>
                  <a:gd name="connsiteX1" fmla="*/ 46317 w 290295"/>
                  <a:gd name="connsiteY1" fmla="*/ 241329 h 422129"/>
                  <a:gd name="connsiteX2" fmla="*/ 95530 w 290295"/>
                  <a:gd name="connsiteY2" fmla="*/ 409604 h 422129"/>
                  <a:gd name="connsiteX3" fmla="*/ 100292 w 290295"/>
                  <a:gd name="connsiteY3" fmla="*/ 406429 h 422129"/>
                  <a:gd name="connsiteX4" fmla="*/ 149505 w 290295"/>
                  <a:gd name="connsiteY4" fmla="*/ 379441 h 422129"/>
                  <a:gd name="connsiteX5" fmla="*/ 287617 w 290295"/>
                  <a:gd name="connsiteY5" fmla="*/ 269904 h 422129"/>
                  <a:gd name="connsiteX6" fmla="*/ 235230 w 290295"/>
                  <a:gd name="connsiteY6" fmla="*/ 288954 h 422129"/>
                  <a:gd name="connsiteX7" fmla="*/ 166967 w 290295"/>
                  <a:gd name="connsiteY7" fmla="*/ 330229 h 422129"/>
                  <a:gd name="connsiteX8" fmla="*/ 106642 w 290295"/>
                  <a:gd name="connsiteY8" fmla="*/ 369916 h 422129"/>
                  <a:gd name="connsiteX9" fmla="*/ 89180 w 290295"/>
                  <a:gd name="connsiteY9" fmla="*/ 330229 h 422129"/>
                  <a:gd name="connsiteX10" fmla="*/ 68542 w 290295"/>
                  <a:gd name="connsiteY10" fmla="*/ 257204 h 422129"/>
                  <a:gd name="connsiteX11" fmla="*/ 280 w 290295"/>
                  <a:gd name="connsiteY11" fmla="*/ 29 h 4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295" h="422129">
                    <a:moveTo>
                      <a:pt x="280" y="29"/>
                    </a:moveTo>
                    <a:cubicBezTo>
                      <a:pt x="-3424" y="-2617"/>
                      <a:pt x="30442" y="173067"/>
                      <a:pt x="46317" y="241329"/>
                    </a:cubicBezTo>
                    <a:cubicBezTo>
                      <a:pt x="62192" y="309591"/>
                      <a:pt x="95530" y="409604"/>
                      <a:pt x="95530" y="409604"/>
                    </a:cubicBezTo>
                    <a:cubicBezTo>
                      <a:pt x="104526" y="437121"/>
                      <a:pt x="91296" y="411456"/>
                      <a:pt x="100292" y="406429"/>
                    </a:cubicBezTo>
                    <a:cubicBezTo>
                      <a:pt x="109288" y="401402"/>
                      <a:pt x="118284" y="402195"/>
                      <a:pt x="149505" y="379441"/>
                    </a:cubicBezTo>
                    <a:cubicBezTo>
                      <a:pt x="180726" y="356687"/>
                      <a:pt x="273330" y="284985"/>
                      <a:pt x="287617" y="269904"/>
                    </a:cubicBezTo>
                    <a:cubicBezTo>
                      <a:pt x="301905" y="254823"/>
                      <a:pt x="255338" y="278900"/>
                      <a:pt x="235230" y="288954"/>
                    </a:cubicBezTo>
                    <a:cubicBezTo>
                      <a:pt x="215122" y="299008"/>
                      <a:pt x="188398" y="316735"/>
                      <a:pt x="166967" y="330229"/>
                    </a:cubicBezTo>
                    <a:cubicBezTo>
                      <a:pt x="145536" y="343723"/>
                      <a:pt x="119606" y="369916"/>
                      <a:pt x="106642" y="369916"/>
                    </a:cubicBezTo>
                    <a:cubicBezTo>
                      <a:pt x="93678" y="369916"/>
                      <a:pt x="95530" y="349014"/>
                      <a:pt x="89180" y="330229"/>
                    </a:cubicBezTo>
                    <a:cubicBezTo>
                      <a:pt x="82830" y="311444"/>
                      <a:pt x="78861" y="310121"/>
                      <a:pt x="68542" y="257204"/>
                    </a:cubicBezTo>
                    <a:cubicBezTo>
                      <a:pt x="58223" y="204287"/>
                      <a:pt x="3984" y="2675"/>
                      <a:pt x="28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54C78FDC-041B-4D6B-9CB0-8C52960FA61B}"/>
                  </a:ext>
                </a:extLst>
              </p:cNvPr>
              <p:cNvSpPr/>
              <p:nvPr/>
            </p:nvSpPr>
            <p:spPr>
              <a:xfrm>
                <a:off x="8623363" y="1966571"/>
                <a:ext cx="131699" cy="192919"/>
              </a:xfrm>
              <a:custGeom>
                <a:avLst/>
                <a:gdLst>
                  <a:gd name="connsiteX0" fmla="*/ 1525 w 131699"/>
                  <a:gd name="connsiteY0" fmla="*/ 74954 h 192919"/>
                  <a:gd name="connsiteX1" fmla="*/ 117412 w 131699"/>
                  <a:gd name="connsiteY1" fmla="*/ 3517 h 192919"/>
                  <a:gd name="connsiteX2" fmla="*/ 130112 w 131699"/>
                  <a:gd name="connsiteY2" fmla="*/ 19392 h 192919"/>
                  <a:gd name="connsiteX3" fmla="*/ 130112 w 131699"/>
                  <a:gd name="connsiteY3" fmla="*/ 92417 h 192919"/>
                  <a:gd name="connsiteX4" fmla="*/ 117412 w 131699"/>
                  <a:gd name="connsiteY4" fmla="*/ 190842 h 192919"/>
                  <a:gd name="connsiteX5" fmla="*/ 114237 w 131699"/>
                  <a:gd name="connsiteY5" fmla="*/ 149567 h 192919"/>
                  <a:gd name="connsiteX6" fmla="*/ 115825 w 131699"/>
                  <a:gd name="connsiteY6" fmla="*/ 35267 h 192919"/>
                  <a:gd name="connsiteX7" fmla="*/ 55500 w 131699"/>
                  <a:gd name="connsiteY7" fmla="*/ 71779 h 192919"/>
                  <a:gd name="connsiteX8" fmla="*/ 1525 w 131699"/>
                  <a:gd name="connsiteY8" fmla="*/ 74954 h 19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9" h="192919">
                    <a:moveTo>
                      <a:pt x="1525" y="74954"/>
                    </a:moveTo>
                    <a:cubicBezTo>
                      <a:pt x="11844" y="63577"/>
                      <a:pt x="95981" y="12777"/>
                      <a:pt x="117412" y="3517"/>
                    </a:cubicBezTo>
                    <a:cubicBezTo>
                      <a:pt x="138843" y="-5743"/>
                      <a:pt x="127995" y="4575"/>
                      <a:pt x="130112" y="19392"/>
                    </a:cubicBezTo>
                    <a:cubicBezTo>
                      <a:pt x="132229" y="34209"/>
                      <a:pt x="132229" y="63842"/>
                      <a:pt x="130112" y="92417"/>
                    </a:cubicBezTo>
                    <a:cubicBezTo>
                      <a:pt x="127995" y="120992"/>
                      <a:pt x="120058" y="181317"/>
                      <a:pt x="117412" y="190842"/>
                    </a:cubicBezTo>
                    <a:cubicBezTo>
                      <a:pt x="114766" y="200367"/>
                      <a:pt x="114501" y="175496"/>
                      <a:pt x="114237" y="149567"/>
                    </a:cubicBezTo>
                    <a:cubicBezTo>
                      <a:pt x="113973" y="123638"/>
                      <a:pt x="125615" y="48232"/>
                      <a:pt x="115825" y="35267"/>
                    </a:cubicBezTo>
                    <a:cubicBezTo>
                      <a:pt x="106036" y="22302"/>
                      <a:pt x="75079" y="62519"/>
                      <a:pt x="55500" y="71779"/>
                    </a:cubicBezTo>
                    <a:cubicBezTo>
                      <a:pt x="35921" y="81039"/>
                      <a:pt x="-8794" y="86331"/>
                      <a:pt x="1525" y="74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AB8306B2-F61A-4642-9CEC-48FE2BD9BE51}"/>
                  </a:ext>
                </a:extLst>
              </p:cNvPr>
              <p:cNvSpPr/>
              <p:nvPr/>
            </p:nvSpPr>
            <p:spPr>
              <a:xfrm>
                <a:off x="8661297" y="1871122"/>
                <a:ext cx="429524" cy="689720"/>
              </a:xfrm>
              <a:custGeom>
                <a:avLst/>
                <a:gdLst>
                  <a:gd name="connsiteX0" fmla="*/ 103 w 429524"/>
                  <a:gd name="connsiteY0" fmla="*/ 541 h 689720"/>
                  <a:gd name="connsiteX1" fmla="*/ 119166 w 429524"/>
                  <a:gd name="connsiteY1" fmla="*/ 138653 h 689720"/>
                  <a:gd name="connsiteX2" fmla="*/ 235053 w 429524"/>
                  <a:gd name="connsiteY2" fmla="*/ 249778 h 689720"/>
                  <a:gd name="connsiteX3" fmla="*/ 369991 w 429524"/>
                  <a:gd name="connsiteY3" fmla="*/ 503778 h 689720"/>
                  <a:gd name="connsiteX4" fmla="*/ 428728 w 429524"/>
                  <a:gd name="connsiteY4" fmla="*/ 684753 h 689720"/>
                  <a:gd name="connsiteX5" fmla="*/ 396978 w 429524"/>
                  <a:gd name="connsiteY5" fmla="*/ 618078 h 689720"/>
                  <a:gd name="connsiteX6" fmla="*/ 301728 w 429524"/>
                  <a:gd name="connsiteY6" fmla="*/ 402178 h 689720"/>
                  <a:gd name="connsiteX7" fmla="*/ 139803 w 429524"/>
                  <a:gd name="connsiteY7" fmla="*/ 192628 h 689720"/>
                  <a:gd name="connsiteX8" fmla="*/ 103 w 429524"/>
                  <a:gd name="connsiteY8" fmla="*/ 541 h 6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24" h="689720">
                    <a:moveTo>
                      <a:pt x="103" y="541"/>
                    </a:moveTo>
                    <a:cubicBezTo>
                      <a:pt x="-3336" y="-8455"/>
                      <a:pt x="80008" y="97114"/>
                      <a:pt x="119166" y="138653"/>
                    </a:cubicBezTo>
                    <a:cubicBezTo>
                      <a:pt x="158324" y="180192"/>
                      <a:pt x="193249" y="188924"/>
                      <a:pt x="235053" y="249778"/>
                    </a:cubicBezTo>
                    <a:cubicBezTo>
                      <a:pt x="276857" y="310632"/>
                      <a:pt x="337712" y="431282"/>
                      <a:pt x="369991" y="503778"/>
                    </a:cubicBezTo>
                    <a:cubicBezTo>
                      <a:pt x="402270" y="576274"/>
                      <a:pt x="424230" y="665703"/>
                      <a:pt x="428728" y="684753"/>
                    </a:cubicBezTo>
                    <a:cubicBezTo>
                      <a:pt x="433226" y="703803"/>
                      <a:pt x="418145" y="665174"/>
                      <a:pt x="396978" y="618078"/>
                    </a:cubicBezTo>
                    <a:cubicBezTo>
                      <a:pt x="375811" y="570982"/>
                      <a:pt x="344590" y="473086"/>
                      <a:pt x="301728" y="402178"/>
                    </a:cubicBezTo>
                    <a:cubicBezTo>
                      <a:pt x="258866" y="331270"/>
                      <a:pt x="189809" y="255070"/>
                      <a:pt x="139803" y="192628"/>
                    </a:cubicBezTo>
                    <a:cubicBezTo>
                      <a:pt x="89797" y="130186"/>
                      <a:pt x="3542" y="9537"/>
                      <a:pt x="103" y="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1E41EA81-BCC6-4D79-887F-2A0A62D4F811}"/>
                  </a:ext>
                </a:extLst>
              </p:cNvPr>
              <p:cNvSpPr/>
              <p:nvPr/>
            </p:nvSpPr>
            <p:spPr>
              <a:xfrm>
                <a:off x="8881394" y="2211690"/>
                <a:ext cx="26813" cy="583081"/>
              </a:xfrm>
              <a:custGeom>
                <a:avLst/>
                <a:gdLst>
                  <a:gd name="connsiteX0" fmla="*/ 669 w 26813"/>
                  <a:gd name="connsiteY0" fmla="*/ 1285 h 583081"/>
                  <a:gd name="connsiteX1" fmla="*/ 24481 w 26813"/>
                  <a:gd name="connsiteY1" fmla="*/ 228298 h 583081"/>
                  <a:gd name="connsiteX2" fmla="*/ 24481 w 26813"/>
                  <a:gd name="connsiteY2" fmla="*/ 566435 h 583081"/>
                  <a:gd name="connsiteX3" fmla="*/ 11781 w 26813"/>
                  <a:gd name="connsiteY3" fmla="*/ 517223 h 583081"/>
                  <a:gd name="connsiteX4" fmla="*/ 10194 w 26813"/>
                  <a:gd name="connsiteY4" fmla="*/ 394985 h 583081"/>
                  <a:gd name="connsiteX5" fmla="*/ 7019 w 26813"/>
                  <a:gd name="connsiteY5" fmla="*/ 147335 h 583081"/>
                  <a:gd name="connsiteX6" fmla="*/ 669 w 26813"/>
                  <a:gd name="connsiteY6" fmla="*/ 1285 h 5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3" h="583081">
                    <a:moveTo>
                      <a:pt x="669" y="1285"/>
                    </a:moveTo>
                    <a:cubicBezTo>
                      <a:pt x="3579" y="14779"/>
                      <a:pt x="20512" y="134106"/>
                      <a:pt x="24481" y="228298"/>
                    </a:cubicBezTo>
                    <a:cubicBezTo>
                      <a:pt x="28450" y="322490"/>
                      <a:pt x="26598" y="518281"/>
                      <a:pt x="24481" y="566435"/>
                    </a:cubicBezTo>
                    <a:cubicBezTo>
                      <a:pt x="22364" y="614589"/>
                      <a:pt x="14162" y="545798"/>
                      <a:pt x="11781" y="517223"/>
                    </a:cubicBezTo>
                    <a:cubicBezTo>
                      <a:pt x="9400" y="488648"/>
                      <a:pt x="10988" y="456633"/>
                      <a:pt x="10194" y="394985"/>
                    </a:cubicBezTo>
                    <a:cubicBezTo>
                      <a:pt x="9400" y="333337"/>
                      <a:pt x="8871" y="211099"/>
                      <a:pt x="7019" y="147335"/>
                    </a:cubicBezTo>
                    <a:cubicBezTo>
                      <a:pt x="5167" y="83571"/>
                      <a:pt x="-2241" y="-12209"/>
                      <a:pt x="669" y="1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24FF9E65-5238-45F2-BD9B-3D22EF2A00E1}"/>
                  </a:ext>
                </a:extLst>
              </p:cNvPr>
              <p:cNvSpPr/>
              <p:nvPr/>
            </p:nvSpPr>
            <p:spPr>
              <a:xfrm>
                <a:off x="8667748" y="2287890"/>
                <a:ext cx="206377" cy="452780"/>
              </a:xfrm>
              <a:custGeom>
                <a:avLst/>
                <a:gdLst>
                  <a:gd name="connsiteX0" fmla="*/ 2 w 206377"/>
                  <a:gd name="connsiteY0" fmla="*/ 193373 h 452780"/>
                  <a:gd name="connsiteX1" fmla="*/ 111127 w 206377"/>
                  <a:gd name="connsiteY1" fmla="*/ 88598 h 452780"/>
                  <a:gd name="connsiteX2" fmla="*/ 161927 w 206377"/>
                  <a:gd name="connsiteY2" fmla="*/ 52085 h 452780"/>
                  <a:gd name="connsiteX3" fmla="*/ 165102 w 206377"/>
                  <a:gd name="connsiteY3" fmla="*/ 90185 h 452780"/>
                  <a:gd name="connsiteX4" fmla="*/ 177802 w 206377"/>
                  <a:gd name="connsiteY4" fmla="*/ 191785 h 452780"/>
                  <a:gd name="connsiteX5" fmla="*/ 185740 w 206377"/>
                  <a:gd name="connsiteY5" fmla="*/ 404510 h 452780"/>
                  <a:gd name="connsiteX6" fmla="*/ 185740 w 206377"/>
                  <a:gd name="connsiteY6" fmla="*/ 452135 h 452780"/>
                  <a:gd name="connsiteX7" fmla="*/ 206377 w 206377"/>
                  <a:gd name="connsiteY7" fmla="*/ 385460 h 452780"/>
                  <a:gd name="connsiteX8" fmla="*/ 185740 w 206377"/>
                  <a:gd name="connsiteY8" fmla="*/ 120348 h 452780"/>
                  <a:gd name="connsiteX9" fmla="*/ 174627 w 206377"/>
                  <a:gd name="connsiteY9" fmla="*/ 4460 h 452780"/>
                  <a:gd name="connsiteX10" fmla="*/ 149227 w 206377"/>
                  <a:gd name="connsiteY10" fmla="*/ 28273 h 452780"/>
                  <a:gd name="connsiteX11" fmla="*/ 114302 w 206377"/>
                  <a:gd name="connsiteY11" fmla="*/ 69548 h 452780"/>
                  <a:gd name="connsiteX12" fmla="*/ 2 w 206377"/>
                  <a:gd name="connsiteY12" fmla="*/ 193373 h 4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77" h="452780">
                    <a:moveTo>
                      <a:pt x="2" y="193373"/>
                    </a:moveTo>
                    <a:cubicBezTo>
                      <a:pt x="-527" y="196548"/>
                      <a:pt x="84140" y="112146"/>
                      <a:pt x="111127" y="88598"/>
                    </a:cubicBezTo>
                    <a:cubicBezTo>
                      <a:pt x="138115" y="65050"/>
                      <a:pt x="152931" y="51821"/>
                      <a:pt x="161927" y="52085"/>
                    </a:cubicBezTo>
                    <a:cubicBezTo>
                      <a:pt x="170923" y="52349"/>
                      <a:pt x="162456" y="66902"/>
                      <a:pt x="165102" y="90185"/>
                    </a:cubicBezTo>
                    <a:cubicBezTo>
                      <a:pt x="167748" y="113468"/>
                      <a:pt x="174362" y="139398"/>
                      <a:pt x="177802" y="191785"/>
                    </a:cubicBezTo>
                    <a:cubicBezTo>
                      <a:pt x="181242" y="244172"/>
                      <a:pt x="184417" y="361118"/>
                      <a:pt x="185740" y="404510"/>
                    </a:cubicBezTo>
                    <a:cubicBezTo>
                      <a:pt x="187063" y="447902"/>
                      <a:pt x="182300" y="455310"/>
                      <a:pt x="185740" y="452135"/>
                    </a:cubicBezTo>
                    <a:cubicBezTo>
                      <a:pt x="189180" y="448960"/>
                      <a:pt x="206377" y="440758"/>
                      <a:pt x="206377" y="385460"/>
                    </a:cubicBezTo>
                    <a:cubicBezTo>
                      <a:pt x="206377" y="330162"/>
                      <a:pt x="191032" y="183848"/>
                      <a:pt x="185740" y="120348"/>
                    </a:cubicBezTo>
                    <a:cubicBezTo>
                      <a:pt x="180448" y="56848"/>
                      <a:pt x="180712" y="19806"/>
                      <a:pt x="174627" y="4460"/>
                    </a:cubicBezTo>
                    <a:cubicBezTo>
                      <a:pt x="168542" y="-10886"/>
                      <a:pt x="159281" y="17425"/>
                      <a:pt x="149227" y="28273"/>
                    </a:cubicBezTo>
                    <a:cubicBezTo>
                      <a:pt x="139173" y="39121"/>
                      <a:pt x="138379" y="46000"/>
                      <a:pt x="114302" y="69548"/>
                    </a:cubicBezTo>
                    <a:cubicBezTo>
                      <a:pt x="90225" y="93096"/>
                      <a:pt x="531" y="190198"/>
                      <a:pt x="2" y="193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9B63F179-C6CB-4105-8982-365C80BADF6D}"/>
                  </a:ext>
                </a:extLst>
              </p:cNvPr>
              <p:cNvSpPr/>
              <p:nvPr/>
            </p:nvSpPr>
            <p:spPr>
              <a:xfrm>
                <a:off x="8764269" y="2385985"/>
                <a:ext cx="102450" cy="218125"/>
              </a:xfrm>
              <a:custGeom>
                <a:avLst/>
                <a:gdLst>
                  <a:gd name="connsiteX0" fmla="*/ 3494 w 102450"/>
                  <a:gd name="connsiteY0" fmla="*/ 28 h 218125"/>
                  <a:gd name="connsiteX1" fmla="*/ 319 w 102450"/>
                  <a:gd name="connsiteY1" fmla="*/ 122265 h 218125"/>
                  <a:gd name="connsiteX2" fmla="*/ 1906 w 102450"/>
                  <a:gd name="connsiteY2" fmla="*/ 214340 h 218125"/>
                  <a:gd name="connsiteX3" fmla="*/ 16194 w 102450"/>
                  <a:gd name="connsiteY3" fmla="*/ 195290 h 218125"/>
                  <a:gd name="connsiteX4" fmla="*/ 101919 w 102450"/>
                  <a:gd name="connsiteY4" fmla="*/ 147665 h 218125"/>
                  <a:gd name="connsiteX5" fmla="*/ 51119 w 102450"/>
                  <a:gd name="connsiteY5" fmla="*/ 152428 h 218125"/>
                  <a:gd name="connsiteX6" fmla="*/ 24131 w 102450"/>
                  <a:gd name="connsiteY6" fmla="*/ 158778 h 218125"/>
                  <a:gd name="connsiteX7" fmla="*/ 19369 w 102450"/>
                  <a:gd name="connsiteY7" fmla="*/ 111153 h 218125"/>
                  <a:gd name="connsiteX8" fmla="*/ 3494 w 102450"/>
                  <a:gd name="connsiteY8" fmla="*/ 28 h 2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50" h="218125">
                    <a:moveTo>
                      <a:pt x="3494" y="28"/>
                    </a:moveTo>
                    <a:cubicBezTo>
                      <a:pt x="319" y="1880"/>
                      <a:pt x="584" y="86546"/>
                      <a:pt x="319" y="122265"/>
                    </a:cubicBezTo>
                    <a:cubicBezTo>
                      <a:pt x="54" y="157984"/>
                      <a:pt x="-740" y="202169"/>
                      <a:pt x="1906" y="214340"/>
                    </a:cubicBezTo>
                    <a:cubicBezTo>
                      <a:pt x="4552" y="226511"/>
                      <a:pt x="-475" y="206402"/>
                      <a:pt x="16194" y="195290"/>
                    </a:cubicBezTo>
                    <a:cubicBezTo>
                      <a:pt x="32863" y="184178"/>
                      <a:pt x="96098" y="154809"/>
                      <a:pt x="101919" y="147665"/>
                    </a:cubicBezTo>
                    <a:cubicBezTo>
                      <a:pt x="107740" y="140521"/>
                      <a:pt x="64084" y="150576"/>
                      <a:pt x="51119" y="152428"/>
                    </a:cubicBezTo>
                    <a:cubicBezTo>
                      <a:pt x="38154" y="154280"/>
                      <a:pt x="29423" y="165657"/>
                      <a:pt x="24131" y="158778"/>
                    </a:cubicBezTo>
                    <a:cubicBezTo>
                      <a:pt x="18839" y="151899"/>
                      <a:pt x="23073" y="136024"/>
                      <a:pt x="19369" y="111153"/>
                    </a:cubicBezTo>
                    <a:cubicBezTo>
                      <a:pt x="15665" y="86282"/>
                      <a:pt x="6669" y="-1824"/>
                      <a:pt x="349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669AEB44-5978-4BCE-A886-1F5CD1A09E6A}"/>
                  </a:ext>
                </a:extLst>
              </p:cNvPr>
              <p:cNvSpPr/>
              <p:nvPr/>
            </p:nvSpPr>
            <p:spPr>
              <a:xfrm>
                <a:off x="8922881" y="2215686"/>
                <a:ext cx="174811" cy="464347"/>
              </a:xfrm>
              <a:custGeom>
                <a:avLst/>
                <a:gdLst>
                  <a:gd name="connsiteX0" fmla="*/ 457 w 174811"/>
                  <a:gd name="connsiteY0" fmla="*/ 464 h 464347"/>
                  <a:gd name="connsiteX1" fmla="*/ 6807 w 174811"/>
                  <a:gd name="connsiteY1" fmla="*/ 213189 h 464347"/>
                  <a:gd name="connsiteX2" fmla="*/ 32207 w 174811"/>
                  <a:gd name="connsiteY2" fmla="*/ 451314 h 464347"/>
                  <a:gd name="connsiteX3" fmla="*/ 48082 w 174811"/>
                  <a:gd name="connsiteY3" fmla="*/ 429089 h 464347"/>
                  <a:gd name="connsiteX4" fmla="*/ 94119 w 174811"/>
                  <a:gd name="connsiteY4" fmla="*/ 395752 h 464347"/>
                  <a:gd name="connsiteX5" fmla="*/ 173494 w 174811"/>
                  <a:gd name="connsiteY5" fmla="*/ 332252 h 464347"/>
                  <a:gd name="connsiteX6" fmla="*/ 140157 w 174811"/>
                  <a:gd name="connsiteY6" fmla="*/ 343364 h 464347"/>
                  <a:gd name="connsiteX7" fmla="*/ 94119 w 174811"/>
                  <a:gd name="connsiteY7" fmla="*/ 368764 h 464347"/>
                  <a:gd name="connsiteX8" fmla="*/ 41732 w 174811"/>
                  <a:gd name="connsiteY8" fmla="*/ 414802 h 464347"/>
                  <a:gd name="connsiteX9" fmla="*/ 33794 w 174811"/>
                  <a:gd name="connsiteY9" fmla="*/ 357652 h 464347"/>
                  <a:gd name="connsiteX10" fmla="*/ 22682 w 174811"/>
                  <a:gd name="connsiteY10" fmla="*/ 229064 h 464347"/>
                  <a:gd name="connsiteX11" fmla="*/ 16332 w 174811"/>
                  <a:gd name="connsiteY11" fmla="*/ 157627 h 464347"/>
                  <a:gd name="connsiteX12" fmla="*/ 457 w 174811"/>
                  <a:gd name="connsiteY12" fmla="*/ 464 h 46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811" h="464347">
                    <a:moveTo>
                      <a:pt x="457" y="464"/>
                    </a:moveTo>
                    <a:cubicBezTo>
                      <a:pt x="-1131" y="9724"/>
                      <a:pt x="1515" y="138047"/>
                      <a:pt x="6807" y="213189"/>
                    </a:cubicBezTo>
                    <a:cubicBezTo>
                      <a:pt x="12099" y="288331"/>
                      <a:pt x="25328" y="415331"/>
                      <a:pt x="32207" y="451314"/>
                    </a:cubicBezTo>
                    <a:cubicBezTo>
                      <a:pt x="39086" y="487297"/>
                      <a:pt x="37763" y="438349"/>
                      <a:pt x="48082" y="429089"/>
                    </a:cubicBezTo>
                    <a:cubicBezTo>
                      <a:pt x="58401" y="419829"/>
                      <a:pt x="73217" y="411892"/>
                      <a:pt x="94119" y="395752"/>
                    </a:cubicBezTo>
                    <a:cubicBezTo>
                      <a:pt x="115021" y="379613"/>
                      <a:pt x="165821" y="340983"/>
                      <a:pt x="173494" y="332252"/>
                    </a:cubicBezTo>
                    <a:cubicBezTo>
                      <a:pt x="181167" y="323521"/>
                      <a:pt x="153386" y="337279"/>
                      <a:pt x="140157" y="343364"/>
                    </a:cubicBezTo>
                    <a:cubicBezTo>
                      <a:pt x="126928" y="349449"/>
                      <a:pt x="110523" y="356858"/>
                      <a:pt x="94119" y="368764"/>
                    </a:cubicBezTo>
                    <a:cubicBezTo>
                      <a:pt x="77715" y="380670"/>
                      <a:pt x="51786" y="416654"/>
                      <a:pt x="41732" y="414802"/>
                    </a:cubicBezTo>
                    <a:cubicBezTo>
                      <a:pt x="31678" y="412950"/>
                      <a:pt x="36969" y="388608"/>
                      <a:pt x="33794" y="357652"/>
                    </a:cubicBezTo>
                    <a:cubicBezTo>
                      <a:pt x="30619" y="326696"/>
                      <a:pt x="25592" y="262401"/>
                      <a:pt x="22682" y="229064"/>
                    </a:cubicBezTo>
                    <a:cubicBezTo>
                      <a:pt x="19772" y="195727"/>
                      <a:pt x="17920" y="192287"/>
                      <a:pt x="16332" y="157627"/>
                    </a:cubicBezTo>
                    <a:cubicBezTo>
                      <a:pt x="14745" y="122967"/>
                      <a:pt x="2045" y="-8796"/>
                      <a:pt x="457" y="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FB9A27D0-7B23-4901-B5CE-CF644B203542}"/>
                  </a:ext>
                </a:extLst>
              </p:cNvPr>
              <p:cNvSpPr/>
              <p:nvPr/>
            </p:nvSpPr>
            <p:spPr>
              <a:xfrm>
                <a:off x="8940675" y="2364898"/>
                <a:ext cx="88215" cy="228545"/>
              </a:xfrm>
              <a:custGeom>
                <a:avLst/>
                <a:gdLst>
                  <a:gd name="connsiteX0" fmla="*/ 77913 w 88215"/>
                  <a:gd name="connsiteY0" fmla="*/ 224315 h 228545"/>
                  <a:gd name="connsiteX1" fmla="*/ 87438 w 88215"/>
                  <a:gd name="connsiteY1" fmla="*/ 13177 h 228545"/>
                  <a:gd name="connsiteX2" fmla="*/ 55688 w 88215"/>
                  <a:gd name="connsiteY2" fmla="*/ 29052 h 228545"/>
                  <a:gd name="connsiteX3" fmla="*/ 125 w 88215"/>
                  <a:gd name="connsiteY3" fmla="*/ 84615 h 228545"/>
                  <a:gd name="connsiteX4" fmla="*/ 41400 w 88215"/>
                  <a:gd name="connsiteY4" fmla="*/ 60802 h 228545"/>
                  <a:gd name="connsiteX5" fmla="*/ 69975 w 88215"/>
                  <a:gd name="connsiteY5" fmla="*/ 51277 h 228545"/>
                  <a:gd name="connsiteX6" fmla="*/ 71563 w 88215"/>
                  <a:gd name="connsiteY6" fmla="*/ 148115 h 228545"/>
                  <a:gd name="connsiteX7" fmla="*/ 77913 w 88215"/>
                  <a:gd name="connsiteY7" fmla="*/ 224315 h 2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15" h="228545">
                    <a:moveTo>
                      <a:pt x="77913" y="224315"/>
                    </a:moveTo>
                    <a:cubicBezTo>
                      <a:pt x="80559" y="201825"/>
                      <a:pt x="91142" y="45721"/>
                      <a:pt x="87438" y="13177"/>
                    </a:cubicBezTo>
                    <a:cubicBezTo>
                      <a:pt x="83734" y="-19367"/>
                      <a:pt x="70240" y="17146"/>
                      <a:pt x="55688" y="29052"/>
                    </a:cubicBezTo>
                    <a:cubicBezTo>
                      <a:pt x="41136" y="40958"/>
                      <a:pt x="2506" y="79323"/>
                      <a:pt x="125" y="84615"/>
                    </a:cubicBezTo>
                    <a:cubicBezTo>
                      <a:pt x="-2256" y="89907"/>
                      <a:pt x="29758" y="66358"/>
                      <a:pt x="41400" y="60802"/>
                    </a:cubicBezTo>
                    <a:cubicBezTo>
                      <a:pt x="53042" y="55246"/>
                      <a:pt x="64948" y="36725"/>
                      <a:pt x="69975" y="51277"/>
                    </a:cubicBezTo>
                    <a:cubicBezTo>
                      <a:pt x="75002" y="65829"/>
                      <a:pt x="72886" y="122715"/>
                      <a:pt x="71563" y="148115"/>
                    </a:cubicBezTo>
                    <a:cubicBezTo>
                      <a:pt x="70240" y="173515"/>
                      <a:pt x="75267" y="246805"/>
                      <a:pt x="77913" y="224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085A6ED2-CDC9-44D9-B545-9BFDDF747B59}"/>
                  </a:ext>
                </a:extLst>
              </p:cNvPr>
              <p:cNvSpPr/>
              <p:nvPr/>
            </p:nvSpPr>
            <p:spPr>
              <a:xfrm>
                <a:off x="8884780" y="2612794"/>
                <a:ext cx="211736" cy="200271"/>
              </a:xfrm>
              <a:custGeom>
                <a:avLst/>
                <a:gdLst>
                  <a:gd name="connsiteX0" fmla="*/ 458 w 211736"/>
                  <a:gd name="connsiteY0" fmla="*/ 200256 h 200271"/>
                  <a:gd name="connsiteX1" fmla="*/ 109995 w 211736"/>
                  <a:gd name="connsiteY1" fmla="*/ 127231 h 200271"/>
                  <a:gd name="connsiteX2" fmla="*/ 168733 w 211736"/>
                  <a:gd name="connsiteY2" fmla="*/ 73256 h 200271"/>
                  <a:gd name="connsiteX3" fmla="*/ 211595 w 211736"/>
                  <a:gd name="connsiteY3" fmla="*/ 231 h 200271"/>
                  <a:gd name="connsiteX4" fmla="*/ 154445 w 211736"/>
                  <a:gd name="connsiteY4" fmla="*/ 52619 h 200271"/>
                  <a:gd name="connsiteX5" fmla="*/ 73483 w 211736"/>
                  <a:gd name="connsiteY5" fmla="*/ 120881 h 200271"/>
                  <a:gd name="connsiteX6" fmla="*/ 458 w 211736"/>
                  <a:gd name="connsiteY6" fmla="*/ 200256 h 2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36" h="200271">
                    <a:moveTo>
                      <a:pt x="458" y="200256"/>
                    </a:moveTo>
                    <a:cubicBezTo>
                      <a:pt x="6543" y="201314"/>
                      <a:pt x="81949" y="148398"/>
                      <a:pt x="109995" y="127231"/>
                    </a:cubicBezTo>
                    <a:cubicBezTo>
                      <a:pt x="138041" y="106064"/>
                      <a:pt x="151800" y="94423"/>
                      <a:pt x="168733" y="73256"/>
                    </a:cubicBezTo>
                    <a:cubicBezTo>
                      <a:pt x="185666" y="52089"/>
                      <a:pt x="213976" y="3670"/>
                      <a:pt x="211595" y="231"/>
                    </a:cubicBezTo>
                    <a:cubicBezTo>
                      <a:pt x="209214" y="-3209"/>
                      <a:pt x="177464" y="32511"/>
                      <a:pt x="154445" y="52619"/>
                    </a:cubicBezTo>
                    <a:cubicBezTo>
                      <a:pt x="131426" y="72727"/>
                      <a:pt x="96502" y="100508"/>
                      <a:pt x="73483" y="120881"/>
                    </a:cubicBezTo>
                    <a:cubicBezTo>
                      <a:pt x="50464" y="141254"/>
                      <a:pt x="-5627" y="199198"/>
                      <a:pt x="458" y="20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8201C1BB-760A-4DAE-886F-33669E9ADEAA}"/>
                  </a:ext>
                </a:extLst>
              </p:cNvPr>
              <p:cNvSpPr/>
              <p:nvPr/>
            </p:nvSpPr>
            <p:spPr>
              <a:xfrm>
                <a:off x="8908829" y="2747415"/>
                <a:ext cx="143567" cy="296850"/>
              </a:xfrm>
              <a:custGeom>
                <a:avLst/>
                <a:gdLst>
                  <a:gd name="connsiteX0" fmla="*/ 221 w 143567"/>
                  <a:gd name="connsiteY0" fmla="*/ 138660 h 296850"/>
                  <a:gd name="connsiteX1" fmla="*/ 133571 w 143567"/>
                  <a:gd name="connsiteY1" fmla="*/ 8485 h 296850"/>
                  <a:gd name="connsiteX2" fmla="*/ 133571 w 143567"/>
                  <a:gd name="connsiteY2" fmla="*/ 25948 h 296850"/>
                  <a:gd name="connsiteX3" fmla="*/ 130396 w 143567"/>
                  <a:gd name="connsiteY3" fmla="*/ 133898 h 296850"/>
                  <a:gd name="connsiteX4" fmla="*/ 131984 w 143567"/>
                  <a:gd name="connsiteY4" fmla="*/ 198985 h 296850"/>
                  <a:gd name="connsiteX5" fmla="*/ 119284 w 143567"/>
                  <a:gd name="connsiteY5" fmla="*/ 238673 h 296850"/>
                  <a:gd name="connsiteX6" fmla="*/ 73246 w 143567"/>
                  <a:gd name="connsiteY6" fmla="*/ 276773 h 296850"/>
                  <a:gd name="connsiteX7" fmla="*/ 41496 w 143567"/>
                  <a:gd name="connsiteY7" fmla="*/ 295823 h 296850"/>
                  <a:gd name="connsiteX8" fmla="*/ 79596 w 143567"/>
                  <a:gd name="connsiteY8" fmla="*/ 246610 h 296850"/>
                  <a:gd name="connsiteX9" fmla="*/ 108171 w 143567"/>
                  <a:gd name="connsiteY9" fmla="*/ 183110 h 296850"/>
                  <a:gd name="connsiteX10" fmla="*/ 101821 w 143567"/>
                  <a:gd name="connsiteY10" fmla="*/ 62460 h 296850"/>
                  <a:gd name="connsiteX11" fmla="*/ 221 w 143567"/>
                  <a:gd name="connsiteY11" fmla="*/ 138660 h 2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67" h="296850">
                    <a:moveTo>
                      <a:pt x="221" y="138660"/>
                    </a:moveTo>
                    <a:cubicBezTo>
                      <a:pt x="5513" y="129664"/>
                      <a:pt x="111346" y="27270"/>
                      <a:pt x="133571" y="8485"/>
                    </a:cubicBezTo>
                    <a:cubicBezTo>
                      <a:pt x="155796" y="-10300"/>
                      <a:pt x="134100" y="5046"/>
                      <a:pt x="133571" y="25948"/>
                    </a:cubicBezTo>
                    <a:cubicBezTo>
                      <a:pt x="133042" y="46850"/>
                      <a:pt x="130660" y="105059"/>
                      <a:pt x="130396" y="133898"/>
                    </a:cubicBezTo>
                    <a:cubicBezTo>
                      <a:pt x="130132" y="162737"/>
                      <a:pt x="133836" y="181523"/>
                      <a:pt x="131984" y="198985"/>
                    </a:cubicBezTo>
                    <a:cubicBezTo>
                      <a:pt x="130132" y="216447"/>
                      <a:pt x="129074" y="225708"/>
                      <a:pt x="119284" y="238673"/>
                    </a:cubicBezTo>
                    <a:cubicBezTo>
                      <a:pt x="109494" y="251638"/>
                      <a:pt x="86211" y="267248"/>
                      <a:pt x="73246" y="276773"/>
                    </a:cubicBezTo>
                    <a:cubicBezTo>
                      <a:pt x="60281" y="286298"/>
                      <a:pt x="40438" y="300850"/>
                      <a:pt x="41496" y="295823"/>
                    </a:cubicBezTo>
                    <a:cubicBezTo>
                      <a:pt x="42554" y="290796"/>
                      <a:pt x="68484" y="265396"/>
                      <a:pt x="79596" y="246610"/>
                    </a:cubicBezTo>
                    <a:cubicBezTo>
                      <a:pt x="90709" y="227825"/>
                      <a:pt x="104467" y="213802"/>
                      <a:pt x="108171" y="183110"/>
                    </a:cubicBezTo>
                    <a:cubicBezTo>
                      <a:pt x="111875" y="152418"/>
                      <a:pt x="117696" y="70927"/>
                      <a:pt x="101821" y="62460"/>
                    </a:cubicBezTo>
                    <a:cubicBezTo>
                      <a:pt x="85946" y="53993"/>
                      <a:pt x="-5071" y="147656"/>
                      <a:pt x="221" y="138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C3AC49A0-0F59-45AD-AE61-C8D781864C5D}"/>
                  </a:ext>
                </a:extLst>
              </p:cNvPr>
              <p:cNvSpPr/>
              <p:nvPr/>
            </p:nvSpPr>
            <p:spPr>
              <a:xfrm>
                <a:off x="8970843" y="2550003"/>
                <a:ext cx="146709" cy="660772"/>
              </a:xfrm>
              <a:custGeom>
                <a:avLst/>
                <a:gdLst>
                  <a:gd name="connsiteX0" fmla="*/ 130295 w 146709"/>
                  <a:gd name="connsiteY0" fmla="*/ 4285 h 660772"/>
                  <a:gd name="connsiteX1" fmla="*/ 146170 w 146709"/>
                  <a:gd name="connsiteY1" fmla="*/ 140810 h 660772"/>
                  <a:gd name="connsiteX2" fmla="*/ 142995 w 146709"/>
                  <a:gd name="connsiteY2" fmla="*/ 205897 h 660772"/>
                  <a:gd name="connsiteX3" fmla="*/ 142995 w 146709"/>
                  <a:gd name="connsiteY3" fmla="*/ 313847 h 660772"/>
                  <a:gd name="connsiteX4" fmla="*/ 114420 w 146709"/>
                  <a:gd name="connsiteY4" fmla="*/ 437672 h 660772"/>
                  <a:gd name="connsiteX5" fmla="*/ 76320 w 146709"/>
                  <a:gd name="connsiteY5" fmla="*/ 523397 h 660772"/>
                  <a:gd name="connsiteX6" fmla="*/ 120 w 146709"/>
                  <a:gd name="connsiteY6" fmla="*/ 659922 h 660772"/>
                  <a:gd name="connsiteX7" fmla="*/ 95370 w 146709"/>
                  <a:gd name="connsiteY7" fmla="*/ 453547 h 660772"/>
                  <a:gd name="connsiteX8" fmla="*/ 123945 w 146709"/>
                  <a:gd name="connsiteY8" fmla="*/ 318610 h 660772"/>
                  <a:gd name="connsiteX9" fmla="*/ 130295 w 146709"/>
                  <a:gd name="connsiteY9" fmla="*/ 4285 h 6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709" h="660772">
                    <a:moveTo>
                      <a:pt x="130295" y="4285"/>
                    </a:moveTo>
                    <a:cubicBezTo>
                      <a:pt x="133999" y="-25348"/>
                      <a:pt x="144053" y="107208"/>
                      <a:pt x="146170" y="140810"/>
                    </a:cubicBezTo>
                    <a:cubicBezTo>
                      <a:pt x="148287" y="174412"/>
                      <a:pt x="143524" y="177058"/>
                      <a:pt x="142995" y="205897"/>
                    </a:cubicBezTo>
                    <a:cubicBezTo>
                      <a:pt x="142466" y="234736"/>
                      <a:pt x="147757" y="275218"/>
                      <a:pt x="142995" y="313847"/>
                    </a:cubicBezTo>
                    <a:cubicBezTo>
                      <a:pt x="138233" y="352476"/>
                      <a:pt x="125532" y="402747"/>
                      <a:pt x="114420" y="437672"/>
                    </a:cubicBezTo>
                    <a:cubicBezTo>
                      <a:pt x="103307" y="472597"/>
                      <a:pt x="95370" y="486355"/>
                      <a:pt x="76320" y="523397"/>
                    </a:cubicBezTo>
                    <a:cubicBezTo>
                      <a:pt x="57270" y="560439"/>
                      <a:pt x="-3055" y="671564"/>
                      <a:pt x="120" y="659922"/>
                    </a:cubicBezTo>
                    <a:cubicBezTo>
                      <a:pt x="3295" y="648280"/>
                      <a:pt x="74733" y="510432"/>
                      <a:pt x="95370" y="453547"/>
                    </a:cubicBezTo>
                    <a:cubicBezTo>
                      <a:pt x="116007" y="396662"/>
                      <a:pt x="119447" y="391635"/>
                      <a:pt x="123945" y="318610"/>
                    </a:cubicBezTo>
                    <a:cubicBezTo>
                      <a:pt x="128443" y="245585"/>
                      <a:pt x="126591" y="33918"/>
                      <a:pt x="130295" y="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4825E7F2-ADAB-4030-8426-816358204648}"/>
                  </a:ext>
                </a:extLst>
              </p:cNvPr>
              <p:cNvSpPr/>
              <p:nvPr/>
            </p:nvSpPr>
            <p:spPr>
              <a:xfrm>
                <a:off x="6078118" y="975080"/>
                <a:ext cx="1957042" cy="292806"/>
              </a:xfrm>
              <a:custGeom>
                <a:avLst/>
                <a:gdLst>
                  <a:gd name="connsiteX0" fmla="*/ 22115 w 1957042"/>
                  <a:gd name="connsiteY0" fmla="*/ 4937 h 292806"/>
                  <a:gd name="connsiteX1" fmla="*/ 102549 w 1957042"/>
                  <a:gd name="connsiteY1" fmla="*/ 2820 h 292806"/>
                  <a:gd name="connsiteX2" fmla="*/ 877249 w 1957042"/>
                  <a:gd name="connsiteY2" fmla="*/ 57853 h 292806"/>
                  <a:gd name="connsiteX3" fmla="*/ 1711215 w 1957042"/>
                  <a:gd name="connsiteY3" fmla="*/ 244120 h 292806"/>
                  <a:gd name="connsiteX4" fmla="*/ 1954632 w 1957042"/>
                  <a:gd name="connsiteY4" fmla="*/ 292803 h 292806"/>
                  <a:gd name="connsiteX5" fmla="*/ 1817049 w 1957042"/>
                  <a:gd name="connsiteY5" fmla="*/ 246237 h 292806"/>
                  <a:gd name="connsiteX6" fmla="*/ 1518599 w 1957042"/>
                  <a:gd name="connsiteY6" fmla="*/ 163687 h 292806"/>
                  <a:gd name="connsiteX7" fmla="*/ 1055049 w 1957042"/>
                  <a:gd name="connsiteY7" fmla="*/ 53620 h 292806"/>
                  <a:gd name="connsiteX8" fmla="*/ 578799 w 1957042"/>
                  <a:gd name="connsiteY8" fmla="*/ 2820 h 292806"/>
                  <a:gd name="connsiteX9" fmla="*/ 22115 w 1957042"/>
                  <a:gd name="connsiteY9" fmla="*/ 4937 h 29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7042" h="292806">
                    <a:moveTo>
                      <a:pt x="22115" y="4937"/>
                    </a:moveTo>
                    <a:cubicBezTo>
                      <a:pt x="-57260" y="4937"/>
                      <a:pt x="102549" y="2820"/>
                      <a:pt x="102549" y="2820"/>
                    </a:cubicBezTo>
                    <a:cubicBezTo>
                      <a:pt x="245071" y="11639"/>
                      <a:pt x="609138" y="17636"/>
                      <a:pt x="877249" y="57853"/>
                    </a:cubicBezTo>
                    <a:cubicBezTo>
                      <a:pt x="1145360" y="98070"/>
                      <a:pt x="1531651" y="204962"/>
                      <a:pt x="1711215" y="244120"/>
                    </a:cubicBezTo>
                    <a:cubicBezTo>
                      <a:pt x="1890779" y="283278"/>
                      <a:pt x="1936993" y="292450"/>
                      <a:pt x="1954632" y="292803"/>
                    </a:cubicBezTo>
                    <a:cubicBezTo>
                      <a:pt x="1972271" y="293156"/>
                      <a:pt x="1889721" y="267756"/>
                      <a:pt x="1817049" y="246237"/>
                    </a:cubicBezTo>
                    <a:cubicBezTo>
                      <a:pt x="1744377" y="224718"/>
                      <a:pt x="1645599" y="195790"/>
                      <a:pt x="1518599" y="163687"/>
                    </a:cubicBezTo>
                    <a:cubicBezTo>
                      <a:pt x="1391599" y="131584"/>
                      <a:pt x="1211682" y="80431"/>
                      <a:pt x="1055049" y="53620"/>
                    </a:cubicBezTo>
                    <a:cubicBezTo>
                      <a:pt x="898416" y="26809"/>
                      <a:pt x="756599" y="10228"/>
                      <a:pt x="578799" y="2820"/>
                    </a:cubicBezTo>
                    <a:cubicBezTo>
                      <a:pt x="400999" y="-4588"/>
                      <a:pt x="101490" y="4937"/>
                      <a:pt x="22115" y="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FE0348BE-EAAF-48B6-8F18-5475F2FD8326}"/>
                  </a:ext>
                </a:extLst>
              </p:cNvPr>
              <p:cNvSpPr/>
              <p:nvPr/>
            </p:nvSpPr>
            <p:spPr>
              <a:xfrm>
                <a:off x="6062461" y="909678"/>
                <a:ext cx="1925519" cy="344138"/>
              </a:xfrm>
              <a:custGeom>
                <a:avLst/>
                <a:gdLst>
                  <a:gd name="connsiteX0" fmla="*/ 22956 w 1925519"/>
                  <a:gd name="connsiteY0" fmla="*/ 489 h 344138"/>
                  <a:gd name="connsiteX1" fmla="*/ 797656 w 1925519"/>
                  <a:gd name="connsiteY1" fmla="*/ 61872 h 344138"/>
                  <a:gd name="connsiteX2" fmla="*/ 1563889 w 1925519"/>
                  <a:gd name="connsiteY2" fmla="*/ 214272 h 344138"/>
                  <a:gd name="connsiteX3" fmla="*/ 1917372 w 1925519"/>
                  <a:gd name="connsiteY3" fmla="*/ 341272 h 344138"/>
                  <a:gd name="connsiteX4" fmla="*/ 1779789 w 1925519"/>
                  <a:gd name="connsiteY4" fmla="*/ 294705 h 344138"/>
                  <a:gd name="connsiteX5" fmla="*/ 1415722 w 1925519"/>
                  <a:gd name="connsiteY5" fmla="*/ 201572 h 344138"/>
                  <a:gd name="connsiteX6" fmla="*/ 960639 w 1925519"/>
                  <a:gd name="connsiteY6" fmla="*/ 97855 h 344138"/>
                  <a:gd name="connsiteX7" fmla="*/ 621972 w 1925519"/>
                  <a:gd name="connsiteY7" fmla="*/ 68222 h 344138"/>
                  <a:gd name="connsiteX8" fmla="*/ 238856 w 1925519"/>
                  <a:gd name="connsiteY8" fmla="*/ 34355 h 344138"/>
                  <a:gd name="connsiteX9" fmla="*/ 22956 w 1925519"/>
                  <a:gd name="connsiteY9" fmla="*/ 489 h 34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19" h="344138">
                    <a:moveTo>
                      <a:pt x="22956" y="489"/>
                    </a:moveTo>
                    <a:cubicBezTo>
                      <a:pt x="116089" y="5075"/>
                      <a:pt x="540834" y="26242"/>
                      <a:pt x="797656" y="61872"/>
                    </a:cubicBezTo>
                    <a:cubicBezTo>
                      <a:pt x="1054478" y="97502"/>
                      <a:pt x="1377270" y="167705"/>
                      <a:pt x="1563889" y="214272"/>
                    </a:cubicBezTo>
                    <a:cubicBezTo>
                      <a:pt x="1750508" y="260839"/>
                      <a:pt x="1881389" y="327866"/>
                      <a:pt x="1917372" y="341272"/>
                    </a:cubicBezTo>
                    <a:cubicBezTo>
                      <a:pt x="1953355" y="354678"/>
                      <a:pt x="1863397" y="317988"/>
                      <a:pt x="1779789" y="294705"/>
                    </a:cubicBezTo>
                    <a:cubicBezTo>
                      <a:pt x="1696181" y="271422"/>
                      <a:pt x="1552247" y="234380"/>
                      <a:pt x="1415722" y="201572"/>
                    </a:cubicBezTo>
                    <a:cubicBezTo>
                      <a:pt x="1279197" y="168764"/>
                      <a:pt x="1092931" y="120080"/>
                      <a:pt x="960639" y="97855"/>
                    </a:cubicBezTo>
                    <a:cubicBezTo>
                      <a:pt x="828347" y="75630"/>
                      <a:pt x="621972" y="68222"/>
                      <a:pt x="621972" y="68222"/>
                    </a:cubicBezTo>
                    <a:lnTo>
                      <a:pt x="238856" y="34355"/>
                    </a:lnTo>
                    <a:cubicBezTo>
                      <a:pt x="143959" y="24830"/>
                      <a:pt x="-70177" y="-4097"/>
                      <a:pt x="22956" y="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7C3DDDB2-7F1A-43FF-9324-A8E09047531C}"/>
                  </a:ext>
                </a:extLst>
              </p:cNvPr>
              <p:cNvSpPr/>
              <p:nvPr/>
            </p:nvSpPr>
            <p:spPr>
              <a:xfrm>
                <a:off x="8021134" y="1271477"/>
                <a:ext cx="925478" cy="615184"/>
              </a:xfrm>
              <a:custGeom>
                <a:avLst/>
                <a:gdLst>
                  <a:gd name="connsiteX0" fmla="*/ 504 w 925478"/>
                  <a:gd name="connsiteY0" fmla="*/ 111 h 615184"/>
                  <a:gd name="connsiteX1" fmla="*/ 394204 w 925478"/>
                  <a:gd name="connsiteY1" fmla="*/ 222361 h 615184"/>
                  <a:gd name="connsiteX2" fmla="*/ 887916 w 925478"/>
                  <a:gd name="connsiteY2" fmla="*/ 589073 h 615184"/>
                  <a:gd name="connsiteX3" fmla="*/ 870454 w 925478"/>
                  <a:gd name="connsiteY3" fmla="*/ 573198 h 615184"/>
                  <a:gd name="connsiteX4" fmla="*/ 705354 w 925478"/>
                  <a:gd name="connsiteY4" fmla="*/ 474773 h 615184"/>
                  <a:gd name="connsiteX5" fmla="*/ 481516 w 925478"/>
                  <a:gd name="connsiteY5" fmla="*/ 312848 h 615184"/>
                  <a:gd name="connsiteX6" fmla="*/ 314829 w 925478"/>
                  <a:gd name="connsiteY6" fmla="*/ 193786 h 615184"/>
                  <a:gd name="connsiteX7" fmla="*/ 504 w 925478"/>
                  <a:gd name="connsiteY7" fmla="*/ 111 h 61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478" h="615184">
                    <a:moveTo>
                      <a:pt x="504" y="111"/>
                    </a:moveTo>
                    <a:cubicBezTo>
                      <a:pt x="13733" y="4873"/>
                      <a:pt x="246302" y="124201"/>
                      <a:pt x="394204" y="222361"/>
                    </a:cubicBezTo>
                    <a:cubicBezTo>
                      <a:pt x="542106" y="320521"/>
                      <a:pt x="808541" y="530600"/>
                      <a:pt x="887916" y="589073"/>
                    </a:cubicBezTo>
                    <a:cubicBezTo>
                      <a:pt x="967291" y="647546"/>
                      <a:pt x="900881" y="592248"/>
                      <a:pt x="870454" y="573198"/>
                    </a:cubicBezTo>
                    <a:cubicBezTo>
                      <a:pt x="840027" y="554148"/>
                      <a:pt x="770177" y="518165"/>
                      <a:pt x="705354" y="474773"/>
                    </a:cubicBezTo>
                    <a:cubicBezTo>
                      <a:pt x="640531" y="431381"/>
                      <a:pt x="481516" y="312848"/>
                      <a:pt x="481516" y="312848"/>
                    </a:cubicBezTo>
                    <a:cubicBezTo>
                      <a:pt x="416429" y="266017"/>
                      <a:pt x="391558" y="243792"/>
                      <a:pt x="314829" y="193786"/>
                    </a:cubicBezTo>
                    <a:cubicBezTo>
                      <a:pt x="238100" y="143780"/>
                      <a:pt x="-12725" y="-4651"/>
                      <a:pt x="504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018E5A9A-E948-4F3C-8C3B-06A24D2B24D5}"/>
                  </a:ext>
                </a:extLst>
              </p:cNvPr>
              <p:cNvSpPr/>
              <p:nvPr/>
            </p:nvSpPr>
            <p:spPr>
              <a:xfrm>
                <a:off x="8072393" y="1271417"/>
                <a:ext cx="1014886" cy="767959"/>
              </a:xfrm>
              <a:custGeom>
                <a:avLst/>
                <a:gdLst>
                  <a:gd name="connsiteX0" fmla="*/ 45 w 1014886"/>
                  <a:gd name="connsiteY0" fmla="*/ 171 h 767959"/>
                  <a:gd name="connsiteX1" fmla="*/ 325482 w 1014886"/>
                  <a:gd name="connsiteY1" fmla="*/ 165271 h 767959"/>
                  <a:gd name="connsiteX2" fmla="*/ 812845 w 1014886"/>
                  <a:gd name="connsiteY2" fmla="*/ 509758 h 767959"/>
                  <a:gd name="connsiteX3" fmla="*/ 1004932 w 1014886"/>
                  <a:gd name="connsiteY3" fmla="*/ 757408 h 767959"/>
                  <a:gd name="connsiteX4" fmla="*/ 963657 w 1014886"/>
                  <a:gd name="connsiteY4" fmla="*/ 698671 h 767959"/>
                  <a:gd name="connsiteX5" fmla="*/ 760457 w 1014886"/>
                  <a:gd name="connsiteY5" fmla="*/ 484358 h 767959"/>
                  <a:gd name="connsiteX6" fmla="*/ 474707 w 1014886"/>
                  <a:gd name="connsiteY6" fmla="*/ 285921 h 767959"/>
                  <a:gd name="connsiteX7" fmla="*/ 346120 w 1014886"/>
                  <a:gd name="connsiteY7" fmla="*/ 192258 h 767959"/>
                  <a:gd name="connsiteX8" fmla="*/ 45 w 1014886"/>
                  <a:gd name="connsiteY8" fmla="*/ 171 h 76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86" h="767959">
                    <a:moveTo>
                      <a:pt x="45" y="171"/>
                    </a:moveTo>
                    <a:cubicBezTo>
                      <a:pt x="-3395" y="-4327"/>
                      <a:pt x="190015" y="80340"/>
                      <a:pt x="325482" y="165271"/>
                    </a:cubicBezTo>
                    <a:cubicBezTo>
                      <a:pt x="460949" y="250202"/>
                      <a:pt x="699603" y="411069"/>
                      <a:pt x="812845" y="509758"/>
                    </a:cubicBezTo>
                    <a:cubicBezTo>
                      <a:pt x="926087" y="608448"/>
                      <a:pt x="979797" y="725923"/>
                      <a:pt x="1004932" y="757408"/>
                    </a:cubicBezTo>
                    <a:cubicBezTo>
                      <a:pt x="1030067" y="788893"/>
                      <a:pt x="1004403" y="744179"/>
                      <a:pt x="963657" y="698671"/>
                    </a:cubicBezTo>
                    <a:cubicBezTo>
                      <a:pt x="922911" y="653163"/>
                      <a:pt x="841949" y="553150"/>
                      <a:pt x="760457" y="484358"/>
                    </a:cubicBezTo>
                    <a:cubicBezTo>
                      <a:pt x="678965" y="415566"/>
                      <a:pt x="543763" y="334604"/>
                      <a:pt x="474707" y="285921"/>
                    </a:cubicBezTo>
                    <a:cubicBezTo>
                      <a:pt x="405651" y="237238"/>
                      <a:pt x="424966" y="237766"/>
                      <a:pt x="346120" y="192258"/>
                    </a:cubicBezTo>
                    <a:cubicBezTo>
                      <a:pt x="267274" y="146750"/>
                      <a:pt x="3485" y="4669"/>
                      <a:pt x="45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74D6C3EC-F645-4F2C-9174-62C831A93E9C}"/>
                  </a:ext>
                </a:extLst>
              </p:cNvPr>
              <p:cNvSpPr/>
              <p:nvPr/>
            </p:nvSpPr>
            <p:spPr>
              <a:xfrm>
                <a:off x="9084346" y="2037409"/>
                <a:ext cx="226142" cy="980814"/>
              </a:xfrm>
              <a:custGeom>
                <a:avLst/>
                <a:gdLst>
                  <a:gd name="connsiteX0" fmla="*/ 387 w 226142"/>
                  <a:gd name="connsiteY0" fmla="*/ 941 h 980814"/>
                  <a:gd name="connsiteX1" fmla="*/ 140087 w 226142"/>
                  <a:gd name="connsiteY1" fmla="*/ 257058 h 980814"/>
                  <a:gd name="connsiteX2" fmla="*/ 218404 w 226142"/>
                  <a:gd name="connsiteY2" fmla="*/ 498358 h 980814"/>
                  <a:gd name="connsiteX3" fmla="*/ 214171 w 226142"/>
                  <a:gd name="connsiteY3" fmla="*/ 703674 h 980814"/>
                  <a:gd name="connsiteX4" fmla="*/ 137971 w 226142"/>
                  <a:gd name="connsiteY4" fmla="*/ 978841 h 980814"/>
                  <a:gd name="connsiteX5" fmla="*/ 222637 w 226142"/>
                  <a:gd name="connsiteY5" fmla="*/ 553391 h 980814"/>
                  <a:gd name="connsiteX6" fmla="*/ 186654 w 226142"/>
                  <a:gd name="connsiteY6" fmla="*/ 352308 h 980814"/>
                  <a:gd name="connsiteX7" fmla="*/ 387 w 226142"/>
                  <a:gd name="connsiteY7" fmla="*/ 941 h 98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42" h="980814">
                    <a:moveTo>
                      <a:pt x="387" y="941"/>
                    </a:moveTo>
                    <a:cubicBezTo>
                      <a:pt x="-7374" y="-14934"/>
                      <a:pt x="103751" y="174155"/>
                      <a:pt x="140087" y="257058"/>
                    </a:cubicBezTo>
                    <a:cubicBezTo>
                      <a:pt x="176423" y="339961"/>
                      <a:pt x="206057" y="423922"/>
                      <a:pt x="218404" y="498358"/>
                    </a:cubicBezTo>
                    <a:cubicBezTo>
                      <a:pt x="230751" y="572794"/>
                      <a:pt x="227576" y="623594"/>
                      <a:pt x="214171" y="703674"/>
                    </a:cubicBezTo>
                    <a:cubicBezTo>
                      <a:pt x="200766" y="783754"/>
                      <a:pt x="136560" y="1003888"/>
                      <a:pt x="137971" y="978841"/>
                    </a:cubicBezTo>
                    <a:cubicBezTo>
                      <a:pt x="139382" y="953794"/>
                      <a:pt x="214523" y="657813"/>
                      <a:pt x="222637" y="553391"/>
                    </a:cubicBezTo>
                    <a:cubicBezTo>
                      <a:pt x="230751" y="448969"/>
                      <a:pt x="220168" y="444736"/>
                      <a:pt x="186654" y="352308"/>
                    </a:cubicBezTo>
                    <a:cubicBezTo>
                      <a:pt x="153140" y="259880"/>
                      <a:pt x="8148" y="16816"/>
                      <a:pt x="387" y="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FB4BFA19-EFE7-46F4-A46E-B4FF37B98F66}"/>
                  </a:ext>
                </a:extLst>
              </p:cNvPr>
              <p:cNvSpPr/>
              <p:nvPr/>
            </p:nvSpPr>
            <p:spPr>
              <a:xfrm>
                <a:off x="9029700" y="1993814"/>
                <a:ext cx="221093" cy="950476"/>
              </a:xfrm>
              <a:custGeom>
                <a:avLst/>
                <a:gdLst>
                  <a:gd name="connsiteX0" fmla="*/ 0 w 221093"/>
                  <a:gd name="connsiteY0" fmla="*/ 86 h 950476"/>
                  <a:gd name="connsiteX1" fmla="*/ 184150 w 221093"/>
                  <a:gd name="connsiteY1" fmla="*/ 374736 h 950476"/>
                  <a:gd name="connsiteX2" fmla="*/ 192617 w 221093"/>
                  <a:gd name="connsiteY2" fmla="*/ 658369 h 950476"/>
                  <a:gd name="connsiteX3" fmla="*/ 146050 w 221093"/>
                  <a:gd name="connsiteY3" fmla="*/ 950469 h 950476"/>
                  <a:gd name="connsiteX4" fmla="*/ 213783 w 221093"/>
                  <a:gd name="connsiteY4" fmla="*/ 649903 h 950476"/>
                  <a:gd name="connsiteX5" fmla="*/ 215900 w 221093"/>
                  <a:gd name="connsiteY5" fmla="*/ 446703 h 950476"/>
                  <a:gd name="connsiteX6" fmla="*/ 184150 w 221093"/>
                  <a:gd name="connsiteY6" fmla="*/ 340869 h 950476"/>
                  <a:gd name="connsiteX7" fmla="*/ 0 w 221093"/>
                  <a:gd name="connsiteY7" fmla="*/ 86 h 9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93" h="950476">
                    <a:moveTo>
                      <a:pt x="0" y="86"/>
                    </a:moveTo>
                    <a:cubicBezTo>
                      <a:pt x="0" y="5730"/>
                      <a:pt x="152047" y="265022"/>
                      <a:pt x="184150" y="374736"/>
                    </a:cubicBezTo>
                    <a:cubicBezTo>
                      <a:pt x="216253" y="484450"/>
                      <a:pt x="198967" y="562414"/>
                      <a:pt x="192617" y="658369"/>
                    </a:cubicBezTo>
                    <a:cubicBezTo>
                      <a:pt x="186267" y="754325"/>
                      <a:pt x="142522" y="951880"/>
                      <a:pt x="146050" y="950469"/>
                    </a:cubicBezTo>
                    <a:cubicBezTo>
                      <a:pt x="149578" y="949058"/>
                      <a:pt x="202141" y="733864"/>
                      <a:pt x="213783" y="649903"/>
                    </a:cubicBezTo>
                    <a:cubicBezTo>
                      <a:pt x="225425" y="565942"/>
                      <a:pt x="220839" y="498209"/>
                      <a:pt x="215900" y="446703"/>
                    </a:cubicBezTo>
                    <a:cubicBezTo>
                      <a:pt x="210961" y="395197"/>
                      <a:pt x="217664" y="414247"/>
                      <a:pt x="184150" y="340869"/>
                    </a:cubicBezTo>
                    <a:cubicBezTo>
                      <a:pt x="150636" y="267491"/>
                      <a:pt x="0" y="-5558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A788E4C0-603E-4F19-ADC3-8D190AEE6C98}"/>
                  </a:ext>
                </a:extLst>
              </p:cNvPr>
              <p:cNvSpPr/>
              <p:nvPr/>
            </p:nvSpPr>
            <p:spPr>
              <a:xfrm>
                <a:off x="9120684" y="2671649"/>
                <a:ext cx="212153" cy="722480"/>
              </a:xfrm>
              <a:custGeom>
                <a:avLst/>
                <a:gdLst>
                  <a:gd name="connsiteX0" fmla="*/ 211699 w 212153"/>
                  <a:gd name="connsiteY0" fmla="*/ 3818 h 722480"/>
                  <a:gd name="connsiteX1" fmla="*/ 139733 w 212153"/>
                  <a:gd name="connsiteY1" fmla="*/ 427151 h 722480"/>
                  <a:gd name="connsiteX2" fmla="*/ 120683 w 212153"/>
                  <a:gd name="connsiteY2" fmla="*/ 492768 h 722480"/>
                  <a:gd name="connsiteX3" fmla="*/ 33 w 212153"/>
                  <a:gd name="connsiteY3" fmla="*/ 721368 h 722480"/>
                  <a:gd name="connsiteX4" fmla="*/ 133383 w 212153"/>
                  <a:gd name="connsiteY4" fmla="*/ 386934 h 722480"/>
                  <a:gd name="connsiteX5" fmla="*/ 169366 w 212153"/>
                  <a:gd name="connsiteY5" fmla="*/ 226068 h 722480"/>
                  <a:gd name="connsiteX6" fmla="*/ 211699 w 212153"/>
                  <a:gd name="connsiteY6" fmla="*/ 3818 h 72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3" h="722480">
                    <a:moveTo>
                      <a:pt x="211699" y="3818"/>
                    </a:moveTo>
                    <a:cubicBezTo>
                      <a:pt x="206760" y="37332"/>
                      <a:pt x="154902" y="345659"/>
                      <a:pt x="139733" y="427151"/>
                    </a:cubicBezTo>
                    <a:cubicBezTo>
                      <a:pt x="124564" y="508643"/>
                      <a:pt x="143966" y="443732"/>
                      <a:pt x="120683" y="492768"/>
                    </a:cubicBezTo>
                    <a:cubicBezTo>
                      <a:pt x="97400" y="541804"/>
                      <a:pt x="-2084" y="739007"/>
                      <a:pt x="33" y="721368"/>
                    </a:cubicBezTo>
                    <a:cubicBezTo>
                      <a:pt x="2150" y="703729"/>
                      <a:pt x="105161" y="469484"/>
                      <a:pt x="133383" y="386934"/>
                    </a:cubicBezTo>
                    <a:cubicBezTo>
                      <a:pt x="161605" y="304384"/>
                      <a:pt x="158783" y="285335"/>
                      <a:pt x="169366" y="226068"/>
                    </a:cubicBezTo>
                    <a:cubicBezTo>
                      <a:pt x="179949" y="166801"/>
                      <a:pt x="216638" y="-29696"/>
                      <a:pt x="211699" y="3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440E8CE2-32DA-4146-A031-B3ACE8B3C07B}"/>
                  </a:ext>
                </a:extLst>
              </p:cNvPr>
              <p:cNvSpPr/>
              <p:nvPr/>
            </p:nvSpPr>
            <p:spPr>
              <a:xfrm>
                <a:off x="8693108" y="2986617"/>
                <a:ext cx="476393" cy="548216"/>
              </a:xfrm>
              <a:custGeom>
                <a:avLst/>
                <a:gdLst>
                  <a:gd name="connsiteX0" fmla="*/ 476292 w 476393"/>
                  <a:gd name="connsiteY0" fmla="*/ 0 h 548216"/>
                  <a:gd name="connsiteX1" fmla="*/ 311192 w 476393"/>
                  <a:gd name="connsiteY1" fmla="*/ 292100 h 548216"/>
                  <a:gd name="connsiteX2" fmla="*/ 42 w 476393"/>
                  <a:gd name="connsiteY2" fmla="*/ 548216 h 548216"/>
                  <a:gd name="connsiteX3" fmla="*/ 290025 w 476393"/>
                  <a:gd name="connsiteY3" fmla="*/ 289983 h 548216"/>
                  <a:gd name="connsiteX4" fmla="*/ 476292 w 476393"/>
                  <a:gd name="connsiteY4" fmla="*/ 0 h 54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93" h="548216">
                    <a:moveTo>
                      <a:pt x="476292" y="0"/>
                    </a:moveTo>
                    <a:cubicBezTo>
                      <a:pt x="479820" y="353"/>
                      <a:pt x="390567" y="200731"/>
                      <a:pt x="311192" y="292100"/>
                    </a:cubicBezTo>
                    <a:cubicBezTo>
                      <a:pt x="231817" y="383469"/>
                      <a:pt x="3570" y="548569"/>
                      <a:pt x="42" y="548216"/>
                    </a:cubicBezTo>
                    <a:cubicBezTo>
                      <a:pt x="-3486" y="547863"/>
                      <a:pt x="213119" y="381000"/>
                      <a:pt x="290025" y="289983"/>
                    </a:cubicBezTo>
                    <a:cubicBezTo>
                      <a:pt x="366930" y="198966"/>
                      <a:pt x="472764" y="-353"/>
                      <a:pt x="476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D9ED4D53-D95E-4C20-91E1-C1D0B391EC5F}"/>
                  </a:ext>
                </a:extLst>
              </p:cNvPr>
              <p:cNvSpPr/>
              <p:nvPr/>
            </p:nvSpPr>
            <p:spPr>
              <a:xfrm>
                <a:off x="8667716" y="3203838"/>
                <a:ext cx="317706" cy="361080"/>
              </a:xfrm>
              <a:custGeom>
                <a:avLst/>
                <a:gdLst>
                  <a:gd name="connsiteX0" fmla="*/ 317534 w 317706"/>
                  <a:gd name="connsiteY0" fmla="*/ 795 h 361080"/>
                  <a:gd name="connsiteX1" fmla="*/ 220167 w 317706"/>
                  <a:gd name="connsiteY1" fmla="*/ 123562 h 361080"/>
                  <a:gd name="connsiteX2" fmla="*/ 34 w 317706"/>
                  <a:gd name="connsiteY2" fmla="*/ 360629 h 361080"/>
                  <a:gd name="connsiteX3" fmla="*/ 237101 w 317706"/>
                  <a:gd name="connsiteY3" fmla="*/ 178595 h 361080"/>
                  <a:gd name="connsiteX4" fmla="*/ 317534 w 317706"/>
                  <a:gd name="connsiteY4" fmla="*/ 795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06" h="361080">
                    <a:moveTo>
                      <a:pt x="317534" y="795"/>
                    </a:moveTo>
                    <a:cubicBezTo>
                      <a:pt x="314712" y="-8377"/>
                      <a:pt x="273084" y="63590"/>
                      <a:pt x="220167" y="123562"/>
                    </a:cubicBezTo>
                    <a:cubicBezTo>
                      <a:pt x="167250" y="183534"/>
                      <a:pt x="-2788" y="351457"/>
                      <a:pt x="34" y="360629"/>
                    </a:cubicBezTo>
                    <a:cubicBezTo>
                      <a:pt x="2856" y="369801"/>
                      <a:pt x="185948" y="236803"/>
                      <a:pt x="237101" y="178595"/>
                    </a:cubicBezTo>
                    <a:cubicBezTo>
                      <a:pt x="288254" y="120387"/>
                      <a:pt x="320356" y="9967"/>
                      <a:pt x="317534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9F3D2000-4966-47AB-90E5-FCE985614E11}"/>
                  </a:ext>
                </a:extLst>
              </p:cNvPr>
              <p:cNvSpPr/>
              <p:nvPr/>
            </p:nvSpPr>
            <p:spPr>
              <a:xfrm>
                <a:off x="8194372" y="3398827"/>
                <a:ext cx="921488" cy="748763"/>
              </a:xfrm>
              <a:custGeom>
                <a:avLst/>
                <a:gdLst>
                  <a:gd name="connsiteX0" fmla="*/ 919995 w 921488"/>
                  <a:gd name="connsiteY0" fmla="*/ 540 h 748763"/>
                  <a:gd name="connsiteX1" fmla="*/ 678695 w 921488"/>
                  <a:gd name="connsiteY1" fmla="*/ 286290 h 748763"/>
                  <a:gd name="connsiteX2" fmla="*/ 522061 w 921488"/>
                  <a:gd name="connsiteY2" fmla="*/ 432340 h 748763"/>
                  <a:gd name="connsiteX3" fmla="*/ 7711 w 921488"/>
                  <a:gd name="connsiteY3" fmla="*/ 745606 h 748763"/>
                  <a:gd name="connsiteX4" fmla="*/ 236311 w 921488"/>
                  <a:gd name="connsiteY4" fmla="*/ 580506 h 748763"/>
                  <a:gd name="connsiteX5" fmla="*/ 555928 w 921488"/>
                  <a:gd name="connsiteY5" fmla="*/ 364606 h 748763"/>
                  <a:gd name="connsiteX6" fmla="*/ 919995 w 921488"/>
                  <a:gd name="connsiteY6" fmla="*/ 540 h 74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488" h="748763">
                    <a:moveTo>
                      <a:pt x="919995" y="540"/>
                    </a:moveTo>
                    <a:cubicBezTo>
                      <a:pt x="940456" y="-12513"/>
                      <a:pt x="745017" y="214323"/>
                      <a:pt x="678695" y="286290"/>
                    </a:cubicBezTo>
                    <a:cubicBezTo>
                      <a:pt x="612373" y="358257"/>
                      <a:pt x="633892" y="355787"/>
                      <a:pt x="522061" y="432340"/>
                    </a:cubicBezTo>
                    <a:cubicBezTo>
                      <a:pt x="410230" y="508893"/>
                      <a:pt x="55336" y="720912"/>
                      <a:pt x="7711" y="745606"/>
                    </a:cubicBezTo>
                    <a:cubicBezTo>
                      <a:pt x="-39914" y="770300"/>
                      <a:pt x="144942" y="644006"/>
                      <a:pt x="236311" y="580506"/>
                    </a:cubicBezTo>
                    <a:cubicBezTo>
                      <a:pt x="327680" y="517006"/>
                      <a:pt x="442334" y="463031"/>
                      <a:pt x="555928" y="364606"/>
                    </a:cubicBezTo>
                    <a:cubicBezTo>
                      <a:pt x="669522" y="266181"/>
                      <a:pt x="899534" y="13593"/>
                      <a:pt x="919995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D2D31423-7A2E-4DC1-A8A7-3E1C7328953D}"/>
                  </a:ext>
                </a:extLst>
              </p:cNvPr>
              <p:cNvSpPr/>
              <p:nvPr/>
            </p:nvSpPr>
            <p:spPr>
              <a:xfrm>
                <a:off x="7825255" y="3556330"/>
                <a:ext cx="895391" cy="486779"/>
              </a:xfrm>
              <a:custGeom>
                <a:avLst/>
                <a:gdLst>
                  <a:gd name="connsiteX0" fmla="*/ 891178 w 895391"/>
                  <a:gd name="connsiteY0" fmla="*/ 3903 h 486779"/>
                  <a:gd name="connsiteX1" fmla="*/ 736662 w 895391"/>
                  <a:gd name="connsiteY1" fmla="*/ 124553 h 486779"/>
                  <a:gd name="connsiteX2" fmla="*/ 410695 w 895391"/>
                  <a:gd name="connsiteY2" fmla="*/ 351037 h 486779"/>
                  <a:gd name="connsiteX3" fmla="*/ 62 w 895391"/>
                  <a:gd name="connsiteY3" fmla="*/ 486503 h 486779"/>
                  <a:gd name="connsiteX4" fmla="*/ 381062 w 895391"/>
                  <a:gd name="connsiteY4" fmla="*/ 382787 h 486779"/>
                  <a:gd name="connsiteX5" fmla="*/ 580028 w 895391"/>
                  <a:gd name="connsiteY5" fmla="*/ 264253 h 486779"/>
                  <a:gd name="connsiteX6" fmla="*/ 891178 w 895391"/>
                  <a:gd name="connsiteY6" fmla="*/ 3903 h 4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91" h="486779">
                    <a:moveTo>
                      <a:pt x="891178" y="3903"/>
                    </a:moveTo>
                    <a:cubicBezTo>
                      <a:pt x="917284" y="-19380"/>
                      <a:pt x="816742" y="66697"/>
                      <a:pt x="736662" y="124553"/>
                    </a:cubicBezTo>
                    <a:cubicBezTo>
                      <a:pt x="656581" y="182409"/>
                      <a:pt x="533462" y="290712"/>
                      <a:pt x="410695" y="351037"/>
                    </a:cubicBezTo>
                    <a:cubicBezTo>
                      <a:pt x="287928" y="411362"/>
                      <a:pt x="5001" y="481211"/>
                      <a:pt x="62" y="486503"/>
                    </a:cubicBezTo>
                    <a:cubicBezTo>
                      <a:pt x="-4877" y="491795"/>
                      <a:pt x="284401" y="419829"/>
                      <a:pt x="381062" y="382787"/>
                    </a:cubicBezTo>
                    <a:cubicBezTo>
                      <a:pt x="477723" y="345745"/>
                      <a:pt x="492892" y="326342"/>
                      <a:pt x="580028" y="264253"/>
                    </a:cubicBezTo>
                    <a:cubicBezTo>
                      <a:pt x="667164" y="202164"/>
                      <a:pt x="865072" y="27186"/>
                      <a:pt x="891178" y="39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EFF09913-D94C-4D26-881B-980913F3110C}"/>
                  </a:ext>
                </a:extLst>
              </p:cNvPr>
              <p:cNvSpPr/>
              <p:nvPr/>
            </p:nvSpPr>
            <p:spPr>
              <a:xfrm>
                <a:off x="7753043" y="3550448"/>
                <a:ext cx="928684" cy="517790"/>
              </a:xfrm>
              <a:custGeom>
                <a:avLst/>
                <a:gdLst>
                  <a:gd name="connsiteX0" fmla="*/ 927407 w 928684"/>
                  <a:gd name="connsiteY0" fmla="*/ 1319 h 517790"/>
                  <a:gd name="connsiteX1" fmla="*/ 658590 w 928684"/>
                  <a:gd name="connsiteY1" fmla="*/ 191819 h 517790"/>
                  <a:gd name="connsiteX2" fmla="*/ 485024 w 928684"/>
                  <a:gd name="connsiteY2" fmla="*/ 304002 h 517790"/>
                  <a:gd name="connsiteX3" fmla="*/ 214090 w 928684"/>
                  <a:gd name="connsiteY3" fmla="*/ 414069 h 517790"/>
                  <a:gd name="connsiteX4" fmla="*/ 307 w 928684"/>
                  <a:gd name="connsiteY4" fmla="*/ 517785 h 517790"/>
                  <a:gd name="connsiteX5" fmla="*/ 260657 w 928684"/>
                  <a:gd name="connsiteY5" fmla="*/ 418302 h 517790"/>
                  <a:gd name="connsiteX6" fmla="*/ 540057 w 928684"/>
                  <a:gd name="connsiteY6" fmla="*/ 295535 h 517790"/>
                  <a:gd name="connsiteX7" fmla="*/ 927407 w 928684"/>
                  <a:gd name="connsiteY7" fmla="*/ 1319 h 51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4" h="517790">
                    <a:moveTo>
                      <a:pt x="927407" y="1319"/>
                    </a:moveTo>
                    <a:cubicBezTo>
                      <a:pt x="947162" y="-15967"/>
                      <a:pt x="732320" y="141372"/>
                      <a:pt x="658590" y="191819"/>
                    </a:cubicBezTo>
                    <a:cubicBezTo>
                      <a:pt x="584860" y="242266"/>
                      <a:pt x="559107" y="266960"/>
                      <a:pt x="485024" y="304002"/>
                    </a:cubicBezTo>
                    <a:cubicBezTo>
                      <a:pt x="410941" y="341044"/>
                      <a:pt x="294876" y="378439"/>
                      <a:pt x="214090" y="414069"/>
                    </a:cubicBezTo>
                    <a:cubicBezTo>
                      <a:pt x="133304" y="449699"/>
                      <a:pt x="-7454" y="517080"/>
                      <a:pt x="307" y="517785"/>
                    </a:cubicBezTo>
                    <a:cubicBezTo>
                      <a:pt x="8068" y="518490"/>
                      <a:pt x="170699" y="455344"/>
                      <a:pt x="260657" y="418302"/>
                    </a:cubicBezTo>
                    <a:cubicBezTo>
                      <a:pt x="350615" y="381260"/>
                      <a:pt x="425052" y="364679"/>
                      <a:pt x="540057" y="295535"/>
                    </a:cubicBezTo>
                    <a:cubicBezTo>
                      <a:pt x="655062" y="226391"/>
                      <a:pt x="907652" y="18605"/>
                      <a:pt x="927407" y="1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E67395C-7E52-441B-B46A-EEEC34E76334}"/>
                  </a:ext>
                </a:extLst>
              </p:cNvPr>
              <p:cNvSpPr/>
              <p:nvPr/>
            </p:nvSpPr>
            <p:spPr>
              <a:xfrm>
                <a:off x="5975349" y="4069682"/>
                <a:ext cx="1840689" cy="286760"/>
              </a:xfrm>
              <a:custGeom>
                <a:avLst/>
                <a:gdLst>
                  <a:gd name="connsiteX0" fmla="*/ 1 w 1840689"/>
                  <a:gd name="connsiteY0" fmla="*/ 286418 h 286760"/>
                  <a:gd name="connsiteX1" fmla="*/ 929218 w 1840689"/>
                  <a:gd name="connsiteY1" fmla="*/ 229268 h 286760"/>
                  <a:gd name="connsiteX2" fmla="*/ 1206501 w 1840689"/>
                  <a:gd name="connsiteY2" fmla="*/ 172118 h 286760"/>
                  <a:gd name="connsiteX3" fmla="*/ 1839384 w 1840689"/>
                  <a:gd name="connsiteY3" fmla="*/ 668 h 286760"/>
                  <a:gd name="connsiteX4" fmla="*/ 1384301 w 1840689"/>
                  <a:gd name="connsiteY4" fmla="*/ 108618 h 286760"/>
                  <a:gd name="connsiteX5" fmla="*/ 935568 w 1840689"/>
                  <a:gd name="connsiteY5" fmla="*/ 201751 h 286760"/>
                  <a:gd name="connsiteX6" fmla="*/ 1 w 1840689"/>
                  <a:gd name="connsiteY6" fmla="*/ 286418 h 28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689" h="286760">
                    <a:moveTo>
                      <a:pt x="1" y="286418"/>
                    </a:moveTo>
                    <a:cubicBezTo>
                      <a:pt x="-1057" y="291004"/>
                      <a:pt x="728135" y="248318"/>
                      <a:pt x="929218" y="229268"/>
                    </a:cubicBezTo>
                    <a:cubicBezTo>
                      <a:pt x="1130301" y="210218"/>
                      <a:pt x="1054807" y="210218"/>
                      <a:pt x="1206501" y="172118"/>
                    </a:cubicBezTo>
                    <a:cubicBezTo>
                      <a:pt x="1358195" y="134018"/>
                      <a:pt x="1809751" y="11251"/>
                      <a:pt x="1839384" y="668"/>
                    </a:cubicBezTo>
                    <a:cubicBezTo>
                      <a:pt x="1869017" y="-9915"/>
                      <a:pt x="1384301" y="108618"/>
                      <a:pt x="1384301" y="108618"/>
                    </a:cubicBezTo>
                    <a:cubicBezTo>
                      <a:pt x="1233665" y="142132"/>
                      <a:pt x="1167696" y="171412"/>
                      <a:pt x="935568" y="201751"/>
                    </a:cubicBezTo>
                    <a:cubicBezTo>
                      <a:pt x="703440" y="232090"/>
                      <a:pt x="1059" y="281832"/>
                      <a:pt x="1" y="286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41329990-FAEA-47E0-A431-ADC75476A524}"/>
                  </a:ext>
                </a:extLst>
              </p:cNvPr>
              <p:cNvSpPr/>
              <p:nvPr/>
            </p:nvSpPr>
            <p:spPr>
              <a:xfrm>
                <a:off x="6051543" y="4127422"/>
                <a:ext cx="2196775" cy="459014"/>
              </a:xfrm>
              <a:custGeom>
                <a:avLst/>
                <a:gdLst>
                  <a:gd name="connsiteX0" fmla="*/ 4240 w 2196775"/>
                  <a:gd name="connsiteY0" fmla="*/ 450928 h 459014"/>
                  <a:gd name="connsiteX1" fmla="*/ 480490 w 2196775"/>
                  <a:gd name="connsiteY1" fmla="*/ 440345 h 459014"/>
                  <a:gd name="connsiteX2" fmla="*/ 1388540 w 2196775"/>
                  <a:gd name="connsiteY2" fmla="*/ 287945 h 459014"/>
                  <a:gd name="connsiteX3" fmla="*/ 1932524 w 2196775"/>
                  <a:gd name="connsiteY3" fmla="*/ 101678 h 459014"/>
                  <a:gd name="connsiteX4" fmla="*/ 2194990 w 2196775"/>
                  <a:gd name="connsiteY4" fmla="*/ 78 h 459014"/>
                  <a:gd name="connsiteX5" fmla="*/ 1813990 w 2196775"/>
                  <a:gd name="connsiteY5" fmla="*/ 116495 h 459014"/>
                  <a:gd name="connsiteX6" fmla="*/ 1322924 w 2196775"/>
                  <a:gd name="connsiteY6" fmla="*/ 275245 h 459014"/>
                  <a:gd name="connsiteX7" fmla="*/ 736607 w 2196775"/>
                  <a:gd name="connsiteY7" fmla="*/ 389545 h 459014"/>
                  <a:gd name="connsiteX8" fmla="*/ 4240 w 2196775"/>
                  <a:gd name="connsiteY8" fmla="*/ 450928 h 4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6775" h="459014">
                    <a:moveTo>
                      <a:pt x="4240" y="450928"/>
                    </a:moveTo>
                    <a:cubicBezTo>
                      <a:pt x="-38446" y="459395"/>
                      <a:pt x="249773" y="467509"/>
                      <a:pt x="480490" y="440345"/>
                    </a:cubicBezTo>
                    <a:cubicBezTo>
                      <a:pt x="711207" y="413181"/>
                      <a:pt x="1146534" y="344390"/>
                      <a:pt x="1388540" y="287945"/>
                    </a:cubicBezTo>
                    <a:cubicBezTo>
                      <a:pt x="1630546" y="231500"/>
                      <a:pt x="1798116" y="149656"/>
                      <a:pt x="1932524" y="101678"/>
                    </a:cubicBezTo>
                    <a:cubicBezTo>
                      <a:pt x="2066932" y="53700"/>
                      <a:pt x="2214746" y="-2391"/>
                      <a:pt x="2194990" y="78"/>
                    </a:cubicBezTo>
                    <a:cubicBezTo>
                      <a:pt x="2175234" y="2547"/>
                      <a:pt x="1959334" y="70634"/>
                      <a:pt x="1813990" y="116495"/>
                    </a:cubicBezTo>
                    <a:cubicBezTo>
                      <a:pt x="1668646" y="162356"/>
                      <a:pt x="1502488" y="229737"/>
                      <a:pt x="1322924" y="275245"/>
                    </a:cubicBezTo>
                    <a:cubicBezTo>
                      <a:pt x="1143360" y="320753"/>
                      <a:pt x="954976" y="358501"/>
                      <a:pt x="736607" y="389545"/>
                    </a:cubicBezTo>
                    <a:cubicBezTo>
                      <a:pt x="518238" y="420589"/>
                      <a:pt x="46926" y="442461"/>
                      <a:pt x="4240" y="450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63234FD5-36CF-4172-A479-26A7B95E8F61}"/>
                  </a:ext>
                </a:extLst>
              </p:cNvPr>
              <p:cNvSpPr/>
              <p:nvPr/>
            </p:nvSpPr>
            <p:spPr>
              <a:xfrm>
                <a:off x="7138204" y="3355940"/>
                <a:ext cx="2053728" cy="2423128"/>
              </a:xfrm>
              <a:custGeom>
                <a:avLst/>
                <a:gdLst>
                  <a:gd name="connsiteX0" fmla="*/ 2052363 w 2053728"/>
                  <a:gd name="connsiteY0" fmla="*/ 1093 h 2423128"/>
                  <a:gd name="connsiteX1" fmla="*/ 1798363 w 2053728"/>
                  <a:gd name="connsiteY1" fmla="*/ 695360 h 2423128"/>
                  <a:gd name="connsiteX2" fmla="*/ 1442763 w 2053728"/>
                  <a:gd name="connsiteY2" fmla="*/ 1338827 h 2423128"/>
                  <a:gd name="connsiteX3" fmla="*/ 659596 w 2053728"/>
                  <a:gd name="connsiteY3" fmla="*/ 2083893 h 2423128"/>
                  <a:gd name="connsiteX4" fmla="*/ 3429 w 2053728"/>
                  <a:gd name="connsiteY4" fmla="*/ 2422560 h 2423128"/>
                  <a:gd name="connsiteX5" fmla="*/ 443696 w 2053728"/>
                  <a:gd name="connsiteY5" fmla="*/ 2143160 h 2423128"/>
                  <a:gd name="connsiteX6" fmla="*/ 1336929 w 2053728"/>
                  <a:gd name="connsiteY6" fmla="*/ 1406560 h 2423128"/>
                  <a:gd name="connsiteX7" fmla="*/ 1688296 w 2053728"/>
                  <a:gd name="connsiteY7" fmla="*/ 860460 h 2423128"/>
                  <a:gd name="connsiteX8" fmla="*/ 2052363 w 2053728"/>
                  <a:gd name="connsiteY8" fmla="*/ 1093 h 242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28" h="2423128">
                    <a:moveTo>
                      <a:pt x="2052363" y="1093"/>
                    </a:moveTo>
                    <a:cubicBezTo>
                      <a:pt x="2070708" y="-26424"/>
                      <a:pt x="1899963" y="472404"/>
                      <a:pt x="1798363" y="695360"/>
                    </a:cubicBezTo>
                    <a:cubicBezTo>
                      <a:pt x="1696763" y="918316"/>
                      <a:pt x="1632557" y="1107405"/>
                      <a:pt x="1442763" y="1338827"/>
                    </a:cubicBezTo>
                    <a:cubicBezTo>
                      <a:pt x="1252969" y="1570249"/>
                      <a:pt x="899485" y="1903271"/>
                      <a:pt x="659596" y="2083893"/>
                    </a:cubicBezTo>
                    <a:cubicBezTo>
                      <a:pt x="419707" y="2264515"/>
                      <a:pt x="39412" y="2412682"/>
                      <a:pt x="3429" y="2422560"/>
                    </a:cubicBezTo>
                    <a:cubicBezTo>
                      <a:pt x="-32554" y="2432438"/>
                      <a:pt x="221446" y="2312493"/>
                      <a:pt x="443696" y="2143160"/>
                    </a:cubicBezTo>
                    <a:cubicBezTo>
                      <a:pt x="665946" y="1973827"/>
                      <a:pt x="1129496" y="1620343"/>
                      <a:pt x="1336929" y="1406560"/>
                    </a:cubicBezTo>
                    <a:cubicBezTo>
                      <a:pt x="1544362" y="1192777"/>
                      <a:pt x="1566940" y="1090471"/>
                      <a:pt x="1688296" y="860460"/>
                    </a:cubicBezTo>
                    <a:cubicBezTo>
                      <a:pt x="1809652" y="630449"/>
                      <a:pt x="2034018" y="28610"/>
                      <a:pt x="2052363" y="1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11E7FCDB-C188-4EC5-AFBF-A8590137397E}"/>
                  </a:ext>
                </a:extLst>
              </p:cNvPr>
              <p:cNvSpPr/>
              <p:nvPr/>
            </p:nvSpPr>
            <p:spPr>
              <a:xfrm>
                <a:off x="8631234" y="3455842"/>
                <a:ext cx="506435" cy="641515"/>
              </a:xfrm>
              <a:custGeom>
                <a:avLst/>
                <a:gdLst>
                  <a:gd name="connsiteX0" fmla="*/ 506416 w 506435"/>
                  <a:gd name="connsiteY0" fmla="*/ 146 h 641515"/>
                  <a:gd name="connsiteX1" fmla="*/ 373066 w 506435"/>
                  <a:gd name="connsiteY1" fmla="*/ 200171 h 641515"/>
                  <a:gd name="connsiteX2" fmla="*/ 282579 w 506435"/>
                  <a:gd name="connsiteY2" fmla="*/ 306533 h 641515"/>
                  <a:gd name="connsiteX3" fmla="*/ 174629 w 506435"/>
                  <a:gd name="connsiteY3" fmla="*/ 395433 h 641515"/>
                  <a:gd name="connsiteX4" fmla="*/ 119066 w 506435"/>
                  <a:gd name="connsiteY4" fmla="*/ 408133 h 641515"/>
                  <a:gd name="connsiteX5" fmla="*/ 12704 w 506435"/>
                  <a:gd name="connsiteY5" fmla="*/ 538308 h 641515"/>
                  <a:gd name="connsiteX6" fmla="*/ 4766 w 506435"/>
                  <a:gd name="connsiteY6" fmla="*/ 641496 h 641515"/>
                  <a:gd name="connsiteX7" fmla="*/ 38104 w 506435"/>
                  <a:gd name="connsiteY7" fmla="*/ 530371 h 641515"/>
                  <a:gd name="connsiteX8" fmla="*/ 171454 w 506435"/>
                  <a:gd name="connsiteY8" fmla="*/ 414483 h 641515"/>
                  <a:gd name="connsiteX9" fmla="*/ 227016 w 506435"/>
                  <a:gd name="connsiteY9" fmla="*/ 382733 h 641515"/>
                  <a:gd name="connsiteX10" fmla="*/ 363541 w 506435"/>
                  <a:gd name="connsiteY10" fmla="*/ 233508 h 641515"/>
                  <a:gd name="connsiteX11" fmla="*/ 506416 w 506435"/>
                  <a:gd name="connsiteY11" fmla="*/ 146 h 6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435" h="641515">
                    <a:moveTo>
                      <a:pt x="506416" y="146"/>
                    </a:moveTo>
                    <a:cubicBezTo>
                      <a:pt x="508003" y="-5410"/>
                      <a:pt x="410372" y="149107"/>
                      <a:pt x="373066" y="200171"/>
                    </a:cubicBezTo>
                    <a:cubicBezTo>
                      <a:pt x="335760" y="251236"/>
                      <a:pt x="315652" y="273989"/>
                      <a:pt x="282579" y="306533"/>
                    </a:cubicBezTo>
                    <a:cubicBezTo>
                      <a:pt x="249506" y="339077"/>
                      <a:pt x="201881" y="378500"/>
                      <a:pt x="174629" y="395433"/>
                    </a:cubicBezTo>
                    <a:cubicBezTo>
                      <a:pt x="147377" y="412366"/>
                      <a:pt x="146053" y="384321"/>
                      <a:pt x="119066" y="408133"/>
                    </a:cubicBezTo>
                    <a:cubicBezTo>
                      <a:pt x="92079" y="431945"/>
                      <a:pt x="31754" y="499414"/>
                      <a:pt x="12704" y="538308"/>
                    </a:cubicBezTo>
                    <a:cubicBezTo>
                      <a:pt x="-6346" y="577202"/>
                      <a:pt x="533" y="642819"/>
                      <a:pt x="4766" y="641496"/>
                    </a:cubicBezTo>
                    <a:cubicBezTo>
                      <a:pt x="8999" y="640173"/>
                      <a:pt x="10323" y="568207"/>
                      <a:pt x="38104" y="530371"/>
                    </a:cubicBezTo>
                    <a:cubicBezTo>
                      <a:pt x="65885" y="492536"/>
                      <a:pt x="139969" y="439089"/>
                      <a:pt x="171454" y="414483"/>
                    </a:cubicBezTo>
                    <a:cubicBezTo>
                      <a:pt x="202939" y="389877"/>
                      <a:pt x="195002" y="412895"/>
                      <a:pt x="227016" y="382733"/>
                    </a:cubicBezTo>
                    <a:cubicBezTo>
                      <a:pt x="259030" y="352571"/>
                      <a:pt x="316710" y="294098"/>
                      <a:pt x="363541" y="233508"/>
                    </a:cubicBezTo>
                    <a:cubicBezTo>
                      <a:pt x="410372" y="172919"/>
                      <a:pt x="504829" y="5702"/>
                      <a:pt x="506416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F2BC78F2-FEC1-498F-8EE4-8934795C46B8}"/>
                  </a:ext>
                </a:extLst>
              </p:cNvPr>
              <p:cNvSpPr/>
              <p:nvPr/>
            </p:nvSpPr>
            <p:spPr>
              <a:xfrm>
                <a:off x="8776722" y="3789351"/>
                <a:ext cx="218237" cy="368309"/>
              </a:xfrm>
              <a:custGeom>
                <a:avLst/>
                <a:gdLst>
                  <a:gd name="connsiteX0" fmla="*/ 218053 w 218237"/>
                  <a:gd name="connsiteY0" fmla="*/ 12 h 368309"/>
                  <a:gd name="connsiteX1" fmla="*/ 145028 w 218237"/>
                  <a:gd name="connsiteY1" fmla="*/ 138124 h 368309"/>
                  <a:gd name="connsiteX2" fmla="*/ 124391 w 218237"/>
                  <a:gd name="connsiteY2" fmla="*/ 196862 h 368309"/>
                  <a:gd name="connsiteX3" fmla="*/ 86291 w 218237"/>
                  <a:gd name="connsiteY3" fmla="*/ 209562 h 368309"/>
                  <a:gd name="connsiteX4" fmla="*/ 79941 w 218237"/>
                  <a:gd name="connsiteY4" fmla="*/ 255599 h 368309"/>
                  <a:gd name="connsiteX5" fmla="*/ 27553 w 218237"/>
                  <a:gd name="connsiteY5" fmla="*/ 301637 h 368309"/>
                  <a:gd name="connsiteX6" fmla="*/ 566 w 218237"/>
                  <a:gd name="connsiteY6" fmla="*/ 366724 h 368309"/>
                  <a:gd name="connsiteX7" fmla="*/ 51366 w 218237"/>
                  <a:gd name="connsiteY7" fmla="*/ 230199 h 368309"/>
                  <a:gd name="connsiteX8" fmla="*/ 89466 w 218237"/>
                  <a:gd name="connsiteY8" fmla="*/ 179399 h 368309"/>
                  <a:gd name="connsiteX9" fmla="*/ 121216 w 218237"/>
                  <a:gd name="connsiteY9" fmla="*/ 146062 h 368309"/>
                  <a:gd name="connsiteX10" fmla="*/ 218053 w 218237"/>
                  <a:gd name="connsiteY10" fmla="*/ 12 h 36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237" h="368309">
                    <a:moveTo>
                      <a:pt x="218053" y="12"/>
                    </a:moveTo>
                    <a:cubicBezTo>
                      <a:pt x="222022" y="-1311"/>
                      <a:pt x="160638" y="105316"/>
                      <a:pt x="145028" y="138124"/>
                    </a:cubicBezTo>
                    <a:cubicBezTo>
                      <a:pt x="129418" y="170932"/>
                      <a:pt x="134180" y="184956"/>
                      <a:pt x="124391" y="196862"/>
                    </a:cubicBezTo>
                    <a:cubicBezTo>
                      <a:pt x="114602" y="208768"/>
                      <a:pt x="93699" y="199773"/>
                      <a:pt x="86291" y="209562"/>
                    </a:cubicBezTo>
                    <a:cubicBezTo>
                      <a:pt x="78883" y="219351"/>
                      <a:pt x="89731" y="240253"/>
                      <a:pt x="79941" y="255599"/>
                    </a:cubicBezTo>
                    <a:cubicBezTo>
                      <a:pt x="70151" y="270945"/>
                      <a:pt x="40782" y="283116"/>
                      <a:pt x="27553" y="301637"/>
                    </a:cubicBezTo>
                    <a:cubicBezTo>
                      <a:pt x="14324" y="320158"/>
                      <a:pt x="-3403" y="378630"/>
                      <a:pt x="566" y="366724"/>
                    </a:cubicBezTo>
                    <a:cubicBezTo>
                      <a:pt x="4535" y="354818"/>
                      <a:pt x="36549" y="261420"/>
                      <a:pt x="51366" y="230199"/>
                    </a:cubicBezTo>
                    <a:cubicBezTo>
                      <a:pt x="66183" y="198978"/>
                      <a:pt x="77824" y="193422"/>
                      <a:pt x="89466" y="179399"/>
                    </a:cubicBezTo>
                    <a:cubicBezTo>
                      <a:pt x="101108" y="165376"/>
                      <a:pt x="97933" y="177283"/>
                      <a:pt x="121216" y="146062"/>
                    </a:cubicBezTo>
                    <a:cubicBezTo>
                      <a:pt x="144499" y="114841"/>
                      <a:pt x="214084" y="1335"/>
                      <a:pt x="21805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47E2D80-AA63-45EC-92DC-CFAAA0944AD4}"/>
                  </a:ext>
                </a:extLst>
              </p:cNvPr>
              <p:cNvSpPr/>
              <p:nvPr/>
            </p:nvSpPr>
            <p:spPr>
              <a:xfrm>
                <a:off x="8649418" y="3973373"/>
                <a:ext cx="125691" cy="193888"/>
              </a:xfrm>
              <a:custGeom>
                <a:avLst/>
                <a:gdLst>
                  <a:gd name="connsiteX0" fmla="*/ 116757 w 125691"/>
                  <a:gd name="connsiteY0" fmla="*/ 193815 h 193888"/>
                  <a:gd name="connsiteX1" fmla="*/ 123107 w 125691"/>
                  <a:gd name="connsiteY1" fmla="*/ 52527 h 193888"/>
                  <a:gd name="connsiteX2" fmla="*/ 85007 w 125691"/>
                  <a:gd name="connsiteY2" fmla="*/ 149365 h 193888"/>
                  <a:gd name="connsiteX3" fmla="*/ 43732 w 125691"/>
                  <a:gd name="connsiteY3" fmla="*/ 185877 h 193888"/>
                  <a:gd name="connsiteX4" fmla="*/ 45320 w 125691"/>
                  <a:gd name="connsiteY4" fmla="*/ 120790 h 193888"/>
                  <a:gd name="connsiteX5" fmla="*/ 62782 w 125691"/>
                  <a:gd name="connsiteY5" fmla="*/ 25540 h 193888"/>
                  <a:gd name="connsiteX6" fmla="*/ 27857 w 125691"/>
                  <a:gd name="connsiteY6" fmla="*/ 89040 h 193888"/>
                  <a:gd name="connsiteX7" fmla="*/ 2457 w 125691"/>
                  <a:gd name="connsiteY7" fmla="*/ 147777 h 193888"/>
                  <a:gd name="connsiteX8" fmla="*/ 4045 w 125691"/>
                  <a:gd name="connsiteY8" fmla="*/ 84277 h 193888"/>
                  <a:gd name="connsiteX9" fmla="*/ 29445 w 125691"/>
                  <a:gd name="connsiteY9" fmla="*/ 33477 h 193888"/>
                  <a:gd name="connsiteX10" fmla="*/ 80245 w 125691"/>
                  <a:gd name="connsiteY10" fmla="*/ 4902 h 193888"/>
                  <a:gd name="connsiteX11" fmla="*/ 59607 w 125691"/>
                  <a:gd name="connsiteY11" fmla="*/ 136665 h 193888"/>
                  <a:gd name="connsiteX12" fmla="*/ 96120 w 125691"/>
                  <a:gd name="connsiteY12" fmla="*/ 73165 h 193888"/>
                  <a:gd name="connsiteX13" fmla="*/ 124695 w 125691"/>
                  <a:gd name="connsiteY13" fmla="*/ 30302 h 193888"/>
                  <a:gd name="connsiteX14" fmla="*/ 116757 w 125691"/>
                  <a:gd name="connsiteY14" fmla="*/ 193815 h 1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1" h="193888">
                    <a:moveTo>
                      <a:pt x="116757" y="193815"/>
                    </a:moveTo>
                    <a:cubicBezTo>
                      <a:pt x="116492" y="197519"/>
                      <a:pt x="128399" y="59935"/>
                      <a:pt x="123107" y="52527"/>
                    </a:cubicBezTo>
                    <a:cubicBezTo>
                      <a:pt x="117815" y="45119"/>
                      <a:pt x="98236" y="127140"/>
                      <a:pt x="85007" y="149365"/>
                    </a:cubicBezTo>
                    <a:cubicBezTo>
                      <a:pt x="71778" y="171590"/>
                      <a:pt x="50346" y="190639"/>
                      <a:pt x="43732" y="185877"/>
                    </a:cubicBezTo>
                    <a:cubicBezTo>
                      <a:pt x="37118" y="181115"/>
                      <a:pt x="42145" y="147513"/>
                      <a:pt x="45320" y="120790"/>
                    </a:cubicBezTo>
                    <a:cubicBezTo>
                      <a:pt x="48495" y="94067"/>
                      <a:pt x="65692" y="30832"/>
                      <a:pt x="62782" y="25540"/>
                    </a:cubicBezTo>
                    <a:cubicBezTo>
                      <a:pt x="59872" y="20248"/>
                      <a:pt x="37911" y="68667"/>
                      <a:pt x="27857" y="89040"/>
                    </a:cubicBezTo>
                    <a:cubicBezTo>
                      <a:pt x="17803" y="109413"/>
                      <a:pt x="6426" y="148571"/>
                      <a:pt x="2457" y="147777"/>
                    </a:cubicBezTo>
                    <a:cubicBezTo>
                      <a:pt x="-1512" y="146983"/>
                      <a:pt x="-453" y="103327"/>
                      <a:pt x="4045" y="84277"/>
                    </a:cubicBezTo>
                    <a:cubicBezTo>
                      <a:pt x="8543" y="65227"/>
                      <a:pt x="16745" y="46706"/>
                      <a:pt x="29445" y="33477"/>
                    </a:cubicBezTo>
                    <a:cubicBezTo>
                      <a:pt x="42145" y="20248"/>
                      <a:pt x="75218" y="-12296"/>
                      <a:pt x="80245" y="4902"/>
                    </a:cubicBezTo>
                    <a:cubicBezTo>
                      <a:pt x="85272" y="22100"/>
                      <a:pt x="56961" y="125288"/>
                      <a:pt x="59607" y="136665"/>
                    </a:cubicBezTo>
                    <a:cubicBezTo>
                      <a:pt x="62253" y="148042"/>
                      <a:pt x="85272" y="90892"/>
                      <a:pt x="96120" y="73165"/>
                    </a:cubicBezTo>
                    <a:cubicBezTo>
                      <a:pt x="106968" y="55438"/>
                      <a:pt x="120197" y="12840"/>
                      <a:pt x="124695" y="30302"/>
                    </a:cubicBezTo>
                    <a:cubicBezTo>
                      <a:pt x="129193" y="47764"/>
                      <a:pt x="117022" y="190111"/>
                      <a:pt x="116757" y="1938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2EC8470F-7B59-4FC0-9819-CBA5B289CE2A}"/>
                  </a:ext>
                </a:extLst>
              </p:cNvPr>
              <p:cNvSpPr/>
              <p:nvPr/>
            </p:nvSpPr>
            <p:spPr>
              <a:xfrm>
                <a:off x="8701482" y="4114412"/>
                <a:ext cx="93269" cy="329518"/>
              </a:xfrm>
              <a:custGeom>
                <a:avLst/>
                <a:gdLst>
                  <a:gd name="connsiteX0" fmla="*/ 93268 w 93269"/>
                  <a:gd name="connsiteY0" fmla="*/ 388 h 329518"/>
                  <a:gd name="connsiteX1" fmla="*/ 50406 w 93269"/>
                  <a:gd name="connsiteY1" fmla="*/ 95638 h 329518"/>
                  <a:gd name="connsiteX2" fmla="*/ 42468 w 93269"/>
                  <a:gd name="connsiteY2" fmla="*/ 159138 h 329518"/>
                  <a:gd name="connsiteX3" fmla="*/ 21831 w 93269"/>
                  <a:gd name="connsiteY3" fmla="*/ 221051 h 329518"/>
                  <a:gd name="connsiteX4" fmla="*/ 26593 w 93269"/>
                  <a:gd name="connsiteY4" fmla="*/ 329001 h 329518"/>
                  <a:gd name="connsiteX5" fmla="*/ 2781 w 93269"/>
                  <a:gd name="connsiteY5" fmla="*/ 259151 h 329518"/>
                  <a:gd name="connsiteX6" fmla="*/ 2781 w 93269"/>
                  <a:gd name="connsiteY6" fmla="*/ 194063 h 329518"/>
                  <a:gd name="connsiteX7" fmla="*/ 23418 w 93269"/>
                  <a:gd name="connsiteY7" fmla="*/ 122626 h 329518"/>
                  <a:gd name="connsiteX8" fmla="*/ 48818 w 93269"/>
                  <a:gd name="connsiteY8" fmla="*/ 63888 h 329518"/>
                  <a:gd name="connsiteX9" fmla="*/ 93268 w 93269"/>
                  <a:gd name="connsiteY9" fmla="*/ 388 h 32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69" h="329518">
                    <a:moveTo>
                      <a:pt x="93268" y="388"/>
                    </a:moveTo>
                    <a:cubicBezTo>
                      <a:pt x="93533" y="5680"/>
                      <a:pt x="58873" y="69180"/>
                      <a:pt x="50406" y="95638"/>
                    </a:cubicBezTo>
                    <a:cubicBezTo>
                      <a:pt x="41939" y="122096"/>
                      <a:pt x="47230" y="138236"/>
                      <a:pt x="42468" y="159138"/>
                    </a:cubicBezTo>
                    <a:cubicBezTo>
                      <a:pt x="37706" y="180040"/>
                      <a:pt x="24477" y="192741"/>
                      <a:pt x="21831" y="221051"/>
                    </a:cubicBezTo>
                    <a:cubicBezTo>
                      <a:pt x="19185" y="249361"/>
                      <a:pt x="29768" y="322651"/>
                      <a:pt x="26593" y="329001"/>
                    </a:cubicBezTo>
                    <a:cubicBezTo>
                      <a:pt x="23418" y="335351"/>
                      <a:pt x="6750" y="281641"/>
                      <a:pt x="2781" y="259151"/>
                    </a:cubicBezTo>
                    <a:cubicBezTo>
                      <a:pt x="-1188" y="236661"/>
                      <a:pt x="-658" y="216817"/>
                      <a:pt x="2781" y="194063"/>
                    </a:cubicBezTo>
                    <a:cubicBezTo>
                      <a:pt x="6220" y="171309"/>
                      <a:pt x="15745" y="144322"/>
                      <a:pt x="23418" y="122626"/>
                    </a:cubicBezTo>
                    <a:cubicBezTo>
                      <a:pt x="31091" y="100930"/>
                      <a:pt x="37705" y="82409"/>
                      <a:pt x="48818" y="63888"/>
                    </a:cubicBezTo>
                    <a:cubicBezTo>
                      <a:pt x="59930" y="45367"/>
                      <a:pt x="93003" y="-4904"/>
                      <a:pt x="93268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F728DDBE-1995-4F7B-B22A-D66B63A5BA3A}"/>
                  </a:ext>
                </a:extLst>
              </p:cNvPr>
              <p:cNvSpPr/>
              <p:nvPr/>
            </p:nvSpPr>
            <p:spPr>
              <a:xfrm>
                <a:off x="8429549" y="4379501"/>
                <a:ext cx="151285" cy="134999"/>
              </a:xfrm>
              <a:custGeom>
                <a:avLst/>
                <a:gdLst>
                  <a:gd name="connsiteX0" fmla="*/ 150889 w 151285"/>
                  <a:gd name="connsiteY0" fmla="*/ 30574 h 134999"/>
                  <a:gd name="connsiteX1" fmla="*/ 79451 w 151285"/>
                  <a:gd name="connsiteY1" fmla="*/ 1999 h 134999"/>
                  <a:gd name="connsiteX2" fmla="*/ 14364 w 151285"/>
                  <a:gd name="connsiteY2" fmla="*/ 89312 h 134999"/>
                  <a:gd name="connsiteX3" fmla="*/ 42939 w 151285"/>
                  <a:gd name="connsiteY3" fmla="*/ 78199 h 134999"/>
                  <a:gd name="connsiteX4" fmla="*/ 76 w 151285"/>
                  <a:gd name="connsiteY4" fmla="*/ 125824 h 134999"/>
                  <a:gd name="connsiteX5" fmla="*/ 55639 w 151285"/>
                  <a:gd name="connsiteY5" fmla="*/ 132174 h 134999"/>
                  <a:gd name="connsiteX6" fmla="*/ 84214 w 151285"/>
                  <a:gd name="connsiteY6" fmla="*/ 92487 h 134999"/>
                  <a:gd name="connsiteX7" fmla="*/ 36589 w 151285"/>
                  <a:gd name="connsiteY7" fmla="*/ 106774 h 134999"/>
                  <a:gd name="connsiteX8" fmla="*/ 46114 w 151285"/>
                  <a:gd name="connsiteY8" fmla="*/ 59149 h 134999"/>
                  <a:gd name="connsiteX9" fmla="*/ 150889 w 151285"/>
                  <a:gd name="connsiteY9" fmla="*/ 30574 h 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285" h="134999">
                    <a:moveTo>
                      <a:pt x="150889" y="30574"/>
                    </a:moveTo>
                    <a:cubicBezTo>
                      <a:pt x="156445" y="21049"/>
                      <a:pt x="102205" y="-7791"/>
                      <a:pt x="79451" y="1999"/>
                    </a:cubicBezTo>
                    <a:cubicBezTo>
                      <a:pt x="56697" y="11789"/>
                      <a:pt x="20449" y="76612"/>
                      <a:pt x="14364" y="89312"/>
                    </a:cubicBezTo>
                    <a:cubicBezTo>
                      <a:pt x="8279" y="102012"/>
                      <a:pt x="45320" y="72114"/>
                      <a:pt x="42939" y="78199"/>
                    </a:cubicBezTo>
                    <a:cubicBezTo>
                      <a:pt x="40558" y="84284"/>
                      <a:pt x="-2041" y="116828"/>
                      <a:pt x="76" y="125824"/>
                    </a:cubicBezTo>
                    <a:cubicBezTo>
                      <a:pt x="2193" y="134820"/>
                      <a:pt x="41616" y="137730"/>
                      <a:pt x="55639" y="132174"/>
                    </a:cubicBezTo>
                    <a:cubicBezTo>
                      <a:pt x="69662" y="126618"/>
                      <a:pt x="87389" y="96720"/>
                      <a:pt x="84214" y="92487"/>
                    </a:cubicBezTo>
                    <a:cubicBezTo>
                      <a:pt x="81039" y="88254"/>
                      <a:pt x="42939" y="112330"/>
                      <a:pt x="36589" y="106774"/>
                    </a:cubicBezTo>
                    <a:cubicBezTo>
                      <a:pt x="30239" y="101218"/>
                      <a:pt x="34208" y="73172"/>
                      <a:pt x="46114" y="59149"/>
                    </a:cubicBezTo>
                    <a:cubicBezTo>
                      <a:pt x="58020" y="45126"/>
                      <a:pt x="145333" y="40099"/>
                      <a:pt x="150889" y="30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9F5086AC-1CC8-4DA1-AF7F-2583C076846A}"/>
                  </a:ext>
                </a:extLst>
              </p:cNvPr>
              <p:cNvSpPr/>
              <p:nvPr/>
            </p:nvSpPr>
            <p:spPr>
              <a:xfrm>
                <a:off x="8454995" y="4427535"/>
                <a:ext cx="108241" cy="151166"/>
              </a:xfrm>
              <a:custGeom>
                <a:avLst/>
                <a:gdLst>
                  <a:gd name="connsiteX0" fmla="*/ 107980 w 108241"/>
                  <a:gd name="connsiteY0" fmla="*/ 3 h 151166"/>
                  <a:gd name="connsiteX1" fmla="*/ 30193 w 108241"/>
                  <a:gd name="connsiteY1" fmla="*/ 79378 h 151166"/>
                  <a:gd name="connsiteX2" fmla="*/ 7968 w 108241"/>
                  <a:gd name="connsiteY2" fmla="*/ 107953 h 151166"/>
                  <a:gd name="connsiteX3" fmla="*/ 3205 w 108241"/>
                  <a:gd name="connsiteY3" fmla="*/ 150815 h 151166"/>
                  <a:gd name="connsiteX4" fmla="*/ 54005 w 108241"/>
                  <a:gd name="connsiteY4" fmla="*/ 82553 h 151166"/>
                  <a:gd name="connsiteX5" fmla="*/ 107980 w 108241"/>
                  <a:gd name="connsiteY5" fmla="*/ 3 h 15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41" h="151166">
                    <a:moveTo>
                      <a:pt x="107980" y="3"/>
                    </a:moveTo>
                    <a:cubicBezTo>
                      <a:pt x="104011" y="-526"/>
                      <a:pt x="46862" y="61386"/>
                      <a:pt x="30193" y="79378"/>
                    </a:cubicBezTo>
                    <a:cubicBezTo>
                      <a:pt x="13524" y="97370"/>
                      <a:pt x="12466" y="96047"/>
                      <a:pt x="7968" y="107953"/>
                    </a:cubicBezTo>
                    <a:cubicBezTo>
                      <a:pt x="3470" y="119859"/>
                      <a:pt x="-4468" y="155048"/>
                      <a:pt x="3205" y="150815"/>
                    </a:cubicBezTo>
                    <a:cubicBezTo>
                      <a:pt x="10878" y="146582"/>
                      <a:pt x="38395" y="104513"/>
                      <a:pt x="54005" y="82553"/>
                    </a:cubicBezTo>
                    <a:cubicBezTo>
                      <a:pt x="69615" y="60593"/>
                      <a:pt x="111949" y="532"/>
                      <a:pt x="10798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793410B5-523B-434A-9856-9DAC6296DCC4}"/>
                  </a:ext>
                </a:extLst>
              </p:cNvPr>
              <p:cNvSpPr/>
              <p:nvPr/>
            </p:nvSpPr>
            <p:spPr>
              <a:xfrm>
                <a:off x="8544962" y="4247991"/>
                <a:ext cx="107002" cy="155753"/>
              </a:xfrm>
              <a:custGeom>
                <a:avLst/>
                <a:gdLst>
                  <a:gd name="connsiteX0" fmla="*/ 551 w 107002"/>
                  <a:gd name="connsiteY0" fmla="*/ 146209 h 155753"/>
                  <a:gd name="connsiteX1" fmla="*/ 38651 w 107002"/>
                  <a:gd name="connsiteY1" fmla="*/ 28734 h 155753"/>
                  <a:gd name="connsiteX2" fmla="*/ 75163 w 107002"/>
                  <a:gd name="connsiteY2" fmla="*/ 39847 h 155753"/>
                  <a:gd name="connsiteX3" fmla="*/ 92626 w 107002"/>
                  <a:gd name="connsiteY3" fmla="*/ 159 h 155753"/>
                  <a:gd name="connsiteX4" fmla="*/ 81513 w 107002"/>
                  <a:gd name="connsiteY4" fmla="*/ 57309 h 155753"/>
                  <a:gd name="connsiteX5" fmla="*/ 68813 w 107002"/>
                  <a:gd name="connsiteY5" fmla="*/ 116047 h 155753"/>
                  <a:gd name="connsiteX6" fmla="*/ 106913 w 107002"/>
                  <a:gd name="connsiteY6" fmla="*/ 155734 h 155753"/>
                  <a:gd name="connsiteX7" fmla="*/ 56113 w 107002"/>
                  <a:gd name="connsiteY7" fmla="*/ 111284 h 155753"/>
                  <a:gd name="connsiteX8" fmla="*/ 79926 w 107002"/>
                  <a:gd name="connsiteY8" fmla="*/ 47784 h 155753"/>
                  <a:gd name="connsiteX9" fmla="*/ 68813 w 107002"/>
                  <a:gd name="connsiteY9" fmla="*/ 12859 h 155753"/>
                  <a:gd name="connsiteX10" fmla="*/ 551 w 107002"/>
                  <a:gd name="connsiteY10" fmla="*/ 146209 h 1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002" h="155753">
                    <a:moveTo>
                      <a:pt x="551" y="146209"/>
                    </a:moveTo>
                    <a:cubicBezTo>
                      <a:pt x="-4476" y="148855"/>
                      <a:pt x="26216" y="46461"/>
                      <a:pt x="38651" y="28734"/>
                    </a:cubicBezTo>
                    <a:cubicBezTo>
                      <a:pt x="51086" y="11007"/>
                      <a:pt x="66167" y="44609"/>
                      <a:pt x="75163" y="39847"/>
                    </a:cubicBezTo>
                    <a:cubicBezTo>
                      <a:pt x="84159" y="35085"/>
                      <a:pt x="91568" y="-2751"/>
                      <a:pt x="92626" y="159"/>
                    </a:cubicBezTo>
                    <a:cubicBezTo>
                      <a:pt x="93684" y="3069"/>
                      <a:pt x="85482" y="37994"/>
                      <a:pt x="81513" y="57309"/>
                    </a:cubicBezTo>
                    <a:cubicBezTo>
                      <a:pt x="77544" y="76624"/>
                      <a:pt x="64580" y="99643"/>
                      <a:pt x="68813" y="116047"/>
                    </a:cubicBezTo>
                    <a:cubicBezTo>
                      <a:pt x="73046" y="132451"/>
                      <a:pt x="109030" y="156528"/>
                      <a:pt x="106913" y="155734"/>
                    </a:cubicBezTo>
                    <a:cubicBezTo>
                      <a:pt x="104796" y="154940"/>
                      <a:pt x="60611" y="129276"/>
                      <a:pt x="56113" y="111284"/>
                    </a:cubicBezTo>
                    <a:cubicBezTo>
                      <a:pt x="51615" y="93292"/>
                      <a:pt x="77809" y="64188"/>
                      <a:pt x="79926" y="47784"/>
                    </a:cubicBezTo>
                    <a:cubicBezTo>
                      <a:pt x="82043" y="31380"/>
                      <a:pt x="80719" y="1747"/>
                      <a:pt x="68813" y="12859"/>
                    </a:cubicBezTo>
                    <a:cubicBezTo>
                      <a:pt x="56907" y="23971"/>
                      <a:pt x="5578" y="143563"/>
                      <a:pt x="551" y="146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A8863069-4403-4BF4-96B4-397AE8DB750E}"/>
                  </a:ext>
                </a:extLst>
              </p:cNvPr>
              <p:cNvSpPr/>
              <p:nvPr/>
            </p:nvSpPr>
            <p:spPr>
              <a:xfrm>
                <a:off x="8612474" y="4276572"/>
                <a:ext cx="79184" cy="111644"/>
              </a:xfrm>
              <a:custGeom>
                <a:avLst/>
                <a:gdLst>
                  <a:gd name="connsiteX0" fmla="*/ 79089 w 79184"/>
                  <a:gd name="connsiteY0" fmla="*/ 153 h 111644"/>
                  <a:gd name="connsiteX1" fmla="*/ 18764 w 79184"/>
                  <a:gd name="connsiteY1" fmla="*/ 77941 h 111644"/>
                  <a:gd name="connsiteX2" fmla="*/ 18764 w 79184"/>
                  <a:gd name="connsiteY2" fmla="*/ 111278 h 111644"/>
                  <a:gd name="connsiteX3" fmla="*/ 2889 w 79184"/>
                  <a:gd name="connsiteY3" fmla="*/ 58891 h 111644"/>
                  <a:gd name="connsiteX4" fmla="*/ 79089 w 79184"/>
                  <a:gd name="connsiteY4" fmla="*/ 153 h 1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4" h="111644">
                    <a:moveTo>
                      <a:pt x="79089" y="153"/>
                    </a:moveTo>
                    <a:cubicBezTo>
                      <a:pt x="81735" y="3328"/>
                      <a:pt x="28818" y="59420"/>
                      <a:pt x="18764" y="77941"/>
                    </a:cubicBezTo>
                    <a:cubicBezTo>
                      <a:pt x="8710" y="96462"/>
                      <a:pt x="21410" y="114453"/>
                      <a:pt x="18764" y="111278"/>
                    </a:cubicBezTo>
                    <a:cubicBezTo>
                      <a:pt x="16118" y="108103"/>
                      <a:pt x="-8224" y="73972"/>
                      <a:pt x="2889" y="58891"/>
                    </a:cubicBezTo>
                    <a:cubicBezTo>
                      <a:pt x="14002" y="43810"/>
                      <a:pt x="76443" y="-3022"/>
                      <a:pt x="79089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E5A6BCAF-E3C4-41DA-B3C9-7579BB51BC97}"/>
                  </a:ext>
                </a:extLst>
              </p:cNvPr>
              <p:cNvSpPr/>
              <p:nvPr/>
            </p:nvSpPr>
            <p:spPr>
              <a:xfrm>
                <a:off x="8470789" y="4414838"/>
                <a:ext cx="112962" cy="174625"/>
              </a:xfrm>
              <a:custGeom>
                <a:avLst/>
                <a:gdLst>
                  <a:gd name="connsiteX0" fmla="*/ 111 w 112962"/>
                  <a:gd name="connsiteY0" fmla="*/ 174625 h 174625"/>
                  <a:gd name="connsiteX1" fmla="*/ 89011 w 112962"/>
                  <a:gd name="connsiteY1" fmla="*/ 52387 h 174625"/>
                  <a:gd name="connsiteX2" fmla="*/ 89011 w 112962"/>
                  <a:gd name="connsiteY2" fmla="*/ 0 h 174625"/>
                  <a:gd name="connsiteX3" fmla="*/ 109649 w 112962"/>
                  <a:gd name="connsiteY3" fmla="*/ 52387 h 174625"/>
                  <a:gd name="connsiteX4" fmla="*/ 111 w 112962"/>
                  <a:gd name="connsiteY4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2" h="174625">
                    <a:moveTo>
                      <a:pt x="111" y="174625"/>
                    </a:moveTo>
                    <a:cubicBezTo>
                      <a:pt x="-3329" y="174625"/>
                      <a:pt x="74194" y="81491"/>
                      <a:pt x="89011" y="52387"/>
                    </a:cubicBezTo>
                    <a:cubicBezTo>
                      <a:pt x="103828" y="23283"/>
                      <a:pt x="85571" y="0"/>
                      <a:pt x="89011" y="0"/>
                    </a:cubicBezTo>
                    <a:cubicBezTo>
                      <a:pt x="92451" y="0"/>
                      <a:pt x="122878" y="28310"/>
                      <a:pt x="109649" y="52387"/>
                    </a:cubicBezTo>
                    <a:cubicBezTo>
                      <a:pt x="96420" y="76464"/>
                      <a:pt x="3551" y="174625"/>
                      <a:pt x="111" y="174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997400F2-1CC1-40A0-A67D-32DA189AD46E}"/>
                  </a:ext>
                </a:extLst>
              </p:cNvPr>
              <p:cNvSpPr/>
              <p:nvPr/>
            </p:nvSpPr>
            <p:spPr>
              <a:xfrm>
                <a:off x="8549427" y="4372966"/>
                <a:ext cx="116811" cy="105378"/>
              </a:xfrm>
              <a:custGeom>
                <a:avLst/>
                <a:gdLst>
                  <a:gd name="connsiteX0" fmla="*/ 848 w 116811"/>
                  <a:gd name="connsiteY0" fmla="*/ 597 h 105378"/>
                  <a:gd name="connsiteX1" fmla="*/ 113561 w 116811"/>
                  <a:gd name="connsiteY1" fmla="*/ 3772 h 105378"/>
                  <a:gd name="connsiteX2" fmla="*/ 84986 w 116811"/>
                  <a:gd name="connsiteY2" fmla="*/ 22822 h 105378"/>
                  <a:gd name="connsiteX3" fmla="*/ 70698 w 116811"/>
                  <a:gd name="connsiteY3" fmla="*/ 67272 h 105378"/>
                  <a:gd name="connsiteX4" fmla="*/ 34186 w 116811"/>
                  <a:gd name="connsiteY4" fmla="*/ 100609 h 105378"/>
                  <a:gd name="connsiteX5" fmla="*/ 19898 w 116811"/>
                  <a:gd name="connsiteY5" fmla="*/ 99022 h 105378"/>
                  <a:gd name="connsiteX6" fmla="*/ 67523 w 116811"/>
                  <a:gd name="connsiteY6" fmla="*/ 43459 h 105378"/>
                  <a:gd name="connsiteX7" fmla="*/ 61173 w 116811"/>
                  <a:gd name="connsiteY7" fmla="*/ 11709 h 105378"/>
                  <a:gd name="connsiteX8" fmla="*/ 848 w 116811"/>
                  <a:gd name="connsiteY8" fmla="*/ 597 h 1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11" h="105378">
                    <a:moveTo>
                      <a:pt x="848" y="597"/>
                    </a:moveTo>
                    <a:cubicBezTo>
                      <a:pt x="9579" y="-726"/>
                      <a:pt x="99538" y="68"/>
                      <a:pt x="113561" y="3772"/>
                    </a:cubicBezTo>
                    <a:cubicBezTo>
                      <a:pt x="127584" y="7476"/>
                      <a:pt x="92130" y="12239"/>
                      <a:pt x="84986" y="22822"/>
                    </a:cubicBezTo>
                    <a:cubicBezTo>
                      <a:pt x="77842" y="33405"/>
                      <a:pt x="79165" y="54308"/>
                      <a:pt x="70698" y="67272"/>
                    </a:cubicBezTo>
                    <a:cubicBezTo>
                      <a:pt x="62231" y="80236"/>
                      <a:pt x="42653" y="95317"/>
                      <a:pt x="34186" y="100609"/>
                    </a:cubicBezTo>
                    <a:cubicBezTo>
                      <a:pt x="25719" y="105901"/>
                      <a:pt x="14342" y="108547"/>
                      <a:pt x="19898" y="99022"/>
                    </a:cubicBezTo>
                    <a:cubicBezTo>
                      <a:pt x="25454" y="89497"/>
                      <a:pt x="60644" y="58011"/>
                      <a:pt x="67523" y="43459"/>
                    </a:cubicBezTo>
                    <a:cubicBezTo>
                      <a:pt x="74402" y="28907"/>
                      <a:pt x="68846" y="18059"/>
                      <a:pt x="61173" y="11709"/>
                    </a:cubicBezTo>
                    <a:cubicBezTo>
                      <a:pt x="53500" y="5359"/>
                      <a:pt x="-7883" y="1920"/>
                      <a:pt x="848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0CBAE1DC-F1F8-4A24-A169-7662E14618EC}"/>
                  </a:ext>
                </a:extLst>
              </p:cNvPr>
              <p:cNvSpPr/>
              <p:nvPr/>
            </p:nvSpPr>
            <p:spPr>
              <a:xfrm>
                <a:off x="8427816" y="4493902"/>
                <a:ext cx="235799" cy="273362"/>
              </a:xfrm>
              <a:custGeom>
                <a:avLst/>
                <a:gdLst>
                  <a:gd name="connsiteX0" fmla="*/ 235172 w 235799"/>
                  <a:gd name="connsiteY0" fmla="*/ 311 h 273362"/>
                  <a:gd name="connsiteX1" fmla="*/ 114522 w 235799"/>
                  <a:gd name="connsiteY1" fmla="*/ 87623 h 273362"/>
                  <a:gd name="connsiteX2" fmla="*/ 133572 w 235799"/>
                  <a:gd name="connsiteY2" fmla="*/ 135248 h 273362"/>
                  <a:gd name="connsiteX3" fmla="*/ 63722 w 235799"/>
                  <a:gd name="connsiteY3" fmla="*/ 141598 h 273362"/>
                  <a:gd name="connsiteX4" fmla="*/ 44672 w 235799"/>
                  <a:gd name="connsiteY4" fmla="*/ 176523 h 273362"/>
                  <a:gd name="connsiteX5" fmla="*/ 84359 w 235799"/>
                  <a:gd name="connsiteY5" fmla="*/ 168586 h 273362"/>
                  <a:gd name="connsiteX6" fmla="*/ 46259 w 235799"/>
                  <a:gd name="connsiteY6" fmla="*/ 193986 h 273362"/>
                  <a:gd name="connsiteX7" fmla="*/ 19272 w 235799"/>
                  <a:gd name="connsiteY7" fmla="*/ 224148 h 273362"/>
                  <a:gd name="connsiteX8" fmla="*/ 222 w 235799"/>
                  <a:gd name="connsiteY8" fmla="*/ 271773 h 273362"/>
                  <a:gd name="connsiteX9" fmla="*/ 31972 w 235799"/>
                  <a:gd name="connsiteY9" fmla="*/ 160648 h 273362"/>
                  <a:gd name="connsiteX10" fmla="*/ 54197 w 235799"/>
                  <a:gd name="connsiteY10" fmla="*/ 120961 h 273362"/>
                  <a:gd name="connsiteX11" fmla="*/ 235172 w 235799"/>
                  <a:gd name="connsiteY11" fmla="*/ 311 h 2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799" h="273362">
                    <a:moveTo>
                      <a:pt x="235172" y="311"/>
                    </a:moveTo>
                    <a:cubicBezTo>
                      <a:pt x="245226" y="-5245"/>
                      <a:pt x="131455" y="65134"/>
                      <a:pt x="114522" y="87623"/>
                    </a:cubicBezTo>
                    <a:cubicBezTo>
                      <a:pt x="97589" y="110113"/>
                      <a:pt x="142039" y="126252"/>
                      <a:pt x="133572" y="135248"/>
                    </a:cubicBezTo>
                    <a:cubicBezTo>
                      <a:pt x="125105" y="144244"/>
                      <a:pt x="78539" y="134719"/>
                      <a:pt x="63722" y="141598"/>
                    </a:cubicBezTo>
                    <a:cubicBezTo>
                      <a:pt x="48905" y="148477"/>
                      <a:pt x="41233" y="172025"/>
                      <a:pt x="44672" y="176523"/>
                    </a:cubicBezTo>
                    <a:cubicBezTo>
                      <a:pt x="48111" y="181021"/>
                      <a:pt x="84095" y="165676"/>
                      <a:pt x="84359" y="168586"/>
                    </a:cubicBezTo>
                    <a:cubicBezTo>
                      <a:pt x="84623" y="171496"/>
                      <a:pt x="57107" y="184726"/>
                      <a:pt x="46259" y="193986"/>
                    </a:cubicBezTo>
                    <a:cubicBezTo>
                      <a:pt x="35411" y="203246"/>
                      <a:pt x="26945" y="211184"/>
                      <a:pt x="19272" y="224148"/>
                    </a:cubicBezTo>
                    <a:cubicBezTo>
                      <a:pt x="11599" y="237112"/>
                      <a:pt x="-1895" y="282356"/>
                      <a:pt x="222" y="271773"/>
                    </a:cubicBezTo>
                    <a:cubicBezTo>
                      <a:pt x="2339" y="261190"/>
                      <a:pt x="22976" y="185783"/>
                      <a:pt x="31972" y="160648"/>
                    </a:cubicBezTo>
                    <a:cubicBezTo>
                      <a:pt x="40968" y="135513"/>
                      <a:pt x="21124" y="146361"/>
                      <a:pt x="54197" y="120961"/>
                    </a:cubicBezTo>
                    <a:cubicBezTo>
                      <a:pt x="87270" y="95561"/>
                      <a:pt x="225118" y="5867"/>
                      <a:pt x="235172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E215487A-EE50-4794-AE9D-18668D54E6F1}"/>
                  </a:ext>
                </a:extLst>
              </p:cNvPr>
              <p:cNvSpPr/>
              <p:nvPr/>
            </p:nvSpPr>
            <p:spPr>
              <a:xfrm>
                <a:off x="8059735" y="4671601"/>
                <a:ext cx="209606" cy="180130"/>
              </a:xfrm>
              <a:custGeom>
                <a:avLst/>
                <a:gdLst>
                  <a:gd name="connsiteX0" fmla="*/ 3 w 209606"/>
                  <a:gd name="connsiteY0" fmla="*/ 179799 h 180130"/>
                  <a:gd name="connsiteX1" fmla="*/ 152403 w 209606"/>
                  <a:gd name="connsiteY1" fmla="*/ 63912 h 180130"/>
                  <a:gd name="connsiteX2" fmla="*/ 209553 w 209606"/>
                  <a:gd name="connsiteY2" fmla="*/ 9937 h 180130"/>
                  <a:gd name="connsiteX3" fmla="*/ 144465 w 209606"/>
                  <a:gd name="connsiteY3" fmla="*/ 1999 h 180130"/>
                  <a:gd name="connsiteX4" fmla="*/ 106365 w 209606"/>
                  <a:gd name="connsiteY4" fmla="*/ 33749 h 180130"/>
                  <a:gd name="connsiteX5" fmla="*/ 157165 w 209606"/>
                  <a:gd name="connsiteY5" fmla="*/ 24224 h 180130"/>
                  <a:gd name="connsiteX6" fmla="*/ 3 w 209606"/>
                  <a:gd name="connsiteY6" fmla="*/ 179799 h 18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06" h="180130">
                    <a:moveTo>
                      <a:pt x="3" y="179799"/>
                    </a:moveTo>
                    <a:cubicBezTo>
                      <a:pt x="-791" y="186414"/>
                      <a:pt x="117478" y="92222"/>
                      <a:pt x="152403" y="63912"/>
                    </a:cubicBezTo>
                    <a:cubicBezTo>
                      <a:pt x="187328" y="35602"/>
                      <a:pt x="210876" y="20256"/>
                      <a:pt x="209553" y="9937"/>
                    </a:cubicBezTo>
                    <a:cubicBezTo>
                      <a:pt x="208230" y="-382"/>
                      <a:pt x="161663" y="-1970"/>
                      <a:pt x="144465" y="1999"/>
                    </a:cubicBezTo>
                    <a:cubicBezTo>
                      <a:pt x="127267" y="5968"/>
                      <a:pt x="104248" y="30045"/>
                      <a:pt x="106365" y="33749"/>
                    </a:cubicBezTo>
                    <a:cubicBezTo>
                      <a:pt x="108482" y="37453"/>
                      <a:pt x="171452" y="2793"/>
                      <a:pt x="157165" y="24224"/>
                    </a:cubicBezTo>
                    <a:cubicBezTo>
                      <a:pt x="142878" y="45655"/>
                      <a:pt x="797" y="173184"/>
                      <a:pt x="3" y="179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49F6EE78-C3E9-44A9-A5A1-CB72F72E9BA2}"/>
                  </a:ext>
                </a:extLst>
              </p:cNvPr>
              <p:cNvSpPr/>
              <p:nvPr/>
            </p:nvSpPr>
            <p:spPr>
              <a:xfrm>
                <a:off x="7899353" y="4691679"/>
                <a:ext cx="300919" cy="207484"/>
              </a:xfrm>
              <a:custGeom>
                <a:avLst/>
                <a:gdLst>
                  <a:gd name="connsiteX0" fmla="*/ 300085 w 300919"/>
                  <a:gd name="connsiteY0" fmla="*/ 4146 h 207484"/>
                  <a:gd name="connsiteX1" fmla="*/ 188960 w 300919"/>
                  <a:gd name="connsiteY1" fmla="*/ 145434 h 207484"/>
                  <a:gd name="connsiteX2" fmla="*/ 149272 w 300919"/>
                  <a:gd name="connsiteY2" fmla="*/ 193059 h 207484"/>
                  <a:gd name="connsiteX3" fmla="*/ 61960 w 300919"/>
                  <a:gd name="connsiteY3" fmla="*/ 207346 h 207484"/>
                  <a:gd name="connsiteX4" fmla="*/ 47 w 300919"/>
                  <a:gd name="connsiteY4" fmla="*/ 186709 h 207484"/>
                  <a:gd name="connsiteX5" fmla="*/ 52435 w 300919"/>
                  <a:gd name="connsiteY5" fmla="*/ 167659 h 207484"/>
                  <a:gd name="connsiteX6" fmla="*/ 92122 w 300919"/>
                  <a:gd name="connsiteY6" fmla="*/ 124796 h 207484"/>
                  <a:gd name="connsiteX7" fmla="*/ 193722 w 300919"/>
                  <a:gd name="connsiteY7" fmla="*/ 116859 h 207484"/>
                  <a:gd name="connsiteX8" fmla="*/ 104822 w 300919"/>
                  <a:gd name="connsiteY8" fmla="*/ 132734 h 207484"/>
                  <a:gd name="connsiteX9" fmla="*/ 54022 w 300919"/>
                  <a:gd name="connsiteY9" fmla="*/ 177184 h 207484"/>
                  <a:gd name="connsiteX10" fmla="*/ 138160 w 300919"/>
                  <a:gd name="connsiteY10" fmla="*/ 178771 h 207484"/>
                  <a:gd name="connsiteX11" fmla="*/ 236585 w 300919"/>
                  <a:gd name="connsiteY11" fmla="*/ 48596 h 207484"/>
                  <a:gd name="connsiteX12" fmla="*/ 300085 w 300919"/>
                  <a:gd name="connsiteY12" fmla="*/ 4146 h 2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919" h="207484">
                    <a:moveTo>
                      <a:pt x="300085" y="4146"/>
                    </a:moveTo>
                    <a:cubicBezTo>
                      <a:pt x="292148" y="20286"/>
                      <a:pt x="214095" y="113949"/>
                      <a:pt x="188960" y="145434"/>
                    </a:cubicBezTo>
                    <a:cubicBezTo>
                      <a:pt x="163824" y="176920"/>
                      <a:pt x="170439" y="182740"/>
                      <a:pt x="149272" y="193059"/>
                    </a:cubicBezTo>
                    <a:cubicBezTo>
                      <a:pt x="128105" y="203378"/>
                      <a:pt x="86831" y="208404"/>
                      <a:pt x="61960" y="207346"/>
                    </a:cubicBezTo>
                    <a:cubicBezTo>
                      <a:pt x="37089" y="206288"/>
                      <a:pt x="1634" y="193323"/>
                      <a:pt x="47" y="186709"/>
                    </a:cubicBezTo>
                    <a:cubicBezTo>
                      <a:pt x="-1540" y="180095"/>
                      <a:pt x="37089" y="177978"/>
                      <a:pt x="52435" y="167659"/>
                    </a:cubicBezTo>
                    <a:cubicBezTo>
                      <a:pt x="67781" y="157340"/>
                      <a:pt x="68574" y="133263"/>
                      <a:pt x="92122" y="124796"/>
                    </a:cubicBezTo>
                    <a:cubicBezTo>
                      <a:pt x="115670" y="116329"/>
                      <a:pt x="191605" y="115536"/>
                      <a:pt x="193722" y="116859"/>
                    </a:cubicBezTo>
                    <a:cubicBezTo>
                      <a:pt x="195839" y="118182"/>
                      <a:pt x="128105" y="122680"/>
                      <a:pt x="104822" y="132734"/>
                    </a:cubicBezTo>
                    <a:cubicBezTo>
                      <a:pt x="81539" y="142788"/>
                      <a:pt x="48466" y="169511"/>
                      <a:pt x="54022" y="177184"/>
                    </a:cubicBezTo>
                    <a:cubicBezTo>
                      <a:pt x="59578" y="184857"/>
                      <a:pt x="107733" y="200202"/>
                      <a:pt x="138160" y="178771"/>
                    </a:cubicBezTo>
                    <a:cubicBezTo>
                      <a:pt x="168587" y="157340"/>
                      <a:pt x="215947" y="74790"/>
                      <a:pt x="236585" y="48596"/>
                    </a:cubicBezTo>
                    <a:cubicBezTo>
                      <a:pt x="257222" y="22402"/>
                      <a:pt x="308022" y="-11994"/>
                      <a:pt x="300085" y="4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418EBC73-3BD8-42B2-A979-1F68F3D50359}"/>
                  </a:ext>
                </a:extLst>
              </p:cNvPr>
              <p:cNvSpPr/>
              <p:nvPr/>
            </p:nvSpPr>
            <p:spPr>
              <a:xfrm>
                <a:off x="8050022" y="4748187"/>
                <a:ext cx="235172" cy="219101"/>
              </a:xfrm>
              <a:custGeom>
                <a:avLst/>
                <a:gdLst>
                  <a:gd name="connsiteX0" fmla="*/ 191 w 235172"/>
                  <a:gd name="connsiteY0" fmla="*/ 219101 h 219101"/>
                  <a:gd name="connsiteX1" fmla="*/ 128778 w 235172"/>
                  <a:gd name="connsiteY1" fmla="*/ 122263 h 219101"/>
                  <a:gd name="connsiteX2" fmla="*/ 138303 w 235172"/>
                  <a:gd name="connsiteY2" fmla="*/ 57176 h 219101"/>
                  <a:gd name="connsiteX3" fmla="*/ 235141 w 235172"/>
                  <a:gd name="connsiteY3" fmla="*/ 26 h 219101"/>
                  <a:gd name="connsiteX4" fmla="*/ 127191 w 235172"/>
                  <a:gd name="connsiteY4" fmla="*/ 50826 h 219101"/>
                  <a:gd name="connsiteX5" fmla="*/ 100203 w 235172"/>
                  <a:gd name="connsiteY5" fmla="*/ 123851 h 219101"/>
                  <a:gd name="connsiteX6" fmla="*/ 191 w 235172"/>
                  <a:gd name="connsiteY6" fmla="*/ 219101 h 2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172" h="219101">
                    <a:moveTo>
                      <a:pt x="191" y="219101"/>
                    </a:moveTo>
                    <a:cubicBezTo>
                      <a:pt x="4953" y="218836"/>
                      <a:pt x="105759" y="149250"/>
                      <a:pt x="128778" y="122263"/>
                    </a:cubicBezTo>
                    <a:cubicBezTo>
                      <a:pt x="151797" y="95275"/>
                      <a:pt x="120576" y="77549"/>
                      <a:pt x="138303" y="57176"/>
                    </a:cubicBezTo>
                    <a:cubicBezTo>
                      <a:pt x="156030" y="36803"/>
                      <a:pt x="236993" y="1084"/>
                      <a:pt x="235141" y="26"/>
                    </a:cubicBezTo>
                    <a:cubicBezTo>
                      <a:pt x="233289" y="-1032"/>
                      <a:pt x="149681" y="30189"/>
                      <a:pt x="127191" y="50826"/>
                    </a:cubicBezTo>
                    <a:cubicBezTo>
                      <a:pt x="104701" y="71463"/>
                      <a:pt x="119518" y="97657"/>
                      <a:pt x="100203" y="123851"/>
                    </a:cubicBezTo>
                    <a:cubicBezTo>
                      <a:pt x="80888" y="150045"/>
                      <a:pt x="-4571" y="219366"/>
                      <a:pt x="191" y="219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A2F050FA-A500-4621-B263-5450E95616E4}"/>
                  </a:ext>
                </a:extLst>
              </p:cNvPr>
              <p:cNvSpPr/>
              <p:nvPr/>
            </p:nvSpPr>
            <p:spPr>
              <a:xfrm>
                <a:off x="8081318" y="4921631"/>
                <a:ext cx="91434" cy="98328"/>
              </a:xfrm>
              <a:custGeom>
                <a:avLst/>
                <a:gdLst>
                  <a:gd name="connsiteX0" fmla="*/ 2232 w 91434"/>
                  <a:gd name="connsiteY0" fmla="*/ 98044 h 98328"/>
                  <a:gd name="connsiteX1" fmla="*/ 91132 w 91434"/>
                  <a:gd name="connsiteY1" fmla="*/ 2794 h 98328"/>
                  <a:gd name="connsiteX2" fmla="*/ 30807 w 91434"/>
                  <a:gd name="connsiteY2" fmla="*/ 31369 h 98328"/>
                  <a:gd name="connsiteX3" fmla="*/ 2232 w 91434"/>
                  <a:gd name="connsiteY3" fmla="*/ 98044 h 9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4" h="98328">
                    <a:moveTo>
                      <a:pt x="2232" y="98044"/>
                    </a:moveTo>
                    <a:cubicBezTo>
                      <a:pt x="12286" y="93281"/>
                      <a:pt x="86370" y="13906"/>
                      <a:pt x="91132" y="2794"/>
                    </a:cubicBezTo>
                    <a:cubicBezTo>
                      <a:pt x="95894" y="-8318"/>
                      <a:pt x="42978" y="16288"/>
                      <a:pt x="30807" y="31369"/>
                    </a:cubicBezTo>
                    <a:cubicBezTo>
                      <a:pt x="18636" y="46450"/>
                      <a:pt x="-7822" y="102807"/>
                      <a:pt x="2232" y="98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2146746A-8619-4395-9EBB-94A2209CC988}"/>
                  </a:ext>
                </a:extLst>
              </p:cNvPr>
              <p:cNvSpPr/>
              <p:nvPr/>
            </p:nvSpPr>
            <p:spPr>
              <a:xfrm>
                <a:off x="7691421" y="5012335"/>
                <a:ext cx="165615" cy="148211"/>
              </a:xfrm>
              <a:custGeom>
                <a:avLst/>
                <a:gdLst>
                  <a:gd name="connsiteX0" fmla="*/ 17 w 165615"/>
                  <a:gd name="connsiteY0" fmla="*/ 101003 h 148211"/>
                  <a:gd name="connsiteX1" fmla="*/ 92092 w 165615"/>
                  <a:gd name="connsiteY1" fmla="*/ 127990 h 148211"/>
                  <a:gd name="connsiteX2" fmla="*/ 103204 w 165615"/>
                  <a:gd name="connsiteY2" fmla="*/ 145453 h 148211"/>
                  <a:gd name="connsiteX3" fmla="*/ 125429 w 165615"/>
                  <a:gd name="connsiteY3" fmla="*/ 67665 h 148211"/>
                  <a:gd name="connsiteX4" fmla="*/ 165117 w 165615"/>
                  <a:gd name="connsiteY4" fmla="*/ 2578 h 148211"/>
                  <a:gd name="connsiteX5" fmla="*/ 95267 w 165615"/>
                  <a:gd name="connsiteY5" fmla="*/ 13690 h 148211"/>
                  <a:gd name="connsiteX6" fmla="*/ 134954 w 165615"/>
                  <a:gd name="connsiteY6" fmla="*/ 20040 h 148211"/>
                  <a:gd name="connsiteX7" fmla="*/ 103204 w 165615"/>
                  <a:gd name="connsiteY7" fmla="*/ 77190 h 148211"/>
                  <a:gd name="connsiteX8" fmla="*/ 100029 w 165615"/>
                  <a:gd name="connsiteY8" fmla="*/ 120053 h 148211"/>
                  <a:gd name="connsiteX9" fmla="*/ 17 w 165615"/>
                  <a:gd name="connsiteY9" fmla="*/ 101003 h 14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5" h="148211">
                    <a:moveTo>
                      <a:pt x="17" y="101003"/>
                    </a:moveTo>
                    <a:cubicBezTo>
                      <a:pt x="-1306" y="102326"/>
                      <a:pt x="74894" y="120582"/>
                      <a:pt x="92092" y="127990"/>
                    </a:cubicBezTo>
                    <a:cubicBezTo>
                      <a:pt x="109290" y="135398"/>
                      <a:pt x="97648" y="155507"/>
                      <a:pt x="103204" y="145453"/>
                    </a:cubicBezTo>
                    <a:cubicBezTo>
                      <a:pt x="108760" y="135399"/>
                      <a:pt x="115110" y="91477"/>
                      <a:pt x="125429" y="67665"/>
                    </a:cubicBezTo>
                    <a:cubicBezTo>
                      <a:pt x="135748" y="43853"/>
                      <a:pt x="170144" y="11574"/>
                      <a:pt x="165117" y="2578"/>
                    </a:cubicBezTo>
                    <a:cubicBezTo>
                      <a:pt x="160090" y="-6418"/>
                      <a:pt x="100294" y="10780"/>
                      <a:pt x="95267" y="13690"/>
                    </a:cubicBezTo>
                    <a:cubicBezTo>
                      <a:pt x="90240" y="16600"/>
                      <a:pt x="133631" y="9457"/>
                      <a:pt x="134954" y="20040"/>
                    </a:cubicBezTo>
                    <a:cubicBezTo>
                      <a:pt x="136277" y="30623"/>
                      <a:pt x="109025" y="60521"/>
                      <a:pt x="103204" y="77190"/>
                    </a:cubicBezTo>
                    <a:cubicBezTo>
                      <a:pt x="97383" y="93859"/>
                      <a:pt x="115639" y="117407"/>
                      <a:pt x="100029" y="120053"/>
                    </a:cubicBezTo>
                    <a:cubicBezTo>
                      <a:pt x="84419" y="122699"/>
                      <a:pt x="1340" y="99680"/>
                      <a:pt x="17" y="10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B28291AB-31C8-4E2A-9549-E994032383E3}"/>
                  </a:ext>
                </a:extLst>
              </p:cNvPr>
              <p:cNvSpPr/>
              <p:nvPr/>
            </p:nvSpPr>
            <p:spPr>
              <a:xfrm>
                <a:off x="7718832" y="5025977"/>
                <a:ext cx="90228" cy="82647"/>
              </a:xfrm>
              <a:custGeom>
                <a:avLst/>
                <a:gdLst>
                  <a:gd name="connsiteX0" fmla="*/ 90081 w 90228"/>
                  <a:gd name="connsiteY0" fmla="*/ 48 h 82647"/>
                  <a:gd name="connsiteX1" fmla="*/ 23406 w 90228"/>
                  <a:gd name="connsiteY1" fmla="*/ 44498 h 82647"/>
                  <a:gd name="connsiteX2" fmla="*/ 15468 w 90228"/>
                  <a:gd name="connsiteY2" fmla="*/ 82598 h 82647"/>
                  <a:gd name="connsiteX3" fmla="*/ 2768 w 90228"/>
                  <a:gd name="connsiteY3" fmla="*/ 36561 h 82647"/>
                  <a:gd name="connsiteX4" fmla="*/ 90081 w 90228"/>
                  <a:gd name="connsiteY4" fmla="*/ 48 h 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28" h="82647">
                    <a:moveTo>
                      <a:pt x="90081" y="48"/>
                    </a:moveTo>
                    <a:cubicBezTo>
                      <a:pt x="93521" y="1371"/>
                      <a:pt x="35841" y="30740"/>
                      <a:pt x="23406" y="44498"/>
                    </a:cubicBezTo>
                    <a:cubicBezTo>
                      <a:pt x="10971" y="58256"/>
                      <a:pt x="18908" y="83921"/>
                      <a:pt x="15468" y="82598"/>
                    </a:cubicBezTo>
                    <a:cubicBezTo>
                      <a:pt x="12028" y="81275"/>
                      <a:pt x="-7022" y="48467"/>
                      <a:pt x="2768" y="36561"/>
                    </a:cubicBezTo>
                    <a:cubicBezTo>
                      <a:pt x="12558" y="24655"/>
                      <a:pt x="86641" y="-1275"/>
                      <a:pt x="9008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A4FDED93-B191-470A-9C29-CDB542573EDB}"/>
                  </a:ext>
                </a:extLst>
              </p:cNvPr>
              <p:cNvSpPr/>
              <p:nvPr/>
            </p:nvSpPr>
            <p:spPr>
              <a:xfrm>
                <a:off x="7804150" y="4993583"/>
                <a:ext cx="162236" cy="177356"/>
              </a:xfrm>
              <a:custGeom>
                <a:avLst/>
                <a:gdLst>
                  <a:gd name="connsiteX0" fmla="*/ 0 w 162236"/>
                  <a:gd name="connsiteY0" fmla="*/ 176905 h 177356"/>
                  <a:gd name="connsiteX1" fmla="*/ 80963 w 162236"/>
                  <a:gd name="connsiteY1" fmla="*/ 156267 h 177356"/>
                  <a:gd name="connsiteX2" fmla="*/ 103188 w 162236"/>
                  <a:gd name="connsiteY2" fmla="*/ 119755 h 177356"/>
                  <a:gd name="connsiteX3" fmla="*/ 112713 w 162236"/>
                  <a:gd name="connsiteY3" fmla="*/ 80067 h 177356"/>
                  <a:gd name="connsiteX4" fmla="*/ 127000 w 162236"/>
                  <a:gd name="connsiteY4" fmla="*/ 61017 h 177356"/>
                  <a:gd name="connsiteX5" fmla="*/ 161925 w 162236"/>
                  <a:gd name="connsiteY5" fmla="*/ 2280 h 177356"/>
                  <a:gd name="connsiteX6" fmla="*/ 104775 w 162236"/>
                  <a:gd name="connsiteY6" fmla="*/ 18155 h 177356"/>
                  <a:gd name="connsiteX7" fmla="*/ 20638 w 162236"/>
                  <a:gd name="connsiteY7" fmla="*/ 75305 h 177356"/>
                  <a:gd name="connsiteX8" fmla="*/ 136525 w 162236"/>
                  <a:gd name="connsiteY8" fmla="*/ 37205 h 177356"/>
                  <a:gd name="connsiteX9" fmla="*/ 61913 w 162236"/>
                  <a:gd name="connsiteY9" fmla="*/ 94355 h 177356"/>
                  <a:gd name="connsiteX10" fmla="*/ 100013 w 162236"/>
                  <a:gd name="connsiteY10" fmla="*/ 99117 h 177356"/>
                  <a:gd name="connsiteX11" fmla="*/ 79375 w 162236"/>
                  <a:gd name="connsiteY11" fmla="*/ 137217 h 177356"/>
                  <a:gd name="connsiteX12" fmla="*/ 0 w 162236"/>
                  <a:gd name="connsiteY12" fmla="*/ 176905 h 1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236" h="177356">
                    <a:moveTo>
                      <a:pt x="0" y="176905"/>
                    </a:moveTo>
                    <a:cubicBezTo>
                      <a:pt x="265" y="180080"/>
                      <a:pt x="63765" y="165792"/>
                      <a:pt x="80963" y="156267"/>
                    </a:cubicBezTo>
                    <a:cubicBezTo>
                      <a:pt x="98161" y="146742"/>
                      <a:pt x="97896" y="132455"/>
                      <a:pt x="103188" y="119755"/>
                    </a:cubicBezTo>
                    <a:cubicBezTo>
                      <a:pt x="108480" y="107055"/>
                      <a:pt x="108744" y="89857"/>
                      <a:pt x="112713" y="80067"/>
                    </a:cubicBezTo>
                    <a:cubicBezTo>
                      <a:pt x="116682" y="70277"/>
                      <a:pt x="118798" y="73981"/>
                      <a:pt x="127000" y="61017"/>
                    </a:cubicBezTo>
                    <a:cubicBezTo>
                      <a:pt x="135202" y="48053"/>
                      <a:pt x="165629" y="9424"/>
                      <a:pt x="161925" y="2280"/>
                    </a:cubicBezTo>
                    <a:cubicBezTo>
                      <a:pt x="158221" y="-4864"/>
                      <a:pt x="128323" y="5984"/>
                      <a:pt x="104775" y="18155"/>
                    </a:cubicBezTo>
                    <a:cubicBezTo>
                      <a:pt x="81227" y="30326"/>
                      <a:pt x="15346" y="72130"/>
                      <a:pt x="20638" y="75305"/>
                    </a:cubicBezTo>
                    <a:cubicBezTo>
                      <a:pt x="25930" y="78480"/>
                      <a:pt x="129646" y="34030"/>
                      <a:pt x="136525" y="37205"/>
                    </a:cubicBezTo>
                    <a:cubicBezTo>
                      <a:pt x="143404" y="40380"/>
                      <a:pt x="67998" y="84036"/>
                      <a:pt x="61913" y="94355"/>
                    </a:cubicBezTo>
                    <a:cubicBezTo>
                      <a:pt x="55828" y="104674"/>
                      <a:pt x="97103" y="91973"/>
                      <a:pt x="100013" y="99117"/>
                    </a:cubicBezTo>
                    <a:cubicBezTo>
                      <a:pt x="102923" y="106261"/>
                      <a:pt x="95250" y="126898"/>
                      <a:pt x="79375" y="137217"/>
                    </a:cubicBezTo>
                    <a:cubicBezTo>
                      <a:pt x="63500" y="147536"/>
                      <a:pt x="-265" y="173730"/>
                      <a:pt x="0" y="1769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372C81F8-CE80-4CDF-A0A5-39A3C1AE7F82}"/>
                  </a:ext>
                </a:extLst>
              </p:cNvPr>
              <p:cNvSpPr/>
              <p:nvPr/>
            </p:nvSpPr>
            <p:spPr>
              <a:xfrm>
                <a:off x="7595114" y="5110162"/>
                <a:ext cx="197926" cy="163699"/>
              </a:xfrm>
              <a:custGeom>
                <a:avLst/>
                <a:gdLst>
                  <a:gd name="connsiteX0" fmla="*/ 155061 w 197926"/>
                  <a:gd name="connsiteY0" fmla="*/ 1 h 163699"/>
                  <a:gd name="connsiteX1" fmla="*/ 4249 w 197926"/>
                  <a:gd name="connsiteY1" fmla="*/ 66676 h 163699"/>
                  <a:gd name="connsiteX2" fmla="*/ 43936 w 197926"/>
                  <a:gd name="connsiteY2" fmla="*/ 106363 h 163699"/>
                  <a:gd name="connsiteX3" fmla="*/ 69336 w 197926"/>
                  <a:gd name="connsiteY3" fmla="*/ 115888 h 163699"/>
                  <a:gd name="connsiteX4" fmla="*/ 37586 w 197926"/>
                  <a:gd name="connsiteY4" fmla="*/ 163513 h 163699"/>
                  <a:gd name="connsiteX5" fmla="*/ 113786 w 197926"/>
                  <a:gd name="connsiteY5" fmla="*/ 131763 h 163699"/>
                  <a:gd name="connsiteX6" fmla="*/ 166174 w 197926"/>
                  <a:gd name="connsiteY6" fmla="*/ 114301 h 163699"/>
                  <a:gd name="connsiteX7" fmla="*/ 197924 w 197926"/>
                  <a:gd name="connsiteY7" fmla="*/ 36513 h 163699"/>
                  <a:gd name="connsiteX8" fmla="*/ 164586 w 197926"/>
                  <a:gd name="connsiteY8" fmla="*/ 100013 h 163699"/>
                  <a:gd name="connsiteX9" fmla="*/ 88386 w 197926"/>
                  <a:gd name="connsiteY9" fmla="*/ 123826 h 163699"/>
                  <a:gd name="connsiteX10" fmla="*/ 66161 w 197926"/>
                  <a:gd name="connsiteY10" fmla="*/ 133351 h 163699"/>
                  <a:gd name="connsiteX11" fmla="*/ 47111 w 197926"/>
                  <a:gd name="connsiteY11" fmla="*/ 84138 h 163699"/>
                  <a:gd name="connsiteX12" fmla="*/ 28061 w 197926"/>
                  <a:gd name="connsiteY12" fmla="*/ 68263 h 163699"/>
                  <a:gd name="connsiteX13" fmla="*/ 155061 w 197926"/>
                  <a:gd name="connsiteY13" fmla="*/ 1 h 16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26" h="163699">
                    <a:moveTo>
                      <a:pt x="155061" y="1"/>
                    </a:moveTo>
                    <a:cubicBezTo>
                      <a:pt x="151092" y="-263"/>
                      <a:pt x="22770" y="48949"/>
                      <a:pt x="4249" y="66676"/>
                    </a:cubicBezTo>
                    <a:cubicBezTo>
                      <a:pt x="-14272" y="84403"/>
                      <a:pt x="33088" y="98161"/>
                      <a:pt x="43936" y="106363"/>
                    </a:cubicBezTo>
                    <a:cubicBezTo>
                      <a:pt x="54784" y="114565"/>
                      <a:pt x="70394" y="106363"/>
                      <a:pt x="69336" y="115888"/>
                    </a:cubicBezTo>
                    <a:cubicBezTo>
                      <a:pt x="68278" y="125413"/>
                      <a:pt x="30178" y="160867"/>
                      <a:pt x="37586" y="163513"/>
                    </a:cubicBezTo>
                    <a:cubicBezTo>
                      <a:pt x="44994" y="166159"/>
                      <a:pt x="92355" y="139965"/>
                      <a:pt x="113786" y="131763"/>
                    </a:cubicBezTo>
                    <a:cubicBezTo>
                      <a:pt x="135217" y="123561"/>
                      <a:pt x="152151" y="130176"/>
                      <a:pt x="166174" y="114301"/>
                    </a:cubicBezTo>
                    <a:cubicBezTo>
                      <a:pt x="180197" y="98426"/>
                      <a:pt x="198189" y="38894"/>
                      <a:pt x="197924" y="36513"/>
                    </a:cubicBezTo>
                    <a:cubicBezTo>
                      <a:pt x="197659" y="34132"/>
                      <a:pt x="182842" y="85461"/>
                      <a:pt x="164586" y="100013"/>
                    </a:cubicBezTo>
                    <a:cubicBezTo>
                      <a:pt x="146330" y="114565"/>
                      <a:pt x="104790" y="118270"/>
                      <a:pt x="88386" y="123826"/>
                    </a:cubicBezTo>
                    <a:cubicBezTo>
                      <a:pt x="71982" y="129382"/>
                      <a:pt x="73040" y="139966"/>
                      <a:pt x="66161" y="133351"/>
                    </a:cubicBezTo>
                    <a:cubicBezTo>
                      <a:pt x="59282" y="126736"/>
                      <a:pt x="53461" y="94986"/>
                      <a:pt x="47111" y="84138"/>
                    </a:cubicBezTo>
                    <a:cubicBezTo>
                      <a:pt x="40761" y="73290"/>
                      <a:pt x="10598" y="79640"/>
                      <a:pt x="28061" y="68263"/>
                    </a:cubicBezTo>
                    <a:cubicBezTo>
                      <a:pt x="45524" y="56886"/>
                      <a:pt x="159030" y="265"/>
                      <a:pt x="1550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76886079-5DC4-4C83-91AA-804EBBB168DA}"/>
                  </a:ext>
                </a:extLst>
              </p:cNvPr>
              <p:cNvSpPr/>
              <p:nvPr/>
            </p:nvSpPr>
            <p:spPr>
              <a:xfrm>
                <a:off x="7649192" y="5132384"/>
                <a:ext cx="152269" cy="104788"/>
              </a:xfrm>
              <a:custGeom>
                <a:avLst/>
                <a:gdLst>
                  <a:gd name="connsiteX0" fmla="*/ 151783 w 152269"/>
                  <a:gd name="connsiteY0" fmla="*/ 4 h 104788"/>
                  <a:gd name="connsiteX1" fmla="*/ 56533 w 152269"/>
                  <a:gd name="connsiteY1" fmla="*/ 66679 h 104788"/>
                  <a:gd name="connsiteX2" fmla="*/ 12083 w 152269"/>
                  <a:gd name="connsiteY2" fmla="*/ 104779 h 104788"/>
                  <a:gd name="connsiteX3" fmla="*/ 12083 w 152269"/>
                  <a:gd name="connsiteY3" fmla="*/ 63504 h 104788"/>
                  <a:gd name="connsiteX4" fmla="*/ 151783 w 152269"/>
                  <a:gd name="connsiteY4" fmla="*/ 4 h 1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69" h="104788">
                    <a:moveTo>
                      <a:pt x="151783" y="4"/>
                    </a:moveTo>
                    <a:cubicBezTo>
                      <a:pt x="159191" y="533"/>
                      <a:pt x="79816" y="49217"/>
                      <a:pt x="56533" y="66679"/>
                    </a:cubicBezTo>
                    <a:cubicBezTo>
                      <a:pt x="33250" y="84142"/>
                      <a:pt x="19491" y="105308"/>
                      <a:pt x="12083" y="104779"/>
                    </a:cubicBezTo>
                    <a:cubicBezTo>
                      <a:pt x="4675" y="104250"/>
                      <a:pt x="-10936" y="79379"/>
                      <a:pt x="12083" y="63504"/>
                    </a:cubicBezTo>
                    <a:cubicBezTo>
                      <a:pt x="35102" y="47629"/>
                      <a:pt x="144375" y="-525"/>
                      <a:pt x="15178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5FFD10E2-A37A-422B-8742-515CB4074DF5}"/>
                  </a:ext>
                </a:extLst>
              </p:cNvPr>
              <p:cNvSpPr/>
              <p:nvPr/>
            </p:nvSpPr>
            <p:spPr>
              <a:xfrm>
                <a:off x="7427726" y="5426774"/>
                <a:ext cx="253035" cy="116106"/>
              </a:xfrm>
              <a:custGeom>
                <a:avLst/>
                <a:gdLst>
                  <a:gd name="connsiteX0" fmla="*/ 244662 w 253035"/>
                  <a:gd name="connsiteY0" fmla="*/ 38989 h 116106"/>
                  <a:gd name="connsiteX1" fmla="*/ 195449 w 253035"/>
                  <a:gd name="connsiteY1" fmla="*/ 2476 h 116106"/>
                  <a:gd name="connsiteX2" fmla="*/ 3362 w 253035"/>
                  <a:gd name="connsiteY2" fmla="*/ 110426 h 116106"/>
                  <a:gd name="connsiteX3" fmla="*/ 79562 w 253035"/>
                  <a:gd name="connsiteY3" fmla="*/ 102489 h 116106"/>
                  <a:gd name="connsiteX4" fmla="*/ 162112 w 253035"/>
                  <a:gd name="connsiteY4" fmla="*/ 115189 h 116106"/>
                  <a:gd name="connsiteX5" fmla="*/ 47812 w 253035"/>
                  <a:gd name="connsiteY5" fmla="*/ 88201 h 116106"/>
                  <a:gd name="connsiteX6" fmla="*/ 244662 w 253035"/>
                  <a:gd name="connsiteY6" fmla="*/ 38989 h 1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35" h="116106">
                    <a:moveTo>
                      <a:pt x="244662" y="38989"/>
                    </a:moveTo>
                    <a:cubicBezTo>
                      <a:pt x="269268" y="24701"/>
                      <a:pt x="235666" y="-9430"/>
                      <a:pt x="195449" y="2476"/>
                    </a:cubicBezTo>
                    <a:cubicBezTo>
                      <a:pt x="155232" y="14382"/>
                      <a:pt x="22676" y="93757"/>
                      <a:pt x="3362" y="110426"/>
                    </a:cubicBezTo>
                    <a:cubicBezTo>
                      <a:pt x="-15953" y="127095"/>
                      <a:pt x="53104" y="101695"/>
                      <a:pt x="79562" y="102489"/>
                    </a:cubicBezTo>
                    <a:cubicBezTo>
                      <a:pt x="106020" y="103283"/>
                      <a:pt x="167404" y="117570"/>
                      <a:pt x="162112" y="115189"/>
                    </a:cubicBezTo>
                    <a:cubicBezTo>
                      <a:pt x="156820" y="112808"/>
                      <a:pt x="40404" y="104341"/>
                      <a:pt x="47812" y="88201"/>
                    </a:cubicBezTo>
                    <a:cubicBezTo>
                      <a:pt x="55220" y="72061"/>
                      <a:pt x="220056" y="53277"/>
                      <a:pt x="244662" y="3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4B24D22E-4ACD-4036-9081-EA7BE926C4A1}"/>
                  </a:ext>
                </a:extLst>
              </p:cNvPr>
              <p:cNvSpPr/>
              <p:nvPr/>
            </p:nvSpPr>
            <p:spPr>
              <a:xfrm>
                <a:off x="7553288" y="5207747"/>
                <a:ext cx="320876" cy="186870"/>
              </a:xfrm>
              <a:custGeom>
                <a:avLst/>
                <a:gdLst>
                  <a:gd name="connsiteX0" fmla="*/ 37 w 320876"/>
                  <a:gd name="connsiteY0" fmla="*/ 186578 h 186870"/>
                  <a:gd name="connsiteX1" fmla="*/ 169900 w 320876"/>
                  <a:gd name="connsiteY1" fmla="*/ 134191 h 186870"/>
                  <a:gd name="connsiteX2" fmla="*/ 209587 w 320876"/>
                  <a:gd name="connsiteY2" fmla="*/ 104028 h 186870"/>
                  <a:gd name="connsiteX3" fmla="*/ 320712 w 320876"/>
                  <a:gd name="connsiteY3" fmla="*/ 841 h 186870"/>
                  <a:gd name="connsiteX4" fmla="*/ 233400 w 320876"/>
                  <a:gd name="connsiteY4" fmla="*/ 57991 h 186870"/>
                  <a:gd name="connsiteX5" fmla="*/ 185775 w 320876"/>
                  <a:gd name="connsiteY5" fmla="*/ 108791 h 186870"/>
                  <a:gd name="connsiteX6" fmla="*/ 37 w 320876"/>
                  <a:gd name="connsiteY6" fmla="*/ 186578 h 18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76" h="186870">
                    <a:moveTo>
                      <a:pt x="37" y="186578"/>
                    </a:moveTo>
                    <a:cubicBezTo>
                      <a:pt x="-2609" y="190811"/>
                      <a:pt x="134975" y="147949"/>
                      <a:pt x="169900" y="134191"/>
                    </a:cubicBezTo>
                    <a:cubicBezTo>
                      <a:pt x="204825" y="120433"/>
                      <a:pt x="184452" y="126253"/>
                      <a:pt x="209587" y="104028"/>
                    </a:cubicBezTo>
                    <a:cubicBezTo>
                      <a:pt x="234722" y="81803"/>
                      <a:pt x="316743" y="8514"/>
                      <a:pt x="320712" y="841"/>
                    </a:cubicBezTo>
                    <a:cubicBezTo>
                      <a:pt x="324681" y="-6832"/>
                      <a:pt x="255889" y="39999"/>
                      <a:pt x="233400" y="57991"/>
                    </a:cubicBezTo>
                    <a:cubicBezTo>
                      <a:pt x="210911" y="75983"/>
                      <a:pt x="223610" y="87889"/>
                      <a:pt x="185775" y="108791"/>
                    </a:cubicBezTo>
                    <a:cubicBezTo>
                      <a:pt x="147940" y="129693"/>
                      <a:pt x="2683" y="182345"/>
                      <a:pt x="37" y="1865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1410E47-C4BD-4F5D-AEEF-B67C3A6D67E5}"/>
                  </a:ext>
                </a:extLst>
              </p:cNvPr>
              <p:cNvSpPr/>
              <p:nvPr/>
            </p:nvSpPr>
            <p:spPr>
              <a:xfrm>
                <a:off x="7528961" y="5202143"/>
                <a:ext cx="369765" cy="204937"/>
              </a:xfrm>
              <a:custGeom>
                <a:avLst/>
                <a:gdLst>
                  <a:gd name="connsiteX0" fmla="*/ 2139 w 369765"/>
                  <a:gd name="connsiteY0" fmla="*/ 204882 h 204937"/>
                  <a:gd name="connsiteX1" fmla="*/ 143427 w 369765"/>
                  <a:gd name="connsiteY1" fmla="*/ 109632 h 204937"/>
                  <a:gd name="connsiteX2" fmla="*/ 225977 w 369765"/>
                  <a:gd name="connsiteY2" fmla="*/ 106457 h 204937"/>
                  <a:gd name="connsiteX3" fmla="*/ 359327 w 369765"/>
                  <a:gd name="connsiteY3" fmla="*/ 41370 h 204937"/>
                  <a:gd name="connsiteX4" fmla="*/ 356152 w 369765"/>
                  <a:gd name="connsiteY4" fmla="*/ 95 h 204937"/>
                  <a:gd name="connsiteX5" fmla="*/ 316464 w 369765"/>
                  <a:gd name="connsiteY5" fmla="*/ 52482 h 204937"/>
                  <a:gd name="connsiteX6" fmla="*/ 143427 w 369765"/>
                  <a:gd name="connsiteY6" fmla="*/ 130270 h 204937"/>
                  <a:gd name="connsiteX7" fmla="*/ 62464 w 369765"/>
                  <a:gd name="connsiteY7" fmla="*/ 123920 h 204937"/>
                  <a:gd name="connsiteX8" fmla="*/ 2139 w 369765"/>
                  <a:gd name="connsiteY8" fmla="*/ 204882 h 2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65" h="204937">
                    <a:moveTo>
                      <a:pt x="2139" y="204882"/>
                    </a:moveTo>
                    <a:cubicBezTo>
                      <a:pt x="15633" y="202501"/>
                      <a:pt x="106121" y="126036"/>
                      <a:pt x="143427" y="109632"/>
                    </a:cubicBezTo>
                    <a:cubicBezTo>
                      <a:pt x="180733" y="93228"/>
                      <a:pt x="189994" y="117834"/>
                      <a:pt x="225977" y="106457"/>
                    </a:cubicBezTo>
                    <a:cubicBezTo>
                      <a:pt x="261960" y="95080"/>
                      <a:pt x="337631" y="59097"/>
                      <a:pt x="359327" y="41370"/>
                    </a:cubicBezTo>
                    <a:cubicBezTo>
                      <a:pt x="381023" y="23643"/>
                      <a:pt x="363296" y="-1757"/>
                      <a:pt x="356152" y="95"/>
                    </a:cubicBezTo>
                    <a:cubicBezTo>
                      <a:pt x="349008" y="1947"/>
                      <a:pt x="351918" y="30786"/>
                      <a:pt x="316464" y="52482"/>
                    </a:cubicBezTo>
                    <a:cubicBezTo>
                      <a:pt x="281010" y="74178"/>
                      <a:pt x="185760" y="118364"/>
                      <a:pt x="143427" y="130270"/>
                    </a:cubicBezTo>
                    <a:cubicBezTo>
                      <a:pt x="101094" y="142176"/>
                      <a:pt x="82308" y="116247"/>
                      <a:pt x="62464" y="123920"/>
                    </a:cubicBezTo>
                    <a:cubicBezTo>
                      <a:pt x="42620" y="131593"/>
                      <a:pt x="-11355" y="207263"/>
                      <a:pt x="2139" y="204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C6CE0CA1-B7BF-4E71-A51E-5E7CCAAB4F1D}"/>
                  </a:ext>
                </a:extLst>
              </p:cNvPr>
              <p:cNvSpPr/>
              <p:nvPr/>
            </p:nvSpPr>
            <p:spPr>
              <a:xfrm>
                <a:off x="8169736" y="3676354"/>
                <a:ext cx="710878" cy="879247"/>
              </a:xfrm>
              <a:custGeom>
                <a:avLst/>
                <a:gdLst>
                  <a:gd name="connsiteX0" fmla="*/ 705447 w 710878"/>
                  <a:gd name="connsiteY0" fmla="*/ 4529 h 879247"/>
                  <a:gd name="connsiteX1" fmla="*/ 576331 w 710878"/>
                  <a:gd name="connsiteY1" fmla="*/ 188679 h 879247"/>
                  <a:gd name="connsiteX2" fmla="*/ 451447 w 710878"/>
                  <a:gd name="connsiteY2" fmla="*/ 319913 h 879247"/>
                  <a:gd name="connsiteX3" fmla="*/ 411231 w 710878"/>
                  <a:gd name="connsiteY3" fmla="*/ 391879 h 879247"/>
                  <a:gd name="connsiteX4" fmla="*/ 150881 w 710878"/>
                  <a:gd name="connsiteY4" fmla="*/ 743246 h 879247"/>
                  <a:gd name="connsiteX5" fmla="*/ 597 w 710878"/>
                  <a:gd name="connsiteY5" fmla="*/ 876596 h 879247"/>
                  <a:gd name="connsiteX6" fmla="*/ 203797 w 710878"/>
                  <a:gd name="connsiteY6" fmla="*/ 639529 h 879247"/>
                  <a:gd name="connsiteX7" fmla="*/ 383714 w 710878"/>
                  <a:gd name="connsiteY7" fmla="*/ 391879 h 879247"/>
                  <a:gd name="connsiteX8" fmla="*/ 705447 w 710878"/>
                  <a:gd name="connsiteY8" fmla="*/ 4529 h 8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878" h="879247">
                    <a:moveTo>
                      <a:pt x="705447" y="4529"/>
                    </a:moveTo>
                    <a:cubicBezTo>
                      <a:pt x="737550" y="-29338"/>
                      <a:pt x="618664" y="136115"/>
                      <a:pt x="576331" y="188679"/>
                    </a:cubicBezTo>
                    <a:cubicBezTo>
                      <a:pt x="533998" y="241243"/>
                      <a:pt x="478964" y="286046"/>
                      <a:pt x="451447" y="319913"/>
                    </a:cubicBezTo>
                    <a:cubicBezTo>
                      <a:pt x="423930" y="353780"/>
                      <a:pt x="461325" y="321324"/>
                      <a:pt x="411231" y="391879"/>
                    </a:cubicBezTo>
                    <a:cubicBezTo>
                      <a:pt x="361137" y="462434"/>
                      <a:pt x="219320" y="662460"/>
                      <a:pt x="150881" y="743246"/>
                    </a:cubicBezTo>
                    <a:cubicBezTo>
                      <a:pt x="82442" y="824032"/>
                      <a:pt x="-8222" y="893882"/>
                      <a:pt x="597" y="876596"/>
                    </a:cubicBezTo>
                    <a:cubicBezTo>
                      <a:pt x="9416" y="859310"/>
                      <a:pt x="139944" y="720315"/>
                      <a:pt x="203797" y="639529"/>
                    </a:cubicBezTo>
                    <a:cubicBezTo>
                      <a:pt x="267650" y="558743"/>
                      <a:pt x="302928" y="495948"/>
                      <a:pt x="383714" y="391879"/>
                    </a:cubicBezTo>
                    <a:cubicBezTo>
                      <a:pt x="464500" y="287810"/>
                      <a:pt x="673344" y="38396"/>
                      <a:pt x="705447" y="4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65CDE112-BF17-4AA2-B8A2-41A77924BDC1}"/>
                  </a:ext>
                </a:extLst>
              </p:cNvPr>
              <p:cNvSpPr/>
              <p:nvPr/>
            </p:nvSpPr>
            <p:spPr>
              <a:xfrm>
                <a:off x="7671095" y="3941678"/>
                <a:ext cx="928928" cy="467488"/>
              </a:xfrm>
              <a:custGeom>
                <a:avLst/>
                <a:gdLst>
                  <a:gd name="connsiteX0" fmla="*/ 39393 w 928928"/>
                  <a:gd name="connsiteY0" fmla="*/ 454110 h 467488"/>
                  <a:gd name="connsiteX1" fmla="*/ 602955 w 928928"/>
                  <a:gd name="connsiteY1" fmla="*/ 206460 h 467488"/>
                  <a:gd name="connsiteX2" fmla="*/ 928393 w 928928"/>
                  <a:gd name="connsiteY2" fmla="*/ 85 h 467488"/>
                  <a:gd name="connsiteX3" fmla="*/ 531518 w 928928"/>
                  <a:gd name="connsiteY3" fmla="*/ 230272 h 467488"/>
                  <a:gd name="connsiteX4" fmla="*/ 98130 w 928928"/>
                  <a:gd name="connsiteY4" fmla="*/ 414422 h 467488"/>
                  <a:gd name="connsiteX5" fmla="*/ 39393 w 928928"/>
                  <a:gd name="connsiteY5" fmla="*/ 454110 h 4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928" h="467488">
                    <a:moveTo>
                      <a:pt x="39393" y="454110"/>
                    </a:moveTo>
                    <a:cubicBezTo>
                      <a:pt x="123530" y="419450"/>
                      <a:pt x="454788" y="282131"/>
                      <a:pt x="602955" y="206460"/>
                    </a:cubicBezTo>
                    <a:cubicBezTo>
                      <a:pt x="751122" y="130789"/>
                      <a:pt x="940299" y="-3884"/>
                      <a:pt x="928393" y="85"/>
                    </a:cubicBezTo>
                    <a:cubicBezTo>
                      <a:pt x="916487" y="4054"/>
                      <a:pt x="669895" y="161216"/>
                      <a:pt x="531518" y="230272"/>
                    </a:cubicBezTo>
                    <a:cubicBezTo>
                      <a:pt x="393141" y="299328"/>
                      <a:pt x="175653" y="379762"/>
                      <a:pt x="98130" y="414422"/>
                    </a:cubicBezTo>
                    <a:cubicBezTo>
                      <a:pt x="20607" y="449082"/>
                      <a:pt x="-44744" y="488770"/>
                      <a:pt x="39393" y="454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83E209A2-F63E-4347-92AF-2900799FFA3A}"/>
                  </a:ext>
                </a:extLst>
              </p:cNvPr>
              <p:cNvSpPr/>
              <p:nvPr/>
            </p:nvSpPr>
            <p:spPr>
              <a:xfrm>
                <a:off x="7588904" y="4384322"/>
                <a:ext cx="168790" cy="702437"/>
              </a:xfrm>
              <a:custGeom>
                <a:avLst/>
                <a:gdLst>
                  <a:gd name="connsiteX0" fmla="*/ 167621 w 168790"/>
                  <a:gd name="connsiteY0" fmla="*/ 353 h 702437"/>
                  <a:gd name="connsiteX1" fmla="*/ 99359 w 168790"/>
                  <a:gd name="connsiteY1" fmla="*/ 311503 h 702437"/>
                  <a:gd name="connsiteX2" fmla="*/ 2521 w 168790"/>
                  <a:gd name="connsiteY2" fmla="*/ 686153 h 702437"/>
                  <a:gd name="connsiteX3" fmla="*/ 37446 w 168790"/>
                  <a:gd name="connsiteY3" fmla="*/ 597253 h 702437"/>
                  <a:gd name="connsiteX4" fmla="*/ 134284 w 168790"/>
                  <a:gd name="connsiteY4" fmla="*/ 257528 h 702437"/>
                  <a:gd name="connsiteX5" fmla="*/ 167621 w 168790"/>
                  <a:gd name="connsiteY5" fmla="*/ 353 h 7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790" h="702437">
                    <a:moveTo>
                      <a:pt x="167621" y="353"/>
                    </a:moveTo>
                    <a:cubicBezTo>
                      <a:pt x="161800" y="9349"/>
                      <a:pt x="126876" y="197203"/>
                      <a:pt x="99359" y="311503"/>
                    </a:cubicBezTo>
                    <a:cubicBezTo>
                      <a:pt x="71842" y="425803"/>
                      <a:pt x="12840" y="638528"/>
                      <a:pt x="2521" y="686153"/>
                    </a:cubicBezTo>
                    <a:cubicBezTo>
                      <a:pt x="-7798" y="733778"/>
                      <a:pt x="15485" y="668691"/>
                      <a:pt x="37446" y="597253"/>
                    </a:cubicBezTo>
                    <a:cubicBezTo>
                      <a:pt x="59407" y="525815"/>
                      <a:pt x="111794" y="359128"/>
                      <a:pt x="134284" y="257528"/>
                    </a:cubicBezTo>
                    <a:cubicBezTo>
                      <a:pt x="156774" y="155928"/>
                      <a:pt x="173442" y="-8643"/>
                      <a:pt x="167621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C10A1FA6-BE5B-4F32-9697-FFB358CEDC27}"/>
                  </a:ext>
                </a:extLst>
              </p:cNvPr>
              <p:cNvSpPr/>
              <p:nvPr/>
            </p:nvSpPr>
            <p:spPr>
              <a:xfrm>
                <a:off x="7577138" y="4516977"/>
                <a:ext cx="639750" cy="561436"/>
              </a:xfrm>
              <a:custGeom>
                <a:avLst/>
                <a:gdLst>
                  <a:gd name="connsiteX0" fmla="*/ 0 w 639750"/>
                  <a:gd name="connsiteY0" fmla="*/ 561436 h 561436"/>
                  <a:gd name="connsiteX1" fmla="*/ 200025 w 639750"/>
                  <a:gd name="connsiteY1" fmla="*/ 407448 h 561436"/>
                  <a:gd name="connsiteX2" fmla="*/ 623887 w 639750"/>
                  <a:gd name="connsiteY2" fmla="*/ 18511 h 561436"/>
                  <a:gd name="connsiteX3" fmla="*/ 539750 w 639750"/>
                  <a:gd name="connsiteY3" fmla="*/ 72486 h 561436"/>
                  <a:gd name="connsiteX4" fmla="*/ 444500 w 639750"/>
                  <a:gd name="connsiteY4" fmla="*/ 161386 h 561436"/>
                  <a:gd name="connsiteX5" fmla="*/ 207962 w 639750"/>
                  <a:gd name="connsiteY5" fmla="*/ 374111 h 561436"/>
                  <a:gd name="connsiteX6" fmla="*/ 0 w 639750"/>
                  <a:gd name="connsiteY6" fmla="*/ 561436 h 56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750" h="561436">
                    <a:moveTo>
                      <a:pt x="0" y="561436"/>
                    </a:moveTo>
                    <a:cubicBezTo>
                      <a:pt x="48022" y="529685"/>
                      <a:pt x="96044" y="497935"/>
                      <a:pt x="200025" y="407448"/>
                    </a:cubicBezTo>
                    <a:cubicBezTo>
                      <a:pt x="304006" y="316960"/>
                      <a:pt x="567266" y="74338"/>
                      <a:pt x="623887" y="18511"/>
                    </a:cubicBezTo>
                    <a:cubicBezTo>
                      <a:pt x="680508" y="-37316"/>
                      <a:pt x="569648" y="48674"/>
                      <a:pt x="539750" y="72486"/>
                    </a:cubicBezTo>
                    <a:cubicBezTo>
                      <a:pt x="509852" y="96298"/>
                      <a:pt x="444500" y="161386"/>
                      <a:pt x="444500" y="161386"/>
                    </a:cubicBezTo>
                    <a:lnTo>
                      <a:pt x="207962" y="374111"/>
                    </a:lnTo>
                    <a:lnTo>
                      <a:pt x="0" y="5614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1CCF138A-2F0C-4734-AD6F-1874FADA248F}"/>
                  </a:ext>
                </a:extLst>
              </p:cNvPr>
              <p:cNvSpPr/>
              <p:nvPr/>
            </p:nvSpPr>
            <p:spPr>
              <a:xfrm>
                <a:off x="7823814" y="4147158"/>
                <a:ext cx="620712" cy="529445"/>
              </a:xfrm>
              <a:custGeom>
                <a:avLst/>
                <a:gdLst>
                  <a:gd name="connsiteX0" fmla="*/ 620099 w 620712"/>
                  <a:gd name="connsiteY0" fmla="*/ 980 h 529445"/>
                  <a:gd name="connsiteX1" fmla="*/ 451824 w 620712"/>
                  <a:gd name="connsiteY1" fmla="*/ 161317 h 529445"/>
                  <a:gd name="connsiteX2" fmla="*/ 386736 w 620712"/>
                  <a:gd name="connsiteY2" fmla="*/ 224817 h 529445"/>
                  <a:gd name="connsiteX3" fmla="*/ 377211 w 620712"/>
                  <a:gd name="connsiteY3" fmla="*/ 262917 h 529445"/>
                  <a:gd name="connsiteX4" fmla="*/ 329586 w 620712"/>
                  <a:gd name="connsiteY4" fmla="*/ 370867 h 529445"/>
                  <a:gd name="connsiteX5" fmla="*/ 251799 w 620712"/>
                  <a:gd name="connsiteY5" fmla="*/ 435955 h 529445"/>
                  <a:gd name="connsiteX6" fmla="*/ 145436 w 620712"/>
                  <a:gd name="connsiteY6" fmla="*/ 504217 h 529445"/>
                  <a:gd name="connsiteX7" fmla="*/ 62886 w 620712"/>
                  <a:gd name="connsiteY7" fmla="*/ 528030 h 529445"/>
                  <a:gd name="connsiteX8" fmla="*/ 4149 w 620712"/>
                  <a:gd name="connsiteY8" fmla="*/ 521680 h 529445"/>
                  <a:gd name="connsiteX9" fmla="*/ 180361 w 620712"/>
                  <a:gd name="connsiteY9" fmla="*/ 480405 h 529445"/>
                  <a:gd name="connsiteX10" fmla="*/ 377211 w 620712"/>
                  <a:gd name="connsiteY10" fmla="*/ 254980 h 529445"/>
                  <a:gd name="connsiteX11" fmla="*/ 620099 w 620712"/>
                  <a:gd name="connsiteY11" fmla="*/ 980 h 5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712" h="529445">
                    <a:moveTo>
                      <a:pt x="620099" y="980"/>
                    </a:moveTo>
                    <a:cubicBezTo>
                      <a:pt x="632534" y="-14630"/>
                      <a:pt x="451824" y="161317"/>
                      <a:pt x="451824" y="161317"/>
                    </a:cubicBezTo>
                    <a:cubicBezTo>
                      <a:pt x="412930" y="198623"/>
                      <a:pt x="399171" y="207884"/>
                      <a:pt x="386736" y="224817"/>
                    </a:cubicBezTo>
                    <a:cubicBezTo>
                      <a:pt x="374301" y="241750"/>
                      <a:pt x="386736" y="238575"/>
                      <a:pt x="377211" y="262917"/>
                    </a:cubicBezTo>
                    <a:cubicBezTo>
                      <a:pt x="367686" y="287259"/>
                      <a:pt x="350488" y="342027"/>
                      <a:pt x="329586" y="370867"/>
                    </a:cubicBezTo>
                    <a:cubicBezTo>
                      <a:pt x="308684" y="399707"/>
                      <a:pt x="282491" y="413730"/>
                      <a:pt x="251799" y="435955"/>
                    </a:cubicBezTo>
                    <a:cubicBezTo>
                      <a:pt x="221107" y="458180"/>
                      <a:pt x="176922" y="488871"/>
                      <a:pt x="145436" y="504217"/>
                    </a:cubicBezTo>
                    <a:cubicBezTo>
                      <a:pt x="113950" y="519563"/>
                      <a:pt x="86434" y="525120"/>
                      <a:pt x="62886" y="528030"/>
                    </a:cubicBezTo>
                    <a:cubicBezTo>
                      <a:pt x="39338" y="530940"/>
                      <a:pt x="-15430" y="529618"/>
                      <a:pt x="4149" y="521680"/>
                    </a:cubicBezTo>
                    <a:cubicBezTo>
                      <a:pt x="23728" y="513742"/>
                      <a:pt x="118184" y="524855"/>
                      <a:pt x="180361" y="480405"/>
                    </a:cubicBezTo>
                    <a:cubicBezTo>
                      <a:pt x="242538" y="435955"/>
                      <a:pt x="306303" y="331974"/>
                      <a:pt x="377211" y="254980"/>
                    </a:cubicBezTo>
                    <a:cubicBezTo>
                      <a:pt x="448119" y="177986"/>
                      <a:pt x="607664" y="16590"/>
                      <a:pt x="620099" y="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7D027EF2-9715-410B-A968-8C7DD7ED9919}"/>
                  </a:ext>
                </a:extLst>
              </p:cNvPr>
              <p:cNvSpPr/>
              <p:nvPr/>
            </p:nvSpPr>
            <p:spPr>
              <a:xfrm>
                <a:off x="7737376" y="4133965"/>
                <a:ext cx="692888" cy="388262"/>
              </a:xfrm>
              <a:custGeom>
                <a:avLst/>
                <a:gdLst>
                  <a:gd name="connsiteX0" fmla="*/ 99 w 692888"/>
                  <a:gd name="connsiteY0" fmla="*/ 387235 h 388262"/>
                  <a:gd name="connsiteX1" fmla="*/ 77887 w 692888"/>
                  <a:gd name="connsiteY1" fmla="*/ 352310 h 388262"/>
                  <a:gd name="connsiteX2" fmla="*/ 236637 w 692888"/>
                  <a:gd name="connsiteY2" fmla="*/ 250710 h 388262"/>
                  <a:gd name="connsiteX3" fmla="*/ 387449 w 692888"/>
                  <a:gd name="connsiteY3" fmla="*/ 211023 h 388262"/>
                  <a:gd name="connsiteX4" fmla="*/ 444599 w 692888"/>
                  <a:gd name="connsiteY4" fmla="*/ 211023 h 388262"/>
                  <a:gd name="connsiteX5" fmla="*/ 468412 w 692888"/>
                  <a:gd name="connsiteY5" fmla="*/ 191973 h 388262"/>
                  <a:gd name="connsiteX6" fmla="*/ 492224 w 692888"/>
                  <a:gd name="connsiteY6" fmla="*/ 163398 h 388262"/>
                  <a:gd name="connsiteX7" fmla="*/ 689074 w 692888"/>
                  <a:gd name="connsiteY7" fmla="*/ 9410 h 388262"/>
                  <a:gd name="connsiteX8" fmla="*/ 608112 w 692888"/>
                  <a:gd name="connsiteY8" fmla="*/ 36398 h 388262"/>
                  <a:gd name="connsiteX9" fmla="*/ 436662 w 692888"/>
                  <a:gd name="connsiteY9" fmla="*/ 196735 h 388262"/>
                  <a:gd name="connsiteX10" fmla="*/ 360462 w 692888"/>
                  <a:gd name="connsiteY10" fmla="*/ 209435 h 388262"/>
                  <a:gd name="connsiteX11" fmla="*/ 92174 w 692888"/>
                  <a:gd name="connsiteY11" fmla="*/ 318973 h 388262"/>
                  <a:gd name="connsiteX12" fmla="*/ 99 w 692888"/>
                  <a:gd name="connsiteY12" fmla="*/ 387235 h 3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888" h="388262">
                    <a:moveTo>
                      <a:pt x="99" y="387235"/>
                    </a:moveTo>
                    <a:cubicBezTo>
                      <a:pt x="-2282" y="392791"/>
                      <a:pt x="38464" y="375064"/>
                      <a:pt x="77887" y="352310"/>
                    </a:cubicBezTo>
                    <a:cubicBezTo>
                      <a:pt x="117310" y="329556"/>
                      <a:pt x="185043" y="274258"/>
                      <a:pt x="236637" y="250710"/>
                    </a:cubicBezTo>
                    <a:cubicBezTo>
                      <a:pt x="288231" y="227162"/>
                      <a:pt x="352789" y="217637"/>
                      <a:pt x="387449" y="211023"/>
                    </a:cubicBezTo>
                    <a:cubicBezTo>
                      <a:pt x="422109" y="204409"/>
                      <a:pt x="431105" y="214198"/>
                      <a:pt x="444599" y="211023"/>
                    </a:cubicBezTo>
                    <a:cubicBezTo>
                      <a:pt x="458093" y="207848"/>
                      <a:pt x="460475" y="199910"/>
                      <a:pt x="468412" y="191973"/>
                    </a:cubicBezTo>
                    <a:cubicBezTo>
                      <a:pt x="476349" y="184036"/>
                      <a:pt x="455447" y="193825"/>
                      <a:pt x="492224" y="163398"/>
                    </a:cubicBezTo>
                    <a:cubicBezTo>
                      <a:pt x="529001" y="132971"/>
                      <a:pt x="669759" y="30577"/>
                      <a:pt x="689074" y="9410"/>
                    </a:cubicBezTo>
                    <a:cubicBezTo>
                      <a:pt x="708389" y="-11757"/>
                      <a:pt x="650181" y="5177"/>
                      <a:pt x="608112" y="36398"/>
                    </a:cubicBezTo>
                    <a:cubicBezTo>
                      <a:pt x="566043" y="67619"/>
                      <a:pt x="477937" y="167896"/>
                      <a:pt x="436662" y="196735"/>
                    </a:cubicBezTo>
                    <a:cubicBezTo>
                      <a:pt x="395387" y="225574"/>
                      <a:pt x="417877" y="189062"/>
                      <a:pt x="360462" y="209435"/>
                    </a:cubicBezTo>
                    <a:cubicBezTo>
                      <a:pt x="303047" y="229808"/>
                      <a:pt x="149853" y="290663"/>
                      <a:pt x="92174" y="318973"/>
                    </a:cubicBezTo>
                    <a:cubicBezTo>
                      <a:pt x="34495" y="347283"/>
                      <a:pt x="2480" y="381679"/>
                      <a:pt x="99" y="3872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2B537A56-0451-4A37-AB84-FCABCFF7536B}"/>
                  </a:ext>
                </a:extLst>
              </p:cNvPr>
              <p:cNvSpPr/>
              <p:nvPr/>
            </p:nvSpPr>
            <p:spPr>
              <a:xfrm>
                <a:off x="7736173" y="4393662"/>
                <a:ext cx="408023" cy="165888"/>
              </a:xfrm>
              <a:custGeom>
                <a:avLst/>
                <a:gdLst>
                  <a:gd name="connsiteX0" fmla="*/ 1302 w 408023"/>
                  <a:gd name="connsiteY0" fmla="*/ 165638 h 165888"/>
                  <a:gd name="connsiteX1" fmla="*/ 214027 w 408023"/>
                  <a:gd name="connsiteY1" fmla="*/ 51338 h 165888"/>
                  <a:gd name="connsiteX2" fmla="*/ 375952 w 408023"/>
                  <a:gd name="connsiteY2" fmla="*/ 29113 h 165888"/>
                  <a:gd name="connsiteX3" fmla="*/ 390240 w 408023"/>
                  <a:gd name="connsiteY3" fmla="*/ 40226 h 165888"/>
                  <a:gd name="connsiteX4" fmla="*/ 380715 w 408023"/>
                  <a:gd name="connsiteY4" fmla="*/ 95788 h 165888"/>
                  <a:gd name="connsiteX5" fmla="*/ 406115 w 408023"/>
                  <a:gd name="connsiteY5" fmla="*/ 10063 h 165888"/>
                  <a:gd name="connsiteX6" fmla="*/ 320390 w 408023"/>
                  <a:gd name="connsiteY6" fmla="*/ 16413 h 165888"/>
                  <a:gd name="connsiteX7" fmla="*/ 1302 w 408023"/>
                  <a:gd name="connsiteY7" fmla="*/ 165638 h 16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23" h="165888">
                    <a:moveTo>
                      <a:pt x="1302" y="165638"/>
                    </a:moveTo>
                    <a:cubicBezTo>
                      <a:pt x="-16425" y="171459"/>
                      <a:pt x="151585" y="74092"/>
                      <a:pt x="214027" y="51338"/>
                    </a:cubicBezTo>
                    <a:cubicBezTo>
                      <a:pt x="276469" y="28584"/>
                      <a:pt x="346583" y="30965"/>
                      <a:pt x="375952" y="29113"/>
                    </a:cubicBezTo>
                    <a:cubicBezTo>
                      <a:pt x="405321" y="27261"/>
                      <a:pt x="389446" y="29114"/>
                      <a:pt x="390240" y="40226"/>
                    </a:cubicBezTo>
                    <a:cubicBezTo>
                      <a:pt x="391034" y="51338"/>
                      <a:pt x="378069" y="100815"/>
                      <a:pt x="380715" y="95788"/>
                    </a:cubicBezTo>
                    <a:cubicBezTo>
                      <a:pt x="383361" y="90761"/>
                      <a:pt x="416169" y="23292"/>
                      <a:pt x="406115" y="10063"/>
                    </a:cubicBezTo>
                    <a:cubicBezTo>
                      <a:pt x="396061" y="-3166"/>
                      <a:pt x="390505" y="-5548"/>
                      <a:pt x="320390" y="16413"/>
                    </a:cubicBezTo>
                    <a:cubicBezTo>
                      <a:pt x="250275" y="38374"/>
                      <a:pt x="19029" y="159817"/>
                      <a:pt x="1302" y="165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CBD6DE74-BD36-4C48-9140-F3FBA80FA866}"/>
                  </a:ext>
                </a:extLst>
              </p:cNvPr>
              <p:cNvSpPr/>
              <p:nvPr/>
            </p:nvSpPr>
            <p:spPr>
              <a:xfrm>
                <a:off x="7811786" y="4496908"/>
                <a:ext cx="206684" cy="144958"/>
              </a:xfrm>
              <a:custGeom>
                <a:avLst/>
                <a:gdLst>
                  <a:gd name="connsiteX0" fmla="*/ 206677 w 206684"/>
                  <a:gd name="connsiteY0" fmla="*/ 480 h 144958"/>
                  <a:gd name="connsiteX1" fmla="*/ 65389 w 206684"/>
                  <a:gd name="connsiteY1" fmla="*/ 29055 h 144958"/>
                  <a:gd name="connsiteX2" fmla="*/ 6652 w 206684"/>
                  <a:gd name="connsiteY2" fmla="*/ 98905 h 144958"/>
                  <a:gd name="connsiteX3" fmla="*/ 3477 w 206684"/>
                  <a:gd name="connsiteY3" fmla="*/ 144942 h 144958"/>
                  <a:gd name="connsiteX4" fmla="*/ 25702 w 206684"/>
                  <a:gd name="connsiteY4" fmla="*/ 94142 h 144958"/>
                  <a:gd name="connsiteX5" fmla="*/ 59039 w 206684"/>
                  <a:gd name="connsiteY5" fmla="*/ 49692 h 144958"/>
                  <a:gd name="connsiteX6" fmla="*/ 206677 w 206684"/>
                  <a:gd name="connsiteY6" fmla="*/ 48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684" h="144958">
                    <a:moveTo>
                      <a:pt x="206677" y="480"/>
                    </a:moveTo>
                    <a:cubicBezTo>
                      <a:pt x="207735" y="-2959"/>
                      <a:pt x="98727" y="12651"/>
                      <a:pt x="65389" y="29055"/>
                    </a:cubicBezTo>
                    <a:cubicBezTo>
                      <a:pt x="32051" y="45459"/>
                      <a:pt x="16971" y="79591"/>
                      <a:pt x="6652" y="98905"/>
                    </a:cubicBezTo>
                    <a:cubicBezTo>
                      <a:pt x="-3667" y="118220"/>
                      <a:pt x="302" y="145736"/>
                      <a:pt x="3477" y="144942"/>
                    </a:cubicBezTo>
                    <a:cubicBezTo>
                      <a:pt x="6652" y="144148"/>
                      <a:pt x="16442" y="110017"/>
                      <a:pt x="25702" y="94142"/>
                    </a:cubicBezTo>
                    <a:cubicBezTo>
                      <a:pt x="34962" y="78267"/>
                      <a:pt x="32052" y="63715"/>
                      <a:pt x="59039" y="49692"/>
                    </a:cubicBezTo>
                    <a:cubicBezTo>
                      <a:pt x="86026" y="35669"/>
                      <a:pt x="205619" y="3919"/>
                      <a:pt x="20667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82ED43F7-2860-4323-B976-F7D031EA8476}"/>
                  </a:ext>
                </a:extLst>
              </p:cNvPr>
              <p:cNvSpPr/>
              <p:nvPr/>
            </p:nvSpPr>
            <p:spPr>
              <a:xfrm>
                <a:off x="7855609" y="4517969"/>
                <a:ext cx="214097" cy="118387"/>
              </a:xfrm>
              <a:custGeom>
                <a:avLst/>
                <a:gdLst>
                  <a:gd name="connsiteX0" fmla="*/ 164441 w 214097"/>
                  <a:gd name="connsiteY0" fmla="*/ 56 h 118387"/>
                  <a:gd name="connsiteX1" fmla="*/ 37441 w 214097"/>
                  <a:gd name="connsiteY1" fmla="*/ 60381 h 118387"/>
                  <a:gd name="connsiteX2" fmla="*/ 26329 w 214097"/>
                  <a:gd name="connsiteY2" fmla="*/ 106419 h 118387"/>
                  <a:gd name="connsiteX3" fmla="*/ 96179 w 214097"/>
                  <a:gd name="connsiteY3" fmla="*/ 101656 h 118387"/>
                  <a:gd name="connsiteX4" fmla="*/ 212066 w 214097"/>
                  <a:gd name="connsiteY4" fmla="*/ 27044 h 118387"/>
                  <a:gd name="connsiteX5" fmla="*/ 162854 w 214097"/>
                  <a:gd name="connsiteY5" fmla="*/ 76256 h 118387"/>
                  <a:gd name="connsiteX6" fmla="*/ 72366 w 214097"/>
                  <a:gd name="connsiteY6" fmla="*/ 117531 h 118387"/>
                  <a:gd name="connsiteX7" fmla="*/ 5691 w 214097"/>
                  <a:gd name="connsiteY7" fmla="*/ 101656 h 118387"/>
                  <a:gd name="connsiteX8" fmla="*/ 21566 w 214097"/>
                  <a:gd name="connsiteY8" fmla="*/ 71494 h 118387"/>
                  <a:gd name="connsiteX9" fmla="*/ 164441 w 214097"/>
                  <a:gd name="connsiteY9" fmla="*/ 56 h 11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097" h="118387">
                    <a:moveTo>
                      <a:pt x="164441" y="56"/>
                    </a:moveTo>
                    <a:cubicBezTo>
                      <a:pt x="167087" y="-1796"/>
                      <a:pt x="60460" y="42654"/>
                      <a:pt x="37441" y="60381"/>
                    </a:cubicBezTo>
                    <a:cubicBezTo>
                      <a:pt x="14422" y="78108"/>
                      <a:pt x="16539" y="99540"/>
                      <a:pt x="26329" y="106419"/>
                    </a:cubicBezTo>
                    <a:cubicBezTo>
                      <a:pt x="36119" y="113298"/>
                      <a:pt x="65223" y="114885"/>
                      <a:pt x="96179" y="101656"/>
                    </a:cubicBezTo>
                    <a:cubicBezTo>
                      <a:pt x="127135" y="88427"/>
                      <a:pt x="200954" y="31277"/>
                      <a:pt x="212066" y="27044"/>
                    </a:cubicBezTo>
                    <a:cubicBezTo>
                      <a:pt x="223179" y="22811"/>
                      <a:pt x="186137" y="61175"/>
                      <a:pt x="162854" y="76256"/>
                    </a:cubicBezTo>
                    <a:cubicBezTo>
                      <a:pt x="139571" y="91337"/>
                      <a:pt x="98560" y="113298"/>
                      <a:pt x="72366" y="117531"/>
                    </a:cubicBezTo>
                    <a:cubicBezTo>
                      <a:pt x="46172" y="121764"/>
                      <a:pt x="14158" y="109329"/>
                      <a:pt x="5691" y="101656"/>
                    </a:cubicBezTo>
                    <a:cubicBezTo>
                      <a:pt x="-2776" y="93983"/>
                      <a:pt x="-4892" y="87898"/>
                      <a:pt x="21566" y="71494"/>
                    </a:cubicBezTo>
                    <a:cubicBezTo>
                      <a:pt x="48024" y="55090"/>
                      <a:pt x="161795" y="1908"/>
                      <a:pt x="16444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75FDF0FD-0E4B-46D0-B3B9-AEAFAB1195C0}"/>
                  </a:ext>
                </a:extLst>
              </p:cNvPr>
              <p:cNvSpPr/>
              <p:nvPr/>
            </p:nvSpPr>
            <p:spPr>
              <a:xfrm>
                <a:off x="7153133" y="5074897"/>
                <a:ext cx="444033" cy="719551"/>
              </a:xfrm>
              <a:custGeom>
                <a:avLst/>
                <a:gdLst>
                  <a:gd name="connsiteX0" fmla="*/ 443584 w 444033"/>
                  <a:gd name="connsiteY0" fmla="*/ 870 h 719551"/>
                  <a:gd name="connsiteX1" fmla="*/ 341984 w 444033"/>
                  <a:gd name="connsiteY1" fmla="*/ 276036 h 719551"/>
                  <a:gd name="connsiteX2" fmla="*/ 259434 w 444033"/>
                  <a:gd name="connsiteY2" fmla="*/ 400920 h 719551"/>
                  <a:gd name="connsiteX3" fmla="*/ 9667 w 444033"/>
                  <a:gd name="connsiteY3" fmla="*/ 705720 h 719551"/>
                  <a:gd name="connsiteX4" fmla="*/ 75284 w 444033"/>
                  <a:gd name="connsiteY4" fmla="*/ 637986 h 719551"/>
                  <a:gd name="connsiteX5" fmla="*/ 299650 w 444033"/>
                  <a:gd name="connsiteY5" fmla="*/ 375520 h 719551"/>
                  <a:gd name="connsiteX6" fmla="*/ 443584 w 444033"/>
                  <a:gd name="connsiteY6" fmla="*/ 870 h 71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33" h="719551">
                    <a:moveTo>
                      <a:pt x="443584" y="870"/>
                    </a:moveTo>
                    <a:cubicBezTo>
                      <a:pt x="450640" y="-15710"/>
                      <a:pt x="372676" y="209361"/>
                      <a:pt x="341984" y="276036"/>
                    </a:cubicBezTo>
                    <a:cubicBezTo>
                      <a:pt x="311292" y="342711"/>
                      <a:pt x="314820" y="329306"/>
                      <a:pt x="259434" y="400920"/>
                    </a:cubicBezTo>
                    <a:cubicBezTo>
                      <a:pt x="204048" y="472534"/>
                      <a:pt x="40359" y="666209"/>
                      <a:pt x="9667" y="705720"/>
                    </a:cubicBezTo>
                    <a:cubicBezTo>
                      <a:pt x="-21025" y="745231"/>
                      <a:pt x="26953" y="693019"/>
                      <a:pt x="75284" y="637986"/>
                    </a:cubicBezTo>
                    <a:cubicBezTo>
                      <a:pt x="123614" y="582953"/>
                      <a:pt x="238620" y="478178"/>
                      <a:pt x="299650" y="375520"/>
                    </a:cubicBezTo>
                    <a:cubicBezTo>
                      <a:pt x="360680" y="272862"/>
                      <a:pt x="436528" y="17450"/>
                      <a:pt x="443584" y="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44E03397-5611-4BF5-904A-33E502D0BA32}"/>
                  </a:ext>
                </a:extLst>
              </p:cNvPr>
              <p:cNvSpPr/>
              <p:nvPr/>
            </p:nvSpPr>
            <p:spPr>
              <a:xfrm>
                <a:off x="6093642" y="5742170"/>
                <a:ext cx="1104643" cy="217839"/>
              </a:xfrm>
              <a:custGeom>
                <a:avLst/>
                <a:gdLst>
                  <a:gd name="connsiteX0" fmla="*/ 241 w 1104643"/>
                  <a:gd name="connsiteY0" fmla="*/ 209897 h 217839"/>
                  <a:gd name="connsiteX1" fmla="*/ 368541 w 1104643"/>
                  <a:gd name="connsiteY1" fmla="*/ 190847 h 217839"/>
                  <a:gd name="connsiteX2" fmla="*/ 688158 w 1104643"/>
                  <a:gd name="connsiteY2" fmla="*/ 110413 h 217839"/>
                  <a:gd name="connsiteX3" fmla="*/ 1100908 w 1104643"/>
                  <a:gd name="connsiteY3" fmla="*/ 347 h 217839"/>
                  <a:gd name="connsiteX4" fmla="*/ 872308 w 1104643"/>
                  <a:gd name="connsiteY4" fmla="*/ 78663 h 217839"/>
                  <a:gd name="connsiteX5" fmla="*/ 539991 w 1104643"/>
                  <a:gd name="connsiteY5" fmla="*/ 163330 h 217839"/>
                  <a:gd name="connsiteX6" fmla="*/ 315625 w 1104643"/>
                  <a:gd name="connsiteY6" fmla="*/ 214130 h 217839"/>
                  <a:gd name="connsiteX7" fmla="*/ 241 w 1104643"/>
                  <a:gd name="connsiteY7" fmla="*/ 209897 h 2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643" h="217839">
                    <a:moveTo>
                      <a:pt x="241" y="209897"/>
                    </a:moveTo>
                    <a:cubicBezTo>
                      <a:pt x="9060" y="206016"/>
                      <a:pt x="253888" y="207428"/>
                      <a:pt x="368541" y="190847"/>
                    </a:cubicBezTo>
                    <a:cubicBezTo>
                      <a:pt x="483194" y="174266"/>
                      <a:pt x="688158" y="110413"/>
                      <a:pt x="688158" y="110413"/>
                    </a:cubicBezTo>
                    <a:lnTo>
                      <a:pt x="1100908" y="347"/>
                    </a:lnTo>
                    <a:cubicBezTo>
                      <a:pt x="1131600" y="-4945"/>
                      <a:pt x="965794" y="51499"/>
                      <a:pt x="872308" y="78663"/>
                    </a:cubicBezTo>
                    <a:cubicBezTo>
                      <a:pt x="778822" y="105827"/>
                      <a:pt x="539991" y="163330"/>
                      <a:pt x="539991" y="163330"/>
                    </a:cubicBezTo>
                    <a:cubicBezTo>
                      <a:pt x="447210" y="185908"/>
                      <a:pt x="404878" y="205310"/>
                      <a:pt x="315625" y="214130"/>
                    </a:cubicBezTo>
                    <a:cubicBezTo>
                      <a:pt x="226372" y="222950"/>
                      <a:pt x="-8578" y="213778"/>
                      <a:pt x="241" y="209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E6F0B605-FBB2-4A20-A8A2-DB0956F28014}"/>
                  </a:ext>
                </a:extLst>
              </p:cNvPr>
              <p:cNvSpPr/>
              <p:nvPr/>
            </p:nvSpPr>
            <p:spPr>
              <a:xfrm>
                <a:off x="6002867" y="4941942"/>
                <a:ext cx="1099612" cy="976673"/>
              </a:xfrm>
              <a:custGeom>
                <a:avLst/>
                <a:gdLst>
                  <a:gd name="connsiteX0" fmla="*/ 80433 w 1099612"/>
                  <a:gd name="connsiteY0" fmla="*/ 2591 h 976673"/>
                  <a:gd name="connsiteX1" fmla="*/ 378883 w 1099612"/>
                  <a:gd name="connsiteY1" fmla="*/ 25875 h 976673"/>
                  <a:gd name="connsiteX2" fmla="*/ 711200 w 1099612"/>
                  <a:gd name="connsiteY2" fmla="*/ 95725 h 976673"/>
                  <a:gd name="connsiteX3" fmla="*/ 935566 w 1099612"/>
                  <a:gd name="connsiteY3" fmla="*/ 218491 h 976673"/>
                  <a:gd name="connsiteX4" fmla="*/ 1073150 w 1099612"/>
                  <a:gd name="connsiteY4" fmla="*/ 358191 h 976673"/>
                  <a:gd name="connsiteX5" fmla="*/ 1098550 w 1099612"/>
                  <a:gd name="connsiteY5" fmla="*/ 474608 h 976673"/>
                  <a:gd name="connsiteX6" fmla="*/ 1056216 w 1099612"/>
                  <a:gd name="connsiteY6" fmla="*/ 614308 h 976673"/>
                  <a:gd name="connsiteX7" fmla="*/ 996950 w 1099612"/>
                  <a:gd name="connsiteY7" fmla="*/ 696858 h 976673"/>
                  <a:gd name="connsiteX8" fmla="*/ 802216 w 1099612"/>
                  <a:gd name="connsiteY8" fmla="*/ 832325 h 976673"/>
                  <a:gd name="connsiteX9" fmla="*/ 533400 w 1099612"/>
                  <a:gd name="connsiteY9" fmla="*/ 927575 h 976673"/>
                  <a:gd name="connsiteX10" fmla="*/ 0 w 1099612"/>
                  <a:gd name="connsiteY10" fmla="*/ 976258 h 976673"/>
                  <a:gd name="connsiteX11" fmla="*/ 535516 w 1099612"/>
                  <a:gd name="connsiteY11" fmla="*/ 902175 h 976673"/>
                  <a:gd name="connsiteX12" fmla="*/ 965200 w 1099612"/>
                  <a:gd name="connsiteY12" fmla="*/ 711675 h 976673"/>
                  <a:gd name="connsiteX13" fmla="*/ 1096433 w 1099612"/>
                  <a:gd name="connsiteY13" fmla="*/ 396291 h 976673"/>
                  <a:gd name="connsiteX14" fmla="*/ 980016 w 1099612"/>
                  <a:gd name="connsiteY14" fmla="*/ 256591 h 976673"/>
                  <a:gd name="connsiteX15" fmla="*/ 702733 w 1099612"/>
                  <a:gd name="connsiteY15" fmla="*/ 80908 h 976673"/>
                  <a:gd name="connsiteX16" fmla="*/ 80433 w 1099612"/>
                  <a:gd name="connsiteY16" fmla="*/ 2591 h 9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612" h="976673">
                    <a:moveTo>
                      <a:pt x="80433" y="2591"/>
                    </a:moveTo>
                    <a:cubicBezTo>
                      <a:pt x="26458" y="-6581"/>
                      <a:pt x="273755" y="10353"/>
                      <a:pt x="378883" y="25875"/>
                    </a:cubicBezTo>
                    <a:cubicBezTo>
                      <a:pt x="484011" y="41397"/>
                      <a:pt x="618420" y="63622"/>
                      <a:pt x="711200" y="95725"/>
                    </a:cubicBezTo>
                    <a:cubicBezTo>
                      <a:pt x="803980" y="127828"/>
                      <a:pt x="875241" y="174747"/>
                      <a:pt x="935566" y="218491"/>
                    </a:cubicBezTo>
                    <a:cubicBezTo>
                      <a:pt x="995891" y="262235"/>
                      <a:pt x="1045986" y="315505"/>
                      <a:pt x="1073150" y="358191"/>
                    </a:cubicBezTo>
                    <a:cubicBezTo>
                      <a:pt x="1100314" y="400877"/>
                      <a:pt x="1101372" y="431922"/>
                      <a:pt x="1098550" y="474608"/>
                    </a:cubicBezTo>
                    <a:cubicBezTo>
                      <a:pt x="1095728" y="517294"/>
                      <a:pt x="1073149" y="577266"/>
                      <a:pt x="1056216" y="614308"/>
                    </a:cubicBezTo>
                    <a:cubicBezTo>
                      <a:pt x="1039283" y="651350"/>
                      <a:pt x="1039283" y="660522"/>
                      <a:pt x="996950" y="696858"/>
                    </a:cubicBezTo>
                    <a:cubicBezTo>
                      <a:pt x="954617" y="733194"/>
                      <a:pt x="879474" y="793872"/>
                      <a:pt x="802216" y="832325"/>
                    </a:cubicBezTo>
                    <a:cubicBezTo>
                      <a:pt x="724958" y="870778"/>
                      <a:pt x="667103" y="903586"/>
                      <a:pt x="533400" y="927575"/>
                    </a:cubicBezTo>
                    <a:cubicBezTo>
                      <a:pt x="399697" y="951564"/>
                      <a:pt x="-353" y="980491"/>
                      <a:pt x="0" y="976258"/>
                    </a:cubicBezTo>
                    <a:cubicBezTo>
                      <a:pt x="353" y="972025"/>
                      <a:pt x="374649" y="946272"/>
                      <a:pt x="535516" y="902175"/>
                    </a:cubicBezTo>
                    <a:cubicBezTo>
                      <a:pt x="696383" y="858078"/>
                      <a:pt x="871714" y="795989"/>
                      <a:pt x="965200" y="711675"/>
                    </a:cubicBezTo>
                    <a:cubicBezTo>
                      <a:pt x="1058686" y="627361"/>
                      <a:pt x="1093964" y="472138"/>
                      <a:pt x="1096433" y="396291"/>
                    </a:cubicBezTo>
                    <a:cubicBezTo>
                      <a:pt x="1098902" y="320444"/>
                      <a:pt x="1045633" y="309155"/>
                      <a:pt x="980016" y="256591"/>
                    </a:cubicBezTo>
                    <a:cubicBezTo>
                      <a:pt x="914399" y="204027"/>
                      <a:pt x="853722" y="122889"/>
                      <a:pt x="702733" y="80908"/>
                    </a:cubicBezTo>
                    <a:cubicBezTo>
                      <a:pt x="551744" y="38928"/>
                      <a:pt x="134408" y="11763"/>
                      <a:pt x="80433" y="2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F849F5BE-5220-4018-8A4B-42673543F0F0}"/>
                  </a:ext>
                </a:extLst>
              </p:cNvPr>
              <p:cNvSpPr/>
              <p:nvPr/>
            </p:nvSpPr>
            <p:spPr>
              <a:xfrm>
                <a:off x="6084781" y="5847835"/>
                <a:ext cx="764756" cy="155043"/>
              </a:xfrm>
              <a:custGeom>
                <a:avLst/>
                <a:gdLst>
                  <a:gd name="connsiteX0" fmla="*/ 636 w 764756"/>
                  <a:gd name="connsiteY0" fmla="*/ 155032 h 155043"/>
                  <a:gd name="connsiteX1" fmla="*/ 402802 w 764756"/>
                  <a:gd name="connsiteY1" fmla="*/ 110582 h 155043"/>
                  <a:gd name="connsiteX2" fmla="*/ 561552 w 764756"/>
                  <a:gd name="connsiteY2" fmla="*/ 74598 h 155043"/>
                  <a:gd name="connsiteX3" fmla="*/ 758402 w 764756"/>
                  <a:gd name="connsiteY3" fmla="*/ 515 h 155043"/>
                  <a:gd name="connsiteX4" fmla="*/ 697019 w 764756"/>
                  <a:gd name="connsiteY4" fmla="*/ 44965 h 155043"/>
                  <a:gd name="connsiteX5" fmla="*/ 504402 w 764756"/>
                  <a:gd name="connsiteY5" fmla="*/ 106348 h 155043"/>
                  <a:gd name="connsiteX6" fmla="*/ 636 w 764756"/>
                  <a:gd name="connsiteY6" fmla="*/ 155032 h 15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756" h="155043">
                    <a:moveTo>
                      <a:pt x="636" y="155032"/>
                    </a:moveTo>
                    <a:cubicBezTo>
                      <a:pt x="-16297" y="155738"/>
                      <a:pt x="309316" y="123988"/>
                      <a:pt x="402802" y="110582"/>
                    </a:cubicBezTo>
                    <a:cubicBezTo>
                      <a:pt x="496288" y="97176"/>
                      <a:pt x="502285" y="92942"/>
                      <a:pt x="561552" y="74598"/>
                    </a:cubicBezTo>
                    <a:cubicBezTo>
                      <a:pt x="620819" y="56254"/>
                      <a:pt x="735824" y="5454"/>
                      <a:pt x="758402" y="515"/>
                    </a:cubicBezTo>
                    <a:cubicBezTo>
                      <a:pt x="780980" y="-4424"/>
                      <a:pt x="739352" y="27326"/>
                      <a:pt x="697019" y="44965"/>
                    </a:cubicBezTo>
                    <a:cubicBezTo>
                      <a:pt x="654686" y="62604"/>
                      <a:pt x="617291" y="87298"/>
                      <a:pt x="504402" y="106348"/>
                    </a:cubicBezTo>
                    <a:cubicBezTo>
                      <a:pt x="391513" y="125398"/>
                      <a:pt x="17569" y="154326"/>
                      <a:pt x="636" y="155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FAE2F739-BE9D-4CCC-85B8-A754CE186FD8}"/>
                  </a:ext>
                </a:extLst>
              </p:cNvPr>
              <p:cNvSpPr/>
              <p:nvPr/>
            </p:nvSpPr>
            <p:spPr>
              <a:xfrm>
                <a:off x="6036646" y="5786919"/>
                <a:ext cx="1024554" cy="282823"/>
              </a:xfrm>
              <a:custGeom>
                <a:avLst/>
                <a:gdLst>
                  <a:gd name="connsiteX0" fmla="*/ 6437 w 1024554"/>
                  <a:gd name="connsiteY0" fmla="*/ 275214 h 282823"/>
                  <a:gd name="connsiteX1" fmla="*/ 256204 w 1024554"/>
                  <a:gd name="connsiteY1" fmla="*/ 275214 h 282823"/>
                  <a:gd name="connsiteX2" fmla="*/ 512321 w 1024554"/>
                  <a:gd name="connsiteY2" fmla="*/ 226531 h 282823"/>
                  <a:gd name="connsiteX3" fmla="*/ 783254 w 1024554"/>
                  <a:gd name="connsiteY3" fmla="*/ 135514 h 282823"/>
                  <a:gd name="connsiteX4" fmla="*/ 927187 w 1024554"/>
                  <a:gd name="connsiteY4" fmla="*/ 67781 h 282823"/>
                  <a:gd name="connsiteX5" fmla="*/ 1024554 w 1024554"/>
                  <a:gd name="connsiteY5" fmla="*/ 48 h 282823"/>
                  <a:gd name="connsiteX6" fmla="*/ 927187 w 1024554"/>
                  <a:gd name="connsiteY6" fmla="*/ 78364 h 282823"/>
                  <a:gd name="connsiteX7" fmla="*/ 736687 w 1024554"/>
                  <a:gd name="connsiteY7" fmla="*/ 143981 h 282823"/>
                  <a:gd name="connsiteX8" fmla="*/ 643554 w 1024554"/>
                  <a:gd name="connsiteY8" fmla="*/ 160914 h 282823"/>
                  <a:gd name="connsiteX9" fmla="*/ 531371 w 1024554"/>
                  <a:gd name="connsiteY9" fmla="*/ 203248 h 282823"/>
                  <a:gd name="connsiteX10" fmla="*/ 6437 w 1024554"/>
                  <a:gd name="connsiteY10" fmla="*/ 275214 h 28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554" h="282823">
                    <a:moveTo>
                      <a:pt x="6437" y="275214"/>
                    </a:moveTo>
                    <a:cubicBezTo>
                      <a:pt x="-39424" y="287208"/>
                      <a:pt x="171890" y="283328"/>
                      <a:pt x="256204" y="275214"/>
                    </a:cubicBezTo>
                    <a:cubicBezTo>
                      <a:pt x="340518" y="267100"/>
                      <a:pt x="424479" y="249814"/>
                      <a:pt x="512321" y="226531"/>
                    </a:cubicBezTo>
                    <a:cubicBezTo>
                      <a:pt x="600163" y="203248"/>
                      <a:pt x="714110" y="161972"/>
                      <a:pt x="783254" y="135514"/>
                    </a:cubicBezTo>
                    <a:cubicBezTo>
                      <a:pt x="852398" y="109056"/>
                      <a:pt x="886970" y="90359"/>
                      <a:pt x="927187" y="67781"/>
                    </a:cubicBezTo>
                    <a:cubicBezTo>
                      <a:pt x="967404" y="45203"/>
                      <a:pt x="1024554" y="-1716"/>
                      <a:pt x="1024554" y="48"/>
                    </a:cubicBezTo>
                    <a:cubicBezTo>
                      <a:pt x="1024554" y="1812"/>
                      <a:pt x="975165" y="54375"/>
                      <a:pt x="927187" y="78364"/>
                    </a:cubicBezTo>
                    <a:cubicBezTo>
                      <a:pt x="879209" y="102353"/>
                      <a:pt x="783959" y="130223"/>
                      <a:pt x="736687" y="143981"/>
                    </a:cubicBezTo>
                    <a:cubicBezTo>
                      <a:pt x="689415" y="157739"/>
                      <a:pt x="677773" y="151036"/>
                      <a:pt x="643554" y="160914"/>
                    </a:cubicBezTo>
                    <a:cubicBezTo>
                      <a:pt x="609335" y="170792"/>
                      <a:pt x="630854" y="183845"/>
                      <a:pt x="531371" y="203248"/>
                    </a:cubicBezTo>
                    <a:cubicBezTo>
                      <a:pt x="431888" y="222651"/>
                      <a:pt x="52298" y="263220"/>
                      <a:pt x="6437" y="275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A2077A4C-43B6-47B9-807E-58631B4D4309}"/>
                  </a:ext>
                </a:extLst>
              </p:cNvPr>
              <p:cNvSpPr/>
              <p:nvPr/>
            </p:nvSpPr>
            <p:spPr>
              <a:xfrm>
                <a:off x="6002664" y="5742910"/>
                <a:ext cx="1187581" cy="384874"/>
              </a:xfrm>
              <a:custGeom>
                <a:avLst/>
                <a:gdLst>
                  <a:gd name="connsiteX0" fmla="*/ 203 w 1187581"/>
                  <a:gd name="connsiteY0" fmla="*/ 372140 h 384874"/>
                  <a:gd name="connsiteX1" fmla="*/ 277486 w 1187581"/>
                  <a:gd name="connsiteY1" fmla="*/ 357323 h 384874"/>
                  <a:gd name="connsiteX2" fmla="*/ 467986 w 1187581"/>
                  <a:gd name="connsiteY2" fmla="*/ 319223 h 384874"/>
                  <a:gd name="connsiteX3" fmla="*/ 679653 w 1187581"/>
                  <a:gd name="connsiteY3" fmla="*/ 266307 h 384874"/>
                  <a:gd name="connsiteX4" fmla="*/ 904019 w 1187581"/>
                  <a:gd name="connsiteY4" fmla="*/ 179523 h 384874"/>
                  <a:gd name="connsiteX5" fmla="*/ 1177069 w 1187581"/>
                  <a:gd name="connsiteY5" fmla="*/ 3840 h 384874"/>
                  <a:gd name="connsiteX6" fmla="*/ 1117803 w 1187581"/>
                  <a:gd name="connsiteY6" fmla="*/ 65223 h 384874"/>
                  <a:gd name="connsiteX7" fmla="*/ 990803 w 1187581"/>
                  <a:gd name="connsiteY7" fmla="*/ 145657 h 384874"/>
                  <a:gd name="connsiteX8" fmla="*/ 787603 w 1187581"/>
                  <a:gd name="connsiteY8" fmla="*/ 251490 h 384874"/>
                  <a:gd name="connsiteX9" fmla="*/ 499736 w 1187581"/>
                  <a:gd name="connsiteY9" fmla="*/ 338273 h 384874"/>
                  <a:gd name="connsiteX10" fmla="*/ 237269 w 1187581"/>
                  <a:gd name="connsiteY10" fmla="*/ 382723 h 384874"/>
                  <a:gd name="connsiteX11" fmla="*/ 203 w 1187581"/>
                  <a:gd name="connsiteY11" fmla="*/ 372140 h 38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581" h="384874">
                    <a:moveTo>
                      <a:pt x="203" y="372140"/>
                    </a:moveTo>
                    <a:cubicBezTo>
                      <a:pt x="6906" y="367907"/>
                      <a:pt x="199522" y="366142"/>
                      <a:pt x="277486" y="357323"/>
                    </a:cubicBezTo>
                    <a:cubicBezTo>
                      <a:pt x="355450" y="348504"/>
                      <a:pt x="400958" y="334392"/>
                      <a:pt x="467986" y="319223"/>
                    </a:cubicBezTo>
                    <a:cubicBezTo>
                      <a:pt x="535014" y="304054"/>
                      <a:pt x="606981" y="289590"/>
                      <a:pt x="679653" y="266307"/>
                    </a:cubicBezTo>
                    <a:cubicBezTo>
                      <a:pt x="752325" y="243024"/>
                      <a:pt x="821116" y="223267"/>
                      <a:pt x="904019" y="179523"/>
                    </a:cubicBezTo>
                    <a:cubicBezTo>
                      <a:pt x="986922" y="135779"/>
                      <a:pt x="1141438" y="22890"/>
                      <a:pt x="1177069" y="3840"/>
                    </a:cubicBezTo>
                    <a:cubicBezTo>
                      <a:pt x="1212700" y="-15210"/>
                      <a:pt x="1148847" y="41587"/>
                      <a:pt x="1117803" y="65223"/>
                    </a:cubicBezTo>
                    <a:cubicBezTo>
                      <a:pt x="1086759" y="88859"/>
                      <a:pt x="1045836" y="114613"/>
                      <a:pt x="990803" y="145657"/>
                    </a:cubicBezTo>
                    <a:cubicBezTo>
                      <a:pt x="935770" y="176701"/>
                      <a:pt x="869447" y="219387"/>
                      <a:pt x="787603" y="251490"/>
                    </a:cubicBezTo>
                    <a:cubicBezTo>
                      <a:pt x="705759" y="283593"/>
                      <a:pt x="591458" y="316401"/>
                      <a:pt x="499736" y="338273"/>
                    </a:cubicBezTo>
                    <a:cubicBezTo>
                      <a:pt x="408014" y="360145"/>
                      <a:pt x="320525" y="375315"/>
                      <a:pt x="237269" y="382723"/>
                    </a:cubicBezTo>
                    <a:cubicBezTo>
                      <a:pt x="154014" y="390131"/>
                      <a:pt x="-6500" y="376373"/>
                      <a:pt x="203" y="37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8192B4A9-D465-4528-88C1-B88701C69571}"/>
                  </a:ext>
                </a:extLst>
              </p:cNvPr>
              <p:cNvSpPr/>
              <p:nvPr/>
            </p:nvSpPr>
            <p:spPr>
              <a:xfrm>
                <a:off x="5945708" y="5741092"/>
                <a:ext cx="1276629" cy="441729"/>
              </a:xfrm>
              <a:custGeom>
                <a:avLst/>
                <a:gdLst>
                  <a:gd name="connsiteX0" fmla="*/ 1272125 w 1276629"/>
                  <a:gd name="connsiteY0" fmla="*/ 1425 h 441729"/>
                  <a:gd name="connsiteX1" fmla="*/ 1121842 w 1276629"/>
                  <a:gd name="connsiteY1" fmla="*/ 149591 h 441729"/>
                  <a:gd name="connsiteX2" fmla="*/ 937692 w 1276629"/>
                  <a:gd name="connsiteY2" fmla="*/ 259658 h 441729"/>
                  <a:gd name="connsiteX3" fmla="*/ 757775 w 1276629"/>
                  <a:gd name="connsiteY3" fmla="*/ 331625 h 441729"/>
                  <a:gd name="connsiteX4" fmla="*/ 482609 w 1276629"/>
                  <a:gd name="connsiteY4" fmla="*/ 414175 h 441729"/>
                  <a:gd name="connsiteX5" fmla="*/ 330209 w 1276629"/>
                  <a:gd name="connsiteY5" fmla="*/ 441691 h 441729"/>
                  <a:gd name="connsiteX6" fmla="*/ 9 w 1276629"/>
                  <a:gd name="connsiteY6" fmla="*/ 420525 h 441729"/>
                  <a:gd name="connsiteX7" fmla="*/ 319625 w 1276629"/>
                  <a:gd name="connsiteY7" fmla="*/ 433225 h 441729"/>
                  <a:gd name="connsiteX8" fmla="*/ 535525 w 1276629"/>
                  <a:gd name="connsiteY8" fmla="*/ 382425 h 441729"/>
                  <a:gd name="connsiteX9" fmla="*/ 944042 w 1276629"/>
                  <a:gd name="connsiteY9" fmla="*/ 244841 h 441729"/>
                  <a:gd name="connsiteX10" fmla="*/ 1272125 w 1276629"/>
                  <a:gd name="connsiteY10" fmla="*/ 1425 h 44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629" h="441729">
                    <a:moveTo>
                      <a:pt x="1272125" y="1425"/>
                    </a:moveTo>
                    <a:cubicBezTo>
                      <a:pt x="1301758" y="-14450"/>
                      <a:pt x="1177581" y="106552"/>
                      <a:pt x="1121842" y="149591"/>
                    </a:cubicBezTo>
                    <a:cubicBezTo>
                      <a:pt x="1066103" y="192630"/>
                      <a:pt x="998370" y="229319"/>
                      <a:pt x="937692" y="259658"/>
                    </a:cubicBezTo>
                    <a:cubicBezTo>
                      <a:pt x="877014" y="289997"/>
                      <a:pt x="833622" y="305872"/>
                      <a:pt x="757775" y="331625"/>
                    </a:cubicBezTo>
                    <a:cubicBezTo>
                      <a:pt x="681928" y="357378"/>
                      <a:pt x="553870" y="395831"/>
                      <a:pt x="482609" y="414175"/>
                    </a:cubicBezTo>
                    <a:cubicBezTo>
                      <a:pt x="411348" y="432519"/>
                      <a:pt x="410642" y="440633"/>
                      <a:pt x="330209" y="441691"/>
                    </a:cubicBezTo>
                    <a:cubicBezTo>
                      <a:pt x="249776" y="442749"/>
                      <a:pt x="1773" y="421936"/>
                      <a:pt x="9" y="420525"/>
                    </a:cubicBezTo>
                    <a:cubicBezTo>
                      <a:pt x="-1755" y="419114"/>
                      <a:pt x="230372" y="439575"/>
                      <a:pt x="319625" y="433225"/>
                    </a:cubicBezTo>
                    <a:cubicBezTo>
                      <a:pt x="408878" y="426875"/>
                      <a:pt x="431456" y="413822"/>
                      <a:pt x="535525" y="382425"/>
                    </a:cubicBezTo>
                    <a:cubicBezTo>
                      <a:pt x="639594" y="351028"/>
                      <a:pt x="821981" y="305519"/>
                      <a:pt x="944042" y="244841"/>
                    </a:cubicBezTo>
                    <a:cubicBezTo>
                      <a:pt x="1066103" y="184163"/>
                      <a:pt x="1242492" y="17300"/>
                      <a:pt x="1272125" y="1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C3B0A705-60FE-44F9-87CD-DAD54270016E}"/>
                  </a:ext>
                </a:extLst>
              </p:cNvPr>
              <p:cNvSpPr/>
              <p:nvPr/>
            </p:nvSpPr>
            <p:spPr>
              <a:xfrm>
                <a:off x="5809672" y="5714921"/>
                <a:ext cx="1480579" cy="546187"/>
              </a:xfrm>
              <a:custGeom>
                <a:avLst/>
                <a:gdLst>
                  <a:gd name="connsiteX0" fmla="*/ 1480128 w 1480579"/>
                  <a:gd name="connsiteY0" fmla="*/ 2196 h 546187"/>
                  <a:gd name="connsiteX1" fmla="*/ 1361595 w 1480579"/>
                  <a:gd name="connsiteY1" fmla="*/ 148246 h 546187"/>
                  <a:gd name="connsiteX2" fmla="*/ 1111828 w 1480579"/>
                  <a:gd name="connsiteY2" fmla="*/ 330279 h 546187"/>
                  <a:gd name="connsiteX3" fmla="*/ 777395 w 1480579"/>
                  <a:gd name="connsiteY3" fmla="*/ 465746 h 546187"/>
                  <a:gd name="connsiteX4" fmla="*/ 508578 w 1480579"/>
                  <a:gd name="connsiteY4" fmla="*/ 522896 h 546187"/>
                  <a:gd name="connsiteX5" fmla="*/ 208011 w 1480579"/>
                  <a:gd name="connsiteY5" fmla="*/ 546179 h 546187"/>
                  <a:gd name="connsiteX6" fmla="*/ 4811 w 1480579"/>
                  <a:gd name="connsiteY6" fmla="*/ 520779 h 546187"/>
                  <a:gd name="connsiteX7" fmla="*/ 411211 w 1480579"/>
                  <a:gd name="connsiteY7" fmla="*/ 512312 h 546187"/>
                  <a:gd name="connsiteX8" fmla="*/ 1080078 w 1480579"/>
                  <a:gd name="connsiteY8" fmla="*/ 340862 h 546187"/>
                  <a:gd name="connsiteX9" fmla="*/ 1389111 w 1480579"/>
                  <a:gd name="connsiteY9" fmla="*/ 78396 h 546187"/>
                  <a:gd name="connsiteX10" fmla="*/ 1480128 w 1480579"/>
                  <a:gd name="connsiteY10" fmla="*/ 2196 h 54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0579" h="546187">
                    <a:moveTo>
                      <a:pt x="1480128" y="2196"/>
                    </a:moveTo>
                    <a:cubicBezTo>
                      <a:pt x="1475542" y="13838"/>
                      <a:pt x="1422978" y="93566"/>
                      <a:pt x="1361595" y="148246"/>
                    </a:cubicBezTo>
                    <a:cubicBezTo>
                      <a:pt x="1300212" y="202926"/>
                      <a:pt x="1209195" y="277362"/>
                      <a:pt x="1111828" y="330279"/>
                    </a:cubicBezTo>
                    <a:cubicBezTo>
                      <a:pt x="1014461" y="383196"/>
                      <a:pt x="877937" y="433643"/>
                      <a:pt x="777395" y="465746"/>
                    </a:cubicBezTo>
                    <a:cubicBezTo>
                      <a:pt x="676853" y="497849"/>
                      <a:pt x="603475" y="509491"/>
                      <a:pt x="508578" y="522896"/>
                    </a:cubicBezTo>
                    <a:cubicBezTo>
                      <a:pt x="413681" y="536301"/>
                      <a:pt x="291972" y="546532"/>
                      <a:pt x="208011" y="546179"/>
                    </a:cubicBezTo>
                    <a:cubicBezTo>
                      <a:pt x="124050" y="545826"/>
                      <a:pt x="-29056" y="526423"/>
                      <a:pt x="4811" y="520779"/>
                    </a:cubicBezTo>
                    <a:cubicBezTo>
                      <a:pt x="38678" y="515135"/>
                      <a:pt x="232000" y="542298"/>
                      <a:pt x="411211" y="512312"/>
                    </a:cubicBezTo>
                    <a:cubicBezTo>
                      <a:pt x="590422" y="482326"/>
                      <a:pt x="917095" y="413181"/>
                      <a:pt x="1080078" y="340862"/>
                    </a:cubicBezTo>
                    <a:cubicBezTo>
                      <a:pt x="1243061" y="268543"/>
                      <a:pt x="1323847" y="130254"/>
                      <a:pt x="1389111" y="78396"/>
                    </a:cubicBezTo>
                    <a:cubicBezTo>
                      <a:pt x="1454375" y="26538"/>
                      <a:pt x="1484714" y="-9446"/>
                      <a:pt x="1480128" y="2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CF1308CC-4E2F-401F-8CF3-3A7CBA6F6BB6}"/>
                  </a:ext>
                </a:extLst>
              </p:cNvPr>
              <p:cNvSpPr/>
              <p:nvPr/>
            </p:nvSpPr>
            <p:spPr>
              <a:xfrm>
                <a:off x="5747915" y="5085791"/>
                <a:ext cx="1102032" cy="732864"/>
              </a:xfrm>
              <a:custGeom>
                <a:avLst/>
                <a:gdLst>
                  <a:gd name="connsiteX0" fmla="*/ 189335 w 1102032"/>
                  <a:gd name="connsiteY0" fmla="*/ 6909 h 732864"/>
                  <a:gd name="connsiteX1" fmla="*/ 610552 w 1102032"/>
                  <a:gd name="connsiteY1" fmla="*/ 9026 h 732864"/>
                  <a:gd name="connsiteX2" fmla="*/ 915352 w 1102032"/>
                  <a:gd name="connsiteY2" fmla="*/ 110626 h 732864"/>
                  <a:gd name="connsiteX3" fmla="*/ 1044468 w 1102032"/>
                  <a:gd name="connsiteY3" fmla="*/ 216459 h 732864"/>
                  <a:gd name="connsiteX4" fmla="*/ 1099502 w 1102032"/>
                  <a:gd name="connsiteY4" fmla="*/ 318059 h 732864"/>
                  <a:gd name="connsiteX5" fmla="*/ 1086802 w 1102032"/>
                  <a:gd name="connsiteY5" fmla="*/ 432359 h 732864"/>
                  <a:gd name="connsiteX6" fmla="*/ 1033885 w 1102032"/>
                  <a:gd name="connsiteY6" fmla="*/ 525492 h 732864"/>
                  <a:gd name="connsiteX7" fmla="*/ 932285 w 1102032"/>
                  <a:gd name="connsiteY7" fmla="*/ 603809 h 732864"/>
                  <a:gd name="connsiteX8" fmla="*/ 767185 w 1102032"/>
                  <a:gd name="connsiteY8" fmla="*/ 663076 h 732864"/>
                  <a:gd name="connsiteX9" fmla="*/ 676168 w 1102032"/>
                  <a:gd name="connsiteY9" fmla="*/ 680009 h 732864"/>
                  <a:gd name="connsiteX10" fmla="*/ 952 w 1102032"/>
                  <a:gd name="connsiteY10" fmla="*/ 730809 h 732864"/>
                  <a:gd name="connsiteX11" fmla="*/ 538585 w 1102032"/>
                  <a:gd name="connsiteY11" fmla="*/ 709642 h 732864"/>
                  <a:gd name="connsiteX12" fmla="*/ 980968 w 1102032"/>
                  <a:gd name="connsiteY12" fmla="*/ 591109 h 732864"/>
                  <a:gd name="connsiteX13" fmla="*/ 1086802 w 1102032"/>
                  <a:gd name="connsiteY13" fmla="*/ 294776 h 732864"/>
                  <a:gd name="connsiteX14" fmla="*/ 877252 w 1102032"/>
                  <a:gd name="connsiteY14" fmla="*/ 112742 h 732864"/>
                  <a:gd name="connsiteX15" fmla="*/ 608435 w 1102032"/>
                  <a:gd name="connsiteY15" fmla="*/ 25959 h 732864"/>
                  <a:gd name="connsiteX16" fmla="*/ 189335 w 1102032"/>
                  <a:gd name="connsiteY16" fmla="*/ 6909 h 73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2032" h="732864">
                    <a:moveTo>
                      <a:pt x="189335" y="6909"/>
                    </a:moveTo>
                    <a:cubicBezTo>
                      <a:pt x="189688" y="4087"/>
                      <a:pt x="489549" y="-8260"/>
                      <a:pt x="610552" y="9026"/>
                    </a:cubicBezTo>
                    <a:cubicBezTo>
                      <a:pt x="731555" y="26312"/>
                      <a:pt x="843033" y="76054"/>
                      <a:pt x="915352" y="110626"/>
                    </a:cubicBezTo>
                    <a:cubicBezTo>
                      <a:pt x="987671" y="145198"/>
                      <a:pt x="1013776" y="181887"/>
                      <a:pt x="1044468" y="216459"/>
                    </a:cubicBezTo>
                    <a:cubicBezTo>
                      <a:pt x="1075160" y="251031"/>
                      <a:pt x="1092446" y="282076"/>
                      <a:pt x="1099502" y="318059"/>
                    </a:cubicBezTo>
                    <a:cubicBezTo>
                      <a:pt x="1106558" y="354042"/>
                      <a:pt x="1097738" y="397787"/>
                      <a:pt x="1086802" y="432359"/>
                    </a:cubicBezTo>
                    <a:cubicBezTo>
                      <a:pt x="1075866" y="466931"/>
                      <a:pt x="1059638" y="496917"/>
                      <a:pt x="1033885" y="525492"/>
                    </a:cubicBezTo>
                    <a:cubicBezTo>
                      <a:pt x="1008132" y="554067"/>
                      <a:pt x="976735" y="580878"/>
                      <a:pt x="932285" y="603809"/>
                    </a:cubicBezTo>
                    <a:cubicBezTo>
                      <a:pt x="887835" y="626740"/>
                      <a:pt x="809871" y="650376"/>
                      <a:pt x="767185" y="663076"/>
                    </a:cubicBezTo>
                    <a:cubicBezTo>
                      <a:pt x="724499" y="675776"/>
                      <a:pt x="803873" y="668720"/>
                      <a:pt x="676168" y="680009"/>
                    </a:cubicBezTo>
                    <a:cubicBezTo>
                      <a:pt x="548463" y="691298"/>
                      <a:pt x="23882" y="725870"/>
                      <a:pt x="952" y="730809"/>
                    </a:cubicBezTo>
                    <a:cubicBezTo>
                      <a:pt x="-21978" y="735748"/>
                      <a:pt x="375249" y="732925"/>
                      <a:pt x="538585" y="709642"/>
                    </a:cubicBezTo>
                    <a:cubicBezTo>
                      <a:pt x="701921" y="686359"/>
                      <a:pt x="889599" y="660253"/>
                      <a:pt x="980968" y="591109"/>
                    </a:cubicBezTo>
                    <a:cubicBezTo>
                      <a:pt x="1072337" y="521965"/>
                      <a:pt x="1104088" y="374504"/>
                      <a:pt x="1086802" y="294776"/>
                    </a:cubicBezTo>
                    <a:cubicBezTo>
                      <a:pt x="1069516" y="215048"/>
                      <a:pt x="956980" y="157545"/>
                      <a:pt x="877252" y="112742"/>
                    </a:cubicBezTo>
                    <a:cubicBezTo>
                      <a:pt x="797524" y="67939"/>
                      <a:pt x="717443" y="43951"/>
                      <a:pt x="608435" y="25959"/>
                    </a:cubicBezTo>
                    <a:cubicBezTo>
                      <a:pt x="499427" y="7967"/>
                      <a:pt x="188982" y="9731"/>
                      <a:pt x="189335" y="6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31F1EB36-0D77-4401-B3A5-A16EA20895F3}"/>
                  </a:ext>
                </a:extLst>
              </p:cNvPr>
              <p:cNvSpPr/>
              <p:nvPr/>
            </p:nvSpPr>
            <p:spPr>
              <a:xfrm>
                <a:off x="5844116" y="5024356"/>
                <a:ext cx="1164966" cy="845818"/>
              </a:xfrm>
              <a:custGeom>
                <a:avLst/>
                <a:gdLst>
                  <a:gd name="connsiteX0" fmla="*/ 175684 w 1164966"/>
                  <a:gd name="connsiteY0" fmla="*/ 2727 h 845818"/>
                  <a:gd name="connsiteX1" fmla="*/ 258234 w 1164966"/>
                  <a:gd name="connsiteY1" fmla="*/ 15427 h 845818"/>
                  <a:gd name="connsiteX2" fmla="*/ 624417 w 1164966"/>
                  <a:gd name="connsiteY2" fmla="*/ 42944 h 845818"/>
                  <a:gd name="connsiteX3" fmla="*/ 1001184 w 1164966"/>
                  <a:gd name="connsiteY3" fmla="*/ 182644 h 845818"/>
                  <a:gd name="connsiteX4" fmla="*/ 1147234 w 1164966"/>
                  <a:gd name="connsiteY4" fmla="*/ 332927 h 845818"/>
                  <a:gd name="connsiteX5" fmla="*/ 1155701 w 1164966"/>
                  <a:gd name="connsiteY5" fmla="*/ 462044 h 845818"/>
                  <a:gd name="connsiteX6" fmla="*/ 1085851 w 1164966"/>
                  <a:gd name="connsiteY6" fmla="*/ 580577 h 845818"/>
                  <a:gd name="connsiteX7" fmla="*/ 1018117 w 1164966"/>
                  <a:gd name="connsiteY7" fmla="*/ 648311 h 845818"/>
                  <a:gd name="connsiteX8" fmla="*/ 797984 w 1164966"/>
                  <a:gd name="connsiteY8" fmla="*/ 762611 h 845818"/>
                  <a:gd name="connsiteX9" fmla="*/ 601134 w 1164966"/>
                  <a:gd name="connsiteY9" fmla="*/ 798594 h 845818"/>
                  <a:gd name="connsiteX10" fmla="*/ 332317 w 1164966"/>
                  <a:gd name="connsiteY10" fmla="*/ 845161 h 845818"/>
                  <a:gd name="connsiteX11" fmla="*/ 1 w 1164966"/>
                  <a:gd name="connsiteY11" fmla="*/ 826111 h 845818"/>
                  <a:gd name="connsiteX12" fmla="*/ 336551 w 1164966"/>
                  <a:gd name="connsiteY12" fmla="*/ 828227 h 845818"/>
                  <a:gd name="connsiteX13" fmla="*/ 867834 w 1164966"/>
                  <a:gd name="connsiteY13" fmla="*/ 718161 h 845818"/>
                  <a:gd name="connsiteX14" fmla="*/ 1115484 w 1164966"/>
                  <a:gd name="connsiteY14" fmla="*/ 491677 h 845818"/>
                  <a:gd name="connsiteX15" fmla="*/ 1085851 w 1164966"/>
                  <a:gd name="connsiteY15" fmla="*/ 286361 h 845818"/>
                  <a:gd name="connsiteX16" fmla="*/ 973667 w 1164966"/>
                  <a:gd name="connsiteY16" fmla="*/ 165711 h 845818"/>
                  <a:gd name="connsiteX17" fmla="*/ 924984 w 1164966"/>
                  <a:gd name="connsiteY17" fmla="*/ 125494 h 845818"/>
                  <a:gd name="connsiteX18" fmla="*/ 793751 w 1164966"/>
                  <a:gd name="connsiteY18" fmla="*/ 68344 h 845818"/>
                  <a:gd name="connsiteX19" fmla="*/ 175684 w 1164966"/>
                  <a:gd name="connsiteY19" fmla="*/ 2727 h 8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4966" h="845818">
                    <a:moveTo>
                      <a:pt x="175684" y="2727"/>
                    </a:moveTo>
                    <a:cubicBezTo>
                      <a:pt x="86431" y="-6093"/>
                      <a:pt x="183445" y="8724"/>
                      <a:pt x="258234" y="15427"/>
                    </a:cubicBezTo>
                    <a:cubicBezTo>
                      <a:pt x="333023" y="22130"/>
                      <a:pt x="500592" y="15075"/>
                      <a:pt x="624417" y="42944"/>
                    </a:cubicBezTo>
                    <a:cubicBezTo>
                      <a:pt x="748242" y="70813"/>
                      <a:pt x="914048" y="134314"/>
                      <a:pt x="1001184" y="182644"/>
                    </a:cubicBezTo>
                    <a:cubicBezTo>
                      <a:pt x="1088320" y="230974"/>
                      <a:pt x="1121481" y="286360"/>
                      <a:pt x="1147234" y="332927"/>
                    </a:cubicBezTo>
                    <a:cubicBezTo>
                      <a:pt x="1172987" y="379494"/>
                      <a:pt x="1165931" y="420769"/>
                      <a:pt x="1155701" y="462044"/>
                    </a:cubicBezTo>
                    <a:cubicBezTo>
                      <a:pt x="1145471" y="503319"/>
                      <a:pt x="1108782" y="549533"/>
                      <a:pt x="1085851" y="580577"/>
                    </a:cubicBezTo>
                    <a:cubicBezTo>
                      <a:pt x="1062920" y="611622"/>
                      <a:pt x="1066095" y="617972"/>
                      <a:pt x="1018117" y="648311"/>
                    </a:cubicBezTo>
                    <a:cubicBezTo>
                      <a:pt x="970139" y="678650"/>
                      <a:pt x="867481" y="737564"/>
                      <a:pt x="797984" y="762611"/>
                    </a:cubicBezTo>
                    <a:cubicBezTo>
                      <a:pt x="728487" y="787658"/>
                      <a:pt x="601134" y="798594"/>
                      <a:pt x="601134" y="798594"/>
                    </a:cubicBezTo>
                    <a:cubicBezTo>
                      <a:pt x="523523" y="812352"/>
                      <a:pt x="432506" y="840575"/>
                      <a:pt x="332317" y="845161"/>
                    </a:cubicBezTo>
                    <a:cubicBezTo>
                      <a:pt x="232128" y="849747"/>
                      <a:pt x="-705" y="828933"/>
                      <a:pt x="1" y="826111"/>
                    </a:cubicBezTo>
                    <a:cubicBezTo>
                      <a:pt x="707" y="823289"/>
                      <a:pt x="191912" y="846219"/>
                      <a:pt x="336551" y="828227"/>
                    </a:cubicBezTo>
                    <a:cubicBezTo>
                      <a:pt x="481190" y="810235"/>
                      <a:pt x="738012" y="774253"/>
                      <a:pt x="867834" y="718161"/>
                    </a:cubicBezTo>
                    <a:cubicBezTo>
                      <a:pt x="997656" y="662069"/>
                      <a:pt x="1079148" y="563644"/>
                      <a:pt x="1115484" y="491677"/>
                    </a:cubicBezTo>
                    <a:cubicBezTo>
                      <a:pt x="1151820" y="419710"/>
                      <a:pt x="1109487" y="340689"/>
                      <a:pt x="1085851" y="286361"/>
                    </a:cubicBezTo>
                    <a:cubicBezTo>
                      <a:pt x="1062215" y="232033"/>
                      <a:pt x="1000478" y="192522"/>
                      <a:pt x="973667" y="165711"/>
                    </a:cubicBezTo>
                    <a:cubicBezTo>
                      <a:pt x="946856" y="138900"/>
                      <a:pt x="954970" y="141722"/>
                      <a:pt x="924984" y="125494"/>
                    </a:cubicBezTo>
                    <a:cubicBezTo>
                      <a:pt x="894998" y="109266"/>
                      <a:pt x="916165" y="90569"/>
                      <a:pt x="793751" y="68344"/>
                    </a:cubicBezTo>
                    <a:cubicBezTo>
                      <a:pt x="671337" y="46119"/>
                      <a:pt x="264937" y="11547"/>
                      <a:pt x="175684" y="2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9C985518-C111-496C-8415-C1640649F9AF}"/>
                  </a:ext>
                </a:extLst>
              </p:cNvPr>
              <p:cNvSpPr/>
              <p:nvPr/>
            </p:nvSpPr>
            <p:spPr>
              <a:xfrm>
                <a:off x="6051541" y="5481588"/>
                <a:ext cx="277852" cy="32153"/>
              </a:xfrm>
              <a:custGeom>
                <a:avLst/>
                <a:gdLst>
                  <a:gd name="connsiteX0" fmla="*/ 9 w 277852"/>
                  <a:gd name="connsiteY0" fmla="*/ 7987 h 32153"/>
                  <a:gd name="connsiteX1" fmla="*/ 185747 w 277852"/>
                  <a:gd name="connsiteY1" fmla="*/ 17512 h 32153"/>
                  <a:gd name="connsiteX2" fmla="*/ 277822 w 277852"/>
                  <a:gd name="connsiteY2" fmla="*/ 31800 h 32153"/>
                  <a:gd name="connsiteX3" fmla="*/ 193684 w 277852"/>
                  <a:gd name="connsiteY3" fmla="*/ 1637 h 32153"/>
                  <a:gd name="connsiteX4" fmla="*/ 9 w 277852"/>
                  <a:gd name="connsiteY4" fmla="*/ 7987 h 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52" h="32153">
                    <a:moveTo>
                      <a:pt x="9" y="7987"/>
                    </a:moveTo>
                    <a:cubicBezTo>
                      <a:pt x="-1314" y="10633"/>
                      <a:pt x="139445" y="13543"/>
                      <a:pt x="185747" y="17512"/>
                    </a:cubicBezTo>
                    <a:cubicBezTo>
                      <a:pt x="232049" y="21481"/>
                      <a:pt x="276499" y="34446"/>
                      <a:pt x="277822" y="31800"/>
                    </a:cubicBezTo>
                    <a:cubicBezTo>
                      <a:pt x="279145" y="29154"/>
                      <a:pt x="237076" y="6929"/>
                      <a:pt x="193684" y="1637"/>
                    </a:cubicBezTo>
                    <a:cubicBezTo>
                      <a:pt x="150292" y="-3655"/>
                      <a:pt x="1332" y="5341"/>
                      <a:pt x="9" y="7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D9890967-CA29-46AC-8F1A-AD5BB3AC9600}"/>
                  </a:ext>
                </a:extLst>
              </p:cNvPr>
              <p:cNvSpPr/>
              <p:nvPr/>
            </p:nvSpPr>
            <p:spPr>
              <a:xfrm>
                <a:off x="6076141" y="5453045"/>
                <a:ext cx="302835" cy="42928"/>
              </a:xfrm>
              <a:custGeom>
                <a:avLst/>
                <a:gdLst>
                  <a:gd name="connsiteX0" fmla="*/ 809 w 302835"/>
                  <a:gd name="connsiteY0" fmla="*/ 18 h 42928"/>
                  <a:gd name="connsiteX1" fmla="*/ 213534 w 302835"/>
                  <a:gd name="connsiteY1" fmla="*/ 15893 h 42928"/>
                  <a:gd name="connsiteX2" fmla="*/ 302434 w 302835"/>
                  <a:gd name="connsiteY2" fmla="*/ 42880 h 42928"/>
                  <a:gd name="connsiteX3" fmla="*/ 242109 w 302835"/>
                  <a:gd name="connsiteY3" fmla="*/ 22243 h 42928"/>
                  <a:gd name="connsiteX4" fmla="*/ 143684 w 302835"/>
                  <a:gd name="connsiteY4" fmla="*/ 12718 h 42928"/>
                  <a:gd name="connsiteX5" fmla="*/ 809 w 302835"/>
                  <a:gd name="connsiteY5" fmla="*/ 18 h 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35" h="42928">
                    <a:moveTo>
                      <a:pt x="809" y="18"/>
                    </a:moveTo>
                    <a:cubicBezTo>
                      <a:pt x="12451" y="547"/>
                      <a:pt x="163263" y="8749"/>
                      <a:pt x="213534" y="15893"/>
                    </a:cubicBezTo>
                    <a:cubicBezTo>
                      <a:pt x="263805" y="23037"/>
                      <a:pt x="297672" y="41822"/>
                      <a:pt x="302434" y="42880"/>
                    </a:cubicBezTo>
                    <a:cubicBezTo>
                      <a:pt x="307196" y="43938"/>
                      <a:pt x="268567" y="27270"/>
                      <a:pt x="242109" y="22243"/>
                    </a:cubicBezTo>
                    <a:cubicBezTo>
                      <a:pt x="215651" y="17216"/>
                      <a:pt x="180990" y="15099"/>
                      <a:pt x="143684" y="12718"/>
                    </a:cubicBezTo>
                    <a:cubicBezTo>
                      <a:pt x="106378" y="10337"/>
                      <a:pt x="-10833" y="-511"/>
                      <a:pt x="8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4F3C8312-1915-43BD-BE7E-A937BBFFC7F6}"/>
                  </a:ext>
                </a:extLst>
              </p:cNvPr>
              <p:cNvSpPr/>
              <p:nvPr/>
            </p:nvSpPr>
            <p:spPr>
              <a:xfrm>
                <a:off x="6188388" y="5581450"/>
                <a:ext cx="216417" cy="172225"/>
              </a:xfrm>
              <a:custGeom>
                <a:avLst/>
                <a:gdLst>
                  <a:gd name="connsiteX0" fmla="*/ 2862 w 216417"/>
                  <a:gd name="connsiteY0" fmla="*/ 170063 h 172225"/>
                  <a:gd name="connsiteX1" fmla="*/ 90175 w 216417"/>
                  <a:gd name="connsiteY1" fmla="*/ 144663 h 172225"/>
                  <a:gd name="connsiteX2" fmla="*/ 193362 w 216417"/>
                  <a:gd name="connsiteY2" fmla="*/ 82750 h 172225"/>
                  <a:gd name="connsiteX3" fmla="*/ 199712 w 216417"/>
                  <a:gd name="connsiteY3" fmla="*/ 46238 h 172225"/>
                  <a:gd name="connsiteX4" fmla="*/ 206062 w 216417"/>
                  <a:gd name="connsiteY4" fmla="*/ 200 h 172225"/>
                  <a:gd name="connsiteX5" fmla="*/ 210825 w 216417"/>
                  <a:gd name="connsiteY5" fmla="*/ 65288 h 172225"/>
                  <a:gd name="connsiteX6" fmla="*/ 199712 w 216417"/>
                  <a:gd name="connsiteY6" fmla="*/ 92275 h 172225"/>
                  <a:gd name="connsiteX7" fmla="*/ 2862 w 216417"/>
                  <a:gd name="connsiteY7" fmla="*/ 170063 h 1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17" h="172225">
                    <a:moveTo>
                      <a:pt x="2862" y="170063"/>
                    </a:moveTo>
                    <a:cubicBezTo>
                      <a:pt x="-15394" y="178794"/>
                      <a:pt x="58425" y="159215"/>
                      <a:pt x="90175" y="144663"/>
                    </a:cubicBezTo>
                    <a:cubicBezTo>
                      <a:pt x="121925" y="130111"/>
                      <a:pt x="175106" y="99154"/>
                      <a:pt x="193362" y="82750"/>
                    </a:cubicBezTo>
                    <a:cubicBezTo>
                      <a:pt x="211618" y="66346"/>
                      <a:pt x="197595" y="59996"/>
                      <a:pt x="199712" y="46238"/>
                    </a:cubicBezTo>
                    <a:cubicBezTo>
                      <a:pt x="201829" y="32480"/>
                      <a:pt x="204210" y="-2975"/>
                      <a:pt x="206062" y="200"/>
                    </a:cubicBezTo>
                    <a:cubicBezTo>
                      <a:pt x="207914" y="3375"/>
                      <a:pt x="211883" y="49942"/>
                      <a:pt x="210825" y="65288"/>
                    </a:cubicBezTo>
                    <a:cubicBezTo>
                      <a:pt x="209767" y="80634"/>
                      <a:pt x="229875" y="76929"/>
                      <a:pt x="199712" y="92275"/>
                    </a:cubicBezTo>
                    <a:cubicBezTo>
                      <a:pt x="169550" y="107621"/>
                      <a:pt x="21118" y="161332"/>
                      <a:pt x="2862" y="170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56568892-BB49-4FC9-9AED-924362F08782}"/>
                  </a:ext>
                </a:extLst>
              </p:cNvPr>
              <p:cNvSpPr/>
              <p:nvPr/>
            </p:nvSpPr>
            <p:spPr>
              <a:xfrm>
                <a:off x="6224420" y="5595859"/>
                <a:ext cx="145156" cy="110046"/>
              </a:xfrm>
              <a:custGeom>
                <a:avLst/>
                <a:gdLst>
                  <a:gd name="connsiteX0" fmla="*/ 135105 w 145156"/>
                  <a:gd name="connsiteY0" fmla="*/ 79 h 110046"/>
                  <a:gd name="connsiteX1" fmla="*/ 120818 w 145156"/>
                  <a:gd name="connsiteY1" fmla="*/ 49291 h 110046"/>
                  <a:gd name="connsiteX2" fmla="*/ 90655 w 145156"/>
                  <a:gd name="connsiteY2" fmla="*/ 61991 h 110046"/>
                  <a:gd name="connsiteX3" fmla="*/ 168 w 145156"/>
                  <a:gd name="connsiteY3" fmla="*/ 109616 h 110046"/>
                  <a:gd name="connsiteX4" fmla="*/ 70018 w 145156"/>
                  <a:gd name="connsiteY4" fmla="*/ 84216 h 110046"/>
                  <a:gd name="connsiteX5" fmla="*/ 139868 w 145156"/>
                  <a:gd name="connsiteY5" fmla="*/ 61991 h 110046"/>
                  <a:gd name="connsiteX6" fmla="*/ 135105 w 145156"/>
                  <a:gd name="connsiteY6" fmla="*/ 79 h 1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56" h="110046">
                    <a:moveTo>
                      <a:pt x="135105" y="79"/>
                    </a:moveTo>
                    <a:cubicBezTo>
                      <a:pt x="131930" y="-2038"/>
                      <a:pt x="128226" y="38972"/>
                      <a:pt x="120818" y="49291"/>
                    </a:cubicBezTo>
                    <a:cubicBezTo>
                      <a:pt x="113410" y="59610"/>
                      <a:pt x="110763" y="51937"/>
                      <a:pt x="90655" y="61991"/>
                    </a:cubicBezTo>
                    <a:cubicBezTo>
                      <a:pt x="70547" y="72045"/>
                      <a:pt x="3607" y="105912"/>
                      <a:pt x="168" y="109616"/>
                    </a:cubicBezTo>
                    <a:cubicBezTo>
                      <a:pt x="-3271" y="113320"/>
                      <a:pt x="46735" y="92154"/>
                      <a:pt x="70018" y="84216"/>
                    </a:cubicBezTo>
                    <a:cubicBezTo>
                      <a:pt x="93301" y="76279"/>
                      <a:pt x="126904" y="73368"/>
                      <a:pt x="139868" y="61991"/>
                    </a:cubicBezTo>
                    <a:cubicBezTo>
                      <a:pt x="152832" y="50614"/>
                      <a:pt x="138280" y="2196"/>
                      <a:pt x="135105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B8616851-7BF4-4566-BD20-E567A9B9F57A}"/>
                  </a:ext>
                </a:extLst>
              </p:cNvPr>
              <p:cNvSpPr/>
              <p:nvPr/>
            </p:nvSpPr>
            <p:spPr>
              <a:xfrm>
                <a:off x="6057467" y="5645079"/>
                <a:ext cx="210605" cy="111853"/>
              </a:xfrm>
              <a:custGeom>
                <a:avLst/>
                <a:gdLst>
                  <a:gd name="connsiteX0" fmla="*/ 2021 w 210605"/>
                  <a:gd name="connsiteY0" fmla="*/ 109609 h 111853"/>
                  <a:gd name="connsiteX1" fmla="*/ 205221 w 210605"/>
                  <a:gd name="connsiteY1" fmla="*/ 108021 h 111853"/>
                  <a:gd name="connsiteX2" fmla="*/ 151246 w 210605"/>
                  <a:gd name="connsiteY2" fmla="*/ 92146 h 111853"/>
                  <a:gd name="connsiteX3" fmla="*/ 144896 w 210605"/>
                  <a:gd name="connsiteY3" fmla="*/ 58809 h 111853"/>
                  <a:gd name="connsiteX4" fmla="*/ 141721 w 210605"/>
                  <a:gd name="connsiteY4" fmla="*/ 71 h 111853"/>
                  <a:gd name="connsiteX5" fmla="*/ 129021 w 210605"/>
                  <a:gd name="connsiteY5" fmla="*/ 71509 h 111853"/>
                  <a:gd name="connsiteX6" fmla="*/ 102033 w 210605"/>
                  <a:gd name="connsiteY6" fmla="*/ 81034 h 111853"/>
                  <a:gd name="connsiteX7" fmla="*/ 2021 w 210605"/>
                  <a:gd name="connsiteY7" fmla="*/ 109609 h 1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05" h="111853">
                    <a:moveTo>
                      <a:pt x="2021" y="109609"/>
                    </a:moveTo>
                    <a:cubicBezTo>
                      <a:pt x="19219" y="114107"/>
                      <a:pt x="180350" y="110932"/>
                      <a:pt x="205221" y="108021"/>
                    </a:cubicBezTo>
                    <a:cubicBezTo>
                      <a:pt x="230092" y="105110"/>
                      <a:pt x="161300" y="100348"/>
                      <a:pt x="151246" y="92146"/>
                    </a:cubicBezTo>
                    <a:cubicBezTo>
                      <a:pt x="141192" y="83944"/>
                      <a:pt x="146484" y="74155"/>
                      <a:pt x="144896" y="58809"/>
                    </a:cubicBezTo>
                    <a:cubicBezTo>
                      <a:pt x="143309" y="43463"/>
                      <a:pt x="144367" y="-2046"/>
                      <a:pt x="141721" y="71"/>
                    </a:cubicBezTo>
                    <a:cubicBezTo>
                      <a:pt x="139075" y="2188"/>
                      <a:pt x="135636" y="58015"/>
                      <a:pt x="129021" y="71509"/>
                    </a:cubicBezTo>
                    <a:cubicBezTo>
                      <a:pt x="122406" y="85003"/>
                      <a:pt x="121612" y="76536"/>
                      <a:pt x="102033" y="81034"/>
                    </a:cubicBezTo>
                    <a:cubicBezTo>
                      <a:pt x="82454" y="85532"/>
                      <a:pt x="-15177" y="105111"/>
                      <a:pt x="2021" y="109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167CF8AB-20D0-4D21-A70B-4913CB8596C7}"/>
                  </a:ext>
                </a:extLst>
              </p:cNvPr>
              <p:cNvSpPr/>
              <p:nvPr/>
            </p:nvSpPr>
            <p:spPr>
              <a:xfrm>
                <a:off x="6200615" y="5189835"/>
                <a:ext cx="452799" cy="474365"/>
              </a:xfrm>
              <a:custGeom>
                <a:avLst/>
                <a:gdLst>
                  <a:gd name="connsiteX0" fmla="*/ 225585 w 452799"/>
                  <a:gd name="connsiteY0" fmla="*/ 1290 h 474365"/>
                  <a:gd name="connsiteX1" fmla="*/ 347823 w 452799"/>
                  <a:gd name="connsiteY1" fmla="*/ 36215 h 474365"/>
                  <a:gd name="connsiteX2" fmla="*/ 433548 w 452799"/>
                  <a:gd name="connsiteY2" fmla="*/ 98128 h 474365"/>
                  <a:gd name="connsiteX3" fmla="*/ 452598 w 452799"/>
                  <a:gd name="connsiteY3" fmla="*/ 158453 h 474365"/>
                  <a:gd name="connsiteX4" fmla="*/ 427198 w 452799"/>
                  <a:gd name="connsiteY4" fmla="*/ 233065 h 474365"/>
                  <a:gd name="connsiteX5" fmla="*/ 322423 w 452799"/>
                  <a:gd name="connsiteY5" fmla="*/ 337840 h 474365"/>
                  <a:gd name="connsiteX6" fmla="*/ 231935 w 452799"/>
                  <a:gd name="connsiteY6" fmla="*/ 382290 h 474365"/>
                  <a:gd name="connsiteX7" fmla="*/ 168435 w 452799"/>
                  <a:gd name="connsiteY7" fmla="*/ 402928 h 474365"/>
                  <a:gd name="connsiteX8" fmla="*/ 160 w 452799"/>
                  <a:gd name="connsiteY8" fmla="*/ 474365 h 474365"/>
                  <a:gd name="connsiteX9" fmla="*/ 141448 w 452799"/>
                  <a:gd name="connsiteY9" fmla="*/ 402928 h 474365"/>
                  <a:gd name="connsiteX10" fmla="*/ 328773 w 452799"/>
                  <a:gd name="connsiteY10" fmla="*/ 315615 h 474365"/>
                  <a:gd name="connsiteX11" fmla="*/ 431960 w 452799"/>
                  <a:gd name="connsiteY11" fmla="*/ 185440 h 474365"/>
                  <a:gd name="connsiteX12" fmla="*/ 435135 w 452799"/>
                  <a:gd name="connsiteY12" fmla="*/ 131465 h 474365"/>
                  <a:gd name="connsiteX13" fmla="*/ 390685 w 452799"/>
                  <a:gd name="connsiteY13" fmla="*/ 80665 h 474365"/>
                  <a:gd name="connsiteX14" fmla="*/ 225585 w 452799"/>
                  <a:gd name="connsiteY14" fmla="*/ 1290 h 47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799" h="474365">
                    <a:moveTo>
                      <a:pt x="225585" y="1290"/>
                    </a:moveTo>
                    <a:cubicBezTo>
                      <a:pt x="218441" y="-6118"/>
                      <a:pt x="313163" y="20075"/>
                      <a:pt x="347823" y="36215"/>
                    </a:cubicBezTo>
                    <a:cubicBezTo>
                      <a:pt x="382483" y="52355"/>
                      <a:pt x="416086" y="77755"/>
                      <a:pt x="433548" y="98128"/>
                    </a:cubicBezTo>
                    <a:cubicBezTo>
                      <a:pt x="451011" y="118501"/>
                      <a:pt x="453656" y="135964"/>
                      <a:pt x="452598" y="158453"/>
                    </a:cubicBezTo>
                    <a:cubicBezTo>
                      <a:pt x="451540" y="180942"/>
                      <a:pt x="448894" y="203167"/>
                      <a:pt x="427198" y="233065"/>
                    </a:cubicBezTo>
                    <a:cubicBezTo>
                      <a:pt x="405502" y="262963"/>
                      <a:pt x="354967" y="312969"/>
                      <a:pt x="322423" y="337840"/>
                    </a:cubicBezTo>
                    <a:cubicBezTo>
                      <a:pt x="289879" y="362711"/>
                      <a:pt x="257600" y="371442"/>
                      <a:pt x="231935" y="382290"/>
                    </a:cubicBezTo>
                    <a:cubicBezTo>
                      <a:pt x="206270" y="393138"/>
                      <a:pt x="207064" y="387582"/>
                      <a:pt x="168435" y="402928"/>
                    </a:cubicBezTo>
                    <a:cubicBezTo>
                      <a:pt x="129806" y="418274"/>
                      <a:pt x="4658" y="474365"/>
                      <a:pt x="160" y="474365"/>
                    </a:cubicBezTo>
                    <a:cubicBezTo>
                      <a:pt x="-4338" y="474365"/>
                      <a:pt x="86679" y="429386"/>
                      <a:pt x="141448" y="402928"/>
                    </a:cubicBezTo>
                    <a:cubicBezTo>
                      <a:pt x="196217" y="376470"/>
                      <a:pt x="280354" y="351863"/>
                      <a:pt x="328773" y="315615"/>
                    </a:cubicBezTo>
                    <a:cubicBezTo>
                      <a:pt x="377192" y="279367"/>
                      <a:pt x="414233" y="216132"/>
                      <a:pt x="431960" y="185440"/>
                    </a:cubicBezTo>
                    <a:cubicBezTo>
                      <a:pt x="449687" y="154748"/>
                      <a:pt x="442014" y="148927"/>
                      <a:pt x="435135" y="131465"/>
                    </a:cubicBezTo>
                    <a:cubicBezTo>
                      <a:pt x="428256" y="114003"/>
                      <a:pt x="424552" y="101832"/>
                      <a:pt x="390685" y="80665"/>
                    </a:cubicBezTo>
                    <a:cubicBezTo>
                      <a:pt x="356818" y="59498"/>
                      <a:pt x="232729" y="8698"/>
                      <a:pt x="225585" y="1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39087347-B5B4-462D-B724-EF9D7A4DE19E}"/>
                  </a:ext>
                </a:extLst>
              </p:cNvPr>
              <p:cNvSpPr/>
              <p:nvPr/>
            </p:nvSpPr>
            <p:spPr>
              <a:xfrm>
                <a:off x="6090299" y="5192698"/>
                <a:ext cx="480123" cy="454216"/>
              </a:xfrm>
              <a:custGeom>
                <a:avLst/>
                <a:gdLst>
                  <a:gd name="connsiteX0" fmla="*/ 939 w 480123"/>
                  <a:gd name="connsiteY0" fmla="*/ 454040 h 454216"/>
                  <a:gd name="connsiteX1" fmla="*/ 197789 w 480123"/>
                  <a:gd name="connsiteY1" fmla="*/ 349265 h 454216"/>
                  <a:gd name="connsiteX2" fmla="*/ 318439 w 480123"/>
                  <a:gd name="connsiteY2" fmla="*/ 293702 h 454216"/>
                  <a:gd name="connsiteX3" fmla="*/ 427976 w 480123"/>
                  <a:gd name="connsiteY3" fmla="*/ 223852 h 454216"/>
                  <a:gd name="connsiteX4" fmla="*/ 459726 w 480123"/>
                  <a:gd name="connsiteY4" fmla="*/ 146065 h 454216"/>
                  <a:gd name="connsiteX5" fmla="*/ 454964 w 480123"/>
                  <a:gd name="connsiteY5" fmla="*/ 85740 h 454216"/>
                  <a:gd name="connsiteX6" fmla="*/ 343839 w 480123"/>
                  <a:gd name="connsiteY6" fmla="*/ 15 h 454216"/>
                  <a:gd name="connsiteX7" fmla="*/ 464489 w 480123"/>
                  <a:gd name="connsiteY7" fmla="*/ 79390 h 454216"/>
                  <a:gd name="connsiteX8" fmla="*/ 478776 w 480123"/>
                  <a:gd name="connsiteY8" fmla="*/ 161940 h 454216"/>
                  <a:gd name="connsiteX9" fmla="*/ 466076 w 480123"/>
                  <a:gd name="connsiteY9" fmla="*/ 198452 h 454216"/>
                  <a:gd name="connsiteX10" fmla="*/ 400989 w 480123"/>
                  <a:gd name="connsiteY10" fmla="*/ 255602 h 454216"/>
                  <a:gd name="connsiteX11" fmla="*/ 285101 w 480123"/>
                  <a:gd name="connsiteY11" fmla="*/ 322277 h 454216"/>
                  <a:gd name="connsiteX12" fmla="*/ 939 w 480123"/>
                  <a:gd name="connsiteY12" fmla="*/ 454040 h 4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123" h="454216">
                    <a:moveTo>
                      <a:pt x="939" y="454040"/>
                    </a:moveTo>
                    <a:cubicBezTo>
                      <a:pt x="-13613" y="458538"/>
                      <a:pt x="144872" y="375988"/>
                      <a:pt x="197789" y="349265"/>
                    </a:cubicBezTo>
                    <a:cubicBezTo>
                      <a:pt x="250706" y="322542"/>
                      <a:pt x="280075" y="314604"/>
                      <a:pt x="318439" y="293702"/>
                    </a:cubicBezTo>
                    <a:cubicBezTo>
                      <a:pt x="356803" y="272800"/>
                      <a:pt x="404428" y="248458"/>
                      <a:pt x="427976" y="223852"/>
                    </a:cubicBezTo>
                    <a:cubicBezTo>
                      <a:pt x="451524" y="199246"/>
                      <a:pt x="455228" y="169084"/>
                      <a:pt x="459726" y="146065"/>
                    </a:cubicBezTo>
                    <a:cubicBezTo>
                      <a:pt x="464224" y="123046"/>
                      <a:pt x="474279" y="110082"/>
                      <a:pt x="454964" y="85740"/>
                    </a:cubicBezTo>
                    <a:cubicBezTo>
                      <a:pt x="435650" y="61398"/>
                      <a:pt x="342251" y="1073"/>
                      <a:pt x="343839" y="15"/>
                    </a:cubicBezTo>
                    <a:cubicBezTo>
                      <a:pt x="345427" y="-1043"/>
                      <a:pt x="442000" y="52403"/>
                      <a:pt x="464489" y="79390"/>
                    </a:cubicBezTo>
                    <a:cubicBezTo>
                      <a:pt x="486978" y="106377"/>
                      <a:pt x="478512" y="142096"/>
                      <a:pt x="478776" y="161940"/>
                    </a:cubicBezTo>
                    <a:cubicBezTo>
                      <a:pt x="479041" y="181784"/>
                      <a:pt x="479040" y="182842"/>
                      <a:pt x="466076" y="198452"/>
                    </a:cubicBezTo>
                    <a:cubicBezTo>
                      <a:pt x="453112" y="214062"/>
                      <a:pt x="431151" y="234965"/>
                      <a:pt x="400989" y="255602"/>
                    </a:cubicBezTo>
                    <a:cubicBezTo>
                      <a:pt x="370827" y="276239"/>
                      <a:pt x="347807" y="291585"/>
                      <a:pt x="285101" y="322277"/>
                    </a:cubicBezTo>
                    <a:cubicBezTo>
                      <a:pt x="222395" y="352969"/>
                      <a:pt x="15491" y="449542"/>
                      <a:pt x="939" y="4540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88D135DC-3F97-4BD6-B2D2-8D9730D2AD73}"/>
                </a:ext>
              </a:extLst>
            </p:cNvPr>
            <p:cNvSpPr/>
            <p:nvPr/>
          </p:nvSpPr>
          <p:spPr>
            <a:xfrm>
              <a:off x="6003773" y="4308454"/>
              <a:ext cx="1846421" cy="1642576"/>
            </a:xfrm>
            <a:custGeom>
              <a:avLst/>
              <a:gdLst>
                <a:gd name="connsiteX0" fmla="*/ 9677 w 1846421"/>
                <a:gd name="connsiteY0" fmla="*/ 304821 h 1642576"/>
                <a:gd name="connsiteX1" fmla="*/ 416077 w 1846421"/>
                <a:gd name="connsiteY1" fmla="*/ 276246 h 1642576"/>
                <a:gd name="connsiteX2" fmla="*/ 1038377 w 1846421"/>
                <a:gd name="connsiteY2" fmla="*/ 203221 h 1642576"/>
                <a:gd name="connsiteX3" fmla="*/ 1638452 w 1846421"/>
                <a:gd name="connsiteY3" fmla="*/ 69871 h 1642576"/>
                <a:gd name="connsiteX4" fmla="*/ 1844827 w 1846421"/>
                <a:gd name="connsiteY4" fmla="*/ 21 h 1642576"/>
                <a:gd name="connsiteX5" fmla="*/ 1733702 w 1846421"/>
                <a:gd name="connsiteY5" fmla="*/ 63521 h 1642576"/>
                <a:gd name="connsiteX6" fmla="*/ 1727352 w 1846421"/>
                <a:gd name="connsiteY6" fmla="*/ 155596 h 1642576"/>
                <a:gd name="connsiteX7" fmla="*/ 1587652 w 1846421"/>
                <a:gd name="connsiteY7" fmla="*/ 755671 h 1642576"/>
                <a:gd name="connsiteX8" fmla="*/ 1444777 w 1846421"/>
                <a:gd name="connsiteY8" fmla="*/ 1111271 h 1642576"/>
                <a:gd name="connsiteX9" fmla="*/ 1301902 w 1846421"/>
                <a:gd name="connsiteY9" fmla="*/ 1317646 h 1642576"/>
                <a:gd name="connsiteX10" fmla="*/ 1209827 w 1846421"/>
                <a:gd name="connsiteY10" fmla="*/ 1403371 h 1642576"/>
                <a:gd name="connsiteX11" fmla="*/ 1114577 w 1846421"/>
                <a:gd name="connsiteY11" fmla="*/ 1438296 h 1642576"/>
                <a:gd name="connsiteX12" fmla="*/ 863752 w 1846421"/>
                <a:gd name="connsiteY12" fmla="*/ 1492271 h 1642576"/>
                <a:gd name="connsiteX13" fmla="*/ 524027 w 1846421"/>
                <a:gd name="connsiteY13" fmla="*/ 1612921 h 1642576"/>
                <a:gd name="connsiteX14" fmla="*/ 54127 w 1846421"/>
                <a:gd name="connsiteY14" fmla="*/ 1641496 h 1642576"/>
                <a:gd name="connsiteX15" fmla="*/ 324002 w 1846421"/>
                <a:gd name="connsiteY15" fmla="*/ 1587521 h 1642576"/>
                <a:gd name="connsiteX16" fmla="*/ 847877 w 1846421"/>
                <a:gd name="connsiteY16" fmla="*/ 1473221 h 1642576"/>
                <a:gd name="connsiteX17" fmla="*/ 1032027 w 1846421"/>
                <a:gd name="connsiteY17" fmla="*/ 1320821 h 1642576"/>
                <a:gd name="connsiteX18" fmla="*/ 1095527 w 1846421"/>
                <a:gd name="connsiteY18" fmla="*/ 1060471 h 1642576"/>
                <a:gd name="connsiteX19" fmla="*/ 1032027 w 1846421"/>
                <a:gd name="connsiteY19" fmla="*/ 930296 h 1642576"/>
                <a:gd name="connsiteX20" fmla="*/ 841527 w 1846421"/>
                <a:gd name="connsiteY20" fmla="*/ 762021 h 1642576"/>
                <a:gd name="connsiteX21" fmla="*/ 514502 w 1846421"/>
                <a:gd name="connsiteY21" fmla="*/ 679471 h 1642576"/>
                <a:gd name="connsiteX22" fmla="*/ 276377 w 1846421"/>
                <a:gd name="connsiteY22" fmla="*/ 638196 h 1642576"/>
                <a:gd name="connsiteX23" fmla="*/ 31902 w 1846421"/>
                <a:gd name="connsiteY23" fmla="*/ 638196 h 1642576"/>
                <a:gd name="connsiteX24" fmla="*/ 117627 w 1846421"/>
                <a:gd name="connsiteY24" fmla="*/ 603271 h 1642576"/>
                <a:gd name="connsiteX25" fmla="*/ 9677 w 1846421"/>
                <a:gd name="connsiteY25" fmla="*/ 304821 h 1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421" h="1642576">
                  <a:moveTo>
                    <a:pt x="9677" y="304821"/>
                  </a:moveTo>
                  <a:cubicBezTo>
                    <a:pt x="59419" y="250317"/>
                    <a:pt x="244627" y="293179"/>
                    <a:pt x="416077" y="276246"/>
                  </a:cubicBezTo>
                  <a:cubicBezTo>
                    <a:pt x="587527" y="259313"/>
                    <a:pt x="834648" y="237617"/>
                    <a:pt x="1038377" y="203221"/>
                  </a:cubicBezTo>
                  <a:cubicBezTo>
                    <a:pt x="1242106" y="168825"/>
                    <a:pt x="1504044" y="103738"/>
                    <a:pt x="1638452" y="69871"/>
                  </a:cubicBezTo>
                  <a:cubicBezTo>
                    <a:pt x="1772860" y="36004"/>
                    <a:pt x="1828952" y="1079"/>
                    <a:pt x="1844827" y="21"/>
                  </a:cubicBezTo>
                  <a:cubicBezTo>
                    <a:pt x="1860702" y="-1037"/>
                    <a:pt x="1753281" y="37592"/>
                    <a:pt x="1733702" y="63521"/>
                  </a:cubicBezTo>
                  <a:cubicBezTo>
                    <a:pt x="1714123" y="89450"/>
                    <a:pt x="1751694" y="40238"/>
                    <a:pt x="1727352" y="155596"/>
                  </a:cubicBezTo>
                  <a:cubicBezTo>
                    <a:pt x="1703010" y="270954"/>
                    <a:pt x="1634748" y="596392"/>
                    <a:pt x="1587652" y="755671"/>
                  </a:cubicBezTo>
                  <a:cubicBezTo>
                    <a:pt x="1540556" y="914950"/>
                    <a:pt x="1492402" y="1017609"/>
                    <a:pt x="1444777" y="1111271"/>
                  </a:cubicBezTo>
                  <a:cubicBezTo>
                    <a:pt x="1397152" y="1204934"/>
                    <a:pt x="1341060" y="1268963"/>
                    <a:pt x="1301902" y="1317646"/>
                  </a:cubicBezTo>
                  <a:cubicBezTo>
                    <a:pt x="1262744" y="1366329"/>
                    <a:pt x="1241048" y="1383263"/>
                    <a:pt x="1209827" y="1403371"/>
                  </a:cubicBezTo>
                  <a:cubicBezTo>
                    <a:pt x="1178606" y="1423479"/>
                    <a:pt x="1172256" y="1423479"/>
                    <a:pt x="1114577" y="1438296"/>
                  </a:cubicBezTo>
                  <a:cubicBezTo>
                    <a:pt x="1056898" y="1453113"/>
                    <a:pt x="962177" y="1463167"/>
                    <a:pt x="863752" y="1492271"/>
                  </a:cubicBezTo>
                  <a:cubicBezTo>
                    <a:pt x="765327" y="1521375"/>
                    <a:pt x="658965" y="1588050"/>
                    <a:pt x="524027" y="1612921"/>
                  </a:cubicBezTo>
                  <a:cubicBezTo>
                    <a:pt x="389090" y="1637792"/>
                    <a:pt x="87465" y="1645729"/>
                    <a:pt x="54127" y="1641496"/>
                  </a:cubicBezTo>
                  <a:cubicBezTo>
                    <a:pt x="20789" y="1637263"/>
                    <a:pt x="324002" y="1587521"/>
                    <a:pt x="324002" y="1587521"/>
                  </a:cubicBezTo>
                  <a:cubicBezTo>
                    <a:pt x="456294" y="1559475"/>
                    <a:pt x="729873" y="1517671"/>
                    <a:pt x="847877" y="1473221"/>
                  </a:cubicBezTo>
                  <a:cubicBezTo>
                    <a:pt x="965881" y="1428771"/>
                    <a:pt x="990752" y="1389613"/>
                    <a:pt x="1032027" y="1320821"/>
                  </a:cubicBezTo>
                  <a:cubicBezTo>
                    <a:pt x="1073302" y="1252029"/>
                    <a:pt x="1095527" y="1125558"/>
                    <a:pt x="1095527" y="1060471"/>
                  </a:cubicBezTo>
                  <a:cubicBezTo>
                    <a:pt x="1095527" y="995384"/>
                    <a:pt x="1074360" y="980037"/>
                    <a:pt x="1032027" y="930296"/>
                  </a:cubicBezTo>
                  <a:cubicBezTo>
                    <a:pt x="989694" y="880555"/>
                    <a:pt x="927781" y="803825"/>
                    <a:pt x="841527" y="762021"/>
                  </a:cubicBezTo>
                  <a:cubicBezTo>
                    <a:pt x="755273" y="720217"/>
                    <a:pt x="608694" y="700108"/>
                    <a:pt x="514502" y="679471"/>
                  </a:cubicBezTo>
                  <a:cubicBezTo>
                    <a:pt x="420310" y="658834"/>
                    <a:pt x="356810" y="645075"/>
                    <a:pt x="276377" y="638196"/>
                  </a:cubicBezTo>
                  <a:cubicBezTo>
                    <a:pt x="195944" y="631317"/>
                    <a:pt x="58360" y="644017"/>
                    <a:pt x="31902" y="638196"/>
                  </a:cubicBezTo>
                  <a:cubicBezTo>
                    <a:pt x="5444" y="632375"/>
                    <a:pt x="117098" y="655129"/>
                    <a:pt x="117627" y="603271"/>
                  </a:cubicBezTo>
                  <a:cubicBezTo>
                    <a:pt x="118156" y="551413"/>
                    <a:pt x="-40065" y="359325"/>
                    <a:pt x="9677" y="304821"/>
                  </a:cubicBezTo>
                  <a:close/>
                </a:path>
              </a:pathLst>
            </a:custGeom>
            <a:solidFill>
              <a:srgbClr val="00206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251ACC22-C3C1-4338-98B4-BF831021462C}"/>
                </a:ext>
              </a:extLst>
            </p:cNvPr>
            <p:cNvSpPr/>
            <p:nvPr/>
          </p:nvSpPr>
          <p:spPr>
            <a:xfrm>
              <a:off x="7572024" y="3803593"/>
              <a:ext cx="1203732" cy="1321104"/>
            </a:xfrm>
            <a:custGeom>
              <a:avLst/>
              <a:gdLst>
                <a:gd name="connsiteX0" fmla="*/ 1203676 w 1203732"/>
                <a:gd name="connsiteY0" fmla="*/ 6407 h 1321104"/>
                <a:gd name="connsiteX1" fmla="*/ 803626 w 1203732"/>
                <a:gd name="connsiteY1" fmla="*/ 523932 h 1321104"/>
                <a:gd name="connsiteX2" fmla="*/ 428976 w 1203732"/>
                <a:gd name="connsiteY2" fmla="*/ 873182 h 1321104"/>
                <a:gd name="connsiteX3" fmla="*/ 67026 w 1203732"/>
                <a:gd name="connsiteY3" fmla="*/ 1212907 h 1321104"/>
                <a:gd name="connsiteX4" fmla="*/ 351 w 1203732"/>
                <a:gd name="connsiteY4" fmla="*/ 1317682 h 1321104"/>
                <a:gd name="connsiteX5" fmla="*/ 47976 w 1203732"/>
                <a:gd name="connsiteY5" fmla="*/ 1111307 h 1321104"/>
                <a:gd name="connsiteX6" fmla="*/ 194026 w 1203732"/>
                <a:gd name="connsiteY6" fmla="*/ 546157 h 1321104"/>
                <a:gd name="connsiteX7" fmla="*/ 352776 w 1203732"/>
                <a:gd name="connsiteY7" fmla="*/ 479482 h 1321104"/>
                <a:gd name="connsiteX8" fmla="*/ 829026 w 1203732"/>
                <a:gd name="connsiteY8" fmla="*/ 250882 h 1321104"/>
                <a:gd name="connsiteX9" fmla="*/ 1203676 w 1203732"/>
                <a:gd name="connsiteY9" fmla="*/ 6407 h 13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732" h="1321104">
                  <a:moveTo>
                    <a:pt x="1203676" y="6407"/>
                  </a:moveTo>
                  <a:cubicBezTo>
                    <a:pt x="1199443" y="51915"/>
                    <a:pt x="932743" y="379470"/>
                    <a:pt x="803626" y="523932"/>
                  </a:cubicBezTo>
                  <a:cubicBezTo>
                    <a:pt x="674509" y="668394"/>
                    <a:pt x="428976" y="873182"/>
                    <a:pt x="428976" y="873182"/>
                  </a:cubicBezTo>
                  <a:cubicBezTo>
                    <a:pt x="306209" y="988011"/>
                    <a:pt x="138463" y="1138824"/>
                    <a:pt x="67026" y="1212907"/>
                  </a:cubicBezTo>
                  <a:cubicBezTo>
                    <a:pt x="-4411" y="1286990"/>
                    <a:pt x="3526" y="1334615"/>
                    <a:pt x="351" y="1317682"/>
                  </a:cubicBezTo>
                  <a:cubicBezTo>
                    <a:pt x="-2824" y="1300749"/>
                    <a:pt x="15697" y="1239894"/>
                    <a:pt x="47976" y="1111307"/>
                  </a:cubicBezTo>
                  <a:cubicBezTo>
                    <a:pt x="80255" y="982720"/>
                    <a:pt x="143226" y="651461"/>
                    <a:pt x="194026" y="546157"/>
                  </a:cubicBezTo>
                  <a:cubicBezTo>
                    <a:pt x="244826" y="440853"/>
                    <a:pt x="246943" y="528694"/>
                    <a:pt x="352776" y="479482"/>
                  </a:cubicBezTo>
                  <a:cubicBezTo>
                    <a:pt x="458609" y="430270"/>
                    <a:pt x="686151" y="331844"/>
                    <a:pt x="829026" y="250882"/>
                  </a:cubicBezTo>
                  <a:cubicBezTo>
                    <a:pt x="971901" y="169920"/>
                    <a:pt x="1207909" y="-39101"/>
                    <a:pt x="1203676" y="6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D6FB15A1-339B-420A-941E-0F23431F56B5}"/>
                </a:ext>
              </a:extLst>
            </p:cNvPr>
            <p:cNvSpPr/>
            <p:nvPr/>
          </p:nvSpPr>
          <p:spPr>
            <a:xfrm>
              <a:off x="8620519" y="3397241"/>
              <a:ext cx="560477" cy="727106"/>
            </a:xfrm>
            <a:custGeom>
              <a:avLst/>
              <a:gdLst>
                <a:gd name="connsiteX0" fmla="*/ 558406 w 560477"/>
                <a:gd name="connsiteY0" fmla="*/ 9 h 727106"/>
                <a:gd name="connsiteX1" fmla="*/ 393306 w 560477"/>
                <a:gd name="connsiteY1" fmla="*/ 431809 h 727106"/>
                <a:gd name="connsiteX2" fmla="*/ 323456 w 560477"/>
                <a:gd name="connsiteY2" fmla="*/ 511184 h 727106"/>
                <a:gd name="connsiteX3" fmla="*/ 240906 w 560477"/>
                <a:gd name="connsiteY3" fmla="*/ 565159 h 727106"/>
                <a:gd name="connsiteX4" fmla="*/ 136131 w 560477"/>
                <a:gd name="connsiteY4" fmla="*/ 727084 h 727106"/>
                <a:gd name="connsiteX5" fmla="*/ 158356 w 560477"/>
                <a:gd name="connsiteY5" fmla="*/ 577859 h 727106"/>
                <a:gd name="connsiteX6" fmla="*/ 88506 w 560477"/>
                <a:gd name="connsiteY6" fmla="*/ 698509 h 727106"/>
                <a:gd name="connsiteX7" fmla="*/ 82156 w 560477"/>
                <a:gd name="connsiteY7" fmla="*/ 577859 h 727106"/>
                <a:gd name="connsiteX8" fmla="*/ 9131 w 560477"/>
                <a:gd name="connsiteY8" fmla="*/ 717559 h 727106"/>
                <a:gd name="connsiteX9" fmla="*/ 12306 w 560477"/>
                <a:gd name="connsiteY9" fmla="*/ 609609 h 727106"/>
                <a:gd name="connsiteX10" fmla="*/ 110731 w 560477"/>
                <a:gd name="connsiteY10" fmla="*/ 511184 h 727106"/>
                <a:gd name="connsiteX11" fmla="*/ 266306 w 560477"/>
                <a:gd name="connsiteY11" fmla="*/ 419109 h 727106"/>
                <a:gd name="connsiteX12" fmla="*/ 558406 w 560477"/>
                <a:gd name="connsiteY12" fmla="*/ 9 h 7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477" h="727106">
                  <a:moveTo>
                    <a:pt x="558406" y="9"/>
                  </a:moveTo>
                  <a:cubicBezTo>
                    <a:pt x="579573" y="2126"/>
                    <a:pt x="432464" y="346613"/>
                    <a:pt x="393306" y="431809"/>
                  </a:cubicBezTo>
                  <a:cubicBezTo>
                    <a:pt x="354148" y="517005"/>
                    <a:pt x="348856" y="488959"/>
                    <a:pt x="323456" y="511184"/>
                  </a:cubicBezTo>
                  <a:cubicBezTo>
                    <a:pt x="298056" y="533409"/>
                    <a:pt x="272127" y="529176"/>
                    <a:pt x="240906" y="565159"/>
                  </a:cubicBezTo>
                  <a:cubicBezTo>
                    <a:pt x="209685" y="601142"/>
                    <a:pt x="149889" y="724967"/>
                    <a:pt x="136131" y="727084"/>
                  </a:cubicBezTo>
                  <a:cubicBezTo>
                    <a:pt x="122373" y="729201"/>
                    <a:pt x="166293" y="582622"/>
                    <a:pt x="158356" y="577859"/>
                  </a:cubicBezTo>
                  <a:cubicBezTo>
                    <a:pt x="150418" y="573097"/>
                    <a:pt x="101206" y="698509"/>
                    <a:pt x="88506" y="698509"/>
                  </a:cubicBezTo>
                  <a:cubicBezTo>
                    <a:pt x="75806" y="698509"/>
                    <a:pt x="95385" y="574684"/>
                    <a:pt x="82156" y="577859"/>
                  </a:cubicBezTo>
                  <a:cubicBezTo>
                    <a:pt x="68927" y="581034"/>
                    <a:pt x="20773" y="712267"/>
                    <a:pt x="9131" y="717559"/>
                  </a:cubicBezTo>
                  <a:cubicBezTo>
                    <a:pt x="-2511" y="722851"/>
                    <a:pt x="-4627" y="644005"/>
                    <a:pt x="12306" y="609609"/>
                  </a:cubicBezTo>
                  <a:cubicBezTo>
                    <a:pt x="29239" y="575213"/>
                    <a:pt x="68398" y="542934"/>
                    <a:pt x="110731" y="511184"/>
                  </a:cubicBezTo>
                  <a:cubicBezTo>
                    <a:pt x="153064" y="479434"/>
                    <a:pt x="193281" y="499013"/>
                    <a:pt x="266306" y="419109"/>
                  </a:cubicBezTo>
                  <a:cubicBezTo>
                    <a:pt x="339331" y="339205"/>
                    <a:pt x="537239" y="-2108"/>
                    <a:pt x="558406" y="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DE96C86-690D-48EA-BFFE-5CB1A08B6767}"/>
                </a:ext>
              </a:extLst>
            </p:cNvPr>
            <p:cNvSpPr/>
            <p:nvPr/>
          </p:nvSpPr>
          <p:spPr>
            <a:xfrm>
              <a:off x="7757943" y="4143207"/>
              <a:ext cx="672927" cy="520023"/>
            </a:xfrm>
            <a:custGeom>
              <a:avLst/>
              <a:gdLst>
                <a:gd name="connsiteX0" fmla="*/ 170 w 672927"/>
                <a:gd name="connsiteY0" fmla="*/ 374818 h 520023"/>
                <a:gd name="connsiteX1" fmla="*/ 162095 w 672927"/>
                <a:gd name="connsiteY1" fmla="*/ 276393 h 520023"/>
                <a:gd name="connsiteX2" fmla="*/ 376407 w 672927"/>
                <a:gd name="connsiteY2" fmla="*/ 198606 h 520023"/>
                <a:gd name="connsiteX3" fmla="*/ 455782 w 672927"/>
                <a:gd name="connsiteY3" fmla="*/ 165268 h 520023"/>
                <a:gd name="connsiteX4" fmla="*/ 536745 w 672927"/>
                <a:gd name="connsiteY4" fmla="*/ 97006 h 520023"/>
                <a:gd name="connsiteX5" fmla="*/ 671682 w 672927"/>
                <a:gd name="connsiteY5" fmla="*/ 168 h 520023"/>
                <a:gd name="connsiteX6" fmla="*/ 595482 w 672927"/>
                <a:gd name="connsiteY6" fmla="*/ 77956 h 520023"/>
                <a:gd name="connsiteX7" fmla="*/ 455782 w 672927"/>
                <a:gd name="connsiteY7" fmla="*/ 231943 h 520023"/>
                <a:gd name="connsiteX8" fmla="*/ 395457 w 672927"/>
                <a:gd name="connsiteY8" fmla="*/ 339893 h 520023"/>
                <a:gd name="connsiteX9" fmla="*/ 289095 w 672927"/>
                <a:gd name="connsiteY9" fmla="*/ 449431 h 520023"/>
                <a:gd name="connsiteX10" fmla="*/ 158920 w 672927"/>
                <a:gd name="connsiteY10" fmla="*/ 514518 h 520023"/>
                <a:gd name="connsiteX11" fmla="*/ 57320 w 672927"/>
                <a:gd name="connsiteY11" fmla="*/ 508168 h 520023"/>
                <a:gd name="connsiteX12" fmla="*/ 82720 w 672927"/>
                <a:gd name="connsiteY12" fmla="*/ 441493 h 520023"/>
                <a:gd name="connsiteX13" fmla="*/ 139870 w 672927"/>
                <a:gd name="connsiteY13" fmla="*/ 387518 h 520023"/>
                <a:gd name="connsiteX14" fmla="*/ 244645 w 672927"/>
                <a:gd name="connsiteY14" fmla="*/ 374818 h 520023"/>
                <a:gd name="connsiteX15" fmla="*/ 112882 w 672927"/>
                <a:gd name="connsiteY15" fmla="*/ 444668 h 520023"/>
                <a:gd name="connsiteX16" fmla="*/ 131932 w 672927"/>
                <a:gd name="connsiteY16" fmla="*/ 495468 h 520023"/>
                <a:gd name="connsiteX17" fmla="*/ 225595 w 672927"/>
                <a:gd name="connsiteY17" fmla="*/ 470068 h 520023"/>
                <a:gd name="connsiteX18" fmla="*/ 339895 w 672927"/>
                <a:gd name="connsiteY18" fmla="*/ 390693 h 520023"/>
                <a:gd name="connsiteX19" fmla="*/ 389107 w 672927"/>
                <a:gd name="connsiteY19" fmla="*/ 252581 h 520023"/>
                <a:gd name="connsiteX20" fmla="*/ 298620 w 672927"/>
                <a:gd name="connsiteY20" fmla="*/ 265281 h 520023"/>
                <a:gd name="connsiteX21" fmla="*/ 173207 w 672927"/>
                <a:gd name="connsiteY21" fmla="*/ 325606 h 520023"/>
                <a:gd name="connsiteX22" fmla="*/ 131932 w 672927"/>
                <a:gd name="connsiteY22" fmla="*/ 347831 h 520023"/>
                <a:gd name="connsiteX23" fmla="*/ 170 w 672927"/>
                <a:gd name="connsiteY23" fmla="*/ 374818 h 5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2927" h="520023">
                  <a:moveTo>
                    <a:pt x="170" y="374818"/>
                  </a:moveTo>
                  <a:cubicBezTo>
                    <a:pt x="5197" y="362912"/>
                    <a:pt x="99389" y="305762"/>
                    <a:pt x="162095" y="276393"/>
                  </a:cubicBezTo>
                  <a:cubicBezTo>
                    <a:pt x="224801" y="247024"/>
                    <a:pt x="327459" y="217127"/>
                    <a:pt x="376407" y="198606"/>
                  </a:cubicBezTo>
                  <a:cubicBezTo>
                    <a:pt x="425355" y="180085"/>
                    <a:pt x="429059" y="182201"/>
                    <a:pt x="455782" y="165268"/>
                  </a:cubicBezTo>
                  <a:cubicBezTo>
                    <a:pt x="482505" y="148335"/>
                    <a:pt x="500762" y="124523"/>
                    <a:pt x="536745" y="97006"/>
                  </a:cubicBezTo>
                  <a:cubicBezTo>
                    <a:pt x="572728" y="69489"/>
                    <a:pt x="661893" y="3343"/>
                    <a:pt x="671682" y="168"/>
                  </a:cubicBezTo>
                  <a:cubicBezTo>
                    <a:pt x="681471" y="-3007"/>
                    <a:pt x="631465" y="39327"/>
                    <a:pt x="595482" y="77956"/>
                  </a:cubicBezTo>
                  <a:cubicBezTo>
                    <a:pt x="559499" y="116585"/>
                    <a:pt x="489119" y="188287"/>
                    <a:pt x="455782" y="231943"/>
                  </a:cubicBezTo>
                  <a:cubicBezTo>
                    <a:pt x="422445" y="275599"/>
                    <a:pt x="423238" y="303645"/>
                    <a:pt x="395457" y="339893"/>
                  </a:cubicBezTo>
                  <a:cubicBezTo>
                    <a:pt x="367676" y="376141"/>
                    <a:pt x="328518" y="420327"/>
                    <a:pt x="289095" y="449431"/>
                  </a:cubicBezTo>
                  <a:cubicBezTo>
                    <a:pt x="249672" y="478535"/>
                    <a:pt x="197549" y="504729"/>
                    <a:pt x="158920" y="514518"/>
                  </a:cubicBezTo>
                  <a:cubicBezTo>
                    <a:pt x="120291" y="524307"/>
                    <a:pt x="70020" y="520339"/>
                    <a:pt x="57320" y="508168"/>
                  </a:cubicBezTo>
                  <a:cubicBezTo>
                    <a:pt x="44620" y="495997"/>
                    <a:pt x="68962" y="461601"/>
                    <a:pt x="82720" y="441493"/>
                  </a:cubicBezTo>
                  <a:cubicBezTo>
                    <a:pt x="96478" y="421385"/>
                    <a:pt x="112883" y="398630"/>
                    <a:pt x="139870" y="387518"/>
                  </a:cubicBezTo>
                  <a:cubicBezTo>
                    <a:pt x="166857" y="376406"/>
                    <a:pt x="249143" y="365293"/>
                    <a:pt x="244645" y="374818"/>
                  </a:cubicBezTo>
                  <a:cubicBezTo>
                    <a:pt x="240147" y="384343"/>
                    <a:pt x="131667" y="424560"/>
                    <a:pt x="112882" y="444668"/>
                  </a:cubicBezTo>
                  <a:cubicBezTo>
                    <a:pt x="94097" y="464776"/>
                    <a:pt x="113147" y="491235"/>
                    <a:pt x="131932" y="495468"/>
                  </a:cubicBezTo>
                  <a:cubicBezTo>
                    <a:pt x="150717" y="499701"/>
                    <a:pt x="190935" y="487530"/>
                    <a:pt x="225595" y="470068"/>
                  </a:cubicBezTo>
                  <a:cubicBezTo>
                    <a:pt x="260255" y="452606"/>
                    <a:pt x="312643" y="426941"/>
                    <a:pt x="339895" y="390693"/>
                  </a:cubicBezTo>
                  <a:cubicBezTo>
                    <a:pt x="367147" y="354445"/>
                    <a:pt x="395986" y="273483"/>
                    <a:pt x="389107" y="252581"/>
                  </a:cubicBezTo>
                  <a:cubicBezTo>
                    <a:pt x="382228" y="231679"/>
                    <a:pt x="334603" y="253110"/>
                    <a:pt x="298620" y="265281"/>
                  </a:cubicBezTo>
                  <a:cubicBezTo>
                    <a:pt x="262637" y="277452"/>
                    <a:pt x="200988" y="311848"/>
                    <a:pt x="173207" y="325606"/>
                  </a:cubicBezTo>
                  <a:cubicBezTo>
                    <a:pt x="145426" y="339364"/>
                    <a:pt x="161036" y="336189"/>
                    <a:pt x="131932" y="347831"/>
                  </a:cubicBezTo>
                  <a:cubicBezTo>
                    <a:pt x="102828" y="359473"/>
                    <a:pt x="-4857" y="386724"/>
                    <a:pt x="170" y="374818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D9470653-5306-4D56-8F47-7E7DB4B3EC6D}"/>
                </a:ext>
              </a:extLst>
            </p:cNvPr>
            <p:cNvSpPr/>
            <p:nvPr/>
          </p:nvSpPr>
          <p:spPr>
            <a:xfrm>
              <a:off x="5732874" y="5028474"/>
              <a:ext cx="1280665" cy="836024"/>
            </a:xfrm>
            <a:custGeom>
              <a:avLst/>
              <a:gdLst>
                <a:gd name="connsiteX0" fmla="*/ 246709 w 1280665"/>
                <a:gd name="connsiteY0" fmla="*/ 726 h 836024"/>
                <a:gd name="connsiteX1" fmla="*/ 780109 w 1280665"/>
                <a:gd name="connsiteY1" fmla="*/ 55759 h 836024"/>
                <a:gd name="connsiteX2" fmla="*/ 1080676 w 1280665"/>
                <a:gd name="connsiteY2" fmla="*/ 148893 h 836024"/>
                <a:gd name="connsiteX3" fmla="*/ 1277526 w 1280665"/>
                <a:gd name="connsiteY3" fmla="*/ 411359 h 836024"/>
                <a:gd name="connsiteX4" fmla="*/ 1192859 w 1280665"/>
                <a:gd name="connsiteY4" fmla="*/ 576459 h 836024"/>
                <a:gd name="connsiteX5" fmla="*/ 1074326 w 1280665"/>
                <a:gd name="connsiteY5" fmla="*/ 678059 h 836024"/>
                <a:gd name="connsiteX6" fmla="*/ 858426 w 1280665"/>
                <a:gd name="connsiteY6" fmla="*/ 764843 h 836024"/>
                <a:gd name="connsiteX7" fmla="*/ 555743 w 1280665"/>
                <a:gd name="connsiteY7" fmla="*/ 824109 h 836024"/>
                <a:gd name="connsiteX8" fmla="*/ 344076 w 1280665"/>
                <a:gd name="connsiteY8" fmla="*/ 834693 h 836024"/>
                <a:gd name="connsiteX9" fmla="*/ 3293 w 1280665"/>
                <a:gd name="connsiteY9" fmla="*/ 805059 h 836024"/>
                <a:gd name="connsiteX10" fmla="*/ 566326 w 1280665"/>
                <a:gd name="connsiteY10" fmla="*/ 752143 h 836024"/>
                <a:gd name="connsiteX11" fmla="*/ 1072209 w 1280665"/>
                <a:gd name="connsiteY11" fmla="*/ 597626 h 836024"/>
                <a:gd name="connsiteX12" fmla="*/ 1078559 w 1280665"/>
                <a:gd name="connsiteY12" fmla="*/ 369026 h 836024"/>
                <a:gd name="connsiteX13" fmla="*/ 991776 w 1280665"/>
                <a:gd name="connsiteY13" fmla="*/ 195459 h 836024"/>
                <a:gd name="connsiteX14" fmla="*/ 714493 w 1280665"/>
                <a:gd name="connsiteY14" fmla="*/ 93859 h 836024"/>
                <a:gd name="connsiteX15" fmla="*/ 246709 w 1280665"/>
                <a:gd name="connsiteY15" fmla="*/ 726 h 8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665" h="836024">
                  <a:moveTo>
                    <a:pt x="246709" y="726"/>
                  </a:moveTo>
                  <a:cubicBezTo>
                    <a:pt x="257645" y="-5624"/>
                    <a:pt x="641115" y="31065"/>
                    <a:pt x="780109" y="55759"/>
                  </a:cubicBezTo>
                  <a:cubicBezTo>
                    <a:pt x="919103" y="80453"/>
                    <a:pt x="997773" y="89626"/>
                    <a:pt x="1080676" y="148893"/>
                  </a:cubicBezTo>
                  <a:cubicBezTo>
                    <a:pt x="1163579" y="208160"/>
                    <a:pt x="1258829" y="340098"/>
                    <a:pt x="1277526" y="411359"/>
                  </a:cubicBezTo>
                  <a:cubicBezTo>
                    <a:pt x="1296223" y="482620"/>
                    <a:pt x="1226726" y="532009"/>
                    <a:pt x="1192859" y="576459"/>
                  </a:cubicBezTo>
                  <a:cubicBezTo>
                    <a:pt x="1158992" y="620909"/>
                    <a:pt x="1130065" y="646662"/>
                    <a:pt x="1074326" y="678059"/>
                  </a:cubicBezTo>
                  <a:cubicBezTo>
                    <a:pt x="1018587" y="709456"/>
                    <a:pt x="944857" y="740501"/>
                    <a:pt x="858426" y="764843"/>
                  </a:cubicBezTo>
                  <a:cubicBezTo>
                    <a:pt x="771995" y="789185"/>
                    <a:pt x="641468" y="812467"/>
                    <a:pt x="555743" y="824109"/>
                  </a:cubicBezTo>
                  <a:cubicBezTo>
                    <a:pt x="470018" y="835751"/>
                    <a:pt x="436151" y="837868"/>
                    <a:pt x="344076" y="834693"/>
                  </a:cubicBezTo>
                  <a:cubicBezTo>
                    <a:pt x="252001" y="831518"/>
                    <a:pt x="-33749" y="818817"/>
                    <a:pt x="3293" y="805059"/>
                  </a:cubicBezTo>
                  <a:cubicBezTo>
                    <a:pt x="40335" y="791301"/>
                    <a:pt x="388173" y="786715"/>
                    <a:pt x="566326" y="752143"/>
                  </a:cubicBezTo>
                  <a:cubicBezTo>
                    <a:pt x="744479" y="717571"/>
                    <a:pt x="986837" y="661479"/>
                    <a:pt x="1072209" y="597626"/>
                  </a:cubicBezTo>
                  <a:cubicBezTo>
                    <a:pt x="1157581" y="533773"/>
                    <a:pt x="1091964" y="436054"/>
                    <a:pt x="1078559" y="369026"/>
                  </a:cubicBezTo>
                  <a:cubicBezTo>
                    <a:pt x="1065154" y="301998"/>
                    <a:pt x="1052454" y="241320"/>
                    <a:pt x="991776" y="195459"/>
                  </a:cubicBezTo>
                  <a:cubicBezTo>
                    <a:pt x="931098" y="149598"/>
                    <a:pt x="840787" y="122787"/>
                    <a:pt x="714493" y="93859"/>
                  </a:cubicBezTo>
                  <a:cubicBezTo>
                    <a:pt x="588199" y="64931"/>
                    <a:pt x="235773" y="7076"/>
                    <a:pt x="246709" y="7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56B325FA-FF2F-4738-951D-E49ACACD7ADE}"/>
                </a:ext>
              </a:extLst>
            </p:cNvPr>
            <p:cNvSpPr/>
            <p:nvPr/>
          </p:nvSpPr>
          <p:spPr>
            <a:xfrm>
              <a:off x="6065566" y="5455354"/>
              <a:ext cx="304567" cy="55528"/>
            </a:xfrm>
            <a:custGeom>
              <a:avLst/>
              <a:gdLst>
                <a:gd name="connsiteX0" fmla="*/ 801 w 304567"/>
                <a:gd name="connsiteY0" fmla="*/ 1413 h 55528"/>
                <a:gd name="connsiteX1" fmla="*/ 229401 w 304567"/>
                <a:gd name="connsiteY1" fmla="*/ 7763 h 55528"/>
                <a:gd name="connsiteX2" fmla="*/ 303484 w 304567"/>
                <a:gd name="connsiteY2" fmla="*/ 50096 h 55528"/>
                <a:gd name="connsiteX3" fmla="*/ 265384 w 304567"/>
                <a:gd name="connsiteY3" fmla="*/ 52213 h 55528"/>
                <a:gd name="connsiteX4" fmla="*/ 157434 w 304567"/>
                <a:gd name="connsiteY4" fmla="*/ 24696 h 55528"/>
                <a:gd name="connsiteX5" fmla="*/ 801 w 304567"/>
                <a:gd name="connsiteY5" fmla="*/ 1413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67" h="55528">
                  <a:moveTo>
                    <a:pt x="801" y="1413"/>
                  </a:moveTo>
                  <a:cubicBezTo>
                    <a:pt x="12796" y="-1409"/>
                    <a:pt x="178954" y="-351"/>
                    <a:pt x="229401" y="7763"/>
                  </a:cubicBezTo>
                  <a:cubicBezTo>
                    <a:pt x="279848" y="15877"/>
                    <a:pt x="297487" y="42688"/>
                    <a:pt x="303484" y="50096"/>
                  </a:cubicBezTo>
                  <a:cubicBezTo>
                    <a:pt x="309481" y="57504"/>
                    <a:pt x="289726" y="56446"/>
                    <a:pt x="265384" y="52213"/>
                  </a:cubicBezTo>
                  <a:cubicBezTo>
                    <a:pt x="241042" y="47980"/>
                    <a:pt x="200120" y="29635"/>
                    <a:pt x="157434" y="24696"/>
                  </a:cubicBezTo>
                  <a:cubicBezTo>
                    <a:pt x="114748" y="19757"/>
                    <a:pt x="-11194" y="4235"/>
                    <a:pt x="801" y="141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547E6A66-3075-4D72-B24F-AC9143FE0937}"/>
                </a:ext>
              </a:extLst>
            </p:cNvPr>
            <p:cNvSpPr/>
            <p:nvPr/>
          </p:nvSpPr>
          <p:spPr>
            <a:xfrm>
              <a:off x="6230938" y="5576880"/>
              <a:ext cx="171852" cy="155903"/>
            </a:xfrm>
            <a:custGeom>
              <a:avLst/>
              <a:gdLst>
                <a:gd name="connsiteX0" fmla="*/ 161925 w 171852"/>
                <a:gd name="connsiteY0" fmla="*/ 8 h 155903"/>
                <a:gd name="connsiteX1" fmla="*/ 169862 w 171852"/>
                <a:gd name="connsiteY1" fmla="*/ 73033 h 155903"/>
                <a:gd name="connsiteX2" fmla="*/ 133350 w 171852"/>
                <a:gd name="connsiteY2" fmla="*/ 95258 h 155903"/>
                <a:gd name="connsiteX3" fmla="*/ 79375 w 171852"/>
                <a:gd name="connsiteY3" fmla="*/ 123833 h 155903"/>
                <a:gd name="connsiteX4" fmla="*/ 0 w 171852"/>
                <a:gd name="connsiteY4" fmla="*/ 155583 h 155903"/>
                <a:gd name="connsiteX5" fmla="*/ 79375 w 171852"/>
                <a:gd name="connsiteY5" fmla="*/ 103195 h 155903"/>
                <a:gd name="connsiteX6" fmla="*/ 119062 w 171852"/>
                <a:gd name="connsiteY6" fmla="*/ 68270 h 155903"/>
                <a:gd name="connsiteX7" fmla="*/ 161925 w 171852"/>
                <a:gd name="connsiteY7" fmla="*/ 8 h 1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52" h="155903">
                  <a:moveTo>
                    <a:pt x="161925" y="8"/>
                  </a:moveTo>
                  <a:cubicBezTo>
                    <a:pt x="170392" y="802"/>
                    <a:pt x="174624" y="57158"/>
                    <a:pt x="169862" y="73033"/>
                  </a:cubicBezTo>
                  <a:cubicBezTo>
                    <a:pt x="165100" y="88908"/>
                    <a:pt x="148431" y="86791"/>
                    <a:pt x="133350" y="95258"/>
                  </a:cubicBezTo>
                  <a:cubicBezTo>
                    <a:pt x="118269" y="103725"/>
                    <a:pt x="101600" y="113779"/>
                    <a:pt x="79375" y="123833"/>
                  </a:cubicBezTo>
                  <a:cubicBezTo>
                    <a:pt x="57150" y="133887"/>
                    <a:pt x="0" y="159023"/>
                    <a:pt x="0" y="155583"/>
                  </a:cubicBezTo>
                  <a:cubicBezTo>
                    <a:pt x="0" y="152143"/>
                    <a:pt x="59532" y="117747"/>
                    <a:pt x="79375" y="103195"/>
                  </a:cubicBezTo>
                  <a:cubicBezTo>
                    <a:pt x="99218" y="88643"/>
                    <a:pt x="106891" y="82028"/>
                    <a:pt x="119062" y="68270"/>
                  </a:cubicBezTo>
                  <a:cubicBezTo>
                    <a:pt x="131233" y="54512"/>
                    <a:pt x="153458" y="-786"/>
                    <a:pt x="161925" y="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B585644-3B1A-4B6B-9B66-DA7A31A22150}"/>
                </a:ext>
              </a:extLst>
            </p:cNvPr>
            <p:cNvSpPr/>
            <p:nvPr/>
          </p:nvSpPr>
          <p:spPr>
            <a:xfrm>
              <a:off x="6055442" y="5211719"/>
              <a:ext cx="596491" cy="543470"/>
            </a:xfrm>
            <a:custGeom>
              <a:avLst/>
              <a:gdLst>
                <a:gd name="connsiteX0" fmla="*/ 432671 w 596491"/>
                <a:gd name="connsiteY0" fmla="*/ 44 h 543470"/>
                <a:gd name="connsiteX1" fmla="*/ 585071 w 596491"/>
                <a:gd name="connsiteY1" fmla="*/ 95294 h 543470"/>
                <a:gd name="connsiteX2" fmla="*/ 575546 w 596491"/>
                <a:gd name="connsiteY2" fmla="*/ 190544 h 543470"/>
                <a:gd name="connsiteX3" fmla="*/ 496171 w 596491"/>
                <a:gd name="connsiteY3" fmla="*/ 284206 h 543470"/>
                <a:gd name="connsiteX4" fmla="*/ 364408 w 596491"/>
                <a:gd name="connsiteY4" fmla="*/ 363581 h 543470"/>
                <a:gd name="connsiteX5" fmla="*/ 143746 w 596491"/>
                <a:gd name="connsiteY5" fmla="*/ 454069 h 543470"/>
                <a:gd name="connsiteX6" fmla="*/ 140571 w 596491"/>
                <a:gd name="connsiteY6" fmla="*/ 517569 h 543470"/>
                <a:gd name="connsiteX7" fmla="*/ 181846 w 596491"/>
                <a:gd name="connsiteY7" fmla="*/ 538206 h 543470"/>
                <a:gd name="connsiteX8" fmla="*/ 126283 w 596491"/>
                <a:gd name="connsiteY8" fmla="*/ 530269 h 543470"/>
                <a:gd name="connsiteX9" fmla="*/ 2458 w 596491"/>
                <a:gd name="connsiteY9" fmla="*/ 542969 h 543470"/>
                <a:gd name="connsiteX10" fmla="*/ 43733 w 596491"/>
                <a:gd name="connsiteY10" fmla="*/ 509631 h 543470"/>
                <a:gd name="connsiteX11" fmla="*/ 43733 w 596491"/>
                <a:gd name="connsiteY11" fmla="*/ 442956 h 543470"/>
                <a:gd name="connsiteX12" fmla="*/ 113583 w 596491"/>
                <a:gd name="connsiteY12" fmla="*/ 398506 h 543470"/>
                <a:gd name="connsiteX13" fmla="*/ 331071 w 596491"/>
                <a:gd name="connsiteY13" fmla="*/ 288969 h 543470"/>
                <a:gd name="connsiteX14" fmla="*/ 494583 w 596491"/>
                <a:gd name="connsiteY14" fmla="*/ 163556 h 543470"/>
                <a:gd name="connsiteX15" fmla="*/ 486646 w 596491"/>
                <a:gd name="connsiteY15" fmla="*/ 84181 h 543470"/>
                <a:gd name="connsiteX16" fmla="*/ 432671 w 596491"/>
                <a:gd name="connsiteY16" fmla="*/ 44 h 5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491" h="543470">
                  <a:moveTo>
                    <a:pt x="432671" y="44"/>
                  </a:moveTo>
                  <a:cubicBezTo>
                    <a:pt x="449075" y="1896"/>
                    <a:pt x="561259" y="63544"/>
                    <a:pt x="585071" y="95294"/>
                  </a:cubicBezTo>
                  <a:cubicBezTo>
                    <a:pt x="608883" y="127044"/>
                    <a:pt x="590363" y="159059"/>
                    <a:pt x="575546" y="190544"/>
                  </a:cubicBezTo>
                  <a:cubicBezTo>
                    <a:pt x="560729" y="222029"/>
                    <a:pt x="531361" y="255366"/>
                    <a:pt x="496171" y="284206"/>
                  </a:cubicBezTo>
                  <a:cubicBezTo>
                    <a:pt x="460981" y="313046"/>
                    <a:pt x="423145" y="335271"/>
                    <a:pt x="364408" y="363581"/>
                  </a:cubicBezTo>
                  <a:cubicBezTo>
                    <a:pt x="305671" y="391891"/>
                    <a:pt x="181052" y="428404"/>
                    <a:pt x="143746" y="454069"/>
                  </a:cubicBezTo>
                  <a:cubicBezTo>
                    <a:pt x="106440" y="479734"/>
                    <a:pt x="134221" y="503546"/>
                    <a:pt x="140571" y="517569"/>
                  </a:cubicBezTo>
                  <a:cubicBezTo>
                    <a:pt x="146921" y="531592"/>
                    <a:pt x="184227" y="536089"/>
                    <a:pt x="181846" y="538206"/>
                  </a:cubicBezTo>
                  <a:cubicBezTo>
                    <a:pt x="179465" y="540323"/>
                    <a:pt x="156181" y="529475"/>
                    <a:pt x="126283" y="530269"/>
                  </a:cubicBezTo>
                  <a:cubicBezTo>
                    <a:pt x="96385" y="531063"/>
                    <a:pt x="16216" y="546409"/>
                    <a:pt x="2458" y="542969"/>
                  </a:cubicBezTo>
                  <a:cubicBezTo>
                    <a:pt x="-11300" y="539529"/>
                    <a:pt x="36854" y="526300"/>
                    <a:pt x="43733" y="509631"/>
                  </a:cubicBezTo>
                  <a:cubicBezTo>
                    <a:pt x="50612" y="492962"/>
                    <a:pt x="32091" y="461477"/>
                    <a:pt x="43733" y="442956"/>
                  </a:cubicBezTo>
                  <a:cubicBezTo>
                    <a:pt x="55375" y="424435"/>
                    <a:pt x="65693" y="424170"/>
                    <a:pt x="113583" y="398506"/>
                  </a:cubicBezTo>
                  <a:cubicBezTo>
                    <a:pt x="161473" y="372842"/>
                    <a:pt x="267571" y="328127"/>
                    <a:pt x="331071" y="288969"/>
                  </a:cubicBezTo>
                  <a:cubicBezTo>
                    <a:pt x="394571" y="249811"/>
                    <a:pt x="468654" y="197687"/>
                    <a:pt x="494583" y="163556"/>
                  </a:cubicBezTo>
                  <a:cubicBezTo>
                    <a:pt x="520512" y="129425"/>
                    <a:pt x="498288" y="114079"/>
                    <a:pt x="486646" y="84181"/>
                  </a:cubicBezTo>
                  <a:cubicBezTo>
                    <a:pt x="475004" y="54283"/>
                    <a:pt x="416267" y="-1808"/>
                    <a:pt x="432671" y="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8" name="黄色縞">
              <a:extLst>
                <a:ext uri="{FF2B5EF4-FFF2-40B4-BE49-F238E27FC236}">
                  <a16:creationId xmlns:a16="http://schemas.microsoft.com/office/drawing/2014/main" id="{A551D002-DF77-42F2-91E2-7916BE53F3D9}"/>
                </a:ext>
              </a:extLst>
            </p:cNvPr>
            <p:cNvGrpSpPr/>
            <p:nvPr/>
          </p:nvGrpSpPr>
          <p:grpSpPr>
            <a:xfrm>
              <a:off x="5711380" y="4425447"/>
              <a:ext cx="1997502" cy="1354331"/>
              <a:chOff x="5711380" y="4425447"/>
              <a:chExt cx="1997502" cy="1354331"/>
            </a:xfrm>
          </p:grpSpPr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ECB927AB-5B86-49CA-99CE-16B3B60B1D95}"/>
                  </a:ext>
                </a:extLst>
              </p:cNvPr>
              <p:cNvSpPr/>
              <p:nvPr/>
            </p:nvSpPr>
            <p:spPr>
              <a:xfrm>
                <a:off x="6963930" y="5618275"/>
                <a:ext cx="348888" cy="44402"/>
              </a:xfrm>
              <a:custGeom>
                <a:avLst/>
                <a:gdLst>
                  <a:gd name="connsiteX0" fmla="*/ 2020 w 348888"/>
                  <a:gd name="connsiteY0" fmla="*/ 44338 h 44402"/>
                  <a:gd name="connsiteX1" fmla="*/ 332220 w 348888"/>
                  <a:gd name="connsiteY1" fmla="*/ 11000 h 44402"/>
                  <a:gd name="connsiteX2" fmla="*/ 289358 w 348888"/>
                  <a:gd name="connsiteY2" fmla="*/ 3063 h 44402"/>
                  <a:gd name="connsiteX3" fmla="*/ 197283 w 348888"/>
                  <a:gd name="connsiteY3" fmla="*/ 1475 h 44402"/>
                  <a:gd name="connsiteX4" fmla="*/ 2020 w 348888"/>
                  <a:gd name="connsiteY4" fmla="*/ 44338 h 4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888" h="44402">
                    <a:moveTo>
                      <a:pt x="2020" y="44338"/>
                    </a:moveTo>
                    <a:cubicBezTo>
                      <a:pt x="24509" y="45925"/>
                      <a:pt x="284330" y="17879"/>
                      <a:pt x="332220" y="11000"/>
                    </a:cubicBezTo>
                    <a:cubicBezTo>
                      <a:pt x="380110" y="4121"/>
                      <a:pt x="311847" y="4650"/>
                      <a:pt x="289358" y="3063"/>
                    </a:cubicBezTo>
                    <a:cubicBezTo>
                      <a:pt x="266869" y="1476"/>
                      <a:pt x="243320" y="-1964"/>
                      <a:pt x="197283" y="1475"/>
                    </a:cubicBezTo>
                    <a:cubicBezTo>
                      <a:pt x="151246" y="4914"/>
                      <a:pt x="-20469" y="42751"/>
                      <a:pt x="2020" y="443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CD92C4DC-D092-4279-8DC1-BFA1D8F20327}"/>
                  </a:ext>
                </a:extLst>
              </p:cNvPr>
              <p:cNvSpPr/>
              <p:nvPr/>
            </p:nvSpPr>
            <p:spPr>
              <a:xfrm>
                <a:off x="7030006" y="5593773"/>
                <a:ext cx="293268" cy="16890"/>
              </a:xfrm>
              <a:custGeom>
                <a:avLst/>
                <a:gdLst>
                  <a:gd name="connsiteX0" fmla="*/ 1032 w 293268"/>
                  <a:gd name="connsiteY0" fmla="*/ 2165 h 16890"/>
                  <a:gd name="connsiteX1" fmla="*/ 207407 w 293268"/>
                  <a:gd name="connsiteY1" fmla="*/ 2165 h 16890"/>
                  <a:gd name="connsiteX2" fmla="*/ 293132 w 293268"/>
                  <a:gd name="connsiteY2" fmla="*/ 577 h 16890"/>
                  <a:gd name="connsiteX3" fmla="*/ 224869 w 293268"/>
                  <a:gd name="connsiteY3" fmla="*/ 13277 h 16890"/>
                  <a:gd name="connsiteX4" fmla="*/ 131207 w 293268"/>
                  <a:gd name="connsiteY4" fmla="*/ 16452 h 16890"/>
                  <a:gd name="connsiteX5" fmla="*/ 1032 w 293268"/>
                  <a:gd name="connsiteY5" fmla="*/ 2165 h 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68" h="16890">
                    <a:moveTo>
                      <a:pt x="1032" y="2165"/>
                    </a:moveTo>
                    <a:cubicBezTo>
                      <a:pt x="13732" y="-216"/>
                      <a:pt x="158724" y="2430"/>
                      <a:pt x="207407" y="2165"/>
                    </a:cubicBezTo>
                    <a:cubicBezTo>
                      <a:pt x="256090" y="1900"/>
                      <a:pt x="290222" y="-1275"/>
                      <a:pt x="293132" y="577"/>
                    </a:cubicBezTo>
                    <a:cubicBezTo>
                      <a:pt x="296042" y="2429"/>
                      <a:pt x="251857" y="10631"/>
                      <a:pt x="224869" y="13277"/>
                    </a:cubicBezTo>
                    <a:cubicBezTo>
                      <a:pt x="197882" y="15923"/>
                      <a:pt x="166132" y="17775"/>
                      <a:pt x="131207" y="16452"/>
                    </a:cubicBezTo>
                    <a:cubicBezTo>
                      <a:pt x="96282" y="15129"/>
                      <a:pt x="-11668" y="4546"/>
                      <a:pt x="1032" y="21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93762096-BBD0-4225-8C7D-AF924948735B}"/>
                  </a:ext>
                </a:extLst>
              </p:cNvPr>
              <p:cNvSpPr/>
              <p:nvPr/>
            </p:nvSpPr>
            <p:spPr>
              <a:xfrm>
                <a:off x="7067688" y="5539937"/>
                <a:ext cx="289014" cy="43981"/>
              </a:xfrm>
              <a:custGeom>
                <a:avLst/>
                <a:gdLst>
                  <a:gd name="connsiteX0" fmla="*/ 1450 w 289014"/>
                  <a:gd name="connsiteY0" fmla="*/ 438 h 43981"/>
                  <a:gd name="connsiteX1" fmla="*/ 260212 w 289014"/>
                  <a:gd name="connsiteY1" fmla="*/ 21076 h 43981"/>
                  <a:gd name="connsiteX2" fmla="*/ 276087 w 289014"/>
                  <a:gd name="connsiteY2" fmla="*/ 21076 h 43981"/>
                  <a:gd name="connsiteX3" fmla="*/ 201475 w 289014"/>
                  <a:gd name="connsiteY3" fmla="*/ 35363 h 43981"/>
                  <a:gd name="connsiteX4" fmla="*/ 157025 w 289014"/>
                  <a:gd name="connsiteY4" fmla="*/ 43301 h 43981"/>
                  <a:gd name="connsiteX5" fmla="*/ 1450 w 289014"/>
                  <a:gd name="connsiteY5" fmla="*/ 438 h 4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014" h="43981">
                    <a:moveTo>
                      <a:pt x="1450" y="438"/>
                    </a:moveTo>
                    <a:cubicBezTo>
                      <a:pt x="18648" y="-3266"/>
                      <a:pt x="214439" y="17636"/>
                      <a:pt x="260212" y="21076"/>
                    </a:cubicBezTo>
                    <a:cubicBezTo>
                      <a:pt x="305985" y="24516"/>
                      <a:pt x="285876" y="18695"/>
                      <a:pt x="276087" y="21076"/>
                    </a:cubicBezTo>
                    <a:cubicBezTo>
                      <a:pt x="266298" y="23457"/>
                      <a:pt x="221319" y="31659"/>
                      <a:pt x="201475" y="35363"/>
                    </a:cubicBezTo>
                    <a:cubicBezTo>
                      <a:pt x="181631" y="39067"/>
                      <a:pt x="189040" y="46211"/>
                      <a:pt x="157025" y="43301"/>
                    </a:cubicBezTo>
                    <a:cubicBezTo>
                      <a:pt x="125010" y="40391"/>
                      <a:pt x="-15748" y="4142"/>
                      <a:pt x="1450" y="4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CBD0AE41-7376-4A0F-8777-B4116511A776}"/>
                  </a:ext>
                </a:extLst>
              </p:cNvPr>
              <p:cNvSpPr/>
              <p:nvPr/>
            </p:nvSpPr>
            <p:spPr>
              <a:xfrm>
                <a:off x="7208837" y="5392621"/>
                <a:ext cx="261103" cy="249584"/>
              </a:xfrm>
              <a:custGeom>
                <a:avLst/>
                <a:gdLst>
                  <a:gd name="connsiteX0" fmla="*/ 260351 w 261103"/>
                  <a:gd name="connsiteY0" fmla="*/ 117 h 249584"/>
                  <a:gd name="connsiteX1" fmla="*/ 112713 w 261103"/>
                  <a:gd name="connsiteY1" fmla="*/ 128704 h 249584"/>
                  <a:gd name="connsiteX2" fmla="*/ 61913 w 261103"/>
                  <a:gd name="connsiteY2" fmla="*/ 165217 h 249584"/>
                  <a:gd name="connsiteX3" fmla="*/ 1 w 261103"/>
                  <a:gd name="connsiteY3" fmla="*/ 249354 h 249584"/>
                  <a:gd name="connsiteX4" fmla="*/ 60326 w 261103"/>
                  <a:gd name="connsiteY4" fmla="*/ 187442 h 249584"/>
                  <a:gd name="connsiteX5" fmla="*/ 166688 w 261103"/>
                  <a:gd name="connsiteY5" fmla="*/ 106479 h 249584"/>
                  <a:gd name="connsiteX6" fmla="*/ 260351 w 261103"/>
                  <a:gd name="connsiteY6" fmla="*/ 117 h 2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103" h="249584">
                    <a:moveTo>
                      <a:pt x="260351" y="117"/>
                    </a:moveTo>
                    <a:cubicBezTo>
                      <a:pt x="251355" y="3821"/>
                      <a:pt x="145786" y="101187"/>
                      <a:pt x="112713" y="128704"/>
                    </a:cubicBezTo>
                    <a:cubicBezTo>
                      <a:pt x="79640" y="156221"/>
                      <a:pt x="80698" y="145109"/>
                      <a:pt x="61913" y="165217"/>
                    </a:cubicBezTo>
                    <a:cubicBezTo>
                      <a:pt x="43128" y="185325"/>
                      <a:pt x="265" y="245650"/>
                      <a:pt x="1" y="249354"/>
                    </a:cubicBezTo>
                    <a:cubicBezTo>
                      <a:pt x="-263" y="253058"/>
                      <a:pt x="32545" y="211255"/>
                      <a:pt x="60326" y="187442"/>
                    </a:cubicBezTo>
                    <a:cubicBezTo>
                      <a:pt x="88107" y="163629"/>
                      <a:pt x="138113" y="131350"/>
                      <a:pt x="166688" y="106479"/>
                    </a:cubicBezTo>
                    <a:cubicBezTo>
                      <a:pt x="195263" y="81608"/>
                      <a:pt x="269347" y="-3587"/>
                      <a:pt x="260351" y="11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11F05B75-7977-48FA-9D16-E25CA0CF6ECC}"/>
                  </a:ext>
                </a:extLst>
              </p:cNvPr>
              <p:cNvSpPr/>
              <p:nvPr/>
            </p:nvSpPr>
            <p:spPr>
              <a:xfrm>
                <a:off x="6908533" y="5408492"/>
                <a:ext cx="517810" cy="371286"/>
              </a:xfrm>
              <a:custGeom>
                <a:avLst/>
                <a:gdLst>
                  <a:gd name="connsiteX0" fmla="*/ 517792 w 517810"/>
                  <a:gd name="connsiteY0" fmla="*/ 121 h 371286"/>
                  <a:gd name="connsiteX1" fmla="*/ 344755 w 517810"/>
                  <a:gd name="connsiteY1" fmla="*/ 136646 h 371286"/>
                  <a:gd name="connsiteX2" fmla="*/ 279667 w 517810"/>
                  <a:gd name="connsiteY2" fmla="*/ 203321 h 371286"/>
                  <a:gd name="connsiteX3" fmla="*/ 251092 w 517810"/>
                  <a:gd name="connsiteY3" fmla="*/ 238246 h 371286"/>
                  <a:gd name="connsiteX4" fmla="*/ 155842 w 517810"/>
                  <a:gd name="connsiteY4" fmla="*/ 301746 h 371286"/>
                  <a:gd name="connsiteX5" fmla="*/ 95517 w 517810"/>
                  <a:gd name="connsiteY5" fmla="*/ 346196 h 371286"/>
                  <a:gd name="connsiteX6" fmla="*/ 267 w 517810"/>
                  <a:gd name="connsiteY6" fmla="*/ 370008 h 371286"/>
                  <a:gd name="connsiteX7" fmla="*/ 127267 w 517810"/>
                  <a:gd name="connsiteY7" fmla="*/ 308096 h 371286"/>
                  <a:gd name="connsiteX8" fmla="*/ 239980 w 517810"/>
                  <a:gd name="connsiteY8" fmla="*/ 222371 h 371286"/>
                  <a:gd name="connsiteX9" fmla="*/ 333642 w 517810"/>
                  <a:gd name="connsiteY9" fmla="*/ 114421 h 371286"/>
                  <a:gd name="connsiteX10" fmla="*/ 517792 w 517810"/>
                  <a:gd name="connsiteY10" fmla="*/ 121 h 37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810" h="371286">
                    <a:moveTo>
                      <a:pt x="517792" y="121"/>
                    </a:moveTo>
                    <a:cubicBezTo>
                      <a:pt x="519644" y="3825"/>
                      <a:pt x="384442" y="102779"/>
                      <a:pt x="344755" y="136646"/>
                    </a:cubicBezTo>
                    <a:cubicBezTo>
                      <a:pt x="305067" y="170513"/>
                      <a:pt x="295277" y="186388"/>
                      <a:pt x="279667" y="203321"/>
                    </a:cubicBezTo>
                    <a:cubicBezTo>
                      <a:pt x="264056" y="220254"/>
                      <a:pt x="271729" y="221842"/>
                      <a:pt x="251092" y="238246"/>
                    </a:cubicBezTo>
                    <a:cubicBezTo>
                      <a:pt x="230455" y="254650"/>
                      <a:pt x="181771" y="283754"/>
                      <a:pt x="155842" y="301746"/>
                    </a:cubicBezTo>
                    <a:cubicBezTo>
                      <a:pt x="129913" y="319738"/>
                      <a:pt x="121446" y="334819"/>
                      <a:pt x="95517" y="346196"/>
                    </a:cubicBezTo>
                    <a:cubicBezTo>
                      <a:pt x="69588" y="357573"/>
                      <a:pt x="-5025" y="376358"/>
                      <a:pt x="267" y="370008"/>
                    </a:cubicBezTo>
                    <a:cubicBezTo>
                      <a:pt x="5559" y="363658"/>
                      <a:pt x="87315" y="332702"/>
                      <a:pt x="127267" y="308096"/>
                    </a:cubicBezTo>
                    <a:cubicBezTo>
                      <a:pt x="167219" y="283490"/>
                      <a:pt x="205584" y="254650"/>
                      <a:pt x="239980" y="222371"/>
                    </a:cubicBezTo>
                    <a:cubicBezTo>
                      <a:pt x="274376" y="190092"/>
                      <a:pt x="291044" y="150669"/>
                      <a:pt x="333642" y="114421"/>
                    </a:cubicBezTo>
                    <a:cubicBezTo>
                      <a:pt x="376240" y="78173"/>
                      <a:pt x="515940" y="-3583"/>
                      <a:pt x="517792" y="1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8E33C51D-C11A-40AD-BE60-3CB78E267A00}"/>
                  </a:ext>
                </a:extLst>
              </p:cNvPr>
              <p:cNvSpPr/>
              <p:nvPr/>
            </p:nvSpPr>
            <p:spPr>
              <a:xfrm>
                <a:off x="6867778" y="5403218"/>
                <a:ext cx="468369" cy="362796"/>
              </a:xfrm>
              <a:custGeom>
                <a:avLst/>
                <a:gdLst>
                  <a:gd name="connsiteX0" fmla="*/ 468060 w 468369"/>
                  <a:gd name="connsiteY0" fmla="*/ 632 h 362796"/>
                  <a:gd name="connsiteX1" fmla="*/ 347410 w 468369"/>
                  <a:gd name="connsiteY1" fmla="*/ 110170 h 362796"/>
                  <a:gd name="connsiteX2" fmla="*/ 264860 w 468369"/>
                  <a:gd name="connsiteY2" fmla="*/ 175257 h 362796"/>
                  <a:gd name="connsiteX3" fmla="*/ 220410 w 468369"/>
                  <a:gd name="connsiteY3" fmla="*/ 210182 h 362796"/>
                  <a:gd name="connsiteX4" fmla="*/ 161672 w 468369"/>
                  <a:gd name="connsiteY4" fmla="*/ 264157 h 362796"/>
                  <a:gd name="connsiteX5" fmla="*/ 87060 w 468369"/>
                  <a:gd name="connsiteY5" fmla="*/ 316545 h 362796"/>
                  <a:gd name="connsiteX6" fmla="*/ 1335 w 468369"/>
                  <a:gd name="connsiteY6" fmla="*/ 362582 h 362796"/>
                  <a:gd name="connsiteX7" fmla="*/ 158497 w 468369"/>
                  <a:gd name="connsiteY7" fmla="*/ 297495 h 362796"/>
                  <a:gd name="connsiteX8" fmla="*/ 309310 w 468369"/>
                  <a:gd name="connsiteY8" fmla="*/ 164145 h 362796"/>
                  <a:gd name="connsiteX9" fmla="*/ 468060 w 468369"/>
                  <a:gd name="connsiteY9" fmla="*/ 632 h 3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369" h="362796">
                    <a:moveTo>
                      <a:pt x="468060" y="632"/>
                    </a:moveTo>
                    <a:cubicBezTo>
                      <a:pt x="474410" y="-8364"/>
                      <a:pt x="381277" y="81066"/>
                      <a:pt x="347410" y="110170"/>
                    </a:cubicBezTo>
                    <a:cubicBezTo>
                      <a:pt x="313543" y="139274"/>
                      <a:pt x="286027" y="158588"/>
                      <a:pt x="264860" y="175257"/>
                    </a:cubicBezTo>
                    <a:cubicBezTo>
                      <a:pt x="243693" y="191926"/>
                      <a:pt x="237608" y="195365"/>
                      <a:pt x="220410" y="210182"/>
                    </a:cubicBezTo>
                    <a:cubicBezTo>
                      <a:pt x="203212" y="224999"/>
                      <a:pt x="183897" y="246430"/>
                      <a:pt x="161672" y="264157"/>
                    </a:cubicBezTo>
                    <a:cubicBezTo>
                      <a:pt x="139447" y="281884"/>
                      <a:pt x="113783" y="300141"/>
                      <a:pt x="87060" y="316545"/>
                    </a:cubicBezTo>
                    <a:cubicBezTo>
                      <a:pt x="60337" y="332949"/>
                      <a:pt x="-10571" y="365757"/>
                      <a:pt x="1335" y="362582"/>
                    </a:cubicBezTo>
                    <a:cubicBezTo>
                      <a:pt x="13241" y="359407"/>
                      <a:pt x="107168" y="330568"/>
                      <a:pt x="158497" y="297495"/>
                    </a:cubicBezTo>
                    <a:cubicBezTo>
                      <a:pt x="209826" y="264422"/>
                      <a:pt x="259568" y="212299"/>
                      <a:pt x="309310" y="164145"/>
                    </a:cubicBezTo>
                    <a:cubicBezTo>
                      <a:pt x="359052" y="115991"/>
                      <a:pt x="461710" y="9628"/>
                      <a:pt x="468060" y="6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1872875D-6478-4502-B0B3-9DFB7C82A970}"/>
                  </a:ext>
                </a:extLst>
              </p:cNvPr>
              <p:cNvSpPr/>
              <p:nvPr/>
            </p:nvSpPr>
            <p:spPr>
              <a:xfrm>
                <a:off x="7126231" y="5344791"/>
                <a:ext cx="344742" cy="72346"/>
              </a:xfrm>
              <a:custGeom>
                <a:avLst/>
                <a:gdLst>
                  <a:gd name="connsiteX0" fmla="*/ 57 w 344742"/>
                  <a:gd name="connsiteY0" fmla="*/ 322 h 72346"/>
                  <a:gd name="connsiteX1" fmla="*/ 211194 w 344742"/>
                  <a:gd name="connsiteY1" fmla="*/ 38422 h 72346"/>
                  <a:gd name="connsiteX2" fmla="*/ 342957 w 344742"/>
                  <a:gd name="connsiteY2" fmla="*/ 49534 h 72346"/>
                  <a:gd name="connsiteX3" fmla="*/ 281044 w 344742"/>
                  <a:gd name="connsiteY3" fmla="*/ 71759 h 72346"/>
                  <a:gd name="connsiteX4" fmla="*/ 190557 w 344742"/>
                  <a:gd name="connsiteY4" fmla="*/ 62234 h 72346"/>
                  <a:gd name="connsiteX5" fmla="*/ 57 w 344742"/>
                  <a:gd name="connsiteY5" fmla="*/ 322 h 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742" h="72346">
                    <a:moveTo>
                      <a:pt x="57" y="322"/>
                    </a:moveTo>
                    <a:cubicBezTo>
                      <a:pt x="3496" y="-3647"/>
                      <a:pt x="154044" y="30220"/>
                      <a:pt x="211194" y="38422"/>
                    </a:cubicBezTo>
                    <a:cubicBezTo>
                      <a:pt x="268344" y="46624"/>
                      <a:pt x="331315" y="43978"/>
                      <a:pt x="342957" y="49534"/>
                    </a:cubicBezTo>
                    <a:cubicBezTo>
                      <a:pt x="354599" y="55090"/>
                      <a:pt x="306444" y="69642"/>
                      <a:pt x="281044" y="71759"/>
                    </a:cubicBezTo>
                    <a:cubicBezTo>
                      <a:pt x="255644" y="73876"/>
                      <a:pt x="233155" y="70171"/>
                      <a:pt x="190557" y="62234"/>
                    </a:cubicBezTo>
                    <a:cubicBezTo>
                      <a:pt x="147959" y="54297"/>
                      <a:pt x="-3382" y="4291"/>
                      <a:pt x="57" y="3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4BF26E96-FDB9-4871-B7AF-69DDB7C5EA79}"/>
                  </a:ext>
                </a:extLst>
              </p:cNvPr>
              <p:cNvSpPr/>
              <p:nvPr/>
            </p:nvSpPr>
            <p:spPr>
              <a:xfrm>
                <a:off x="7117479" y="5313289"/>
                <a:ext cx="378745" cy="57520"/>
              </a:xfrm>
              <a:custGeom>
                <a:avLst/>
                <a:gdLst>
                  <a:gd name="connsiteX0" fmla="*/ 871 w 378745"/>
                  <a:gd name="connsiteY0" fmla="*/ 74 h 57520"/>
                  <a:gd name="connsiteX1" fmla="*/ 269159 w 378745"/>
                  <a:gd name="connsiteY1" fmla="*/ 39761 h 57520"/>
                  <a:gd name="connsiteX2" fmla="*/ 378696 w 378745"/>
                  <a:gd name="connsiteY2" fmla="*/ 50874 h 57520"/>
                  <a:gd name="connsiteX3" fmla="*/ 281859 w 378745"/>
                  <a:gd name="connsiteY3" fmla="*/ 57224 h 57520"/>
                  <a:gd name="connsiteX4" fmla="*/ 186609 w 378745"/>
                  <a:gd name="connsiteY4" fmla="*/ 50874 h 57520"/>
                  <a:gd name="connsiteX5" fmla="*/ 871 w 378745"/>
                  <a:gd name="connsiteY5" fmla="*/ 74 h 5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745" h="57520">
                    <a:moveTo>
                      <a:pt x="871" y="74"/>
                    </a:moveTo>
                    <a:cubicBezTo>
                      <a:pt x="14629" y="-1778"/>
                      <a:pt x="206188" y="31294"/>
                      <a:pt x="269159" y="39761"/>
                    </a:cubicBezTo>
                    <a:cubicBezTo>
                      <a:pt x="332130" y="48228"/>
                      <a:pt x="376579" y="47964"/>
                      <a:pt x="378696" y="50874"/>
                    </a:cubicBezTo>
                    <a:cubicBezTo>
                      <a:pt x="380813" y="53784"/>
                      <a:pt x="313873" y="57224"/>
                      <a:pt x="281859" y="57224"/>
                    </a:cubicBezTo>
                    <a:cubicBezTo>
                      <a:pt x="249845" y="57224"/>
                      <a:pt x="233176" y="59605"/>
                      <a:pt x="186609" y="50874"/>
                    </a:cubicBezTo>
                    <a:cubicBezTo>
                      <a:pt x="140042" y="42143"/>
                      <a:pt x="-12887" y="1926"/>
                      <a:pt x="871" y="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F6D3B773-46F1-4E84-91A6-85F3038D4834}"/>
                  </a:ext>
                </a:extLst>
              </p:cNvPr>
              <p:cNvSpPr/>
              <p:nvPr/>
            </p:nvSpPr>
            <p:spPr>
              <a:xfrm>
                <a:off x="7402299" y="5224366"/>
                <a:ext cx="129024" cy="152497"/>
              </a:xfrm>
              <a:custGeom>
                <a:avLst/>
                <a:gdLst>
                  <a:gd name="connsiteX0" fmla="*/ 128801 w 129024"/>
                  <a:gd name="connsiteY0" fmla="*/ 97 h 152497"/>
                  <a:gd name="connsiteX1" fmla="*/ 52601 w 129024"/>
                  <a:gd name="connsiteY1" fmla="*/ 90584 h 152497"/>
                  <a:gd name="connsiteX2" fmla="*/ 33551 w 129024"/>
                  <a:gd name="connsiteY2" fmla="*/ 90584 h 152497"/>
                  <a:gd name="connsiteX3" fmla="*/ 14501 w 129024"/>
                  <a:gd name="connsiteY3" fmla="*/ 152497 h 152497"/>
                  <a:gd name="connsiteX4" fmla="*/ 214 w 129024"/>
                  <a:gd name="connsiteY4" fmla="*/ 90584 h 152497"/>
                  <a:gd name="connsiteX5" fmla="*/ 25614 w 129024"/>
                  <a:gd name="connsiteY5" fmla="*/ 73122 h 152497"/>
                  <a:gd name="connsiteX6" fmla="*/ 128801 w 129024"/>
                  <a:gd name="connsiteY6" fmla="*/ 97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24" h="152497">
                    <a:moveTo>
                      <a:pt x="128801" y="97"/>
                    </a:moveTo>
                    <a:cubicBezTo>
                      <a:pt x="133299" y="3007"/>
                      <a:pt x="68476" y="75503"/>
                      <a:pt x="52601" y="90584"/>
                    </a:cubicBezTo>
                    <a:cubicBezTo>
                      <a:pt x="36726" y="105665"/>
                      <a:pt x="39901" y="80265"/>
                      <a:pt x="33551" y="90584"/>
                    </a:cubicBezTo>
                    <a:cubicBezTo>
                      <a:pt x="27201" y="100903"/>
                      <a:pt x="20057" y="152497"/>
                      <a:pt x="14501" y="152497"/>
                    </a:cubicBezTo>
                    <a:cubicBezTo>
                      <a:pt x="8945" y="152497"/>
                      <a:pt x="-1638" y="103813"/>
                      <a:pt x="214" y="90584"/>
                    </a:cubicBezTo>
                    <a:cubicBezTo>
                      <a:pt x="2066" y="77355"/>
                      <a:pt x="4447" y="85822"/>
                      <a:pt x="25614" y="73122"/>
                    </a:cubicBezTo>
                    <a:cubicBezTo>
                      <a:pt x="46781" y="60422"/>
                      <a:pt x="124303" y="-2813"/>
                      <a:pt x="128801" y="9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79CCFFB6-3491-43B9-B1FD-778C7966D386}"/>
                  </a:ext>
                </a:extLst>
              </p:cNvPr>
              <p:cNvSpPr/>
              <p:nvPr/>
            </p:nvSpPr>
            <p:spPr>
              <a:xfrm>
                <a:off x="7113588" y="5238750"/>
                <a:ext cx="389315" cy="72409"/>
              </a:xfrm>
              <a:custGeom>
                <a:avLst/>
                <a:gdLst>
                  <a:gd name="connsiteX0" fmla="*/ 0 w 389315"/>
                  <a:gd name="connsiteY0" fmla="*/ 0 h 72409"/>
                  <a:gd name="connsiteX1" fmla="*/ 261937 w 389315"/>
                  <a:gd name="connsiteY1" fmla="*/ 50800 h 72409"/>
                  <a:gd name="connsiteX2" fmla="*/ 388937 w 389315"/>
                  <a:gd name="connsiteY2" fmla="*/ 66675 h 72409"/>
                  <a:gd name="connsiteX3" fmla="*/ 296862 w 389315"/>
                  <a:gd name="connsiteY3" fmla="*/ 71438 h 72409"/>
                  <a:gd name="connsiteX4" fmla="*/ 177800 w 389315"/>
                  <a:gd name="connsiteY4" fmla="*/ 49213 h 72409"/>
                  <a:gd name="connsiteX5" fmla="*/ 0 w 389315"/>
                  <a:gd name="connsiteY5" fmla="*/ 0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15" h="72409">
                    <a:moveTo>
                      <a:pt x="0" y="0"/>
                    </a:moveTo>
                    <a:lnTo>
                      <a:pt x="261937" y="50800"/>
                    </a:lnTo>
                    <a:cubicBezTo>
                      <a:pt x="326760" y="61912"/>
                      <a:pt x="383116" y="63235"/>
                      <a:pt x="388937" y="66675"/>
                    </a:cubicBezTo>
                    <a:cubicBezTo>
                      <a:pt x="394758" y="70115"/>
                      <a:pt x="332051" y="74348"/>
                      <a:pt x="296862" y="71438"/>
                    </a:cubicBezTo>
                    <a:cubicBezTo>
                      <a:pt x="261673" y="68528"/>
                      <a:pt x="177800" y="49213"/>
                      <a:pt x="177800" y="49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5571592C-1400-4DCF-A415-9FFC3B42C60A}"/>
                  </a:ext>
                </a:extLst>
              </p:cNvPr>
              <p:cNvSpPr/>
              <p:nvPr/>
            </p:nvSpPr>
            <p:spPr>
              <a:xfrm>
                <a:off x="7131647" y="4906367"/>
                <a:ext cx="494786" cy="479330"/>
              </a:xfrm>
              <a:custGeom>
                <a:avLst/>
                <a:gdLst>
                  <a:gd name="connsiteX0" fmla="*/ 494703 w 494786"/>
                  <a:gd name="connsiteY0" fmla="*/ 596 h 479330"/>
                  <a:gd name="connsiteX1" fmla="*/ 304203 w 494786"/>
                  <a:gd name="connsiteY1" fmla="*/ 205383 h 479330"/>
                  <a:gd name="connsiteX2" fmla="*/ 162916 w 494786"/>
                  <a:gd name="connsiteY2" fmla="*/ 335558 h 479330"/>
                  <a:gd name="connsiteX3" fmla="*/ 15278 w 494786"/>
                  <a:gd name="connsiteY3" fmla="*/ 465733 h 479330"/>
                  <a:gd name="connsiteX4" fmla="*/ 5753 w 494786"/>
                  <a:gd name="connsiteY4" fmla="*/ 470496 h 479330"/>
                  <a:gd name="connsiteX5" fmla="*/ 24803 w 494786"/>
                  <a:gd name="connsiteY5" fmla="*/ 422871 h 479330"/>
                  <a:gd name="connsiteX6" fmla="*/ 186728 w 494786"/>
                  <a:gd name="connsiteY6" fmla="*/ 295871 h 479330"/>
                  <a:gd name="connsiteX7" fmla="*/ 326428 w 494786"/>
                  <a:gd name="connsiteY7" fmla="*/ 148233 h 479330"/>
                  <a:gd name="connsiteX8" fmla="*/ 494703 w 494786"/>
                  <a:gd name="connsiteY8" fmla="*/ 596 h 4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786" h="479330">
                    <a:moveTo>
                      <a:pt x="494703" y="596"/>
                    </a:moveTo>
                    <a:cubicBezTo>
                      <a:pt x="490999" y="10121"/>
                      <a:pt x="359501" y="149556"/>
                      <a:pt x="304203" y="205383"/>
                    </a:cubicBezTo>
                    <a:cubicBezTo>
                      <a:pt x="248905" y="261210"/>
                      <a:pt x="211070" y="292166"/>
                      <a:pt x="162916" y="335558"/>
                    </a:cubicBezTo>
                    <a:cubicBezTo>
                      <a:pt x="114762" y="378950"/>
                      <a:pt x="41472" y="443243"/>
                      <a:pt x="15278" y="465733"/>
                    </a:cubicBezTo>
                    <a:cubicBezTo>
                      <a:pt x="-10916" y="488223"/>
                      <a:pt x="4165" y="477640"/>
                      <a:pt x="5753" y="470496"/>
                    </a:cubicBezTo>
                    <a:cubicBezTo>
                      <a:pt x="7340" y="463352"/>
                      <a:pt x="-5359" y="451975"/>
                      <a:pt x="24803" y="422871"/>
                    </a:cubicBezTo>
                    <a:cubicBezTo>
                      <a:pt x="54965" y="393767"/>
                      <a:pt x="136457" y="341644"/>
                      <a:pt x="186728" y="295871"/>
                    </a:cubicBezTo>
                    <a:cubicBezTo>
                      <a:pt x="236999" y="250098"/>
                      <a:pt x="275628" y="198504"/>
                      <a:pt x="326428" y="148233"/>
                    </a:cubicBezTo>
                    <a:cubicBezTo>
                      <a:pt x="377228" y="97962"/>
                      <a:pt x="498407" y="-8929"/>
                      <a:pt x="494703" y="59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7155F19F-E389-4231-9B18-D3DDB48A7235}"/>
                  </a:ext>
                </a:extLst>
              </p:cNvPr>
              <p:cNvSpPr/>
              <p:nvPr/>
            </p:nvSpPr>
            <p:spPr>
              <a:xfrm>
                <a:off x="7095066" y="4745612"/>
                <a:ext cx="582422" cy="594989"/>
              </a:xfrm>
              <a:custGeom>
                <a:avLst/>
                <a:gdLst>
                  <a:gd name="connsiteX0" fmla="*/ 582084 w 582422"/>
                  <a:gd name="connsiteY0" fmla="*/ 1013 h 594989"/>
                  <a:gd name="connsiteX1" fmla="*/ 355072 w 582422"/>
                  <a:gd name="connsiteY1" fmla="*/ 270888 h 594989"/>
                  <a:gd name="connsiteX2" fmla="*/ 120122 w 582422"/>
                  <a:gd name="connsiteY2" fmla="*/ 483613 h 594989"/>
                  <a:gd name="connsiteX3" fmla="*/ 7409 w 582422"/>
                  <a:gd name="connsiteY3" fmla="*/ 591563 h 594989"/>
                  <a:gd name="connsiteX4" fmla="*/ 35984 w 582422"/>
                  <a:gd name="connsiteY4" fmla="*/ 548701 h 594989"/>
                  <a:gd name="connsiteX5" fmla="*/ 239184 w 582422"/>
                  <a:gd name="connsiteY5" fmla="*/ 359788 h 594989"/>
                  <a:gd name="connsiteX6" fmla="*/ 402697 w 582422"/>
                  <a:gd name="connsiteY6" fmla="*/ 185163 h 594989"/>
                  <a:gd name="connsiteX7" fmla="*/ 582084 w 582422"/>
                  <a:gd name="connsiteY7" fmla="*/ 1013 h 5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422" h="594989">
                    <a:moveTo>
                      <a:pt x="582084" y="1013"/>
                    </a:moveTo>
                    <a:cubicBezTo>
                      <a:pt x="574147" y="15300"/>
                      <a:pt x="432066" y="190455"/>
                      <a:pt x="355072" y="270888"/>
                    </a:cubicBezTo>
                    <a:cubicBezTo>
                      <a:pt x="278078" y="351321"/>
                      <a:pt x="178066" y="430167"/>
                      <a:pt x="120122" y="483613"/>
                    </a:cubicBezTo>
                    <a:cubicBezTo>
                      <a:pt x="62178" y="537059"/>
                      <a:pt x="21432" y="580715"/>
                      <a:pt x="7409" y="591563"/>
                    </a:cubicBezTo>
                    <a:cubicBezTo>
                      <a:pt x="-6614" y="602411"/>
                      <a:pt x="-2645" y="587330"/>
                      <a:pt x="35984" y="548701"/>
                    </a:cubicBezTo>
                    <a:cubicBezTo>
                      <a:pt x="74613" y="510072"/>
                      <a:pt x="178065" y="420378"/>
                      <a:pt x="239184" y="359788"/>
                    </a:cubicBezTo>
                    <a:cubicBezTo>
                      <a:pt x="300303" y="299198"/>
                      <a:pt x="402697" y="185163"/>
                      <a:pt x="402697" y="185163"/>
                    </a:cubicBezTo>
                    <a:cubicBezTo>
                      <a:pt x="456407" y="127219"/>
                      <a:pt x="590021" y="-13274"/>
                      <a:pt x="582084" y="10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021786CC-88DD-4FFA-A36E-D3C62DD51209}"/>
                  </a:ext>
                </a:extLst>
              </p:cNvPr>
              <p:cNvSpPr/>
              <p:nvPr/>
            </p:nvSpPr>
            <p:spPr>
              <a:xfrm>
                <a:off x="7080593" y="4619422"/>
                <a:ext cx="628289" cy="664184"/>
              </a:xfrm>
              <a:custGeom>
                <a:avLst/>
                <a:gdLst>
                  <a:gd name="connsiteX0" fmla="*/ 626720 w 628289"/>
                  <a:gd name="connsiteY0" fmla="*/ 203 h 664184"/>
                  <a:gd name="connsiteX1" fmla="*/ 525120 w 628289"/>
                  <a:gd name="connsiteY1" fmla="*/ 146253 h 664184"/>
                  <a:gd name="connsiteX2" fmla="*/ 326682 w 628289"/>
                  <a:gd name="connsiteY2" fmla="*/ 371678 h 664184"/>
                  <a:gd name="connsiteX3" fmla="*/ 158407 w 628289"/>
                  <a:gd name="connsiteY3" fmla="*/ 533603 h 664184"/>
                  <a:gd name="connsiteX4" fmla="*/ 26645 w 628289"/>
                  <a:gd name="connsiteY4" fmla="*/ 651078 h 664184"/>
                  <a:gd name="connsiteX5" fmla="*/ 2832 w 628289"/>
                  <a:gd name="connsiteY5" fmla="*/ 659016 h 664184"/>
                  <a:gd name="connsiteX6" fmla="*/ 10770 w 628289"/>
                  <a:gd name="connsiteY6" fmla="*/ 630441 h 664184"/>
                  <a:gd name="connsiteX7" fmla="*/ 94907 w 628289"/>
                  <a:gd name="connsiteY7" fmla="*/ 557416 h 664184"/>
                  <a:gd name="connsiteX8" fmla="*/ 301282 w 628289"/>
                  <a:gd name="connsiteY8" fmla="*/ 365328 h 664184"/>
                  <a:gd name="connsiteX9" fmla="*/ 450507 w 628289"/>
                  <a:gd name="connsiteY9" fmla="*/ 176416 h 664184"/>
                  <a:gd name="connsiteX10" fmla="*/ 626720 w 628289"/>
                  <a:gd name="connsiteY10" fmla="*/ 203 h 66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289" h="664184">
                    <a:moveTo>
                      <a:pt x="626720" y="203"/>
                    </a:moveTo>
                    <a:cubicBezTo>
                      <a:pt x="639155" y="-4824"/>
                      <a:pt x="575126" y="84341"/>
                      <a:pt x="525120" y="146253"/>
                    </a:cubicBezTo>
                    <a:cubicBezTo>
                      <a:pt x="475114" y="208165"/>
                      <a:pt x="387801" y="307120"/>
                      <a:pt x="326682" y="371678"/>
                    </a:cubicBezTo>
                    <a:cubicBezTo>
                      <a:pt x="265563" y="436236"/>
                      <a:pt x="208413" y="487036"/>
                      <a:pt x="158407" y="533603"/>
                    </a:cubicBezTo>
                    <a:cubicBezTo>
                      <a:pt x="108401" y="580170"/>
                      <a:pt x="52574" y="630176"/>
                      <a:pt x="26645" y="651078"/>
                    </a:cubicBezTo>
                    <a:cubicBezTo>
                      <a:pt x="716" y="671980"/>
                      <a:pt x="5478" y="662456"/>
                      <a:pt x="2832" y="659016"/>
                    </a:cubicBezTo>
                    <a:cubicBezTo>
                      <a:pt x="186" y="655576"/>
                      <a:pt x="-4576" y="647374"/>
                      <a:pt x="10770" y="630441"/>
                    </a:cubicBezTo>
                    <a:cubicBezTo>
                      <a:pt x="26116" y="613508"/>
                      <a:pt x="46488" y="601601"/>
                      <a:pt x="94907" y="557416"/>
                    </a:cubicBezTo>
                    <a:cubicBezTo>
                      <a:pt x="143326" y="513231"/>
                      <a:pt x="242015" y="428828"/>
                      <a:pt x="301282" y="365328"/>
                    </a:cubicBezTo>
                    <a:cubicBezTo>
                      <a:pt x="360549" y="301828"/>
                      <a:pt x="400236" y="235683"/>
                      <a:pt x="450507" y="176416"/>
                    </a:cubicBezTo>
                    <a:cubicBezTo>
                      <a:pt x="500778" y="117149"/>
                      <a:pt x="614285" y="5230"/>
                      <a:pt x="626720" y="2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6662F1FE-0D96-41F7-A890-4B2748117DBD}"/>
                  </a:ext>
                </a:extLst>
              </p:cNvPr>
              <p:cNvSpPr/>
              <p:nvPr/>
            </p:nvSpPr>
            <p:spPr>
              <a:xfrm>
                <a:off x="7391396" y="4495466"/>
                <a:ext cx="301814" cy="153235"/>
              </a:xfrm>
              <a:custGeom>
                <a:avLst/>
                <a:gdLst>
                  <a:gd name="connsiteX0" fmla="*/ 4 w 301814"/>
                  <a:gd name="connsiteY0" fmla="*/ 334 h 153235"/>
                  <a:gd name="connsiteX1" fmla="*/ 246067 w 301814"/>
                  <a:gd name="connsiteY1" fmla="*/ 87647 h 153235"/>
                  <a:gd name="connsiteX2" fmla="*/ 285754 w 301814"/>
                  <a:gd name="connsiteY2" fmla="*/ 116222 h 153235"/>
                  <a:gd name="connsiteX3" fmla="*/ 285754 w 301814"/>
                  <a:gd name="connsiteY3" fmla="*/ 152734 h 153235"/>
                  <a:gd name="connsiteX4" fmla="*/ 300042 w 301814"/>
                  <a:gd name="connsiteY4" fmla="*/ 87647 h 153235"/>
                  <a:gd name="connsiteX5" fmla="*/ 239717 w 301814"/>
                  <a:gd name="connsiteY5" fmla="*/ 59072 h 153235"/>
                  <a:gd name="connsiteX6" fmla="*/ 4 w 301814"/>
                  <a:gd name="connsiteY6" fmla="*/ 334 h 1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14" h="153235">
                    <a:moveTo>
                      <a:pt x="4" y="334"/>
                    </a:moveTo>
                    <a:cubicBezTo>
                      <a:pt x="1062" y="5096"/>
                      <a:pt x="198442" y="68332"/>
                      <a:pt x="246067" y="87647"/>
                    </a:cubicBezTo>
                    <a:cubicBezTo>
                      <a:pt x="293692" y="106962"/>
                      <a:pt x="279140" y="105374"/>
                      <a:pt x="285754" y="116222"/>
                    </a:cubicBezTo>
                    <a:cubicBezTo>
                      <a:pt x="292368" y="127070"/>
                      <a:pt x="283373" y="157496"/>
                      <a:pt x="285754" y="152734"/>
                    </a:cubicBezTo>
                    <a:cubicBezTo>
                      <a:pt x="288135" y="147972"/>
                      <a:pt x="307715" y="103257"/>
                      <a:pt x="300042" y="87647"/>
                    </a:cubicBezTo>
                    <a:cubicBezTo>
                      <a:pt x="292369" y="72037"/>
                      <a:pt x="284696" y="75212"/>
                      <a:pt x="239717" y="59072"/>
                    </a:cubicBezTo>
                    <a:cubicBezTo>
                      <a:pt x="194738" y="42932"/>
                      <a:pt x="-1054" y="-4428"/>
                      <a:pt x="4" y="33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FF039C5C-0079-47F2-8481-8DCD10104AE5}"/>
                  </a:ext>
                </a:extLst>
              </p:cNvPr>
              <p:cNvSpPr/>
              <p:nvPr/>
            </p:nvSpPr>
            <p:spPr>
              <a:xfrm>
                <a:off x="7279350" y="4495761"/>
                <a:ext cx="420323" cy="167124"/>
              </a:xfrm>
              <a:custGeom>
                <a:avLst/>
                <a:gdLst>
                  <a:gd name="connsiteX0" fmla="*/ 925 w 420323"/>
                  <a:gd name="connsiteY0" fmla="*/ 39 h 167124"/>
                  <a:gd name="connsiteX1" fmla="*/ 215238 w 420323"/>
                  <a:gd name="connsiteY1" fmla="*/ 88939 h 167124"/>
                  <a:gd name="connsiteX2" fmla="*/ 413675 w 420323"/>
                  <a:gd name="connsiteY2" fmla="*/ 158789 h 167124"/>
                  <a:gd name="connsiteX3" fmla="*/ 362875 w 420323"/>
                  <a:gd name="connsiteY3" fmla="*/ 163552 h 167124"/>
                  <a:gd name="connsiteX4" fmla="*/ 259688 w 420323"/>
                  <a:gd name="connsiteY4" fmla="*/ 138152 h 167124"/>
                  <a:gd name="connsiteX5" fmla="*/ 142213 w 420323"/>
                  <a:gd name="connsiteY5" fmla="*/ 100052 h 167124"/>
                  <a:gd name="connsiteX6" fmla="*/ 925 w 420323"/>
                  <a:gd name="connsiteY6" fmla="*/ 39 h 16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323" h="167124">
                    <a:moveTo>
                      <a:pt x="925" y="39"/>
                    </a:moveTo>
                    <a:cubicBezTo>
                      <a:pt x="13096" y="-1813"/>
                      <a:pt x="146446" y="62481"/>
                      <a:pt x="215238" y="88939"/>
                    </a:cubicBezTo>
                    <a:cubicBezTo>
                      <a:pt x="284030" y="115397"/>
                      <a:pt x="389069" y="146354"/>
                      <a:pt x="413675" y="158789"/>
                    </a:cubicBezTo>
                    <a:cubicBezTo>
                      <a:pt x="438281" y="171224"/>
                      <a:pt x="388539" y="166991"/>
                      <a:pt x="362875" y="163552"/>
                    </a:cubicBezTo>
                    <a:cubicBezTo>
                      <a:pt x="337211" y="160113"/>
                      <a:pt x="296465" y="148735"/>
                      <a:pt x="259688" y="138152"/>
                    </a:cubicBezTo>
                    <a:cubicBezTo>
                      <a:pt x="222911" y="127569"/>
                      <a:pt x="184546" y="118573"/>
                      <a:pt x="142213" y="100052"/>
                    </a:cubicBezTo>
                    <a:cubicBezTo>
                      <a:pt x="99880" y="81531"/>
                      <a:pt x="-11246" y="1891"/>
                      <a:pt x="925" y="3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D2D00E5B-3B65-42BD-B0BA-7118ABE886A7}"/>
                  </a:ext>
                </a:extLst>
              </p:cNvPr>
              <p:cNvSpPr/>
              <p:nvPr/>
            </p:nvSpPr>
            <p:spPr>
              <a:xfrm>
                <a:off x="7120951" y="4537539"/>
                <a:ext cx="579632" cy="245587"/>
              </a:xfrm>
              <a:custGeom>
                <a:avLst/>
                <a:gdLst>
                  <a:gd name="connsiteX0" fmla="*/ 2162 w 579632"/>
                  <a:gd name="connsiteY0" fmla="*/ 2711 h 245587"/>
                  <a:gd name="connsiteX1" fmla="*/ 313312 w 579632"/>
                  <a:gd name="connsiteY1" fmla="*/ 147174 h 245587"/>
                  <a:gd name="connsiteX2" fmla="*/ 559374 w 579632"/>
                  <a:gd name="connsiteY2" fmla="*/ 244011 h 245587"/>
                  <a:gd name="connsiteX3" fmla="*/ 559374 w 579632"/>
                  <a:gd name="connsiteY3" fmla="*/ 205911 h 245587"/>
                  <a:gd name="connsiteX4" fmla="*/ 508574 w 579632"/>
                  <a:gd name="connsiteY4" fmla="*/ 188449 h 245587"/>
                  <a:gd name="connsiteX5" fmla="*/ 340299 w 579632"/>
                  <a:gd name="connsiteY5" fmla="*/ 131299 h 245587"/>
                  <a:gd name="connsiteX6" fmla="*/ 181549 w 579632"/>
                  <a:gd name="connsiteY6" fmla="*/ 59861 h 245587"/>
                  <a:gd name="connsiteX7" fmla="*/ 2162 w 579632"/>
                  <a:gd name="connsiteY7" fmla="*/ 2711 h 2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32" h="245587">
                    <a:moveTo>
                      <a:pt x="2162" y="2711"/>
                    </a:moveTo>
                    <a:cubicBezTo>
                      <a:pt x="24122" y="17263"/>
                      <a:pt x="220443" y="106957"/>
                      <a:pt x="313312" y="147174"/>
                    </a:cubicBezTo>
                    <a:cubicBezTo>
                      <a:pt x="406181" y="187391"/>
                      <a:pt x="518364" y="234221"/>
                      <a:pt x="559374" y="244011"/>
                    </a:cubicBezTo>
                    <a:cubicBezTo>
                      <a:pt x="600384" y="253801"/>
                      <a:pt x="567841" y="215171"/>
                      <a:pt x="559374" y="205911"/>
                    </a:cubicBezTo>
                    <a:cubicBezTo>
                      <a:pt x="550907" y="196651"/>
                      <a:pt x="508574" y="188449"/>
                      <a:pt x="508574" y="188449"/>
                    </a:cubicBezTo>
                    <a:cubicBezTo>
                      <a:pt x="472062" y="176014"/>
                      <a:pt x="394803" y="152730"/>
                      <a:pt x="340299" y="131299"/>
                    </a:cubicBezTo>
                    <a:cubicBezTo>
                      <a:pt x="285795" y="109868"/>
                      <a:pt x="231555" y="83938"/>
                      <a:pt x="181549" y="59861"/>
                    </a:cubicBezTo>
                    <a:cubicBezTo>
                      <a:pt x="131543" y="35784"/>
                      <a:pt x="-19798" y="-11841"/>
                      <a:pt x="2162" y="271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476FBF3F-E191-4232-8CBE-9405EC4F4A9E}"/>
                  </a:ext>
                </a:extLst>
              </p:cNvPr>
              <p:cNvSpPr/>
              <p:nvPr/>
            </p:nvSpPr>
            <p:spPr>
              <a:xfrm>
                <a:off x="6900620" y="4425447"/>
                <a:ext cx="678184" cy="709803"/>
              </a:xfrm>
              <a:custGeom>
                <a:avLst/>
                <a:gdLst>
                  <a:gd name="connsiteX0" fmla="*/ 678105 w 678184"/>
                  <a:gd name="connsiteY0" fmla="*/ 503 h 709803"/>
                  <a:gd name="connsiteX1" fmla="*/ 478080 w 678184"/>
                  <a:gd name="connsiteY1" fmla="*/ 229103 h 709803"/>
                  <a:gd name="connsiteX2" fmla="*/ 305043 w 678184"/>
                  <a:gd name="connsiteY2" fmla="*/ 425953 h 709803"/>
                  <a:gd name="connsiteX3" fmla="*/ 195505 w 678184"/>
                  <a:gd name="connsiteY3" fmla="*/ 538666 h 709803"/>
                  <a:gd name="connsiteX4" fmla="*/ 111368 w 678184"/>
                  <a:gd name="connsiteY4" fmla="*/ 610103 h 709803"/>
                  <a:gd name="connsiteX5" fmla="*/ 3418 w 678184"/>
                  <a:gd name="connsiteY5" fmla="*/ 708528 h 709803"/>
                  <a:gd name="connsiteX6" fmla="*/ 35168 w 678184"/>
                  <a:gd name="connsiteY6" fmla="*/ 660903 h 709803"/>
                  <a:gd name="connsiteX7" fmla="*/ 117718 w 678184"/>
                  <a:gd name="connsiteY7" fmla="*/ 586291 h 709803"/>
                  <a:gd name="connsiteX8" fmla="*/ 324093 w 678184"/>
                  <a:gd name="connsiteY8" fmla="*/ 365628 h 709803"/>
                  <a:gd name="connsiteX9" fmla="*/ 500305 w 678184"/>
                  <a:gd name="connsiteY9" fmla="*/ 173541 h 709803"/>
                  <a:gd name="connsiteX10" fmla="*/ 678105 w 678184"/>
                  <a:gd name="connsiteY10" fmla="*/ 503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84" h="709803">
                    <a:moveTo>
                      <a:pt x="678105" y="503"/>
                    </a:moveTo>
                    <a:cubicBezTo>
                      <a:pt x="674401" y="9763"/>
                      <a:pt x="478080" y="229103"/>
                      <a:pt x="478080" y="229103"/>
                    </a:cubicBezTo>
                    <a:cubicBezTo>
                      <a:pt x="415903" y="300011"/>
                      <a:pt x="352139" y="374359"/>
                      <a:pt x="305043" y="425953"/>
                    </a:cubicBezTo>
                    <a:cubicBezTo>
                      <a:pt x="257947" y="477547"/>
                      <a:pt x="227784" y="507974"/>
                      <a:pt x="195505" y="538666"/>
                    </a:cubicBezTo>
                    <a:cubicBezTo>
                      <a:pt x="163226" y="569358"/>
                      <a:pt x="143382" y="581793"/>
                      <a:pt x="111368" y="610103"/>
                    </a:cubicBezTo>
                    <a:cubicBezTo>
                      <a:pt x="79354" y="638413"/>
                      <a:pt x="16118" y="700061"/>
                      <a:pt x="3418" y="708528"/>
                    </a:cubicBezTo>
                    <a:cubicBezTo>
                      <a:pt x="-9282" y="716995"/>
                      <a:pt x="16118" y="681276"/>
                      <a:pt x="35168" y="660903"/>
                    </a:cubicBezTo>
                    <a:cubicBezTo>
                      <a:pt x="54218" y="640530"/>
                      <a:pt x="69564" y="635504"/>
                      <a:pt x="117718" y="586291"/>
                    </a:cubicBezTo>
                    <a:cubicBezTo>
                      <a:pt x="165872" y="537079"/>
                      <a:pt x="260329" y="434420"/>
                      <a:pt x="324093" y="365628"/>
                    </a:cubicBezTo>
                    <a:cubicBezTo>
                      <a:pt x="387857" y="296836"/>
                      <a:pt x="445536" y="235189"/>
                      <a:pt x="500305" y="173541"/>
                    </a:cubicBezTo>
                    <a:cubicBezTo>
                      <a:pt x="555074" y="111893"/>
                      <a:pt x="681809" y="-8757"/>
                      <a:pt x="678105" y="5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79D43CD9-3481-4681-8FDA-E7FDE5AE5E45}"/>
                  </a:ext>
                </a:extLst>
              </p:cNvPr>
              <p:cNvSpPr/>
              <p:nvPr/>
            </p:nvSpPr>
            <p:spPr>
              <a:xfrm>
                <a:off x="6861160" y="4430960"/>
                <a:ext cx="631542" cy="662033"/>
              </a:xfrm>
              <a:custGeom>
                <a:avLst/>
                <a:gdLst>
                  <a:gd name="connsiteX0" fmla="*/ 630253 w 631542"/>
                  <a:gd name="connsiteY0" fmla="*/ 15628 h 662033"/>
                  <a:gd name="connsiteX1" fmla="*/ 482615 w 631542"/>
                  <a:gd name="connsiteY1" fmla="*/ 169615 h 662033"/>
                  <a:gd name="connsiteX2" fmla="*/ 298465 w 631542"/>
                  <a:gd name="connsiteY2" fmla="*/ 369640 h 662033"/>
                  <a:gd name="connsiteX3" fmla="*/ 154003 w 631542"/>
                  <a:gd name="connsiteY3" fmla="*/ 520453 h 662033"/>
                  <a:gd name="connsiteX4" fmla="*/ 42878 w 631542"/>
                  <a:gd name="connsiteY4" fmla="*/ 628403 h 662033"/>
                  <a:gd name="connsiteX5" fmla="*/ 15 w 631542"/>
                  <a:gd name="connsiteY5" fmla="*/ 661740 h 662033"/>
                  <a:gd name="connsiteX6" fmla="*/ 39703 w 631542"/>
                  <a:gd name="connsiteY6" fmla="*/ 614115 h 662033"/>
                  <a:gd name="connsiteX7" fmla="*/ 161940 w 631542"/>
                  <a:gd name="connsiteY7" fmla="*/ 498228 h 662033"/>
                  <a:gd name="connsiteX8" fmla="*/ 344503 w 631542"/>
                  <a:gd name="connsiteY8" fmla="*/ 299790 h 662033"/>
                  <a:gd name="connsiteX9" fmla="*/ 511190 w 631542"/>
                  <a:gd name="connsiteY9" fmla="*/ 123578 h 662033"/>
                  <a:gd name="connsiteX10" fmla="*/ 554053 w 631542"/>
                  <a:gd name="connsiteY10" fmla="*/ 17215 h 662033"/>
                  <a:gd name="connsiteX11" fmla="*/ 630253 w 631542"/>
                  <a:gd name="connsiteY11" fmla="*/ 15628 h 6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542" h="662033">
                    <a:moveTo>
                      <a:pt x="630253" y="15628"/>
                    </a:moveTo>
                    <a:cubicBezTo>
                      <a:pt x="618347" y="41028"/>
                      <a:pt x="537913" y="110613"/>
                      <a:pt x="482615" y="169615"/>
                    </a:cubicBezTo>
                    <a:cubicBezTo>
                      <a:pt x="427317" y="228617"/>
                      <a:pt x="298465" y="369640"/>
                      <a:pt x="298465" y="369640"/>
                    </a:cubicBezTo>
                    <a:cubicBezTo>
                      <a:pt x="243696" y="428113"/>
                      <a:pt x="196601" y="477326"/>
                      <a:pt x="154003" y="520453"/>
                    </a:cubicBezTo>
                    <a:cubicBezTo>
                      <a:pt x="111405" y="563580"/>
                      <a:pt x="68543" y="604855"/>
                      <a:pt x="42878" y="628403"/>
                    </a:cubicBezTo>
                    <a:cubicBezTo>
                      <a:pt x="17213" y="651951"/>
                      <a:pt x="544" y="664121"/>
                      <a:pt x="15" y="661740"/>
                    </a:cubicBezTo>
                    <a:cubicBezTo>
                      <a:pt x="-514" y="659359"/>
                      <a:pt x="12716" y="641367"/>
                      <a:pt x="39703" y="614115"/>
                    </a:cubicBezTo>
                    <a:cubicBezTo>
                      <a:pt x="66690" y="586863"/>
                      <a:pt x="111140" y="550616"/>
                      <a:pt x="161940" y="498228"/>
                    </a:cubicBezTo>
                    <a:cubicBezTo>
                      <a:pt x="212740" y="445841"/>
                      <a:pt x="286295" y="362232"/>
                      <a:pt x="344503" y="299790"/>
                    </a:cubicBezTo>
                    <a:cubicBezTo>
                      <a:pt x="402711" y="237348"/>
                      <a:pt x="476265" y="170674"/>
                      <a:pt x="511190" y="123578"/>
                    </a:cubicBezTo>
                    <a:cubicBezTo>
                      <a:pt x="546115" y="76482"/>
                      <a:pt x="540030" y="34942"/>
                      <a:pt x="554053" y="17215"/>
                    </a:cubicBezTo>
                    <a:cubicBezTo>
                      <a:pt x="568076" y="-512"/>
                      <a:pt x="642159" y="-9772"/>
                      <a:pt x="630253" y="156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649BBF17-68D6-4A00-870B-9EEC3CA050EE}"/>
                  </a:ext>
                </a:extLst>
              </p:cNvPr>
              <p:cNvSpPr/>
              <p:nvPr/>
            </p:nvSpPr>
            <p:spPr>
              <a:xfrm>
                <a:off x="6797566" y="4463050"/>
                <a:ext cx="591596" cy="601856"/>
              </a:xfrm>
              <a:custGeom>
                <a:avLst/>
                <a:gdLst>
                  <a:gd name="connsiteX0" fmla="*/ 587484 w 591596"/>
                  <a:gd name="connsiteY0" fmla="*/ 15288 h 601856"/>
                  <a:gd name="connsiteX1" fmla="*/ 385872 w 591596"/>
                  <a:gd name="connsiteY1" fmla="*/ 229600 h 601856"/>
                  <a:gd name="connsiteX2" fmla="*/ 211247 w 591596"/>
                  <a:gd name="connsiteY2" fmla="*/ 434388 h 601856"/>
                  <a:gd name="connsiteX3" fmla="*/ 11222 w 591596"/>
                  <a:gd name="connsiteY3" fmla="*/ 596313 h 601856"/>
                  <a:gd name="connsiteX4" fmla="*/ 36622 w 591596"/>
                  <a:gd name="connsiteY4" fmla="*/ 555038 h 601856"/>
                  <a:gd name="connsiteX5" fmla="*/ 131872 w 591596"/>
                  <a:gd name="connsiteY5" fmla="*/ 464550 h 601856"/>
                  <a:gd name="connsiteX6" fmla="*/ 323959 w 591596"/>
                  <a:gd name="connsiteY6" fmla="*/ 272463 h 601856"/>
                  <a:gd name="connsiteX7" fmla="*/ 457309 w 591596"/>
                  <a:gd name="connsiteY7" fmla="*/ 102600 h 601856"/>
                  <a:gd name="connsiteX8" fmla="*/ 519222 w 591596"/>
                  <a:gd name="connsiteY8" fmla="*/ 26400 h 601856"/>
                  <a:gd name="connsiteX9" fmla="*/ 587484 w 591596"/>
                  <a:gd name="connsiteY9" fmla="*/ 15288 h 60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6" h="601856">
                    <a:moveTo>
                      <a:pt x="587484" y="15288"/>
                    </a:moveTo>
                    <a:cubicBezTo>
                      <a:pt x="565259" y="49155"/>
                      <a:pt x="448578" y="159750"/>
                      <a:pt x="385872" y="229600"/>
                    </a:cubicBezTo>
                    <a:cubicBezTo>
                      <a:pt x="323166" y="299450"/>
                      <a:pt x="273689" y="373269"/>
                      <a:pt x="211247" y="434388"/>
                    </a:cubicBezTo>
                    <a:cubicBezTo>
                      <a:pt x="148805" y="495507"/>
                      <a:pt x="40326" y="576205"/>
                      <a:pt x="11222" y="596313"/>
                    </a:cubicBezTo>
                    <a:cubicBezTo>
                      <a:pt x="-17882" y="616421"/>
                      <a:pt x="16514" y="576998"/>
                      <a:pt x="36622" y="555038"/>
                    </a:cubicBezTo>
                    <a:cubicBezTo>
                      <a:pt x="56730" y="533078"/>
                      <a:pt x="83982" y="511646"/>
                      <a:pt x="131872" y="464550"/>
                    </a:cubicBezTo>
                    <a:cubicBezTo>
                      <a:pt x="179761" y="417454"/>
                      <a:pt x="269720" y="332788"/>
                      <a:pt x="323959" y="272463"/>
                    </a:cubicBezTo>
                    <a:cubicBezTo>
                      <a:pt x="378198" y="212138"/>
                      <a:pt x="424765" y="143610"/>
                      <a:pt x="457309" y="102600"/>
                    </a:cubicBezTo>
                    <a:cubicBezTo>
                      <a:pt x="489853" y="61590"/>
                      <a:pt x="503082" y="40423"/>
                      <a:pt x="519222" y="26400"/>
                    </a:cubicBezTo>
                    <a:cubicBezTo>
                      <a:pt x="535362" y="12377"/>
                      <a:pt x="609709" y="-18579"/>
                      <a:pt x="587484" y="1528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4B6F871F-1111-4566-9DDD-4A25D399CBD4}"/>
                  </a:ext>
                </a:extLst>
              </p:cNvPr>
              <p:cNvSpPr/>
              <p:nvPr/>
            </p:nvSpPr>
            <p:spPr>
              <a:xfrm>
                <a:off x="6556602" y="4539737"/>
                <a:ext cx="451049" cy="436232"/>
              </a:xfrm>
              <a:custGeom>
                <a:avLst/>
                <a:gdLst>
                  <a:gd name="connsiteX0" fmla="*/ 450623 w 451049"/>
                  <a:gd name="connsiteY0" fmla="*/ 10038 h 436232"/>
                  <a:gd name="connsiteX1" fmla="*/ 347436 w 451049"/>
                  <a:gd name="connsiteY1" fmla="*/ 110051 h 436232"/>
                  <a:gd name="connsiteX2" fmla="*/ 185511 w 451049"/>
                  <a:gd name="connsiteY2" fmla="*/ 284676 h 436232"/>
                  <a:gd name="connsiteX3" fmla="*/ 68036 w 451049"/>
                  <a:gd name="connsiteY3" fmla="*/ 392626 h 436232"/>
                  <a:gd name="connsiteX4" fmla="*/ 9298 w 451049"/>
                  <a:gd name="connsiteY4" fmla="*/ 435488 h 436232"/>
                  <a:gd name="connsiteX5" fmla="*/ 2948 w 451049"/>
                  <a:gd name="connsiteY5" fmla="*/ 416438 h 436232"/>
                  <a:gd name="connsiteX6" fmla="*/ 37873 w 451049"/>
                  <a:gd name="connsiteY6" fmla="*/ 373576 h 436232"/>
                  <a:gd name="connsiteX7" fmla="*/ 142648 w 451049"/>
                  <a:gd name="connsiteY7" fmla="*/ 292613 h 436232"/>
                  <a:gd name="connsiteX8" fmla="*/ 374423 w 451049"/>
                  <a:gd name="connsiteY8" fmla="*/ 33851 h 436232"/>
                  <a:gd name="connsiteX9" fmla="*/ 450623 w 451049"/>
                  <a:gd name="connsiteY9" fmla="*/ 10038 h 4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049" h="436232">
                    <a:moveTo>
                      <a:pt x="450623" y="10038"/>
                    </a:moveTo>
                    <a:cubicBezTo>
                      <a:pt x="446125" y="22738"/>
                      <a:pt x="391621" y="64278"/>
                      <a:pt x="347436" y="110051"/>
                    </a:cubicBezTo>
                    <a:cubicBezTo>
                      <a:pt x="303251" y="155824"/>
                      <a:pt x="232078" y="237580"/>
                      <a:pt x="185511" y="284676"/>
                    </a:cubicBezTo>
                    <a:cubicBezTo>
                      <a:pt x="138944" y="331772"/>
                      <a:pt x="97405" y="367491"/>
                      <a:pt x="68036" y="392626"/>
                    </a:cubicBezTo>
                    <a:cubicBezTo>
                      <a:pt x="38667" y="417761"/>
                      <a:pt x="20146" y="431519"/>
                      <a:pt x="9298" y="435488"/>
                    </a:cubicBezTo>
                    <a:cubicBezTo>
                      <a:pt x="-1550" y="439457"/>
                      <a:pt x="-1814" y="426757"/>
                      <a:pt x="2948" y="416438"/>
                    </a:cubicBezTo>
                    <a:cubicBezTo>
                      <a:pt x="7710" y="406119"/>
                      <a:pt x="14590" y="394213"/>
                      <a:pt x="37873" y="373576"/>
                    </a:cubicBezTo>
                    <a:cubicBezTo>
                      <a:pt x="61156" y="352939"/>
                      <a:pt x="86557" y="349234"/>
                      <a:pt x="142648" y="292613"/>
                    </a:cubicBezTo>
                    <a:cubicBezTo>
                      <a:pt x="198739" y="235992"/>
                      <a:pt x="325210" y="78566"/>
                      <a:pt x="374423" y="33851"/>
                    </a:cubicBezTo>
                    <a:cubicBezTo>
                      <a:pt x="423636" y="-10864"/>
                      <a:pt x="455121" y="-2662"/>
                      <a:pt x="450623" y="100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00F2A10D-72DC-42E6-8F64-849C049096AD}"/>
                  </a:ext>
                </a:extLst>
              </p:cNvPr>
              <p:cNvSpPr/>
              <p:nvPr/>
            </p:nvSpPr>
            <p:spPr>
              <a:xfrm>
                <a:off x="6460692" y="4572690"/>
                <a:ext cx="435414" cy="398992"/>
              </a:xfrm>
              <a:custGeom>
                <a:avLst/>
                <a:gdLst>
                  <a:gd name="connsiteX0" fmla="*/ 435408 w 435414"/>
                  <a:gd name="connsiteY0" fmla="*/ 898 h 398992"/>
                  <a:gd name="connsiteX1" fmla="*/ 267133 w 435414"/>
                  <a:gd name="connsiteY1" fmla="*/ 169173 h 398992"/>
                  <a:gd name="connsiteX2" fmla="*/ 138546 w 435414"/>
                  <a:gd name="connsiteY2" fmla="*/ 296173 h 398992"/>
                  <a:gd name="connsiteX3" fmla="*/ 9958 w 435414"/>
                  <a:gd name="connsiteY3" fmla="*/ 396185 h 398992"/>
                  <a:gd name="connsiteX4" fmla="*/ 13133 w 435414"/>
                  <a:gd name="connsiteY4" fmla="*/ 367610 h 398992"/>
                  <a:gd name="connsiteX5" fmla="*/ 49646 w 435414"/>
                  <a:gd name="connsiteY5" fmla="*/ 327923 h 398992"/>
                  <a:gd name="connsiteX6" fmla="*/ 175058 w 435414"/>
                  <a:gd name="connsiteY6" fmla="*/ 232673 h 398992"/>
                  <a:gd name="connsiteX7" fmla="*/ 273483 w 435414"/>
                  <a:gd name="connsiteY7" fmla="*/ 108848 h 398992"/>
                  <a:gd name="connsiteX8" fmla="*/ 435408 w 435414"/>
                  <a:gd name="connsiteY8" fmla="*/ 898 h 3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414" h="398992">
                    <a:moveTo>
                      <a:pt x="435408" y="898"/>
                    </a:moveTo>
                    <a:cubicBezTo>
                      <a:pt x="434350" y="10952"/>
                      <a:pt x="267133" y="169173"/>
                      <a:pt x="267133" y="169173"/>
                    </a:cubicBezTo>
                    <a:cubicBezTo>
                      <a:pt x="217656" y="218386"/>
                      <a:pt x="181408" y="258338"/>
                      <a:pt x="138546" y="296173"/>
                    </a:cubicBezTo>
                    <a:cubicBezTo>
                      <a:pt x="95684" y="334008"/>
                      <a:pt x="30860" y="384279"/>
                      <a:pt x="9958" y="396185"/>
                    </a:cubicBezTo>
                    <a:cubicBezTo>
                      <a:pt x="-10944" y="408091"/>
                      <a:pt x="6518" y="378987"/>
                      <a:pt x="13133" y="367610"/>
                    </a:cubicBezTo>
                    <a:cubicBezTo>
                      <a:pt x="19748" y="356233"/>
                      <a:pt x="22659" y="350412"/>
                      <a:pt x="49646" y="327923"/>
                    </a:cubicBezTo>
                    <a:cubicBezTo>
                      <a:pt x="76633" y="305434"/>
                      <a:pt x="137752" y="269185"/>
                      <a:pt x="175058" y="232673"/>
                    </a:cubicBezTo>
                    <a:cubicBezTo>
                      <a:pt x="212364" y="196161"/>
                      <a:pt x="234589" y="150123"/>
                      <a:pt x="273483" y="108848"/>
                    </a:cubicBezTo>
                    <a:cubicBezTo>
                      <a:pt x="312377" y="67573"/>
                      <a:pt x="436466" y="-9156"/>
                      <a:pt x="435408" y="8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79331B7C-6368-46C8-B7F9-8A52F0170924}"/>
                  </a:ext>
                </a:extLst>
              </p:cNvPr>
              <p:cNvSpPr/>
              <p:nvPr/>
            </p:nvSpPr>
            <p:spPr>
              <a:xfrm>
                <a:off x="6366117" y="4569977"/>
                <a:ext cx="444321" cy="390389"/>
              </a:xfrm>
              <a:custGeom>
                <a:avLst/>
                <a:gdLst>
                  <a:gd name="connsiteX0" fmla="*/ 444258 w 444321"/>
                  <a:gd name="connsiteY0" fmla="*/ 436 h 390389"/>
                  <a:gd name="connsiteX1" fmla="*/ 312496 w 444321"/>
                  <a:gd name="connsiteY1" fmla="*/ 144898 h 390389"/>
                  <a:gd name="connsiteX2" fmla="*/ 222008 w 444321"/>
                  <a:gd name="connsiteY2" fmla="*/ 221098 h 390389"/>
                  <a:gd name="connsiteX3" fmla="*/ 98183 w 444321"/>
                  <a:gd name="connsiteY3" fmla="*/ 314761 h 390389"/>
                  <a:gd name="connsiteX4" fmla="*/ 12458 w 444321"/>
                  <a:gd name="connsiteY4" fmla="*/ 387786 h 390389"/>
                  <a:gd name="connsiteX5" fmla="*/ 2933 w 444321"/>
                  <a:gd name="connsiteY5" fmla="*/ 370323 h 390389"/>
                  <a:gd name="connsiteX6" fmla="*/ 36271 w 444321"/>
                  <a:gd name="connsiteY6" fmla="*/ 333811 h 390389"/>
                  <a:gd name="connsiteX7" fmla="*/ 237883 w 444321"/>
                  <a:gd name="connsiteY7" fmla="*/ 165536 h 390389"/>
                  <a:gd name="connsiteX8" fmla="*/ 295033 w 444321"/>
                  <a:gd name="connsiteY8" fmla="*/ 102036 h 390389"/>
                  <a:gd name="connsiteX9" fmla="*/ 444258 w 444321"/>
                  <a:gd name="connsiteY9" fmla="*/ 436 h 39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321" h="390389">
                    <a:moveTo>
                      <a:pt x="444258" y="436"/>
                    </a:moveTo>
                    <a:cubicBezTo>
                      <a:pt x="447169" y="7580"/>
                      <a:pt x="349538" y="108121"/>
                      <a:pt x="312496" y="144898"/>
                    </a:cubicBezTo>
                    <a:cubicBezTo>
                      <a:pt x="275454" y="181675"/>
                      <a:pt x="257727" y="192788"/>
                      <a:pt x="222008" y="221098"/>
                    </a:cubicBezTo>
                    <a:cubicBezTo>
                      <a:pt x="186289" y="249409"/>
                      <a:pt x="133108" y="286980"/>
                      <a:pt x="98183" y="314761"/>
                    </a:cubicBezTo>
                    <a:cubicBezTo>
                      <a:pt x="63258" y="342542"/>
                      <a:pt x="28333" y="378526"/>
                      <a:pt x="12458" y="387786"/>
                    </a:cubicBezTo>
                    <a:cubicBezTo>
                      <a:pt x="-3417" y="397046"/>
                      <a:pt x="-1036" y="379319"/>
                      <a:pt x="2933" y="370323"/>
                    </a:cubicBezTo>
                    <a:cubicBezTo>
                      <a:pt x="6902" y="361327"/>
                      <a:pt x="-2887" y="367942"/>
                      <a:pt x="36271" y="333811"/>
                    </a:cubicBezTo>
                    <a:cubicBezTo>
                      <a:pt x="75429" y="299680"/>
                      <a:pt x="194756" y="204165"/>
                      <a:pt x="237883" y="165536"/>
                    </a:cubicBezTo>
                    <a:cubicBezTo>
                      <a:pt x="281010" y="126907"/>
                      <a:pt x="265400" y="128230"/>
                      <a:pt x="295033" y="102036"/>
                    </a:cubicBezTo>
                    <a:cubicBezTo>
                      <a:pt x="324666" y="75842"/>
                      <a:pt x="441347" y="-6708"/>
                      <a:pt x="444258" y="4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172D2E5E-EB65-4A8E-BA1A-84519FE6FFCA}"/>
                  </a:ext>
                </a:extLst>
              </p:cNvPr>
              <p:cNvSpPr/>
              <p:nvPr/>
            </p:nvSpPr>
            <p:spPr>
              <a:xfrm>
                <a:off x="6665586" y="4574119"/>
                <a:ext cx="964837" cy="419281"/>
              </a:xfrm>
              <a:custGeom>
                <a:avLst/>
                <a:gdLst>
                  <a:gd name="connsiteX0" fmla="*/ 13027 w 964837"/>
                  <a:gd name="connsiteY0" fmla="*/ 1056 h 419281"/>
                  <a:gd name="connsiteX1" fmla="*/ 216227 w 964837"/>
                  <a:gd name="connsiteY1" fmla="*/ 112181 h 419281"/>
                  <a:gd name="connsiteX2" fmla="*/ 544839 w 964837"/>
                  <a:gd name="connsiteY2" fmla="*/ 258231 h 419281"/>
                  <a:gd name="connsiteX3" fmla="*/ 817889 w 964837"/>
                  <a:gd name="connsiteY3" fmla="*/ 366181 h 419281"/>
                  <a:gd name="connsiteX4" fmla="*/ 954414 w 964837"/>
                  <a:gd name="connsiteY4" fmla="*/ 391581 h 419281"/>
                  <a:gd name="connsiteX5" fmla="*/ 949652 w 964837"/>
                  <a:gd name="connsiteY5" fmla="*/ 409044 h 419281"/>
                  <a:gd name="connsiteX6" fmla="*/ 903614 w 964837"/>
                  <a:gd name="connsiteY6" fmla="*/ 418569 h 419281"/>
                  <a:gd name="connsiteX7" fmla="*/ 798839 w 964837"/>
                  <a:gd name="connsiteY7" fmla="*/ 389994 h 419281"/>
                  <a:gd name="connsiteX8" fmla="*/ 541664 w 964837"/>
                  <a:gd name="connsiteY8" fmla="*/ 297919 h 419281"/>
                  <a:gd name="connsiteX9" fmla="*/ 255914 w 964837"/>
                  <a:gd name="connsiteY9" fmla="*/ 175681 h 419281"/>
                  <a:gd name="connsiteX10" fmla="*/ 44777 w 964837"/>
                  <a:gd name="connsiteY10" fmla="*/ 61381 h 419281"/>
                  <a:gd name="connsiteX11" fmla="*/ 13027 w 964837"/>
                  <a:gd name="connsiteY11" fmla="*/ 1056 h 41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4837" h="419281">
                    <a:moveTo>
                      <a:pt x="13027" y="1056"/>
                    </a:moveTo>
                    <a:cubicBezTo>
                      <a:pt x="41602" y="9523"/>
                      <a:pt x="127592" y="69319"/>
                      <a:pt x="216227" y="112181"/>
                    </a:cubicBezTo>
                    <a:cubicBezTo>
                      <a:pt x="304862" y="155043"/>
                      <a:pt x="444562" y="215898"/>
                      <a:pt x="544839" y="258231"/>
                    </a:cubicBezTo>
                    <a:cubicBezTo>
                      <a:pt x="645116" y="300564"/>
                      <a:pt x="749627" y="343956"/>
                      <a:pt x="817889" y="366181"/>
                    </a:cubicBezTo>
                    <a:cubicBezTo>
                      <a:pt x="886151" y="388406"/>
                      <a:pt x="932454" y="384437"/>
                      <a:pt x="954414" y="391581"/>
                    </a:cubicBezTo>
                    <a:cubicBezTo>
                      <a:pt x="976374" y="398725"/>
                      <a:pt x="958119" y="404546"/>
                      <a:pt x="949652" y="409044"/>
                    </a:cubicBezTo>
                    <a:cubicBezTo>
                      <a:pt x="941185" y="413542"/>
                      <a:pt x="928749" y="421744"/>
                      <a:pt x="903614" y="418569"/>
                    </a:cubicBezTo>
                    <a:cubicBezTo>
                      <a:pt x="878479" y="415394"/>
                      <a:pt x="859164" y="410102"/>
                      <a:pt x="798839" y="389994"/>
                    </a:cubicBezTo>
                    <a:cubicBezTo>
                      <a:pt x="738514" y="369886"/>
                      <a:pt x="632151" y="333638"/>
                      <a:pt x="541664" y="297919"/>
                    </a:cubicBezTo>
                    <a:cubicBezTo>
                      <a:pt x="451177" y="262200"/>
                      <a:pt x="338729" y="215104"/>
                      <a:pt x="255914" y="175681"/>
                    </a:cubicBezTo>
                    <a:cubicBezTo>
                      <a:pt x="173100" y="136258"/>
                      <a:pt x="83142" y="85723"/>
                      <a:pt x="44777" y="61381"/>
                    </a:cubicBezTo>
                    <a:cubicBezTo>
                      <a:pt x="6412" y="37039"/>
                      <a:pt x="-15548" y="-7411"/>
                      <a:pt x="13027" y="10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4B4A1B72-9175-456F-A763-9B0D3043455D}"/>
                  </a:ext>
                </a:extLst>
              </p:cNvPr>
              <p:cNvSpPr/>
              <p:nvPr/>
            </p:nvSpPr>
            <p:spPr>
              <a:xfrm>
                <a:off x="6562679" y="4592638"/>
                <a:ext cx="1035303" cy="447679"/>
              </a:xfrm>
              <a:custGeom>
                <a:avLst/>
                <a:gdLst>
                  <a:gd name="connsiteX0" fmla="*/ 1634 w 1035303"/>
                  <a:gd name="connsiteY0" fmla="*/ 0 h 447679"/>
                  <a:gd name="connsiteX1" fmla="*/ 215946 w 1035303"/>
                  <a:gd name="connsiteY1" fmla="*/ 117475 h 447679"/>
                  <a:gd name="connsiteX2" fmla="*/ 522334 w 1035303"/>
                  <a:gd name="connsiteY2" fmla="*/ 268287 h 447679"/>
                  <a:gd name="connsiteX3" fmla="*/ 843009 w 1035303"/>
                  <a:gd name="connsiteY3" fmla="*/ 381000 h 447679"/>
                  <a:gd name="connsiteX4" fmla="*/ 1025571 w 1035303"/>
                  <a:gd name="connsiteY4" fmla="*/ 442912 h 447679"/>
                  <a:gd name="connsiteX5" fmla="*/ 1001759 w 1035303"/>
                  <a:gd name="connsiteY5" fmla="*/ 442912 h 447679"/>
                  <a:gd name="connsiteX6" fmla="*/ 928734 w 1035303"/>
                  <a:gd name="connsiteY6" fmla="*/ 438150 h 447679"/>
                  <a:gd name="connsiteX7" fmla="*/ 671559 w 1035303"/>
                  <a:gd name="connsiteY7" fmla="*/ 361950 h 447679"/>
                  <a:gd name="connsiteX8" fmla="*/ 465184 w 1035303"/>
                  <a:gd name="connsiteY8" fmla="*/ 263525 h 447679"/>
                  <a:gd name="connsiteX9" fmla="*/ 136571 w 1035303"/>
                  <a:gd name="connsiteY9" fmla="*/ 115887 h 447679"/>
                  <a:gd name="connsiteX10" fmla="*/ 1634 w 1035303"/>
                  <a:gd name="connsiteY10" fmla="*/ 0 h 4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5303" h="447679">
                    <a:moveTo>
                      <a:pt x="1634" y="0"/>
                    </a:moveTo>
                    <a:cubicBezTo>
                      <a:pt x="14863" y="265"/>
                      <a:pt x="129163" y="72761"/>
                      <a:pt x="215946" y="117475"/>
                    </a:cubicBezTo>
                    <a:cubicBezTo>
                      <a:pt x="302729" y="162189"/>
                      <a:pt x="417824" y="224366"/>
                      <a:pt x="522334" y="268287"/>
                    </a:cubicBezTo>
                    <a:cubicBezTo>
                      <a:pt x="626844" y="312208"/>
                      <a:pt x="759136" y="351896"/>
                      <a:pt x="843009" y="381000"/>
                    </a:cubicBezTo>
                    <a:lnTo>
                      <a:pt x="1025571" y="442912"/>
                    </a:lnTo>
                    <a:cubicBezTo>
                      <a:pt x="1052029" y="453231"/>
                      <a:pt x="1017898" y="443706"/>
                      <a:pt x="1001759" y="442912"/>
                    </a:cubicBezTo>
                    <a:cubicBezTo>
                      <a:pt x="985620" y="442118"/>
                      <a:pt x="983767" y="451644"/>
                      <a:pt x="928734" y="438150"/>
                    </a:cubicBezTo>
                    <a:cubicBezTo>
                      <a:pt x="873701" y="424656"/>
                      <a:pt x="748817" y="391054"/>
                      <a:pt x="671559" y="361950"/>
                    </a:cubicBezTo>
                    <a:cubicBezTo>
                      <a:pt x="594301" y="332846"/>
                      <a:pt x="554349" y="304535"/>
                      <a:pt x="465184" y="263525"/>
                    </a:cubicBezTo>
                    <a:cubicBezTo>
                      <a:pt x="376019" y="222515"/>
                      <a:pt x="215681" y="155310"/>
                      <a:pt x="136571" y="115887"/>
                    </a:cubicBezTo>
                    <a:cubicBezTo>
                      <a:pt x="57461" y="76464"/>
                      <a:pt x="-11595" y="-265"/>
                      <a:pt x="16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793BDEBA-2B4F-4054-845E-014F2E48378D}"/>
                  </a:ext>
                </a:extLst>
              </p:cNvPr>
              <p:cNvSpPr/>
              <p:nvPr/>
            </p:nvSpPr>
            <p:spPr>
              <a:xfrm>
                <a:off x="6431900" y="4603475"/>
                <a:ext cx="1123158" cy="509992"/>
              </a:xfrm>
              <a:custGeom>
                <a:avLst/>
                <a:gdLst>
                  <a:gd name="connsiteX0" fmla="*/ 650 w 1123158"/>
                  <a:gd name="connsiteY0" fmla="*/ 275 h 509992"/>
                  <a:gd name="connsiteX1" fmla="*/ 156225 w 1123158"/>
                  <a:gd name="connsiteY1" fmla="*/ 90763 h 509992"/>
                  <a:gd name="connsiteX2" fmla="*/ 475313 w 1123158"/>
                  <a:gd name="connsiteY2" fmla="*/ 279675 h 509992"/>
                  <a:gd name="connsiteX3" fmla="*/ 854725 w 1123158"/>
                  <a:gd name="connsiteY3" fmla="*/ 428900 h 509992"/>
                  <a:gd name="connsiteX4" fmla="*/ 1118250 w 1123158"/>
                  <a:gd name="connsiteY4" fmla="*/ 503513 h 509992"/>
                  <a:gd name="connsiteX5" fmla="*/ 1008713 w 1123158"/>
                  <a:gd name="connsiteY5" fmla="*/ 498750 h 509992"/>
                  <a:gd name="connsiteX6" fmla="*/ 791225 w 1123158"/>
                  <a:gd name="connsiteY6" fmla="*/ 438425 h 509992"/>
                  <a:gd name="connsiteX7" fmla="*/ 338788 w 1123158"/>
                  <a:gd name="connsiteY7" fmla="*/ 246338 h 509992"/>
                  <a:gd name="connsiteX8" fmla="*/ 110188 w 1123158"/>
                  <a:gd name="connsiteY8" fmla="*/ 127275 h 509992"/>
                  <a:gd name="connsiteX9" fmla="*/ 650 w 1123158"/>
                  <a:gd name="connsiteY9" fmla="*/ 275 h 5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3158" h="509992">
                    <a:moveTo>
                      <a:pt x="650" y="275"/>
                    </a:moveTo>
                    <a:cubicBezTo>
                      <a:pt x="8323" y="-5810"/>
                      <a:pt x="156225" y="90763"/>
                      <a:pt x="156225" y="90763"/>
                    </a:cubicBezTo>
                    <a:cubicBezTo>
                      <a:pt x="235335" y="137330"/>
                      <a:pt x="358896" y="223319"/>
                      <a:pt x="475313" y="279675"/>
                    </a:cubicBezTo>
                    <a:cubicBezTo>
                      <a:pt x="591730" y="336031"/>
                      <a:pt x="747569" y="391594"/>
                      <a:pt x="854725" y="428900"/>
                    </a:cubicBezTo>
                    <a:cubicBezTo>
                      <a:pt x="961881" y="466206"/>
                      <a:pt x="1092585" y="491871"/>
                      <a:pt x="1118250" y="503513"/>
                    </a:cubicBezTo>
                    <a:cubicBezTo>
                      <a:pt x="1143915" y="515155"/>
                      <a:pt x="1063217" y="509598"/>
                      <a:pt x="1008713" y="498750"/>
                    </a:cubicBezTo>
                    <a:cubicBezTo>
                      <a:pt x="954209" y="487902"/>
                      <a:pt x="902879" y="480494"/>
                      <a:pt x="791225" y="438425"/>
                    </a:cubicBezTo>
                    <a:cubicBezTo>
                      <a:pt x="679571" y="396356"/>
                      <a:pt x="452294" y="298196"/>
                      <a:pt x="338788" y="246338"/>
                    </a:cubicBezTo>
                    <a:cubicBezTo>
                      <a:pt x="225282" y="194480"/>
                      <a:pt x="165751" y="162465"/>
                      <a:pt x="110188" y="127275"/>
                    </a:cubicBezTo>
                    <a:cubicBezTo>
                      <a:pt x="54626" y="92085"/>
                      <a:pt x="-7023" y="6360"/>
                      <a:pt x="650" y="2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1A6A1ABA-71DA-417A-B34E-B6627F1265C8}"/>
                  </a:ext>
                </a:extLst>
              </p:cNvPr>
              <p:cNvSpPr/>
              <p:nvPr/>
            </p:nvSpPr>
            <p:spPr>
              <a:xfrm>
                <a:off x="5985984" y="4602139"/>
                <a:ext cx="427845" cy="341111"/>
              </a:xfrm>
              <a:custGeom>
                <a:avLst/>
                <a:gdLst>
                  <a:gd name="connsiteX0" fmla="*/ 427516 w 427845"/>
                  <a:gd name="connsiteY0" fmla="*/ 24 h 341111"/>
                  <a:gd name="connsiteX1" fmla="*/ 311629 w 427845"/>
                  <a:gd name="connsiteY1" fmla="*/ 117499 h 341111"/>
                  <a:gd name="connsiteX2" fmla="*/ 132241 w 427845"/>
                  <a:gd name="connsiteY2" fmla="*/ 249261 h 341111"/>
                  <a:gd name="connsiteX3" fmla="*/ 10004 w 427845"/>
                  <a:gd name="connsiteY3" fmla="*/ 336574 h 341111"/>
                  <a:gd name="connsiteX4" fmla="*/ 22704 w 427845"/>
                  <a:gd name="connsiteY4" fmla="*/ 317524 h 341111"/>
                  <a:gd name="connsiteX5" fmla="*/ 146529 w 427845"/>
                  <a:gd name="connsiteY5" fmla="*/ 222274 h 341111"/>
                  <a:gd name="connsiteX6" fmla="*/ 276704 w 427845"/>
                  <a:gd name="connsiteY6" fmla="*/ 107974 h 341111"/>
                  <a:gd name="connsiteX7" fmla="*/ 427516 w 427845"/>
                  <a:gd name="connsiteY7" fmla="*/ 24 h 3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845" h="341111">
                    <a:moveTo>
                      <a:pt x="427516" y="24"/>
                    </a:moveTo>
                    <a:cubicBezTo>
                      <a:pt x="433337" y="1612"/>
                      <a:pt x="360841" y="75960"/>
                      <a:pt x="311629" y="117499"/>
                    </a:cubicBezTo>
                    <a:cubicBezTo>
                      <a:pt x="262417" y="159038"/>
                      <a:pt x="132241" y="249261"/>
                      <a:pt x="132241" y="249261"/>
                    </a:cubicBezTo>
                    <a:cubicBezTo>
                      <a:pt x="81970" y="285774"/>
                      <a:pt x="28260" y="325197"/>
                      <a:pt x="10004" y="336574"/>
                    </a:cubicBezTo>
                    <a:cubicBezTo>
                      <a:pt x="-8252" y="347951"/>
                      <a:pt x="-50" y="336574"/>
                      <a:pt x="22704" y="317524"/>
                    </a:cubicBezTo>
                    <a:cubicBezTo>
                      <a:pt x="45458" y="298474"/>
                      <a:pt x="104196" y="257199"/>
                      <a:pt x="146529" y="222274"/>
                    </a:cubicBezTo>
                    <a:cubicBezTo>
                      <a:pt x="188862" y="187349"/>
                      <a:pt x="234106" y="142105"/>
                      <a:pt x="276704" y="107974"/>
                    </a:cubicBezTo>
                    <a:cubicBezTo>
                      <a:pt x="319302" y="73843"/>
                      <a:pt x="421695" y="-1564"/>
                      <a:pt x="427516" y="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75A8B4DA-1539-4296-A405-A0D977DCC8C2}"/>
                  </a:ext>
                </a:extLst>
              </p:cNvPr>
              <p:cNvSpPr/>
              <p:nvPr/>
            </p:nvSpPr>
            <p:spPr>
              <a:xfrm>
                <a:off x="5866890" y="4622507"/>
                <a:ext cx="438689" cy="318814"/>
              </a:xfrm>
              <a:custGeom>
                <a:avLst/>
                <a:gdLst>
                  <a:gd name="connsiteX0" fmla="*/ 438660 w 438689"/>
                  <a:gd name="connsiteY0" fmla="*/ 293 h 318814"/>
                  <a:gd name="connsiteX1" fmla="*/ 260860 w 438689"/>
                  <a:gd name="connsiteY1" fmla="*/ 127293 h 318814"/>
                  <a:gd name="connsiteX2" fmla="*/ 132273 w 438689"/>
                  <a:gd name="connsiteY2" fmla="*/ 238418 h 318814"/>
                  <a:gd name="connsiteX3" fmla="*/ 11623 w 438689"/>
                  <a:gd name="connsiteY3" fmla="*/ 316206 h 318814"/>
                  <a:gd name="connsiteX4" fmla="*/ 13210 w 438689"/>
                  <a:gd name="connsiteY4" fmla="*/ 295568 h 318814"/>
                  <a:gd name="connsiteX5" fmla="*/ 86235 w 438689"/>
                  <a:gd name="connsiteY5" fmla="*/ 247943 h 318814"/>
                  <a:gd name="connsiteX6" fmla="*/ 273560 w 438689"/>
                  <a:gd name="connsiteY6" fmla="*/ 97131 h 318814"/>
                  <a:gd name="connsiteX7" fmla="*/ 438660 w 438689"/>
                  <a:gd name="connsiteY7" fmla="*/ 293 h 31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89" h="318814">
                    <a:moveTo>
                      <a:pt x="438660" y="293"/>
                    </a:moveTo>
                    <a:cubicBezTo>
                      <a:pt x="436543" y="5320"/>
                      <a:pt x="311925" y="87605"/>
                      <a:pt x="260860" y="127293"/>
                    </a:cubicBezTo>
                    <a:cubicBezTo>
                      <a:pt x="209795" y="166981"/>
                      <a:pt x="173812" y="206933"/>
                      <a:pt x="132273" y="238418"/>
                    </a:cubicBezTo>
                    <a:cubicBezTo>
                      <a:pt x="90734" y="269903"/>
                      <a:pt x="31467" y="306681"/>
                      <a:pt x="11623" y="316206"/>
                    </a:cubicBezTo>
                    <a:cubicBezTo>
                      <a:pt x="-8221" y="325731"/>
                      <a:pt x="775" y="306945"/>
                      <a:pt x="13210" y="295568"/>
                    </a:cubicBezTo>
                    <a:cubicBezTo>
                      <a:pt x="25645" y="284191"/>
                      <a:pt x="42843" y="281016"/>
                      <a:pt x="86235" y="247943"/>
                    </a:cubicBezTo>
                    <a:cubicBezTo>
                      <a:pt x="129627" y="214870"/>
                      <a:pt x="218791" y="138406"/>
                      <a:pt x="273560" y="97131"/>
                    </a:cubicBezTo>
                    <a:cubicBezTo>
                      <a:pt x="328329" y="55856"/>
                      <a:pt x="440777" y="-4734"/>
                      <a:pt x="438660" y="29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E1B56499-C859-429E-BD99-4179EA27BAD4}"/>
                  </a:ext>
                </a:extLst>
              </p:cNvPr>
              <p:cNvSpPr/>
              <p:nvPr/>
            </p:nvSpPr>
            <p:spPr>
              <a:xfrm>
                <a:off x="5711380" y="4620253"/>
                <a:ext cx="493645" cy="344942"/>
              </a:xfrm>
              <a:custGeom>
                <a:avLst/>
                <a:gdLst>
                  <a:gd name="connsiteX0" fmla="*/ 490983 w 493645"/>
                  <a:gd name="connsiteY0" fmla="*/ 960 h 344942"/>
                  <a:gd name="connsiteX1" fmla="*/ 344933 w 493645"/>
                  <a:gd name="connsiteY1" fmla="*/ 105735 h 344942"/>
                  <a:gd name="connsiteX2" fmla="*/ 198883 w 493645"/>
                  <a:gd name="connsiteY2" fmla="*/ 213685 h 344942"/>
                  <a:gd name="connsiteX3" fmla="*/ 11558 w 493645"/>
                  <a:gd name="connsiteY3" fmla="*/ 342272 h 344942"/>
                  <a:gd name="connsiteX4" fmla="*/ 38545 w 493645"/>
                  <a:gd name="connsiteY4" fmla="*/ 291472 h 344942"/>
                  <a:gd name="connsiteX5" fmla="*/ 189358 w 493645"/>
                  <a:gd name="connsiteY5" fmla="*/ 181935 h 344942"/>
                  <a:gd name="connsiteX6" fmla="*/ 490983 w 493645"/>
                  <a:gd name="connsiteY6" fmla="*/ 960 h 34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45" h="344942">
                    <a:moveTo>
                      <a:pt x="490983" y="960"/>
                    </a:moveTo>
                    <a:cubicBezTo>
                      <a:pt x="516912" y="-11740"/>
                      <a:pt x="344933" y="105735"/>
                      <a:pt x="344933" y="105735"/>
                    </a:cubicBezTo>
                    <a:cubicBezTo>
                      <a:pt x="296250" y="141189"/>
                      <a:pt x="254445" y="174262"/>
                      <a:pt x="198883" y="213685"/>
                    </a:cubicBezTo>
                    <a:cubicBezTo>
                      <a:pt x="143321" y="253108"/>
                      <a:pt x="38281" y="329308"/>
                      <a:pt x="11558" y="342272"/>
                    </a:cubicBezTo>
                    <a:cubicBezTo>
                      <a:pt x="-15165" y="355237"/>
                      <a:pt x="8912" y="318195"/>
                      <a:pt x="38545" y="291472"/>
                    </a:cubicBezTo>
                    <a:cubicBezTo>
                      <a:pt x="68178" y="264749"/>
                      <a:pt x="118979" y="229824"/>
                      <a:pt x="189358" y="181935"/>
                    </a:cubicBezTo>
                    <a:cubicBezTo>
                      <a:pt x="259737" y="134046"/>
                      <a:pt x="465054" y="13660"/>
                      <a:pt x="490983" y="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E8D4D37E-649B-4E3B-9C56-4C067B0379B2}"/>
                  </a:ext>
                </a:extLst>
              </p:cNvPr>
              <p:cNvSpPr/>
              <p:nvPr/>
            </p:nvSpPr>
            <p:spPr>
              <a:xfrm>
                <a:off x="5737324" y="4598537"/>
                <a:ext cx="487336" cy="340364"/>
              </a:xfrm>
              <a:custGeom>
                <a:avLst/>
                <a:gdLst>
                  <a:gd name="connsiteX0" fmla="*/ 4664 w 487336"/>
                  <a:gd name="connsiteY0" fmla="*/ 6801 h 340364"/>
                  <a:gd name="connsiteX1" fmla="*/ 315814 w 487336"/>
                  <a:gd name="connsiteY1" fmla="*/ 240163 h 340364"/>
                  <a:gd name="connsiteX2" fmla="*/ 480914 w 487336"/>
                  <a:gd name="connsiteY2" fmla="*/ 338588 h 340364"/>
                  <a:gd name="connsiteX3" fmla="*/ 442814 w 487336"/>
                  <a:gd name="connsiteY3" fmla="*/ 297313 h 340364"/>
                  <a:gd name="connsiteX4" fmla="*/ 341214 w 487336"/>
                  <a:gd name="connsiteY4" fmla="*/ 219526 h 340364"/>
                  <a:gd name="connsiteX5" fmla="*/ 141189 w 487336"/>
                  <a:gd name="connsiteY5" fmla="*/ 75063 h 340364"/>
                  <a:gd name="connsiteX6" fmla="*/ 4664 w 487336"/>
                  <a:gd name="connsiteY6" fmla="*/ 6801 h 3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36" h="340364">
                    <a:moveTo>
                      <a:pt x="4664" y="6801"/>
                    </a:moveTo>
                    <a:cubicBezTo>
                      <a:pt x="33768" y="34318"/>
                      <a:pt x="236439" y="184865"/>
                      <a:pt x="315814" y="240163"/>
                    </a:cubicBezTo>
                    <a:cubicBezTo>
                      <a:pt x="395189" y="295461"/>
                      <a:pt x="459747" y="329063"/>
                      <a:pt x="480914" y="338588"/>
                    </a:cubicBezTo>
                    <a:cubicBezTo>
                      <a:pt x="502081" y="348113"/>
                      <a:pt x="466097" y="317157"/>
                      <a:pt x="442814" y="297313"/>
                    </a:cubicBezTo>
                    <a:cubicBezTo>
                      <a:pt x="419531" y="277469"/>
                      <a:pt x="391485" y="256568"/>
                      <a:pt x="341214" y="219526"/>
                    </a:cubicBezTo>
                    <a:cubicBezTo>
                      <a:pt x="290943" y="182484"/>
                      <a:pt x="192254" y="108136"/>
                      <a:pt x="141189" y="75063"/>
                    </a:cubicBezTo>
                    <a:cubicBezTo>
                      <a:pt x="90124" y="41990"/>
                      <a:pt x="-24440" y="-20716"/>
                      <a:pt x="4664" y="680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35713DA0-DFF0-43D7-9467-D5246845A276}"/>
                  </a:ext>
                </a:extLst>
              </p:cNvPr>
              <p:cNvSpPr/>
              <p:nvPr/>
            </p:nvSpPr>
            <p:spPr>
              <a:xfrm>
                <a:off x="5903325" y="4603452"/>
                <a:ext cx="473693" cy="348479"/>
              </a:xfrm>
              <a:custGeom>
                <a:avLst/>
                <a:gdLst>
                  <a:gd name="connsiteX0" fmla="*/ 3763 w 473693"/>
                  <a:gd name="connsiteY0" fmla="*/ 298 h 348479"/>
                  <a:gd name="connsiteX1" fmla="*/ 238713 w 473693"/>
                  <a:gd name="connsiteY1" fmla="*/ 168573 h 348479"/>
                  <a:gd name="connsiteX2" fmla="*/ 470488 w 473693"/>
                  <a:gd name="connsiteY2" fmla="*/ 343198 h 348479"/>
                  <a:gd name="connsiteX3" fmla="*/ 356188 w 473693"/>
                  <a:gd name="connsiteY3" fmla="*/ 287636 h 348479"/>
                  <a:gd name="connsiteX4" fmla="*/ 111713 w 473693"/>
                  <a:gd name="connsiteY4" fmla="*/ 130473 h 348479"/>
                  <a:gd name="connsiteX5" fmla="*/ 3763 w 473693"/>
                  <a:gd name="connsiteY5" fmla="*/ 298 h 34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93" h="348479">
                    <a:moveTo>
                      <a:pt x="3763" y="298"/>
                    </a:moveTo>
                    <a:cubicBezTo>
                      <a:pt x="24930" y="6648"/>
                      <a:pt x="160926" y="111423"/>
                      <a:pt x="238713" y="168573"/>
                    </a:cubicBezTo>
                    <a:cubicBezTo>
                      <a:pt x="316500" y="225723"/>
                      <a:pt x="450909" y="323354"/>
                      <a:pt x="470488" y="343198"/>
                    </a:cubicBezTo>
                    <a:cubicBezTo>
                      <a:pt x="490067" y="363042"/>
                      <a:pt x="415984" y="323090"/>
                      <a:pt x="356188" y="287636"/>
                    </a:cubicBezTo>
                    <a:cubicBezTo>
                      <a:pt x="296392" y="252182"/>
                      <a:pt x="168334" y="170425"/>
                      <a:pt x="111713" y="130473"/>
                    </a:cubicBezTo>
                    <a:cubicBezTo>
                      <a:pt x="55092" y="90521"/>
                      <a:pt x="-17404" y="-6052"/>
                      <a:pt x="3763" y="2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18DD610F-1714-4A91-9B92-596A9C6862CD}"/>
                  </a:ext>
                </a:extLst>
              </p:cNvPr>
              <p:cNvSpPr/>
              <p:nvPr/>
            </p:nvSpPr>
            <p:spPr>
              <a:xfrm>
                <a:off x="6012098" y="4606372"/>
                <a:ext cx="499929" cy="363164"/>
              </a:xfrm>
              <a:custGeom>
                <a:avLst/>
                <a:gdLst>
                  <a:gd name="connsiteX0" fmla="*/ 10877 w 499929"/>
                  <a:gd name="connsiteY0" fmla="*/ 2141 h 363164"/>
                  <a:gd name="connsiteX1" fmla="*/ 295040 w 499929"/>
                  <a:gd name="connsiteY1" fmla="*/ 205341 h 363164"/>
                  <a:gd name="connsiteX2" fmla="*/ 496652 w 499929"/>
                  <a:gd name="connsiteY2" fmla="*/ 357741 h 363164"/>
                  <a:gd name="connsiteX3" fmla="*/ 406165 w 499929"/>
                  <a:gd name="connsiteY3" fmla="*/ 318053 h 363164"/>
                  <a:gd name="connsiteX4" fmla="*/ 226777 w 499929"/>
                  <a:gd name="connsiteY4" fmla="*/ 211691 h 363164"/>
                  <a:gd name="connsiteX5" fmla="*/ 75965 w 499929"/>
                  <a:gd name="connsiteY5" fmla="*/ 103741 h 363164"/>
                  <a:gd name="connsiteX6" fmla="*/ 10877 w 499929"/>
                  <a:gd name="connsiteY6" fmla="*/ 2141 h 3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929" h="363164">
                    <a:moveTo>
                      <a:pt x="10877" y="2141"/>
                    </a:moveTo>
                    <a:cubicBezTo>
                      <a:pt x="47390" y="19074"/>
                      <a:pt x="214078" y="146074"/>
                      <a:pt x="295040" y="205341"/>
                    </a:cubicBezTo>
                    <a:cubicBezTo>
                      <a:pt x="376002" y="264608"/>
                      <a:pt x="478131" y="338956"/>
                      <a:pt x="496652" y="357741"/>
                    </a:cubicBezTo>
                    <a:cubicBezTo>
                      <a:pt x="515173" y="376526"/>
                      <a:pt x="451144" y="342395"/>
                      <a:pt x="406165" y="318053"/>
                    </a:cubicBezTo>
                    <a:cubicBezTo>
                      <a:pt x="361186" y="293711"/>
                      <a:pt x="281810" y="247410"/>
                      <a:pt x="226777" y="211691"/>
                    </a:cubicBezTo>
                    <a:cubicBezTo>
                      <a:pt x="171744" y="175972"/>
                      <a:pt x="113536" y="134168"/>
                      <a:pt x="75965" y="103741"/>
                    </a:cubicBezTo>
                    <a:cubicBezTo>
                      <a:pt x="38394" y="73314"/>
                      <a:pt x="-25636" y="-14792"/>
                      <a:pt x="10877" y="214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275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0" name="グループ化 1119">
            <a:extLst>
              <a:ext uri="{FF2B5EF4-FFF2-40B4-BE49-F238E27FC236}">
                <a16:creationId xmlns:a16="http://schemas.microsoft.com/office/drawing/2014/main" id="{4243608F-12A9-41B7-A2F8-FE8DE5C6328C}"/>
              </a:ext>
            </a:extLst>
          </p:cNvPr>
          <p:cNvGrpSpPr/>
          <p:nvPr/>
        </p:nvGrpSpPr>
        <p:grpSpPr>
          <a:xfrm>
            <a:off x="5711380" y="909678"/>
            <a:ext cx="3621457" cy="5351430"/>
            <a:chOff x="5711380" y="909678"/>
            <a:chExt cx="3621457" cy="5351430"/>
          </a:xfrm>
        </p:grpSpPr>
        <p:grpSp>
          <p:nvGrpSpPr>
            <p:cNvPr id="1077" name="うつわ">
              <a:extLst>
                <a:ext uri="{FF2B5EF4-FFF2-40B4-BE49-F238E27FC236}">
                  <a16:creationId xmlns:a16="http://schemas.microsoft.com/office/drawing/2014/main" id="{DC4F39E6-A577-4EF7-8817-F9C7DA3B7398}"/>
                </a:ext>
              </a:extLst>
            </p:cNvPr>
            <p:cNvGrpSpPr/>
            <p:nvPr/>
          </p:nvGrpSpPr>
          <p:grpSpPr>
            <a:xfrm>
              <a:off x="5747915" y="909678"/>
              <a:ext cx="3584922" cy="5351430"/>
              <a:chOff x="5747915" y="909678"/>
              <a:chExt cx="3584922" cy="5351430"/>
            </a:xfrm>
            <a:solidFill>
              <a:schemeClr val="bg1">
                <a:lumMod val="50000"/>
              </a:schemeClr>
            </a:solidFill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626C8155-42FD-4F35-8C74-BCD9E2A907E2}"/>
                  </a:ext>
                </a:extLst>
              </p:cNvPr>
              <p:cNvSpPr/>
              <p:nvPr/>
            </p:nvSpPr>
            <p:spPr>
              <a:xfrm>
                <a:off x="5988886" y="1127810"/>
                <a:ext cx="324187" cy="325797"/>
              </a:xfrm>
              <a:custGeom>
                <a:avLst/>
                <a:gdLst>
                  <a:gd name="connsiteX0" fmla="*/ 323014 w 324187"/>
                  <a:gd name="connsiteY0" fmla="*/ 373 h 325797"/>
                  <a:gd name="connsiteX1" fmla="*/ 174847 w 324187"/>
                  <a:gd name="connsiteY1" fmla="*/ 150657 h 325797"/>
                  <a:gd name="connsiteX2" fmla="*/ 16097 w 324187"/>
                  <a:gd name="connsiteY2" fmla="*/ 317873 h 325797"/>
                  <a:gd name="connsiteX3" fmla="*/ 13981 w 324187"/>
                  <a:gd name="connsiteY3" fmla="*/ 288240 h 325797"/>
                  <a:gd name="connsiteX4" fmla="*/ 92297 w 324187"/>
                  <a:gd name="connsiteY4" fmla="*/ 195107 h 325797"/>
                  <a:gd name="connsiteX5" fmla="*/ 323014 w 324187"/>
                  <a:gd name="connsiteY5" fmla="*/ 373 h 3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87" h="325797">
                    <a:moveTo>
                      <a:pt x="323014" y="373"/>
                    </a:moveTo>
                    <a:cubicBezTo>
                      <a:pt x="336772" y="-7035"/>
                      <a:pt x="226000" y="97740"/>
                      <a:pt x="174847" y="150657"/>
                    </a:cubicBezTo>
                    <a:cubicBezTo>
                      <a:pt x="123694" y="203574"/>
                      <a:pt x="42908" y="294943"/>
                      <a:pt x="16097" y="317873"/>
                    </a:cubicBezTo>
                    <a:cubicBezTo>
                      <a:pt x="-10714" y="340803"/>
                      <a:pt x="1281" y="308701"/>
                      <a:pt x="13981" y="288240"/>
                    </a:cubicBezTo>
                    <a:cubicBezTo>
                      <a:pt x="26681" y="267779"/>
                      <a:pt x="44319" y="242732"/>
                      <a:pt x="92297" y="195107"/>
                    </a:cubicBezTo>
                    <a:cubicBezTo>
                      <a:pt x="140275" y="147482"/>
                      <a:pt x="309256" y="7781"/>
                      <a:pt x="323014" y="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11899B86-395D-4364-9331-2666E84ECD23}"/>
                  </a:ext>
                </a:extLst>
              </p:cNvPr>
              <p:cNvSpPr/>
              <p:nvPr/>
            </p:nvSpPr>
            <p:spPr>
              <a:xfrm>
                <a:off x="5985861" y="1148566"/>
                <a:ext cx="148590" cy="136333"/>
              </a:xfrm>
              <a:custGeom>
                <a:avLst/>
                <a:gdLst>
                  <a:gd name="connsiteX0" fmla="*/ 72 w 148590"/>
                  <a:gd name="connsiteY0" fmla="*/ 784 h 136333"/>
                  <a:gd name="connsiteX1" fmla="*/ 137656 w 148590"/>
                  <a:gd name="connsiteY1" fmla="*/ 132017 h 136333"/>
                  <a:gd name="connsiteX2" fmla="*/ 137656 w 148590"/>
                  <a:gd name="connsiteY2" fmla="*/ 102384 h 136333"/>
                  <a:gd name="connsiteX3" fmla="*/ 118606 w 148590"/>
                  <a:gd name="connsiteY3" fmla="*/ 79101 h 136333"/>
                  <a:gd name="connsiteX4" fmla="*/ 72 w 148590"/>
                  <a:gd name="connsiteY4" fmla="*/ 784 h 1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" h="136333">
                    <a:moveTo>
                      <a:pt x="72" y="784"/>
                    </a:moveTo>
                    <a:cubicBezTo>
                      <a:pt x="3247" y="9603"/>
                      <a:pt x="114725" y="115084"/>
                      <a:pt x="137656" y="132017"/>
                    </a:cubicBezTo>
                    <a:cubicBezTo>
                      <a:pt x="160587" y="148950"/>
                      <a:pt x="140831" y="111203"/>
                      <a:pt x="137656" y="102384"/>
                    </a:cubicBezTo>
                    <a:cubicBezTo>
                      <a:pt x="134481" y="93565"/>
                      <a:pt x="138714" y="98151"/>
                      <a:pt x="118606" y="79101"/>
                    </a:cubicBezTo>
                    <a:cubicBezTo>
                      <a:pt x="98498" y="60051"/>
                      <a:pt x="-3103" y="-8035"/>
                      <a:pt x="72" y="7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DCD6386A-57E3-43D8-89F6-14AA9C8FD9C7}"/>
                  </a:ext>
                </a:extLst>
              </p:cNvPr>
              <p:cNvSpPr/>
              <p:nvPr/>
            </p:nvSpPr>
            <p:spPr>
              <a:xfrm>
                <a:off x="5843951" y="1153370"/>
                <a:ext cx="154790" cy="157573"/>
              </a:xfrm>
              <a:custGeom>
                <a:avLst/>
                <a:gdLst>
                  <a:gd name="connsiteX0" fmla="*/ 154682 w 154790"/>
                  <a:gd name="connsiteY0" fmla="*/ 213 h 157573"/>
                  <a:gd name="connsiteX1" fmla="*/ 34032 w 154790"/>
                  <a:gd name="connsiteY1" fmla="*/ 146263 h 157573"/>
                  <a:gd name="connsiteX2" fmla="*/ 14982 w 154790"/>
                  <a:gd name="connsiteY2" fmla="*/ 144147 h 157573"/>
                  <a:gd name="connsiteX3" fmla="*/ 10749 w 154790"/>
                  <a:gd name="connsiteY3" fmla="*/ 114513 h 157573"/>
                  <a:gd name="connsiteX4" fmla="*/ 154682 w 154790"/>
                  <a:gd name="connsiteY4" fmla="*/ 213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90" h="157573">
                    <a:moveTo>
                      <a:pt x="154682" y="213"/>
                    </a:moveTo>
                    <a:cubicBezTo>
                      <a:pt x="158562" y="5505"/>
                      <a:pt x="57315" y="122274"/>
                      <a:pt x="34032" y="146263"/>
                    </a:cubicBezTo>
                    <a:cubicBezTo>
                      <a:pt x="10749" y="170252"/>
                      <a:pt x="18862" y="149439"/>
                      <a:pt x="14982" y="144147"/>
                    </a:cubicBezTo>
                    <a:cubicBezTo>
                      <a:pt x="11102" y="138855"/>
                      <a:pt x="-13945" y="139560"/>
                      <a:pt x="10749" y="114513"/>
                    </a:cubicBezTo>
                    <a:cubicBezTo>
                      <a:pt x="35443" y="89466"/>
                      <a:pt x="150802" y="-5079"/>
                      <a:pt x="15468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9BAA9935-F997-4403-90C3-498F4C8E4A35}"/>
                  </a:ext>
                </a:extLst>
              </p:cNvPr>
              <p:cNvSpPr/>
              <p:nvPr/>
            </p:nvSpPr>
            <p:spPr>
              <a:xfrm>
                <a:off x="6017868" y="1198175"/>
                <a:ext cx="400373" cy="377095"/>
              </a:xfrm>
              <a:custGeom>
                <a:avLst/>
                <a:gdLst>
                  <a:gd name="connsiteX0" fmla="*/ 399865 w 400373"/>
                  <a:gd name="connsiteY0" fmla="*/ 1975 h 377095"/>
                  <a:gd name="connsiteX1" fmla="*/ 175499 w 400373"/>
                  <a:gd name="connsiteY1" fmla="*/ 213642 h 377095"/>
                  <a:gd name="connsiteX2" fmla="*/ 31565 w 400373"/>
                  <a:gd name="connsiteY2" fmla="*/ 366042 h 377095"/>
                  <a:gd name="connsiteX3" fmla="*/ 4049 w 400373"/>
                  <a:gd name="connsiteY3" fmla="*/ 359692 h 377095"/>
                  <a:gd name="connsiteX4" fmla="*/ 25215 w 400373"/>
                  <a:gd name="connsiteY4" fmla="*/ 315242 h 377095"/>
                  <a:gd name="connsiteX5" fmla="*/ 230532 w 400373"/>
                  <a:gd name="connsiteY5" fmla="*/ 120508 h 377095"/>
                  <a:gd name="connsiteX6" fmla="*/ 399865 w 400373"/>
                  <a:gd name="connsiteY6" fmla="*/ 1975 h 3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73" h="377095">
                    <a:moveTo>
                      <a:pt x="399865" y="1975"/>
                    </a:moveTo>
                    <a:cubicBezTo>
                      <a:pt x="390693" y="17497"/>
                      <a:pt x="236882" y="152964"/>
                      <a:pt x="175499" y="213642"/>
                    </a:cubicBezTo>
                    <a:cubicBezTo>
                      <a:pt x="114116" y="274320"/>
                      <a:pt x="60140" y="341700"/>
                      <a:pt x="31565" y="366042"/>
                    </a:cubicBezTo>
                    <a:cubicBezTo>
                      <a:pt x="2990" y="390384"/>
                      <a:pt x="5107" y="368159"/>
                      <a:pt x="4049" y="359692"/>
                    </a:cubicBezTo>
                    <a:cubicBezTo>
                      <a:pt x="2991" y="351225"/>
                      <a:pt x="-12532" y="355106"/>
                      <a:pt x="25215" y="315242"/>
                    </a:cubicBezTo>
                    <a:cubicBezTo>
                      <a:pt x="62962" y="275378"/>
                      <a:pt x="169149" y="175189"/>
                      <a:pt x="230532" y="120508"/>
                    </a:cubicBezTo>
                    <a:cubicBezTo>
                      <a:pt x="291915" y="65827"/>
                      <a:pt x="409037" y="-13547"/>
                      <a:pt x="399865" y="1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EA6CDD8-06A3-42C1-9BAB-5CAB1D44043D}"/>
                  </a:ext>
                </a:extLst>
              </p:cNvPr>
              <p:cNvSpPr/>
              <p:nvPr/>
            </p:nvSpPr>
            <p:spPr>
              <a:xfrm>
                <a:off x="5886450" y="1599407"/>
                <a:ext cx="794026" cy="45258"/>
              </a:xfrm>
              <a:custGeom>
                <a:avLst/>
                <a:gdLst>
                  <a:gd name="connsiteX0" fmla="*/ 0 w 794026"/>
                  <a:gd name="connsiteY0" fmla="*/ 7143 h 45258"/>
                  <a:gd name="connsiteX1" fmla="*/ 283633 w 794026"/>
                  <a:gd name="connsiteY1" fmla="*/ 793 h 45258"/>
                  <a:gd name="connsiteX2" fmla="*/ 662517 w 794026"/>
                  <a:gd name="connsiteY2" fmla="*/ 19843 h 45258"/>
                  <a:gd name="connsiteX3" fmla="*/ 793750 w 794026"/>
                  <a:gd name="connsiteY3" fmla="*/ 36776 h 45258"/>
                  <a:gd name="connsiteX4" fmla="*/ 694267 w 794026"/>
                  <a:gd name="connsiteY4" fmla="*/ 45243 h 45258"/>
                  <a:gd name="connsiteX5" fmla="*/ 596900 w 794026"/>
                  <a:gd name="connsiteY5" fmla="*/ 38893 h 45258"/>
                  <a:gd name="connsiteX6" fmla="*/ 281517 w 794026"/>
                  <a:gd name="connsiteY6" fmla="*/ 38893 h 45258"/>
                  <a:gd name="connsiteX7" fmla="*/ 0 w 794026"/>
                  <a:gd name="connsiteY7" fmla="*/ 7143 h 4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026" h="45258">
                    <a:moveTo>
                      <a:pt x="0" y="7143"/>
                    </a:moveTo>
                    <a:cubicBezTo>
                      <a:pt x="353" y="793"/>
                      <a:pt x="173214" y="-1324"/>
                      <a:pt x="283633" y="793"/>
                    </a:cubicBezTo>
                    <a:cubicBezTo>
                      <a:pt x="394052" y="2910"/>
                      <a:pt x="577498" y="13846"/>
                      <a:pt x="662517" y="19843"/>
                    </a:cubicBezTo>
                    <a:cubicBezTo>
                      <a:pt x="747536" y="25840"/>
                      <a:pt x="788458" y="32543"/>
                      <a:pt x="793750" y="36776"/>
                    </a:cubicBezTo>
                    <a:cubicBezTo>
                      <a:pt x="799042" y="41009"/>
                      <a:pt x="727075" y="44890"/>
                      <a:pt x="694267" y="45243"/>
                    </a:cubicBezTo>
                    <a:cubicBezTo>
                      <a:pt x="661459" y="45596"/>
                      <a:pt x="665692" y="39951"/>
                      <a:pt x="596900" y="38893"/>
                    </a:cubicBezTo>
                    <a:cubicBezTo>
                      <a:pt x="528108" y="37835"/>
                      <a:pt x="377472" y="39951"/>
                      <a:pt x="281517" y="38893"/>
                    </a:cubicBezTo>
                    <a:cubicBezTo>
                      <a:pt x="185562" y="37835"/>
                      <a:pt x="-353" y="13493"/>
                      <a:pt x="0" y="7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7970BA9-8AB6-4850-91E1-928B53DC522D}"/>
                  </a:ext>
                </a:extLst>
              </p:cNvPr>
              <p:cNvSpPr/>
              <p:nvPr/>
            </p:nvSpPr>
            <p:spPr>
              <a:xfrm>
                <a:off x="6421365" y="1168367"/>
                <a:ext cx="422193" cy="438771"/>
              </a:xfrm>
              <a:custGeom>
                <a:avLst/>
                <a:gdLst>
                  <a:gd name="connsiteX0" fmla="*/ 73 w 422193"/>
                  <a:gd name="connsiteY0" fmla="*/ 33 h 438771"/>
                  <a:gd name="connsiteX1" fmla="*/ 309635 w 422193"/>
                  <a:gd name="connsiteY1" fmla="*/ 288958 h 438771"/>
                  <a:gd name="connsiteX2" fmla="*/ 417585 w 422193"/>
                  <a:gd name="connsiteY2" fmla="*/ 428658 h 438771"/>
                  <a:gd name="connsiteX3" fmla="*/ 398535 w 422193"/>
                  <a:gd name="connsiteY3" fmla="*/ 425483 h 438771"/>
                  <a:gd name="connsiteX4" fmla="*/ 363610 w 422193"/>
                  <a:gd name="connsiteY4" fmla="*/ 406433 h 438771"/>
                  <a:gd name="connsiteX5" fmla="*/ 281060 w 422193"/>
                  <a:gd name="connsiteY5" fmla="*/ 308008 h 438771"/>
                  <a:gd name="connsiteX6" fmla="*/ 73 w 422193"/>
                  <a:gd name="connsiteY6" fmla="*/ 33 h 43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193" h="438771">
                    <a:moveTo>
                      <a:pt x="73" y="33"/>
                    </a:moveTo>
                    <a:cubicBezTo>
                      <a:pt x="4835" y="-3142"/>
                      <a:pt x="240050" y="217521"/>
                      <a:pt x="309635" y="288958"/>
                    </a:cubicBezTo>
                    <a:cubicBezTo>
                      <a:pt x="379220" y="360395"/>
                      <a:pt x="402768" y="405904"/>
                      <a:pt x="417585" y="428658"/>
                    </a:cubicBezTo>
                    <a:cubicBezTo>
                      <a:pt x="432402" y="451412"/>
                      <a:pt x="407531" y="429187"/>
                      <a:pt x="398535" y="425483"/>
                    </a:cubicBezTo>
                    <a:cubicBezTo>
                      <a:pt x="389539" y="421779"/>
                      <a:pt x="383189" y="426012"/>
                      <a:pt x="363610" y="406433"/>
                    </a:cubicBezTo>
                    <a:cubicBezTo>
                      <a:pt x="344031" y="386854"/>
                      <a:pt x="339798" y="371508"/>
                      <a:pt x="281060" y="308008"/>
                    </a:cubicBezTo>
                    <a:cubicBezTo>
                      <a:pt x="222323" y="244508"/>
                      <a:pt x="-4689" y="3208"/>
                      <a:pt x="7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BA0D5567-1139-4501-BFC8-0366FE10ADF6}"/>
                  </a:ext>
                </a:extLst>
              </p:cNvPr>
              <p:cNvSpPr/>
              <p:nvPr/>
            </p:nvSpPr>
            <p:spPr>
              <a:xfrm>
                <a:off x="6092194" y="1302894"/>
                <a:ext cx="623759" cy="341106"/>
              </a:xfrm>
              <a:custGeom>
                <a:avLst/>
                <a:gdLst>
                  <a:gd name="connsiteX0" fmla="*/ 3806 w 623759"/>
                  <a:gd name="connsiteY0" fmla="*/ 290956 h 341106"/>
                  <a:gd name="connsiteX1" fmla="*/ 195894 w 623759"/>
                  <a:gd name="connsiteY1" fmla="*/ 100456 h 341106"/>
                  <a:gd name="connsiteX2" fmla="*/ 307019 w 623759"/>
                  <a:gd name="connsiteY2" fmla="*/ 9969 h 341106"/>
                  <a:gd name="connsiteX3" fmla="*/ 332419 w 623759"/>
                  <a:gd name="connsiteY3" fmla="*/ 9969 h 341106"/>
                  <a:gd name="connsiteX4" fmla="*/ 394331 w 623759"/>
                  <a:gd name="connsiteY4" fmla="*/ 78231 h 341106"/>
                  <a:gd name="connsiteX5" fmla="*/ 614994 w 623759"/>
                  <a:gd name="connsiteY5" fmla="*/ 325881 h 341106"/>
                  <a:gd name="connsiteX6" fmla="*/ 572131 w 623759"/>
                  <a:gd name="connsiteY6" fmla="*/ 303656 h 341106"/>
                  <a:gd name="connsiteX7" fmla="*/ 500694 w 623759"/>
                  <a:gd name="connsiteY7" fmla="*/ 216344 h 341106"/>
                  <a:gd name="connsiteX8" fmla="*/ 408619 w 623759"/>
                  <a:gd name="connsiteY8" fmla="*/ 108394 h 341106"/>
                  <a:gd name="connsiteX9" fmla="*/ 334006 w 623759"/>
                  <a:gd name="connsiteY9" fmla="*/ 24256 h 341106"/>
                  <a:gd name="connsiteX10" fmla="*/ 287969 w 623759"/>
                  <a:gd name="connsiteY10" fmla="*/ 68706 h 341106"/>
                  <a:gd name="connsiteX11" fmla="*/ 197481 w 623759"/>
                  <a:gd name="connsiteY11" fmla="*/ 140144 h 341106"/>
                  <a:gd name="connsiteX12" fmla="*/ 75244 w 623759"/>
                  <a:gd name="connsiteY12" fmla="*/ 267144 h 341106"/>
                  <a:gd name="connsiteX13" fmla="*/ 3806 w 623759"/>
                  <a:gd name="connsiteY13" fmla="*/ 290956 h 34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3759" h="341106">
                    <a:moveTo>
                      <a:pt x="3806" y="290956"/>
                    </a:moveTo>
                    <a:cubicBezTo>
                      <a:pt x="23914" y="263175"/>
                      <a:pt x="145359" y="147287"/>
                      <a:pt x="195894" y="100456"/>
                    </a:cubicBezTo>
                    <a:cubicBezTo>
                      <a:pt x="246429" y="53625"/>
                      <a:pt x="284265" y="25050"/>
                      <a:pt x="307019" y="9969"/>
                    </a:cubicBezTo>
                    <a:cubicBezTo>
                      <a:pt x="329773" y="-5112"/>
                      <a:pt x="317867" y="-1408"/>
                      <a:pt x="332419" y="9969"/>
                    </a:cubicBezTo>
                    <a:cubicBezTo>
                      <a:pt x="346971" y="21346"/>
                      <a:pt x="394331" y="78231"/>
                      <a:pt x="394331" y="78231"/>
                    </a:cubicBezTo>
                    <a:cubicBezTo>
                      <a:pt x="441427" y="130883"/>
                      <a:pt x="585361" y="288310"/>
                      <a:pt x="614994" y="325881"/>
                    </a:cubicBezTo>
                    <a:cubicBezTo>
                      <a:pt x="644627" y="363452"/>
                      <a:pt x="591181" y="321912"/>
                      <a:pt x="572131" y="303656"/>
                    </a:cubicBezTo>
                    <a:cubicBezTo>
                      <a:pt x="553081" y="285400"/>
                      <a:pt x="527946" y="248888"/>
                      <a:pt x="500694" y="216344"/>
                    </a:cubicBezTo>
                    <a:cubicBezTo>
                      <a:pt x="473442" y="183800"/>
                      <a:pt x="436400" y="140409"/>
                      <a:pt x="408619" y="108394"/>
                    </a:cubicBezTo>
                    <a:cubicBezTo>
                      <a:pt x="380838" y="76379"/>
                      <a:pt x="354114" y="30871"/>
                      <a:pt x="334006" y="24256"/>
                    </a:cubicBezTo>
                    <a:cubicBezTo>
                      <a:pt x="313898" y="17641"/>
                      <a:pt x="310723" y="49391"/>
                      <a:pt x="287969" y="68706"/>
                    </a:cubicBezTo>
                    <a:cubicBezTo>
                      <a:pt x="265215" y="88021"/>
                      <a:pt x="232935" y="107071"/>
                      <a:pt x="197481" y="140144"/>
                    </a:cubicBezTo>
                    <a:cubicBezTo>
                      <a:pt x="162027" y="173217"/>
                      <a:pt x="101967" y="241215"/>
                      <a:pt x="75244" y="267144"/>
                    </a:cubicBezTo>
                    <a:cubicBezTo>
                      <a:pt x="48521" y="293073"/>
                      <a:pt x="-16302" y="318737"/>
                      <a:pt x="3806" y="2909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067AAAA-24F3-457B-A7D1-04C1E69B8737}"/>
                  </a:ext>
                </a:extLst>
              </p:cNvPr>
              <p:cNvSpPr/>
              <p:nvPr/>
            </p:nvSpPr>
            <p:spPr>
              <a:xfrm>
                <a:off x="6270165" y="1416549"/>
                <a:ext cx="303769" cy="190732"/>
              </a:xfrm>
              <a:custGeom>
                <a:avLst/>
                <a:gdLst>
                  <a:gd name="connsiteX0" fmla="*/ 303673 w 303769"/>
                  <a:gd name="connsiteY0" fmla="*/ 75701 h 190732"/>
                  <a:gd name="connsiteX1" fmla="*/ 190960 w 303769"/>
                  <a:gd name="connsiteY1" fmla="*/ 153489 h 190732"/>
                  <a:gd name="connsiteX2" fmla="*/ 146510 w 303769"/>
                  <a:gd name="connsiteY2" fmla="*/ 190001 h 190732"/>
                  <a:gd name="connsiteX3" fmla="*/ 132223 w 303769"/>
                  <a:gd name="connsiteY3" fmla="*/ 174126 h 190732"/>
                  <a:gd name="connsiteX4" fmla="*/ 95710 w 303769"/>
                  <a:gd name="connsiteY4" fmla="*/ 129676 h 190732"/>
                  <a:gd name="connsiteX5" fmla="*/ 2048 w 303769"/>
                  <a:gd name="connsiteY5" fmla="*/ 12201 h 190732"/>
                  <a:gd name="connsiteX6" fmla="*/ 33798 w 303769"/>
                  <a:gd name="connsiteY6" fmla="*/ 7439 h 190732"/>
                  <a:gd name="connsiteX7" fmla="*/ 65548 w 303769"/>
                  <a:gd name="connsiteY7" fmla="*/ 45539 h 190732"/>
                  <a:gd name="connsiteX8" fmla="*/ 146510 w 303769"/>
                  <a:gd name="connsiteY8" fmla="*/ 143964 h 190732"/>
                  <a:gd name="connsiteX9" fmla="*/ 170323 w 303769"/>
                  <a:gd name="connsiteY9" fmla="*/ 116976 h 190732"/>
                  <a:gd name="connsiteX10" fmla="*/ 303673 w 303769"/>
                  <a:gd name="connsiteY10" fmla="*/ 75701 h 19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69" h="190732">
                    <a:moveTo>
                      <a:pt x="303673" y="75701"/>
                    </a:moveTo>
                    <a:cubicBezTo>
                      <a:pt x="307113" y="81787"/>
                      <a:pt x="217154" y="134439"/>
                      <a:pt x="190960" y="153489"/>
                    </a:cubicBezTo>
                    <a:cubicBezTo>
                      <a:pt x="164766" y="172539"/>
                      <a:pt x="156299" y="186562"/>
                      <a:pt x="146510" y="190001"/>
                    </a:cubicBezTo>
                    <a:cubicBezTo>
                      <a:pt x="136721" y="193440"/>
                      <a:pt x="140690" y="184180"/>
                      <a:pt x="132223" y="174126"/>
                    </a:cubicBezTo>
                    <a:cubicBezTo>
                      <a:pt x="123756" y="164072"/>
                      <a:pt x="95710" y="129676"/>
                      <a:pt x="95710" y="129676"/>
                    </a:cubicBezTo>
                    <a:cubicBezTo>
                      <a:pt x="74014" y="102689"/>
                      <a:pt x="12367" y="32574"/>
                      <a:pt x="2048" y="12201"/>
                    </a:cubicBezTo>
                    <a:cubicBezTo>
                      <a:pt x="-8271" y="-8172"/>
                      <a:pt x="23215" y="1883"/>
                      <a:pt x="33798" y="7439"/>
                    </a:cubicBezTo>
                    <a:cubicBezTo>
                      <a:pt x="44381" y="12995"/>
                      <a:pt x="46763" y="22785"/>
                      <a:pt x="65548" y="45539"/>
                    </a:cubicBezTo>
                    <a:cubicBezTo>
                      <a:pt x="84333" y="68293"/>
                      <a:pt x="129048" y="132058"/>
                      <a:pt x="146510" y="143964"/>
                    </a:cubicBezTo>
                    <a:cubicBezTo>
                      <a:pt x="163972" y="155870"/>
                      <a:pt x="147569" y="131528"/>
                      <a:pt x="170323" y="116976"/>
                    </a:cubicBezTo>
                    <a:cubicBezTo>
                      <a:pt x="193077" y="102424"/>
                      <a:pt x="300233" y="69615"/>
                      <a:pt x="303673" y="75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85BE9ACB-2299-41C6-9D47-7DFF931BAD7A}"/>
                  </a:ext>
                </a:extLst>
              </p:cNvPr>
              <p:cNvSpPr/>
              <p:nvPr/>
            </p:nvSpPr>
            <p:spPr>
              <a:xfrm>
                <a:off x="5898648" y="1105354"/>
                <a:ext cx="1482993" cy="185335"/>
              </a:xfrm>
              <a:custGeom>
                <a:avLst/>
                <a:gdLst>
                  <a:gd name="connsiteX0" fmla="*/ 3677 w 1482993"/>
                  <a:gd name="connsiteY0" fmla="*/ 40821 h 185335"/>
                  <a:gd name="connsiteX1" fmla="*/ 402140 w 1482993"/>
                  <a:gd name="connsiteY1" fmla="*/ 40821 h 185335"/>
                  <a:gd name="connsiteX2" fmla="*/ 992690 w 1482993"/>
                  <a:gd name="connsiteY2" fmla="*/ 85271 h 185335"/>
                  <a:gd name="connsiteX3" fmla="*/ 1456240 w 1482993"/>
                  <a:gd name="connsiteY3" fmla="*/ 182109 h 185335"/>
                  <a:gd name="connsiteX4" fmla="*/ 1419727 w 1482993"/>
                  <a:gd name="connsiteY4" fmla="*/ 159884 h 185335"/>
                  <a:gd name="connsiteX5" fmla="*/ 1359402 w 1482993"/>
                  <a:gd name="connsiteY5" fmla="*/ 136071 h 185335"/>
                  <a:gd name="connsiteX6" fmla="*/ 1170490 w 1482993"/>
                  <a:gd name="connsiteY6" fmla="*/ 90034 h 185335"/>
                  <a:gd name="connsiteX7" fmla="*/ 859340 w 1482993"/>
                  <a:gd name="connsiteY7" fmla="*/ 36059 h 185335"/>
                  <a:gd name="connsiteX8" fmla="*/ 476752 w 1482993"/>
                  <a:gd name="connsiteY8" fmla="*/ 2721 h 185335"/>
                  <a:gd name="connsiteX9" fmla="*/ 217990 w 1482993"/>
                  <a:gd name="connsiteY9" fmla="*/ 2721 h 185335"/>
                  <a:gd name="connsiteX10" fmla="*/ 3677 w 1482993"/>
                  <a:gd name="connsiteY10" fmla="*/ 40821 h 1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2993" h="185335">
                    <a:moveTo>
                      <a:pt x="3677" y="40821"/>
                    </a:moveTo>
                    <a:cubicBezTo>
                      <a:pt x="34369" y="47171"/>
                      <a:pt x="237305" y="33413"/>
                      <a:pt x="402140" y="40821"/>
                    </a:cubicBezTo>
                    <a:cubicBezTo>
                      <a:pt x="566976" y="48229"/>
                      <a:pt x="817007" y="61723"/>
                      <a:pt x="992690" y="85271"/>
                    </a:cubicBezTo>
                    <a:cubicBezTo>
                      <a:pt x="1168373" y="108819"/>
                      <a:pt x="1385067" y="169674"/>
                      <a:pt x="1456240" y="182109"/>
                    </a:cubicBezTo>
                    <a:cubicBezTo>
                      <a:pt x="1527413" y="194545"/>
                      <a:pt x="1435867" y="167557"/>
                      <a:pt x="1419727" y="159884"/>
                    </a:cubicBezTo>
                    <a:cubicBezTo>
                      <a:pt x="1403587" y="152211"/>
                      <a:pt x="1400942" y="147713"/>
                      <a:pt x="1359402" y="136071"/>
                    </a:cubicBezTo>
                    <a:cubicBezTo>
                      <a:pt x="1317863" y="124429"/>
                      <a:pt x="1253834" y="106703"/>
                      <a:pt x="1170490" y="90034"/>
                    </a:cubicBezTo>
                    <a:cubicBezTo>
                      <a:pt x="1087146" y="73365"/>
                      <a:pt x="974963" y="50611"/>
                      <a:pt x="859340" y="36059"/>
                    </a:cubicBezTo>
                    <a:cubicBezTo>
                      <a:pt x="743717" y="21507"/>
                      <a:pt x="583644" y="8277"/>
                      <a:pt x="476752" y="2721"/>
                    </a:cubicBezTo>
                    <a:cubicBezTo>
                      <a:pt x="369860" y="-2835"/>
                      <a:pt x="293661" y="1663"/>
                      <a:pt x="217990" y="2721"/>
                    </a:cubicBezTo>
                    <a:cubicBezTo>
                      <a:pt x="142319" y="3779"/>
                      <a:pt x="-27015" y="34471"/>
                      <a:pt x="3677" y="408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2F5126C7-2924-4442-BDF9-49899524407C}"/>
                  </a:ext>
                </a:extLst>
              </p:cNvPr>
              <p:cNvSpPr/>
              <p:nvPr/>
            </p:nvSpPr>
            <p:spPr>
              <a:xfrm>
                <a:off x="6594392" y="1150826"/>
                <a:ext cx="564239" cy="339756"/>
              </a:xfrm>
              <a:custGeom>
                <a:avLst/>
                <a:gdLst>
                  <a:gd name="connsiteX0" fmla="*/ 83 w 564239"/>
                  <a:gd name="connsiteY0" fmla="*/ 112 h 339756"/>
                  <a:gd name="connsiteX1" fmla="*/ 162008 w 564239"/>
                  <a:gd name="connsiteY1" fmla="*/ 196962 h 339756"/>
                  <a:gd name="connsiteX2" fmla="*/ 246146 w 564239"/>
                  <a:gd name="connsiteY2" fmla="*/ 296974 h 339756"/>
                  <a:gd name="connsiteX3" fmla="*/ 265196 w 564239"/>
                  <a:gd name="connsiteY3" fmla="*/ 281099 h 339756"/>
                  <a:gd name="connsiteX4" fmla="*/ 333458 w 564239"/>
                  <a:gd name="connsiteY4" fmla="*/ 228712 h 339756"/>
                  <a:gd name="connsiteX5" fmla="*/ 538246 w 564239"/>
                  <a:gd name="connsiteY5" fmla="*/ 71549 h 339756"/>
                  <a:gd name="connsiteX6" fmla="*/ 562058 w 564239"/>
                  <a:gd name="connsiteY6" fmla="*/ 74724 h 339756"/>
                  <a:gd name="connsiteX7" fmla="*/ 544596 w 564239"/>
                  <a:gd name="connsiteY7" fmla="*/ 104887 h 339756"/>
                  <a:gd name="connsiteX8" fmla="*/ 439821 w 564239"/>
                  <a:gd name="connsiteY8" fmla="*/ 192199 h 339756"/>
                  <a:gd name="connsiteX9" fmla="*/ 247733 w 564239"/>
                  <a:gd name="connsiteY9" fmla="*/ 333487 h 339756"/>
                  <a:gd name="connsiteX10" fmla="*/ 220746 w 564239"/>
                  <a:gd name="connsiteY10" fmla="*/ 306499 h 339756"/>
                  <a:gd name="connsiteX11" fmla="*/ 141371 w 564239"/>
                  <a:gd name="connsiteY11" fmla="*/ 230299 h 339756"/>
                  <a:gd name="connsiteX12" fmla="*/ 83 w 564239"/>
                  <a:gd name="connsiteY12" fmla="*/ 112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239" h="339756">
                    <a:moveTo>
                      <a:pt x="83" y="112"/>
                    </a:moveTo>
                    <a:cubicBezTo>
                      <a:pt x="3522" y="-5444"/>
                      <a:pt x="162008" y="196962"/>
                      <a:pt x="162008" y="196962"/>
                    </a:cubicBezTo>
                    <a:cubicBezTo>
                      <a:pt x="203019" y="246439"/>
                      <a:pt x="228948" y="282951"/>
                      <a:pt x="246146" y="296974"/>
                    </a:cubicBezTo>
                    <a:cubicBezTo>
                      <a:pt x="263344" y="310997"/>
                      <a:pt x="250644" y="292476"/>
                      <a:pt x="265196" y="281099"/>
                    </a:cubicBezTo>
                    <a:cubicBezTo>
                      <a:pt x="279748" y="269722"/>
                      <a:pt x="333458" y="228712"/>
                      <a:pt x="333458" y="228712"/>
                    </a:cubicBezTo>
                    <a:cubicBezTo>
                      <a:pt x="378966" y="193787"/>
                      <a:pt x="500146" y="97214"/>
                      <a:pt x="538246" y="71549"/>
                    </a:cubicBezTo>
                    <a:cubicBezTo>
                      <a:pt x="576346" y="45884"/>
                      <a:pt x="561000" y="69168"/>
                      <a:pt x="562058" y="74724"/>
                    </a:cubicBezTo>
                    <a:cubicBezTo>
                      <a:pt x="563116" y="80280"/>
                      <a:pt x="564969" y="85308"/>
                      <a:pt x="544596" y="104887"/>
                    </a:cubicBezTo>
                    <a:cubicBezTo>
                      <a:pt x="524223" y="124466"/>
                      <a:pt x="489298" y="154099"/>
                      <a:pt x="439821" y="192199"/>
                    </a:cubicBezTo>
                    <a:cubicBezTo>
                      <a:pt x="390344" y="230299"/>
                      <a:pt x="284245" y="314437"/>
                      <a:pt x="247733" y="333487"/>
                    </a:cubicBezTo>
                    <a:cubicBezTo>
                      <a:pt x="211221" y="352537"/>
                      <a:pt x="238473" y="323697"/>
                      <a:pt x="220746" y="306499"/>
                    </a:cubicBezTo>
                    <a:cubicBezTo>
                      <a:pt x="203019" y="289301"/>
                      <a:pt x="182117" y="282422"/>
                      <a:pt x="141371" y="230299"/>
                    </a:cubicBezTo>
                    <a:cubicBezTo>
                      <a:pt x="100625" y="178176"/>
                      <a:pt x="-3356" y="5668"/>
                      <a:pt x="83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33E5879D-B21A-48EC-BFBC-A1A8ACBD1477}"/>
                  </a:ext>
                </a:extLst>
              </p:cNvPr>
              <p:cNvSpPr/>
              <p:nvPr/>
            </p:nvSpPr>
            <p:spPr>
              <a:xfrm>
                <a:off x="6694446" y="1177876"/>
                <a:ext cx="283488" cy="189146"/>
              </a:xfrm>
              <a:custGeom>
                <a:avLst/>
                <a:gdLst>
                  <a:gd name="connsiteX0" fmla="*/ 42 w 283488"/>
                  <a:gd name="connsiteY0" fmla="*/ 114349 h 189146"/>
                  <a:gd name="connsiteX1" fmla="*/ 109579 w 283488"/>
                  <a:gd name="connsiteY1" fmla="*/ 46087 h 189146"/>
                  <a:gd name="connsiteX2" fmla="*/ 160379 w 283488"/>
                  <a:gd name="connsiteY2" fmla="*/ 49 h 189146"/>
                  <a:gd name="connsiteX3" fmla="*/ 192129 w 283488"/>
                  <a:gd name="connsiteY3" fmla="*/ 38149 h 189146"/>
                  <a:gd name="connsiteX4" fmla="*/ 211179 w 283488"/>
                  <a:gd name="connsiteY4" fmla="*/ 84187 h 189146"/>
                  <a:gd name="connsiteX5" fmla="*/ 282617 w 283488"/>
                  <a:gd name="connsiteY5" fmla="*/ 182612 h 189146"/>
                  <a:gd name="connsiteX6" fmla="*/ 246104 w 283488"/>
                  <a:gd name="connsiteY6" fmla="*/ 169912 h 189146"/>
                  <a:gd name="connsiteX7" fmla="*/ 176254 w 283488"/>
                  <a:gd name="connsiteY7" fmla="*/ 88949 h 189146"/>
                  <a:gd name="connsiteX8" fmla="*/ 160379 w 283488"/>
                  <a:gd name="connsiteY8" fmla="*/ 38149 h 189146"/>
                  <a:gd name="connsiteX9" fmla="*/ 96879 w 283488"/>
                  <a:gd name="connsiteY9" fmla="*/ 95299 h 189146"/>
                  <a:gd name="connsiteX10" fmla="*/ 42 w 283488"/>
                  <a:gd name="connsiteY10" fmla="*/ 114349 h 18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488" h="189146">
                    <a:moveTo>
                      <a:pt x="42" y="114349"/>
                    </a:moveTo>
                    <a:cubicBezTo>
                      <a:pt x="2159" y="106147"/>
                      <a:pt x="82856" y="65137"/>
                      <a:pt x="109579" y="46087"/>
                    </a:cubicBezTo>
                    <a:cubicBezTo>
                      <a:pt x="136302" y="27037"/>
                      <a:pt x="146621" y="1372"/>
                      <a:pt x="160379" y="49"/>
                    </a:cubicBezTo>
                    <a:cubicBezTo>
                      <a:pt x="174137" y="-1274"/>
                      <a:pt x="183662" y="24126"/>
                      <a:pt x="192129" y="38149"/>
                    </a:cubicBezTo>
                    <a:cubicBezTo>
                      <a:pt x="200596" y="52172"/>
                      <a:pt x="196098" y="60110"/>
                      <a:pt x="211179" y="84187"/>
                    </a:cubicBezTo>
                    <a:cubicBezTo>
                      <a:pt x="226260" y="108264"/>
                      <a:pt x="276796" y="168325"/>
                      <a:pt x="282617" y="182612"/>
                    </a:cubicBezTo>
                    <a:cubicBezTo>
                      <a:pt x="288438" y="196899"/>
                      <a:pt x="263831" y="185523"/>
                      <a:pt x="246104" y="169912"/>
                    </a:cubicBezTo>
                    <a:cubicBezTo>
                      <a:pt x="228377" y="154302"/>
                      <a:pt x="190541" y="110909"/>
                      <a:pt x="176254" y="88949"/>
                    </a:cubicBezTo>
                    <a:cubicBezTo>
                      <a:pt x="161967" y="66989"/>
                      <a:pt x="173608" y="37091"/>
                      <a:pt x="160379" y="38149"/>
                    </a:cubicBezTo>
                    <a:cubicBezTo>
                      <a:pt x="147150" y="39207"/>
                      <a:pt x="118310" y="78101"/>
                      <a:pt x="96879" y="95299"/>
                    </a:cubicBezTo>
                    <a:cubicBezTo>
                      <a:pt x="75448" y="112497"/>
                      <a:pt x="-2075" y="122551"/>
                      <a:pt x="42" y="114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00208000-A668-4F8C-94D5-B92FEC480CF6}"/>
                  </a:ext>
                </a:extLst>
              </p:cNvPr>
              <p:cNvSpPr/>
              <p:nvPr/>
            </p:nvSpPr>
            <p:spPr>
              <a:xfrm>
                <a:off x="5911295" y="1665626"/>
                <a:ext cx="1801959" cy="294188"/>
              </a:xfrm>
              <a:custGeom>
                <a:avLst/>
                <a:gdLst>
                  <a:gd name="connsiteX0" fmla="*/ 70405 w 1801959"/>
                  <a:gd name="connsiteY0" fmla="*/ 191 h 294188"/>
                  <a:gd name="connsiteX1" fmla="*/ 751972 w 1801959"/>
                  <a:gd name="connsiteY1" fmla="*/ 38291 h 294188"/>
                  <a:gd name="connsiteX2" fmla="*/ 1268438 w 1801959"/>
                  <a:gd name="connsiteY2" fmla="*/ 112374 h 294188"/>
                  <a:gd name="connsiteX3" fmla="*/ 1609222 w 1801959"/>
                  <a:gd name="connsiteY3" fmla="*/ 209741 h 294188"/>
                  <a:gd name="connsiteX4" fmla="*/ 1793372 w 1801959"/>
                  <a:gd name="connsiteY4" fmla="*/ 283824 h 294188"/>
                  <a:gd name="connsiteX5" fmla="*/ 1763738 w 1801959"/>
                  <a:gd name="connsiteY5" fmla="*/ 292291 h 294188"/>
                  <a:gd name="connsiteX6" fmla="*/ 1693888 w 1801959"/>
                  <a:gd name="connsiteY6" fmla="*/ 271124 h 294188"/>
                  <a:gd name="connsiteX7" fmla="*/ 1473755 w 1801959"/>
                  <a:gd name="connsiteY7" fmla="*/ 194924 h 294188"/>
                  <a:gd name="connsiteX8" fmla="*/ 1171072 w 1801959"/>
                  <a:gd name="connsiteY8" fmla="*/ 127191 h 294188"/>
                  <a:gd name="connsiteX9" fmla="*/ 1069472 w 1801959"/>
                  <a:gd name="connsiteY9" fmla="*/ 95441 h 294188"/>
                  <a:gd name="connsiteX10" fmla="*/ 709638 w 1801959"/>
                  <a:gd name="connsiteY10" fmla="*/ 53107 h 294188"/>
                  <a:gd name="connsiteX11" fmla="*/ 455638 w 1801959"/>
                  <a:gd name="connsiteY11" fmla="*/ 34057 h 294188"/>
                  <a:gd name="connsiteX12" fmla="*/ 66172 w 1801959"/>
                  <a:gd name="connsiteY12" fmla="*/ 53107 h 294188"/>
                  <a:gd name="connsiteX13" fmla="*/ 70405 w 1801959"/>
                  <a:gd name="connsiteY13" fmla="*/ 191 h 29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1959" h="294188">
                    <a:moveTo>
                      <a:pt x="70405" y="191"/>
                    </a:moveTo>
                    <a:cubicBezTo>
                      <a:pt x="184705" y="-2278"/>
                      <a:pt x="552300" y="19594"/>
                      <a:pt x="751972" y="38291"/>
                    </a:cubicBezTo>
                    <a:cubicBezTo>
                      <a:pt x="951644" y="56988"/>
                      <a:pt x="1125563" y="83799"/>
                      <a:pt x="1268438" y="112374"/>
                    </a:cubicBezTo>
                    <a:cubicBezTo>
                      <a:pt x="1411313" y="140949"/>
                      <a:pt x="1521733" y="181166"/>
                      <a:pt x="1609222" y="209741"/>
                    </a:cubicBezTo>
                    <a:cubicBezTo>
                      <a:pt x="1696711" y="238316"/>
                      <a:pt x="1767619" y="270066"/>
                      <a:pt x="1793372" y="283824"/>
                    </a:cubicBezTo>
                    <a:cubicBezTo>
                      <a:pt x="1819125" y="297582"/>
                      <a:pt x="1780319" y="294408"/>
                      <a:pt x="1763738" y="292291"/>
                    </a:cubicBezTo>
                    <a:cubicBezTo>
                      <a:pt x="1747157" y="290174"/>
                      <a:pt x="1693888" y="271124"/>
                      <a:pt x="1693888" y="271124"/>
                    </a:cubicBezTo>
                    <a:cubicBezTo>
                      <a:pt x="1645558" y="254896"/>
                      <a:pt x="1560891" y="218913"/>
                      <a:pt x="1473755" y="194924"/>
                    </a:cubicBezTo>
                    <a:cubicBezTo>
                      <a:pt x="1386619" y="170935"/>
                      <a:pt x="1238453" y="143772"/>
                      <a:pt x="1171072" y="127191"/>
                    </a:cubicBezTo>
                    <a:cubicBezTo>
                      <a:pt x="1103691" y="110610"/>
                      <a:pt x="1146378" y="107788"/>
                      <a:pt x="1069472" y="95441"/>
                    </a:cubicBezTo>
                    <a:cubicBezTo>
                      <a:pt x="992566" y="83094"/>
                      <a:pt x="811944" y="63338"/>
                      <a:pt x="709638" y="53107"/>
                    </a:cubicBezTo>
                    <a:cubicBezTo>
                      <a:pt x="607332" y="42876"/>
                      <a:pt x="562882" y="34057"/>
                      <a:pt x="455638" y="34057"/>
                    </a:cubicBezTo>
                    <a:cubicBezTo>
                      <a:pt x="348394" y="34057"/>
                      <a:pt x="131789" y="53107"/>
                      <a:pt x="66172" y="53107"/>
                    </a:cubicBezTo>
                    <a:cubicBezTo>
                      <a:pt x="555" y="53107"/>
                      <a:pt x="-43895" y="2660"/>
                      <a:pt x="7040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A4DAC3EA-7B0A-4CED-ADC5-A7E7972E8130}"/>
                  </a:ext>
                </a:extLst>
              </p:cNvPr>
              <p:cNvSpPr/>
              <p:nvPr/>
            </p:nvSpPr>
            <p:spPr>
              <a:xfrm>
                <a:off x="6840538" y="1240749"/>
                <a:ext cx="1087462" cy="548401"/>
              </a:xfrm>
              <a:custGeom>
                <a:avLst/>
                <a:gdLst>
                  <a:gd name="connsiteX0" fmla="*/ 0 w 1087462"/>
                  <a:gd name="connsiteY0" fmla="*/ 370564 h 548401"/>
                  <a:gd name="connsiteX1" fmla="*/ 301625 w 1087462"/>
                  <a:gd name="connsiteY1" fmla="*/ 126089 h 548401"/>
                  <a:gd name="connsiteX2" fmla="*/ 381000 w 1087462"/>
                  <a:gd name="connsiteY2" fmla="*/ 73701 h 548401"/>
                  <a:gd name="connsiteX3" fmla="*/ 419100 w 1087462"/>
                  <a:gd name="connsiteY3" fmla="*/ 126089 h 548401"/>
                  <a:gd name="connsiteX4" fmla="*/ 596900 w 1087462"/>
                  <a:gd name="connsiteY4" fmla="*/ 354689 h 548401"/>
                  <a:gd name="connsiteX5" fmla="*/ 719137 w 1087462"/>
                  <a:gd name="connsiteY5" fmla="*/ 538839 h 548401"/>
                  <a:gd name="connsiteX6" fmla="*/ 781050 w 1087462"/>
                  <a:gd name="connsiteY6" fmla="*/ 511851 h 548401"/>
                  <a:gd name="connsiteX7" fmla="*/ 881062 w 1087462"/>
                  <a:gd name="connsiteY7" fmla="*/ 422951 h 548401"/>
                  <a:gd name="connsiteX8" fmla="*/ 1084262 w 1087462"/>
                  <a:gd name="connsiteY8" fmla="*/ 278489 h 548401"/>
                  <a:gd name="connsiteX9" fmla="*/ 996950 w 1087462"/>
                  <a:gd name="connsiteY9" fmla="*/ 302301 h 548401"/>
                  <a:gd name="connsiteX10" fmla="*/ 882650 w 1087462"/>
                  <a:gd name="connsiteY10" fmla="*/ 395964 h 548401"/>
                  <a:gd name="connsiteX11" fmla="*/ 730250 w 1087462"/>
                  <a:gd name="connsiteY11" fmla="*/ 499151 h 548401"/>
                  <a:gd name="connsiteX12" fmla="*/ 703262 w 1087462"/>
                  <a:gd name="connsiteY12" fmla="*/ 468989 h 548401"/>
                  <a:gd name="connsiteX13" fmla="*/ 665162 w 1087462"/>
                  <a:gd name="connsiteY13" fmla="*/ 426126 h 548401"/>
                  <a:gd name="connsiteX14" fmla="*/ 541337 w 1087462"/>
                  <a:gd name="connsiteY14" fmla="*/ 249914 h 548401"/>
                  <a:gd name="connsiteX15" fmla="*/ 434975 w 1087462"/>
                  <a:gd name="connsiteY15" fmla="*/ 95926 h 548401"/>
                  <a:gd name="connsiteX16" fmla="*/ 403225 w 1087462"/>
                  <a:gd name="connsiteY16" fmla="*/ 64176 h 548401"/>
                  <a:gd name="connsiteX17" fmla="*/ 411162 w 1087462"/>
                  <a:gd name="connsiteY17" fmla="*/ 8614 h 548401"/>
                  <a:gd name="connsiteX18" fmla="*/ 354012 w 1087462"/>
                  <a:gd name="connsiteY18" fmla="*/ 3851 h 548401"/>
                  <a:gd name="connsiteX19" fmla="*/ 369887 w 1087462"/>
                  <a:gd name="connsiteY19" fmla="*/ 45126 h 548401"/>
                  <a:gd name="connsiteX20" fmla="*/ 271462 w 1087462"/>
                  <a:gd name="connsiteY20" fmla="*/ 126089 h 548401"/>
                  <a:gd name="connsiteX21" fmla="*/ 0 w 1087462"/>
                  <a:gd name="connsiteY21" fmla="*/ 370564 h 54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87462" h="548401">
                    <a:moveTo>
                      <a:pt x="0" y="370564"/>
                    </a:moveTo>
                    <a:lnTo>
                      <a:pt x="301625" y="126089"/>
                    </a:lnTo>
                    <a:cubicBezTo>
                      <a:pt x="365125" y="76612"/>
                      <a:pt x="361421" y="73701"/>
                      <a:pt x="381000" y="73701"/>
                    </a:cubicBezTo>
                    <a:cubicBezTo>
                      <a:pt x="400579" y="73701"/>
                      <a:pt x="383117" y="79258"/>
                      <a:pt x="419100" y="126089"/>
                    </a:cubicBezTo>
                    <a:cubicBezTo>
                      <a:pt x="455083" y="172920"/>
                      <a:pt x="546894" y="285897"/>
                      <a:pt x="596900" y="354689"/>
                    </a:cubicBezTo>
                    <a:cubicBezTo>
                      <a:pt x="646906" y="423481"/>
                      <a:pt x="688445" y="512645"/>
                      <a:pt x="719137" y="538839"/>
                    </a:cubicBezTo>
                    <a:cubicBezTo>
                      <a:pt x="749829" y="565033"/>
                      <a:pt x="754063" y="531166"/>
                      <a:pt x="781050" y="511851"/>
                    </a:cubicBezTo>
                    <a:cubicBezTo>
                      <a:pt x="808038" y="492536"/>
                      <a:pt x="830527" y="461845"/>
                      <a:pt x="881062" y="422951"/>
                    </a:cubicBezTo>
                    <a:cubicBezTo>
                      <a:pt x="931597" y="384057"/>
                      <a:pt x="1064947" y="298597"/>
                      <a:pt x="1084262" y="278489"/>
                    </a:cubicBezTo>
                    <a:cubicBezTo>
                      <a:pt x="1103577" y="258381"/>
                      <a:pt x="1030552" y="282722"/>
                      <a:pt x="996950" y="302301"/>
                    </a:cubicBezTo>
                    <a:cubicBezTo>
                      <a:pt x="963348" y="321880"/>
                      <a:pt x="927100" y="363156"/>
                      <a:pt x="882650" y="395964"/>
                    </a:cubicBezTo>
                    <a:cubicBezTo>
                      <a:pt x="838200" y="428772"/>
                      <a:pt x="760148" y="486980"/>
                      <a:pt x="730250" y="499151"/>
                    </a:cubicBezTo>
                    <a:cubicBezTo>
                      <a:pt x="700352" y="511322"/>
                      <a:pt x="714110" y="481160"/>
                      <a:pt x="703262" y="468989"/>
                    </a:cubicBezTo>
                    <a:cubicBezTo>
                      <a:pt x="692414" y="456818"/>
                      <a:pt x="692150" y="462639"/>
                      <a:pt x="665162" y="426126"/>
                    </a:cubicBezTo>
                    <a:cubicBezTo>
                      <a:pt x="638174" y="389613"/>
                      <a:pt x="579701" y="304947"/>
                      <a:pt x="541337" y="249914"/>
                    </a:cubicBezTo>
                    <a:cubicBezTo>
                      <a:pt x="502973" y="194881"/>
                      <a:pt x="457994" y="126882"/>
                      <a:pt x="434975" y="95926"/>
                    </a:cubicBezTo>
                    <a:cubicBezTo>
                      <a:pt x="411956" y="64970"/>
                      <a:pt x="407194" y="78728"/>
                      <a:pt x="403225" y="64176"/>
                    </a:cubicBezTo>
                    <a:cubicBezTo>
                      <a:pt x="399256" y="49624"/>
                      <a:pt x="419364" y="18668"/>
                      <a:pt x="411162" y="8614"/>
                    </a:cubicBezTo>
                    <a:cubicBezTo>
                      <a:pt x="402960" y="-1440"/>
                      <a:pt x="360891" y="-2234"/>
                      <a:pt x="354012" y="3851"/>
                    </a:cubicBezTo>
                    <a:cubicBezTo>
                      <a:pt x="347133" y="9936"/>
                      <a:pt x="383645" y="24753"/>
                      <a:pt x="369887" y="45126"/>
                    </a:cubicBezTo>
                    <a:cubicBezTo>
                      <a:pt x="356129" y="65499"/>
                      <a:pt x="271462" y="126089"/>
                      <a:pt x="271462" y="126089"/>
                    </a:cubicBezTo>
                    <a:lnTo>
                      <a:pt x="0" y="3705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7D97FAFE-9675-4E2D-A0D9-82C0136E1F71}"/>
                  </a:ext>
                </a:extLst>
              </p:cNvPr>
              <p:cNvSpPr/>
              <p:nvPr/>
            </p:nvSpPr>
            <p:spPr>
              <a:xfrm>
                <a:off x="6664193" y="1633959"/>
                <a:ext cx="1230001" cy="323566"/>
              </a:xfrm>
              <a:custGeom>
                <a:avLst/>
                <a:gdLst>
                  <a:gd name="connsiteX0" fmla="*/ 23945 w 1230001"/>
                  <a:gd name="connsiteY0" fmla="*/ 2754 h 323566"/>
                  <a:gd name="connsiteX1" fmla="*/ 855795 w 1230001"/>
                  <a:gd name="connsiteY1" fmla="*/ 172616 h 323566"/>
                  <a:gd name="connsiteX2" fmla="*/ 1212982 w 1230001"/>
                  <a:gd name="connsiteY2" fmla="*/ 312316 h 323566"/>
                  <a:gd name="connsiteX3" fmla="*/ 1149482 w 1230001"/>
                  <a:gd name="connsiteY3" fmla="*/ 305966 h 323566"/>
                  <a:gd name="connsiteX4" fmla="*/ 944695 w 1230001"/>
                  <a:gd name="connsiteY4" fmla="*/ 232941 h 323566"/>
                  <a:gd name="connsiteX5" fmla="*/ 693870 w 1230001"/>
                  <a:gd name="connsiteY5" fmla="*/ 140866 h 323566"/>
                  <a:gd name="connsiteX6" fmla="*/ 587507 w 1230001"/>
                  <a:gd name="connsiteY6" fmla="*/ 128166 h 323566"/>
                  <a:gd name="connsiteX7" fmla="*/ 257307 w 1230001"/>
                  <a:gd name="connsiteY7" fmla="*/ 71016 h 323566"/>
                  <a:gd name="connsiteX8" fmla="*/ 23945 w 1230001"/>
                  <a:gd name="connsiteY8" fmla="*/ 2754 h 3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001" h="323566">
                    <a:moveTo>
                      <a:pt x="23945" y="2754"/>
                    </a:moveTo>
                    <a:cubicBezTo>
                      <a:pt x="123693" y="19687"/>
                      <a:pt x="657622" y="121022"/>
                      <a:pt x="855795" y="172616"/>
                    </a:cubicBezTo>
                    <a:cubicBezTo>
                      <a:pt x="1053968" y="224210"/>
                      <a:pt x="1164034" y="290091"/>
                      <a:pt x="1212982" y="312316"/>
                    </a:cubicBezTo>
                    <a:cubicBezTo>
                      <a:pt x="1261930" y="334541"/>
                      <a:pt x="1194196" y="319195"/>
                      <a:pt x="1149482" y="305966"/>
                    </a:cubicBezTo>
                    <a:cubicBezTo>
                      <a:pt x="1104768" y="292737"/>
                      <a:pt x="944695" y="232941"/>
                      <a:pt x="944695" y="232941"/>
                    </a:cubicBezTo>
                    <a:cubicBezTo>
                      <a:pt x="868760" y="205424"/>
                      <a:pt x="753401" y="158328"/>
                      <a:pt x="693870" y="140866"/>
                    </a:cubicBezTo>
                    <a:cubicBezTo>
                      <a:pt x="634339" y="123404"/>
                      <a:pt x="660268" y="139808"/>
                      <a:pt x="587507" y="128166"/>
                    </a:cubicBezTo>
                    <a:cubicBezTo>
                      <a:pt x="514747" y="116524"/>
                      <a:pt x="352292" y="90330"/>
                      <a:pt x="257307" y="71016"/>
                    </a:cubicBezTo>
                    <a:cubicBezTo>
                      <a:pt x="162322" y="51702"/>
                      <a:pt x="-75803" y="-14179"/>
                      <a:pt x="23945" y="27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62663304-6211-41C1-8775-51D67587E038}"/>
                  </a:ext>
                </a:extLst>
              </p:cNvPr>
              <p:cNvSpPr/>
              <p:nvPr/>
            </p:nvSpPr>
            <p:spPr>
              <a:xfrm>
                <a:off x="6926263" y="1392121"/>
                <a:ext cx="572151" cy="409831"/>
              </a:xfrm>
              <a:custGeom>
                <a:avLst/>
                <a:gdLst>
                  <a:gd name="connsiteX0" fmla="*/ 0 w 572151"/>
                  <a:gd name="connsiteY0" fmla="*/ 279517 h 409831"/>
                  <a:gd name="connsiteX1" fmla="*/ 153987 w 572151"/>
                  <a:gd name="connsiteY1" fmla="*/ 149342 h 409831"/>
                  <a:gd name="connsiteX2" fmla="*/ 269875 w 572151"/>
                  <a:gd name="connsiteY2" fmla="*/ 50917 h 409831"/>
                  <a:gd name="connsiteX3" fmla="*/ 319087 w 572151"/>
                  <a:gd name="connsiteY3" fmla="*/ 119179 h 409831"/>
                  <a:gd name="connsiteX4" fmla="*/ 407987 w 572151"/>
                  <a:gd name="connsiteY4" fmla="*/ 223954 h 409831"/>
                  <a:gd name="connsiteX5" fmla="*/ 509587 w 572151"/>
                  <a:gd name="connsiteY5" fmla="*/ 368417 h 409831"/>
                  <a:gd name="connsiteX6" fmla="*/ 571500 w 572151"/>
                  <a:gd name="connsiteY6" fmla="*/ 409692 h 409831"/>
                  <a:gd name="connsiteX7" fmla="*/ 536575 w 572151"/>
                  <a:gd name="connsiteY7" fmla="*/ 358892 h 409831"/>
                  <a:gd name="connsiteX8" fmla="*/ 452437 w 572151"/>
                  <a:gd name="connsiteY8" fmla="*/ 260467 h 409831"/>
                  <a:gd name="connsiteX9" fmla="*/ 327025 w 572151"/>
                  <a:gd name="connsiteY9" fmla="*/ 47742 h 409831"/>
                  <a:gd name="connsiteX10" fmla="*/ 288925 w 572151"/>
                  <a:gd name="connsiteY10" fmla="*/ 117 h 409831"/>
                  <a:gd name="connsiteX11" fmla="*/ 215900 w 572151"/>
                  <a:gd name="connsiteY11" fmla="*/ 54092 h 409831"/>
                  <a:gd name="connsiteX12" fmla="*/ 90487 w 572151"/>
                  <a:gd name="connsiteY12" fmla="*/ 163629 h 409831"/>
                  <a:gd name="connsiteX13" fmla="*/ 0 w 572151"/>
                  <a:gd name="connsiteY13" fmla="*/ 279517 h 4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151" h="409831">
                    <a:moveTo>
                      <a:pt x="0" y="279517"/>
                    </a:moveTo>
                    <a:lnTo>
                      <a:pt x="153987" y="149342"/>
                    </a:lnTo>
                    <a:cubicBezTo>
                      <a:pt x="198966" y="111242"/>
                      <a:pt x="242358" y="55944"/>
                      <a:pt x="269875" y="50917"/>
                    </a:cubicBezTo>
                    <a:cubicBezTo>
                      <a:pt x="297392" y="45890"/>
                      <a:pt x="296068" y="90340"/>
                      <a:pt x="319087" y="119179"/>
                    </a:cubicBezTo>
                    <a:cubicBezTo>
                      <a:pt x="342106" y="148018"/>
                      <a:pt x="376237" y="182414"/>
                      <a:pt x="407987" y="223954"/>
                    </a:cubicBezTo>
                    <a:cubicBezTo>
                      <a:pt x="439737" y="265494"/>
                      <a:pt x="482335" y="337461"/>
                      <a:pt x="509587" y="368417"/>
                    </a:cubicBezTo>
                    <a:cubicBezTo>
                      <a:pt x="536839" y="399373"/>
                      <a:pt x="567002" y="411280"/>
                      <a:pt x="571500" y="409692"/>
                    </a:cubicBezTo>
                    <a:cubicBezTo>
                      <a:pt x="575998" y="408105"/>
                      <a:pt x="556419" y="383763"/>
                      <a:pt x="536575" y="358892"/>
                    </a:cubicBezTo>
                    <a:cubicBezTo>
                      <a:pt x="516731" y="334021"/>
                      <a:pt x="487362" y="312325"/>
                      <a:pt x="452437" y="260467"/>
                    </a:cubicBezTo>
                    <a:cubicBezTo>
                      <a:pt x="417512" y="208609"/>
                      <a:pt x="354277" y="91134"/>
                      <a:pt x="327025" y="47742"/>
                    </a:cubicBezTo>
                    <a:cubicBezTo>
                      <a:pt x="299773" y="4350"/>
                      <a:pt x="307446" y="-941"/>
                      <a:pt x="288925" y="117"/>
                    </a:cubicBezTo>
                    <a:cubicBezTo>
                      <a:pt x="270404" y="1175"/>
                      <a:pt x="248973" y="26840"/>
                      <a:pt x="215900" y="54092"/>
                    </a:cubicBezTo>
                    <a:cubicBezTo>
                      <a:pt x="182827" y="81344"/>
                      <a:pt x="90487" y="163629"/>
                      <a:pt x="90487" y="163629"/>
                    </a:cubicBezTo>
                    <a:lnTo>
                      <a:pt x="0" y="2795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26AEBADD-084E-4614-95C0-05373FC3F6ED}"/>
                  </a:ext>
                </a:extLst>
              </p:cNvPr>
              <p:cNvSpPr/>
              <p:nvPr/>
            </p:nvSpPr>
            <p:spPr>
              <a:xfrm>
                <a:off x="7077027" y="1533751"/>
                <a:ext cx="268699" cy="207021"/>
              </a:xfrm>
              <a:custGeom>
                <a:avLst/>
                <a:gdLst>
                  <a:gd name="connsiteX0" fmla="*/ 48 w 268699"/>
                  <a:gd name="connsiteY0" fmla="*/ 2949 h 207021"/>
                  <a:gd name="connsiteX1" fmla="*/ 92123 w 268699"/>
                  <a:gd name="connsiteY1" fmla="*/ 183924 h 207021"/>
                  <a:gd name="connsiteX2" fmla="*/ 109586 w 268699"/>
                  <a:gd name="connsiteY2" fmla="*/ 204562 h 207021"/>
                  <a:gd name="connsiteX3" fmla="*/ 112761 w 268699"/>
                  <a:gd name="connsiteY3" fmla="*/ 183924 h 207021"/>
                  <a:gd name="connsiteX4" fmla="*/ 258811 w 268699"/>
                  <a:gd name="connsiteY4" fmla="*/ 75974 h 207021"/>
                  <a:gd name="connsiteX5" fmla="*/ 244523 w 268699"/>
                  <a:gd name="connsiteY5" fmla="*/ 55337 h 207021"/>
                  <a:gd name="connsiteX6" fmla="*/ 155623 w 268699"/>
                  <a:gd name="connsiteY6" fmla="*/ 110899 h 207021"/>
                  <a:gd name="connsiteX7" fmla="*/ 112761 w 268699"/>
                  <a:gd name="connsiteY7" fmla="*/ 142649 h 207021"/>
                  <a:gd name="connsiteX8" fmla="*/ 79423 w 268699"/>
                  <a:gd name="connsiteY8" fmla="*/ 79149 h 207021"/>
                  <a:gd name="connsiteX9" fmla="*/ 48 w 268699"/>
                  <a:gd name="connsiteY9" fmla="*/ 2949 h 20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99" h="207021">
                    <a:moveTo>
                      <a:pt x="48" y="2949"/>
                    </a:moveTo>
                    <a:cubicBezTo>
                      <a:pt x="2165" y="20411"/>
                      <a:pt x="73867" y="150322"/>
                      <a:pt x="92123" y="183924"/>
                    </a:cubicBezTo>
                    <a:cubicBezTo>
                      <a:pt x="110379" y="217526"/>
                      <a:pt x="106146" y="204562"/>
                      <a:pt x="109586" y="204562"/>
                    </a:cubicBezTo>
                    <a:cubicBezTo>
                      <a:pt x="113026" y="204562"/>
                      <a:pt x="87890" y="205355"/>
                      <a:pt x="112761" y="183924"/>
                    </a:cubicBezTo>
                    <a:cubicBezTo>
                      <a:pt x="137632" y="162493"/>
                      <a:pt x="236851" y="97405"/>
                      <a:pt x="258811" y="75974"/>
                    </a:cubicBezTo>
                    <a:cubicBezTo>
                      <a:pt x="280771" y="54543"/>
                      <a:pt x="261721" y="49516"/>
                      <a:pt x="244523" y="55337"/>
                    </a:cubicBezTo>
                    <a:cubicBezTo>
                      <a:pt x="227325" y="61158"/>
                      <a:pt x="177583" y="96347"/>
                      <a:pt x="155623" y="110899"/>
                    </a:cubicBezTo>
                    <a:cubicBezTo>
                      <a:pt x="133663" y="125451"/>
                      <a:pt x="125461" y="147941"/>
                      <a:pt x="112761" y="142649"/>
                    </a:cubicBezTo>
                    <a:cubicBezTo>
                      <a:pt x="100061" y="137357"/>
                      <a:pt x="93446" y="108253"/>
                      <a:pt x="79423" y="79149"/>
                    </a:cubicBezTo>
                    <a:cubicBezTo>
                      <a:pt x="65400" y="50045"/>
                      <a:pt x="-2069" y="-14513"/>
                      <a:pt x="48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F8D903CC-4871-4A38-9DE1-130EA553EC98}"/>
                  </a:ext>
                </a:extLst>
              </p:cNvPr>
              <p:cNvSpPr/>
              <p:nvPr/>
            </p:nvSpPr>
            <p:spPr>
              <a:xfrm>
                <a:off x="7331059" y="1252407"/>
                <a:ext cx="535004" cy="370125"/>
              </a:xfrm>
              <a:custGeom>
                <a:avLst/>
                <a:gdLst>
                  <a:gd name="connsiteX0" fmla="*/ 535004 w 535004"/>
                  <a:gd name="connsiteY0" fmla="*/ 177931 h 370125"/>
                  <a:gd name="connsiteX1" fmla="*/ 276241 w 535004"/>
                  <a:gd name="connsiteY1" fmla="*/ 341443 h 370125"/>
                  <a:gd name="connsiteX2" fmla="*/ 227029 w 535004"/>
                  <a:gd name="connsiteY2" fmla="*/ 370018 h 370125"/>
                  <a:gd name="connsiteX3" fmla="*/ 196866 w 535004"/>
                  <a:gd name="connsiteY3" fmla="*/ 341443 h 370125"/>
                  <a:gd name="connsiteX4" fmla="*/ 134954 w 535004"/>
                  <a:gd name="connsiteY4" fmla="*/ 254131 h 370125"/>
                  <a:gd name="connsiteX5" fmla="*/ 4779 w 535004"/>
                  <a:gd name="connsiteY5" fmla="*/ 14418 h 370125"/>
                  <a:gd name="connsiteX6" fmla="*/ 30179 w 535004"/>
                  <a:gd name="connsiteY6" fmla="*/ 30293 h 370125"/>
                  <a:gd name="connsiteX7" fmla="*/ 49229 w 535004"/>
                  <a:gd name="connsiteY7" fmla="*/ 57281 h 370125"/>
                  <a:gd name="connsiteX8" fmla="*/ 117491 w 535004"/>
                  <a:gd name="connsiteY8" fmla="*/ 182693 h 370125"/>
                  <a:gd name="connsiteX9" fmla="*/ 227029 w 535004"/>
                  <a:gd name="connsiteY9" fmla="*/ 325568 h 370125"/>
                  <a:gd name="connsiteX10" fmla="*/ 255604 w 535004"/>
                  <a:gd name="connsiteY10" fmla="*/ 328743 h 370125"/>
                  <a:gd name="connsiteX11" fmla="*/ 317516 w 535004"/>
                  <a:gd name="connsiteY11" fmla="*/ 287468 h 370125"/>
                  <a:gd name="connsiteX12" fmla="*/ 535004 w 535004"/>
                  <a:gd name="connsiteY12" fmla="*/ 177931 h 3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04" h="370125">
                    <a:moveTo>
                      <a:pt x="535004" y="177931"/>
                    </a:moveTo>
                    <a:lnTo>
                      <a:pt x="276241" y="341443"/>
                    </a:lnTo>
                    <a:cubicBezTo>
                      <a:pt x="224912" y="373457"/>
                      <a:pt x="240258" y="370018"/>
                      <a:pt x="227029" y="370018"/>
                    </a:cubicBezTo>
                    <a:cubicBezTo>
                      <a:pt x="213800" y="370018"/>
                      <a:pt x="212212" y="360757"/>
                      <a:pt x="196866" y="341443"/>
                    </a:cubicBezTo>
                    <a:cubicBezTo>
                      <a:pt x="181520" y="322129"/>
                      <a:pt x="166969" y="308635"/>
                      <a:pt x="134954" y="254131"/>
                    </a:cubicBezTo>
                    <a:cubicBezTo>
                      <a:pt x="102939" y="199627"/>
                      <a:pt x="22241" y="51724"/>
                      <a:pt x="4779" y="14418"/>
                    </a:cubicBezTo>
                    <a:cubicBezTo>
                      <a:pt x="-12683" y="-22888"/>
                      <a:pt x="22771" y="23149"/>
                      <a:pt x="30179" y="30293"/>
                    </a:cubicBezTo>
                    <a:cubicBezTo>
                      <a:pt x="37587" y="37437"/>
                      <a:pt x="34677" y="31881"/>
                      <a:pt x="49229" y="57281"/>
                    </a:cubicBezTo>
                    <a:cubicBezTo>
                      <a:pt x="63781" y="82681"/>
                      <a:pt x="87858" y="137978"/>
                      <a:pt x="117491" y="182693"/>
                    </a:cubicBezTo>
                    <a:cubicBezTo>
                      <a:pt x="147124" y="227408"/>
                      <a:pt x="204010" y="301226"/>
                      <a:pt x="227029" y="325568"/>
                    </a:cubicBezTo>
                    <a:cubicBezTo>
                      <a:pt x="250048" y="349910"/>
                      <a:pt x="240523" y="335093"/>
                      <a:pt x="255604" y="328743"/>
                    </a:cubicBezTo>
                    <a:cubicBezTo>
                      <a:pt x="270685" y="322393"/>
                      <a:pt x="317516" y="287468"/>
                      <a:pt x="317516" y="287468"/>
                    </a:cubicBezTo>
                    <a:lnTo>
                      <a:pt x="535004" y="1779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97C0483A-40B3-431C-853B-69447DC44B06}"/>
                  </a:ext>
                </a:extLst>
              </p:cNvPr>
              <p:cNvSpPr/>
              <p:nvPr/>
            </p:nvSpPr>
            <p:spPr>
              <a:xfrm>
                <a:off x="7346950" y="1266825"/>
                <a:ext cx="1304330" cy="619557"/>
              </a:xfrm>
              <a:custGeom>
                <a:avLst/>
                <a:gdLst>
                  <a:gd name="connsiteX0" fmla="*/ 0 w 1304330"/>
                  <a:gd name="connsiteY0" fmla="*/ 0 h 619557"/>
                  <a:gd name="connsiteX1" fmla="*/ 449263 w 1304330"/>
                  <a:gd name="connsiteY1" fmla="*/ 127000 h 619557"/>
                  <a:gd name="connsiteX2" fmla="*/ 908050 w 1304330"/>
                  <a:gd name="connsiteY2" fmla="*/ 320675 h 619557"/>
                  <a:gd name="connsiteX3" fmla="*/ 1103313 w 1304330"/>
                  <a:gd name="connsiteY3" fmla="*/ 460375 h 619557"/>
                  <a:gd name="connsiteX4" fmla="*/ 1293813 w 1304330"/>
                  <a:gd name="connsiteY4" fmla="*/ 606425 h 619557"/>
                  <a:gd name="connsiteX5" fmla="*/ 1252538 w 1304330"/>
                  <a:gd name="connsiteY5" fmla="*/ 593725 h 619557"/>
                  <a:gd name="connsiteX6" fmla="*/ 1025525 w 1304330"/>
                  <a:gd name="connsiteY6" fmla="*/ 439738 h 619557"/>
                  <a:gd name="connsiteX7" fmla="*/ 822325 w 1304330"/>
                  <a:gd name="connsiteY7" fmla="*/ 319088 h 619557"/>
                  <a:gd name="connsiteX8" fmla="*/ 592138 w 1304330"/>
                  <a:gd name="connsiteY8" fmla="*/ 206375 h 619557"/>
                  <a:gd name="connsiteX9" fmla="*/ 381000 w 1304330"/>
                  <a:gd name="connsiteY9" fmla="*/ 133350 h 619557"/>
                  <a:gd name="connsiteX10" fmla="*/ 0 w 1304330"/>
                  <a:gd name="connsiteY10" fmla="*/ 0 h 61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330" h="619557">
                    <a:moveTo>
                      <a:pt x="0" y="0"/>
                    </a:moveTo>
                    <a:cubicBezTo>
                      <a:pt x="148960" y="36777"/>
                      <a:pt x="297921" y="73554"/>
                      <a:pt x="449263" y="127000"/>
                    </a:cubicBezTo>
                    <a:cubicBezTo>
                      <a:pt x="600605" y="180446"/>
                      <a:pt x="799042" y="265113"/>
                      <a:pt x="908050" y="320675"/>
                    </a:cubicBezTo>
                    <a:cubicBezTo>
                      <a:pt x="1017058" y="376238"/>
                      <a:pt x="1039019" y="412750"/>
                      <a:pt x="1103313" y="460375"/>
                    </a:cubicBezTo>
                    <a:cubicBezTo>
                      <a:pt x="1167607" y="508000"/>
                      <a:pt x="1268942" y="584200"/>
                      <a:pt x="1293813" y="606425"/>
                    </a:cubicBezTo>
                    <a:cubicBezTo>
                      <a:pt x="1318684" y="628650"/>
                      <a:pt x="1297253" y="621506"/>
                      <a:pt x="1252538" y="593725"/>
                    </a:cubicBezTo>
                    <a:cubicBezTo>
                      <a:pt x="1207823" y="565944"/>
                      <a:pt x="1097227" y="485511"/>
                      <a:pt x="1025525" y="439738"/>
                    </a:cubicBezTo>
                    <a:cubicBezTo>
                      <a:pt x="953823" y="393965"/>
                      <a:pt x="894556" y="357982"/>
                      <a:pt x="822325" y="319088"/>
                    </a:cubicBezTo>
                    <a:cubicBezTo>
                      <a:pt x="750094" y="280194"/>
                      <a:pt x="665692" y="237331"/>
                      <a:pt x="592138" y="206375"/>
                    </a:cubicBezTo>
                    <a:cubicBezTo>
                      <a:pt x="518584" y="175419"/>
                      <a:pt x="381000" y="133350"/>
                      <a:pt x="381000" y="1333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38ED3AD8-D255-426D-98E9-852F70AF8630}"/>
                  </a:ext>
                </a:extLst>
              </p:cNvPr>
              <p:cNvSpPr/>
              <p:nvPr/>
            </p:nvSpPr>
            <p:spPr>
              <a:xfrm>
                <a:off x="7456488" y="1341083"/>
                <a:ext cx="242900" cy="180783"/>
              </a:xfrm>
              <a:custGeom>
                <a:avLst/>
                <a:gdLst>
                  <a:gd name="connsiteX0" fmla="*/ 0 w 242900"/>
                  <a:gd name="connsiteY0" fmla="*/ 117830 h 180783"/>
                  <a:gd name="connsiteX1" fmla="*/ 155575 w 242900"/>
                  <a:gd name="connsiteY1" fmla="*/ 5117 h 180783"/>
                  <a:gd name="connsiteX2" fmla="*/ 179387 w 242900"/>
                  <a:gd name="connsiteY2" fmla="*/ 22580 h 180783"/>
                  <a:gd name="connsiteX3" fmla="*/ 190500 w 242900"/>
                  <a:gd name="connsiteY3" fmla="*/ 52742 h 180783"/>
                  <a:gd name="connsiteX4" fmla="*/ 242887 w 242900"/>
                  <a:gd name="connsiteY4" fmla="*/ 176567 h 180783"/>
                  <a:gd name="connsiteX5" fmla="*/ 195262 w 242900"/>
                  <a:gd name="connsiteY5" fmla="*/ 141642 h 180783"/>
                  <a:gd name="connsiteX6" fmla="*/ 153987 w 242900"/>
                  <a:gd name="connsiteY6" fmla="*/ 41630 h 180783"/>
                  <a:gd name="connsiteX7" fmla="*/ 0 w 242900"/>
                  <a:gd name="connsiteY7" fmla="*/ 117830 h 18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00" h="180783">
                    <a:moveTo>
                      <a:pt x="0" y="117830"/>
                    </a:moveTo>
                    <a:cubicBezTo>
                      <a:pt x="265" y="111745"/>
                      <a:pt x="125677" y="20992"/>
                      <a:pt x="155575" y="5117"/>
                    </a:cubicBezTo>
                    <a:cubicBezTo>
                      <a:pt x="185473" y="-10758"/>
                      <a:pt x="173566" y="14643"/>
                      <a:pt x="179387" y="22580"/>
                    </a:cubicBezTo>
                    <a:cubicBezTo>
                      <a:pt x="185208" y="30517"/>
                      <a:pt x="179917" y="27077"/>
                      <a:pt x="190500" y="52742"/>
                    </a:cubicBezTo>
                    <a:cubicBezTo>
                      <a:pt x="201083" y="78406"/>
                      <a:pt x="242093" y="161750"/>
                      <a:pt x="242887" y="176567"/>
                    </a:cubicBezTo>
                    <a:cubicBezTo>
                      <a:pt x="243681" y="191384"/>
                      <a:pt x="210079" y="164131"/>
                      <a:pt x="195262" y="141642"/>
                    </a:cubicBezTo>
                    <a:cubicBezTo>
                      <a:pt x="180445" y="119153"/>
                      <a:pt x="183091" y="44540"/>
                      <a:pt x="153987" y="41630"/>
                    </a:cubicBezTo>
                    <a:cubicBezTo>
                      <a:pt x="124883" y="38720"/>
                      <a:pt x="-265" y="123915"/>
                      <a:pt x="0" y="117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C74B8AB1-6825-4EDB-88AE-66223AF4EC94}"/>
                  </a:ext>
                </a:extLst>
              </p:cNvPr>
              <p:cNvSpPr/>
              <p:nvPr/>
            </p:nvSpPr>
            <p:spPr>
              <a:xfrm>
                <a:off x="7597537" y="1633587"/>
                <a:ext cx="477876" cy="385890"/>
              </a:xfrm>
              <a:custGeom>
                <a:avLst/>
                <a:gdLst>
                  <a:gd name="connsiteX0" fmla="*/ 238 w 477876"/>
                  <a:gd name="connsiteY0" fmla="*/ 198388 h 385890"/>
                  <a:gd name="connsiteX1" fmla="*/ 166926 w 477876"/>
                  <a:gd name="connsiteY1" fmla="*/ 98376 h 385890"/>
                  <a:gd name="connsiteX2" fmla="*/ 293926 w 477876"/>
                  <a:gd name="connsiteY2" fmla="*/ 7888 h 385890"/>
                  <a:gd name="connsiteX3" fmla="*/ 309801 w 477876"/>
                  <a:gd name="connsiteY3" fmla="*/ 17413 h 385890"/>
                  <a:gd name="connsiteX4" fmla="*/ 374888 w 477876"/>
                  <a:gd name="connsiteY4" fmla="*/ 120601 h 385890"/>
                  <a:gd name="connsiteX5" fmla="*/ 465376 w 477876"/>
                  <a:gd name="connsiteY5" fmla="*/ 326976 h 385890"/>
                  <a:gd name="connsiteX6" fmla="*/ 471726 w 477876"/>
                  <a:gd name="connsiteY6" fmla="*/ 385713 h 385890"/>
                  <a:gd name="connsiteX7" fmla="*/ 414576 w 477876"/>
                  <a:gd name="connsiteY7" fmla="*/ 314276 h 385890"/>
                  <a:gd name="connsiteX8" fmla="*/ 368538 w 477876"/>
                  <a:gd name="connsiteY8" fmla="*/ 184101 h 385890"/>
                  <a:gd name="connsiteX9" fmla="*/ 308213 w 477876"/>
                  <a:gd name="connsiteY9" fmla="*/ 39638 h 385890"/>
                  <a:gd name="connsiteX10" fmla="*/ 246301 w 477876"/>
                  <a:gd name="connsiteY10" fmla="*/ 84088 h 385890"/>
                  <a:gd name="connsiteX11" fmla="*/ 132001 w 477876"/>
                  <a:gd name="connsiteY11" fmla="*/ 150763 h 385890"/>
                  <a:gd name="connsiteX12" fmla="*/ 238 w 477876"/>
                  <a:gd name="connsiteY12" fmla="*/ 198388 h 38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7876" h="385890">
                    <a:moveTo>
                      <a:pt x="238" y="198388"/>
                    </a:moveTo>
                    <a:cubicBezTo>
                      <a:pt x="6059" y="189657"/>
                      <a:pt x="117978" y="130126"/>
                      <a:pt x="166926" y="98376"/>
                    </a:cubicBezTo>
                    <a:cubicBezTo>
                      <a:pt x="215874" y="66626"/>
                      <a:pt x="270114" y="21382"/>
                      <a:pt x="293926" y="7888"/>
                    </a:cubicBezTo>
                    <a:cubicBezTo>
                      <a:pt x="317738" y="-5606"/>
                      <a:pt x="296307" y="-1372"/>
                      <a:pt x="309801" y="17413"/>
                    </a:cubicBezTo>
                    <a:cubicBezTo>
                      <a:pt x="323295" y="36198"/>
                      <a:pt x="348959" y="69007"/>
                      <a:pt x="374888" y="120601"/>
                    </a:cubicBezTo>
                    <a:cubicBezTo>
                      <a:pt x="400817" y="172195"/>
                      <a:pt x="449236" y="282791"/>
                      <a:pt x="465376" y="326976"/>
                    </a:cubicBezTo>
                    <a:cubicBezTo>
                      <a:pt x="481516" y="371161"/>
                      <a:pt x="480193" y="387830"/>
                      <a:pt x="471726" y="385713"/>
                    </a:cubicBezTo>
                    <a:cubicBezTo>
                      <a:pt x="463259" y="383596"/>
                      <a:pt x="431774" y="347878"/>
                      <a:pt x="414576" y="314276"/>
                    </a:cubicBezTo>
                    <a:cubicBezTo>
                      <a:pt x="397378" y="280674"/>
                      <a:pt x="386265" y="229874"/>
                      <a:pt x="368538" y="184101"/>
                    </a:cubicBezTo>
                    <a:cubicBezTo>
                      <a:pt x="350811" y="138328"/>
                      <a:pt x="328586" y="56307"/>
                      <a:pt x="308213" y="39638"/>
                    </a:cubicBezTo>
                    <a:cubicBezTo>
                      <a:pt x="287840" y="22969"/>
                      <a:pt x="275670" y="65567"/>
                      <a:pt x="246301" y="84088"/>
                    </a:cubicBezTo>
                    <a:cubicBezTo>
                      <a:pt x="216932" y="102609"/>
                      <a:pt x="167191" y="128803"/>
                      <a:pt x="132001" y="150763"/>
                    </a:cubicBezTo>
                    <a:cubicBezTo>
                      <a:pt x="96811" y="172723"/>
                      <a:pt x="-5583" y="207119"/>
                      <a:pt x="238" y="198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9E999545-8089-4291-95AC-3B0239FF6DC1}"/>
                  </a:ext>
                </a:extLst>
              </p:cNvPr>
              <p:cNvSpPr/>
              <p:nvPr/>
            </p:nvSpPr>
            <p:spPr>
              <a:xfrm>
                <a:off x="7791230" y="1727938"/>
                <a:ext cx="195483" cy="209119"/>
              </a:xfrm>
              <a:custGeom>
                <a:avLst/>
                <a:gdLst>
                  <a:gd name="connsiteX0" fmla="*/ 195483 w 195483"/>
                  <a:gd name="connsiteY0" fmla="*/ 121500 h 209119"/>
                  <a:gd name="connsiteX1" fmla="*/ 79595 w 195483"/>
                  <a:gd name="connsiteY1" fmla="*/ 196112 h 209119"/>
                  <a:gd name="connsiteX2" fmla="*/ 60545 w 195483"/>
                  <a:gd name="connsiteY2" fmla="*/ 204050 h 209119"/>
                  <a:gd name="connsiteX3" fmla="*/ 27208 w 195483"/>
                  <a:gd name="connsiteY3" fmla="*/ 142137 h 209119"/>
                  <a:gd name="connsiteX4" fmla="*/ 220 w 195483"/>
                  <a:gd name="connsiteY4" fmla="*/ 10375 h 209119"/>
                  <a:gd name="connsiteX5" fmla="*/ 14508 w 195483"/>
                  <a:gd name="connsiteY5" fmla="*/ 10375 h 209119"/>
                  <a:gd name="connsiteX6" fmla="*/ 16095 w 195483"/>
                  <a:gd name="connsiteY6" fmla="*/ 26250 h 209119"/>
                  <a:gd name="connsiteX7" fmla="*/ 30383 w 195483"/>
                  <a:gd name="connsiteY7" fmla="*/ 77050 h 209119"/>
                  <a:gd name="connsiteX8" fmla="*/ 73245 w 195483"/>
                  <a:gd name="connsiteY8" fmla="*/ 159600 h 209119"/>
                  <a:gd name="connsiteX9" fmla="*/ 106583 w 195483"/>
                  <a:gd name="connsiteY9" fmla="*/ 143725 h 209119"/>
                  <a:gd name="connsiteX10" fmla="*/ 195483 w 195483"/>
                  <a:gd name="connsiteY10" fmla="*/ 121500 h 2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5483" h="209119">
                    <a:moveTo>
                      <a:pt x="195483" y="121500"/>
                    </a:moveTo>
                    <a:lnTo>
                      <a:pt x="79595" y="196112"/>
                    </a:lnTo>
                    <a:cubicBezTo>
                      <a:pt x="57105" y="209870"/>
                      <a:pt x="69276" y="213046"/>
                      <a:pt x="60545" y="204050"/>
                    </a:cubicBezTo>
                    <a:cubicBezTo>
                      <a:pt x="51814" y="195054"/>
                      <a:pt x="37262" y="174416"/>
                      <a:pt x="27208" y="142137"/>
                    </a:cubicBezTo>
                    <a:cubicBezTo>
                      <a:pt x="17154" y="109858"/>
                      <a:pt x="2337" y="32335"/>
                      <a:pt x="220" y="10375"/>
                    </a:cubicBezTo>
                    <a:cubicBezTo>
                      <a:pt x="-1897" y="-11585"/>
                      <a:pt x="11862" y="7729"/>
                      <a:pt x="14508" y="10375"/>
                    </a:cubicBezTo>
                    <a:cubicBezTo>
                      <a:pt x="17154" y="13021"/>
                      <a:pt x="13449" y="15137"/>
                      <a:pt x="16095" y="26250"/>
                    </a:cubicBezTo>
                    <a:cubicBezTo>
                      <a:pt x="18741" y="37363"/>
                      <a:pt x="20858" y="54825"/>
                      <a:pt x="30383" y="77050"/>
                    </a:cubicBezTo>
                    <a:cubicBezTo>
                      <a:pt x="39908" y="99275"/>
                      <a:pt x="60545" y="148488"/>
                      <a:pt x="73245" y="159600"/>
                    </a:cubicBezTo>
                    <a:cubicBezTo>
                      <a:pt x="85945" y="170712"/>
                      <a:pt x="106583" y="143725"/>
                      <a:pt x="106583" y="143725"/>
                    </a:cubicBezTo>
                    <a:lnTo>
                      <a:pt x="195483" y="121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595A55D-B887-477B-957C-9CB65F2469B1}"/>
                  </a:ext>
                </a:extLst>
              </p:cNvPr>
              <p:cNvSpPr/>
              <p:nvPr/>
            </p:nvSpPr>
            <p:spPr>
              <a:xfrm>
                <a:off x="7871351" y="1940794"/>
                <a:ext cx="804771" cy="549348"/>
              </a:xfrm>
              <a:custGeom>
                <a:avLst/>
                <a:gdLst>
                  <a:gd name="connsiteX0" fmla="*/ 2649 w 804771"/>
                  <a:gd name="connsiteY0" fmla="*/ 719 h 549348"/>
                  <a:gd name="connsiteX1" fmla="*/ 355074 w 804771"/>
                  <a:gd name="connsiteY1" fmla="*/ 170581 h 549348"/>
                  <a:gd name="connsiteX2" fmla="*/ 591612 w 804771"/>
                  <a:gd name="connsiteY2" fmla="*/ 343619 h 549348"/>
                  <a:gd name="connsiteX3" fmla="*/ 793224 w 804771"/>
                  <a:gd name="connsiteY3" fmla="*/ 535706 h 549348"/>
                  <a:gd name="connsiteX4" fmla="*/ 761474 w 804771"/>
                  <a:gd name="connsiteY4" fmla="*/ 515069 h 549348"/>
                  <a:gd name="connsiteX5" fmla="*/ 605899 w 804771"/>
                  <a:gd name="connsiteY5" fmla="*/ 365844 h 549348"/>
                  <a:gd name="connsiteX6" fmla="*/ 378887 w 804771"/>
                  <a:gd name="connsiteY6" fmla="*/ 211856 h 549348"/>
                  <a:gd name="connsiteX7" fmla="*/ 204262 w 804771"/>
                  <a:gd name="connsiteY7" fmla="*/ 113431 h 549348"/>
                  <a:gd name="connsiteX8" fmla="*/ 2649 w 804771"/>
                  <a:gd name="connsiteY8" fmla="*/ 719 h 54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771" h="549348">
                    <a:moveTo>
                      <a:pt x="2649" y="719"/>
                    </a:moveTo>
                    <a:cubicBezTo>
                      <a:pt x="27784" y="10244"/>
                      <a:pt x="256913" y="113431"/>
                      <a:pt x="355074" y="170581"/>
                    </a:cubicBezTo>
                    <a:cubicBezTo>
                      <a:pt x="453235" y="227731"/>
                      <a:pt x="518587" y="282765"/>
                      <a:pt x="591612" y="343619"/>
                    </a:cubicBezTo>
                    <a:cubicBezTo>
                      <a:pt x="664637" y="404473"/>
                      <a:pt x="764914" y="507131"/>
                      <a:pt x="793224" y="535706"/>
                    </a:cubicBezTo>
                    <a:cubicBezTo>
                      <a:pt x="821534" y="564281"/>
                      <a:pt x="792695" y="543379"/>
                      <a:pt x="761474" y="515069"/>
                    </a:cubicBezTo>
                    <a:cubicBezTo>
                      <a:pt x="730253" y="486759"/>
                      <a:pt x="669663" y="416379"/>
                      <a:pt x="605899" y="365844"/>
                    </a:cubicBezTo>
                    <a:cubicBezTo>
                      <a:pt x="542135" y="315309"/>
                      <a:pt x="445827" y="253925"/>
                      <a:pt x="378887" y="211856"/>
                    </a:cubicBezTo>
                    <a:cubicBezTo>
                      <a:pt x="311948" y="169787"/>
                      <a:pt x="270672" y="148091"/>
                      <a:pt x="204262" y="113431"/>
                    </a:cubicBezTo>
                    <a:cubicBezTo>
                      <a:pt x="137852" y="78771"/>
                      <a:pt x="-22486" y="-8806"/>
                      <a:pt x="2649" y="7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23CC7CAD-37DA-4934-8F36-86ACD0FADEC3}"/>
                  </a:ext>
                </a:extLst>
              </p:cNvPr>
              <p:cNvSpPr/>
              <p:nvPr/>
            </p:nvSpPr>
            <p:spPr>
              <a:xfrm>
                <a:off x="7650327" y="1937322"/>
                <a:ext cx="891657" cy="483266"/>
              </a:xfrm>
              <a:custGeom>
                <a:avLst/>
                <a:gdLst>
                  <a:gd name="connsiteX0" fmla="*/ 69686 w 891657"/>
                  <a:gd name="connsiteY0" fmla="*/ 7366 h 483266"/>
                  <a:gd name="connsiteX1" fmla="*/ 347498 w 891657"/>
                  <a:gd name="connsiteY1" fmla="*/ 121666 h 483266"/>
                  <a:gd name="connsiteX2" fmla="*/ 584036 w 891657"/>
                  <a:gd name="connsiteY2" fmla="*/ 247078 h 483266"/>
                  <a:gd name="connsiteX3" fmla="*/ 871373 w 891657"/>
                  <a:gd name="connsiteY3" fmla="*/ 466153 h 483266"/>
                  <a:gd name="connsiteX4" fmla="*/ 845973 w 891657"/>
                  <a:gd name="connsiteY4" fmla="*/ 456628 h 483266"/>
                  <a:gd name="connsiteX5" fmla="*/ 669761 w 891657"/>
                  <a:gd name="connsiteY5" fmla="*/ 358203 h 483266"/>
                  <a:gd name="connsiteX6" fmla="*/ 401473 w 891657"/>
                  <a:gd name="connsiteY6" fmla="*/ 188341 h 483266"/>
                  <a:gd name="connsiteX7" fmla="*/ 283998 w 891657"/>
                  <a:gd name="connsiteY7" fmla="*/ 128016 h 483266"/>
                  <a:gd name="connsiteX8" fmla="*/ 17298 w 891657"/>
                  <a:gd name="connsiteY8" fmla="*/ 24828 h 483266"/>
                  <a:gd name="connsiteX9" fmla="*/ 69686 w 891657"/>
                  <a:gd name="connsiteY9" fmla="*/ 7366 h 48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657" h="483266">
                    <a:moveTo>
                      <a:pt x="69686" y="7366"/>
                    </a:moveTo>
                    <a:cubicBezTo>
                      <a:pt x="124719" y="23506"/>
                      <a:pt x="261773" y="81714"/>
                      <a:pt x="347498" y="121666"/>
                    </a:cubicBezTo>
                    <a:cubicBezTo>
                      <a:pt x="433223" y="161618"/>
                      <a:pt x="496724" y="189664"/>
                      <a:pt x="584036" y="247078"/>
                    </a:cubicBezTo>
                    <a:cubicBezTo>
                      <a:pt x="671348" y="304492"/>
                      <a:pt x="827717" y="431228"/>
                      <a:pt x="871373" y="466153"/>
                    </a:cubicBezTo>
                    <a:cubicBezTo>
                      <a:pt x="915029" y="501078"/>
                      <a:pt x="879575" y="474620"/>
                      <a:pt x="845973" y="456628"/>
                    </a:cubicBezTo>
                    <a:cubicBezTo>
                      <a:pt x="812371" y="438636"/>
                      <a:pt x="743844" y="402917"/>
                      <a:pt x="669761" y="358203"/>
                    </a:cubicBezTo>
                    <a:cubicBezTo>
                      <a:pt x="595678" y="313489"/>
                      <a:pt x="465767" y="226705"/>
                      <a:pt x="401473" y="188341"/>
                    </a:cubicBezTo>
                    <a:cubicBezTo>
                      <a:pt x="337179" y="149977"/>
                      <a:pt x="348027" y="155268"/>
                      <a:pt x="283998" y="128016"/>
                    </a:cubicBezTo>
                    <a:cubicBezTo>
                      <a:pt x="219969" y="100764"/>
                      <a:pt x="58573" y="45995"/>
                      <a:pt x="17298" y="24828"/>
                    </a:cubicBezTo>
                    <a:cubicBezTo>
                      <a:pt x="-23977" y="3661"/>
                      <a:pt x="14653" y="-8774"/>
                      <a:pt x="69686" y="7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4B4CF3BF-D437-4B82-80A7-0633165FDAE0}"/>
                  </a:ext>
                </a:extLst>
              </p:cNvPr>
              <p:cNvSpPr/>
              <p:nvPr/>
            </p:nvSpPr>
            <p:spPr>
              <a:xfrm>
                <a:off x="7903744" y="1450975"/>
                <a:ext cx="605501" cy="600144"/>
              </a:xfrm>
              <a:custGeom>
                <a:avLst/>
                <a:gdLst>
                  <a:gd name="connsiteX0" fmla="*/ 25819 w 605501"/>
                  <a:gd name="connsiteY0" fmla="*/ 0 h 600144"/>
                  <a:gd name="connsiteX1" fmla="*/ 2006 w 605501"/>
                  <a:gd name="connsiteY1" fmla="*/ 65088 h 600144"/>
                  <a:gd name="connsiteX2" fmla="*/ 9944 w 605501"/>
                  <a:gd name="connsiteY2" fmla="*/ 65088 h 600144"/>
                  <a:gd name="connsiteX3" fmla="*/ 78206 w 605501"/>
                  <a:gd name="connsiteY3" fmla="*/ 187325 h 600144"/>
                  <a:gd name="connsiteX4" fmla="*/ 206794 w 605501"/>
                  <a:gd name="connsiteY4" fmla="*/ 442913 h 600144"/>
                  <a:gd name="connsiteX5" fmla="*/ 268706 w 605501"/>
                  <a:gd name="connsiteY5" fmla="*/ 593725 h 600144"/>
                  <a:gd name="connsiteX6" fmla="*/ 322681 w 605501"/>
                  <a:gd name="connsiteY6" fmla="*/ 569913 h 600144"/>
                  <a:gd name="connsiteX7" fmla="*/ 379831 w 605501"/>
                  <a:gd name="connsiteY7" fmla="*/ 547688 h 600144"/>
                  <a:gd name="connsiteX8" fmla="*/ 576681 w 605501"/>
                  <a:gd name="connsiteY8" fmla="*/ 422275 h 600144"/>
                  <a:gd name="connsiteX9" fmla="*/ 605256 w 605501"/>
                  <a:gd name="connsiteY9" fmla="*/ 392113 h 600144"/>
                  <a:gd name="connsiteX10" fmla="*/ 586206 w 605501"/>
                  <a:gd name="connsiteY10" fmla="*/ 387350 h 600144"/>
                  <a:gd name="connsiteX11" fmla="*/ 517944 w 605501"/>
                  <a:gd name="connsiteY11" fmla="*/ 423863 h 600144"/>
                  <a:gd name="connsiteX12" fmla="*/ 332206 w 605501"/>
                  <a:gd name="connsiteY12" fmla="*/ 528638 h 600144"/>
                  <a:gd name="connsiteX13" fmla="*/ 278231 w 605501"/>
                  <a:gd name="connsiteY13" fmla="*/ 538163 h 600144"/>
                  <a:gd name="connsiteX14" fmla="*/ 235369 w 605501"/>
                  <a:gd name="connsiteY14" fmla="*/ 460375 h 600144"/>
                  <a:gd name="connsiteX15" fmla="*/ 163931 w 605501"/>
                  <a:gd name="connsiteY15" fmla="*/ 323850 h 600144"/>
                  <a:gd name="connsiteX16" fmla="*/ 38519 w 605501"/>
                  <a:gd name="connsiteY16" fmla="*/ 66675 h 600144"/>
                  <a:gd name="connsiteX17" fmla="*/ 25819 w 605501"/>
                  <a:gd name="connsiteY17" fmla="*/ 0 h 60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5501" h="600144">
                    <a:moveTo>
                      <a:pt x="25819" y="0"/>
                    </a:moveTo>
                    <a:cubicBezTo>
                      <a:pt x="19734" y="-264"/>
                      <a:pt x="4652" y="54240"/>
                      <a:pt x="2006" y="65088"/>
                    </a:cubicBezTo>
                    <a:cubicBezTo>
                      <a:pt x="-640" y="75936"/>
                      <a:pt x="-2756" y="44715"/>
                      <a:pt x="9944" y="65088"/>
                    </a:cubicBezTo>
                    <a:cubicBezTo>
                      <a:pt x="22644" y="85461"/>
                      <a:pt x="45398" y="124354"/>
                      <a:pt x="78206" y="187325"/>
                    </a:cubicBezTo>
                    <a:cubicBezTo>
                      <a:pt x="111014" y="250296"/>
                      <a:pt x="175044" y="375180"/>
                      <a:pt x="206794" y="442913"/>
                    </a:cubicBezTo>
                    <a:cubicBezTo>
                      <a:pt x="238544" y="510646"/>
                      <a:pt x="249392" y="572558"/>
                      <a:pt x="268706" y="593725"/>
                    </a:cubicBezTo>
                    <a:cubicBezTo>
                      <a:pt x="288020" y="614892"/>
                      <a:pt x="304160" y="577586"/>
                      <a:pt x="322681" y="569913"/>
                    </a:cubicBezTo>
                    <a:cubicBezTo>
                      <a:pt x="341202" y="562240"/>
                      <a:pt x="337498" y="572294"/>
                      <a:pt x="379831" y="547688"/>
                    </a:cubicBezTo>
                    <a:cubicBezTo>
                      <a:pt x="422164" y="523082"/>
                      <a:pt x="539110" y="448204"/>
                      <a:pt x="576681" y="422275"/>
                    </a:cubicBezTo>
                    <a:cubicBezTo>
                      <a:pt x="614252" y="396346"/>
                      <a:pt x="603669" y="397934"/>
                      <a:pt x="605256" y="392113"/>
                    </a:cubicBezTo>
                    <a:cubicBezTo>
                      <a:pt x="606844" y="386292"/>
                      <a:pt x="600758" y="382058"/>
                      <a:pt x="586206" y="387350"/>
                    </a:cubicBezTo>
                    <a:cubicBezTo>
                      <a:pt x="571654" y="392642"/>
                      <a:pt x="517944" y="423863"/>
                      <a:pt x="517944" y="423863"/>
                    </a:cubicBezTo>
                    <a:cubicBezTo>
                      <a:pt x="475611" y="447411"/>
                      <a:pt x="372158" y="509588"/>
                      <a:pt x="332206" y="528638"/>
                    </a:cubicBezTo>
                    <a:cubicBezTo>
                      <a:pt x="292254" y="547688"/>
                      <a:pt x="294371" y="549540"/>
                      <a:pt x="278231" y="538163"/>
                    </a:cubicBezTo>
                    <a:cubicBezTo>
                      <a:pt x="262092" y="526786"/>
                      <a:pt x="235369" y="460375"/>
                      <a:pt x="235369" y="460375"/>
                    </a:cubicBezTo>
                    <a:cubicBezTo>
                      <a:pt x="216319" y="424656"/>
                      <a:pt x="196739" y="389467"/>
                      <a:pt x="163931" y="323850"/>
                    </a:cubicBezTo>
                    <a:cubicBezTo>
                      <a:pt x="131123" y="258233"/>
                      <a:pt x="60479" y="115094"/>
                      <a:pt x="38519" y="66675"/>
                    </a:cubicBezTo>
                    <a:cubicBezTo>
                      <a:pt x="16559" y="18256"/>
                      <a:pt x="31904" y="264"/>
                      <a:pt x="25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5808005-85F3-4F1D-BC57-56EBD18DCFC7}"/>
                  </a:ext>
                </a:extLst>
              </p:cNvPr>
              <p:cNvSpPr/>
              <p:nvPr/>
            </p:nvSpPr>
            <p:spPr>
              <a:xfrm>
                <a:off x="8024813" y="1504950"/>
                <a:ext cx="438591" cy="408681"/>
              </a:xfrm>
              <a:custGeom>
                <a:avLst/>
                <a:gdLst>
                  <a:gd name="connsiteX0" fmla="*/ 0 w 438591"/>
                  <a:gd name="connsiteY0" fmla="*/ 0 h 408681"/>
                  <a:gd name="connsiteX1" fmla="*/ 52387 w 438591"/>
                  <a:gd name="connsiteY1" fmla="*/ 157163 h 408681"/>
                  <a:gd name="connsiteX2" fmla="*/ 169862 w 438591"/>
                  <a:gd name="connsiteY2" fmla="*/ 393700 h 408681"/>
                  <a:gd name="connsiteX3" fmla="*/ 198437 w 438591"/>
                  <a:gd name="connsiteY3" fmla="*/ 376238 h 408681"/>
                  <a:gd name="connsiteX4" fmla="*/ 327025 w 438591"/>
                  <a:gd name="connsiteY4" fmla="*/ 309563 h 408681"/>
                  <a:gd name="connsiteX5" fmla="*/ 431800 w 438591"/>
                  <a:gd name="connsiteY5" fmla="*/ 239713 h 408681"/>
                  <a:gd name="connsiteX6" fmla="*/ 420687 w 438591"/>
                  <a:gd name="connsiteY6" fmla="*/ 222250 h 408681"/>
                  <a:gd name="connsiteX7" fmla="*/ 358775 w 438591"/>
                  <a:gd name="connsiteY7" fmla="*/ 261938 h 408681"/>
                  <a:gd name="connsiteX8" fmla="*/ 177800 w 438591"/>
                  <a:gd name="connsiteY8" fmla="*/ 350838 h 408681"/>
                  <a:gd name="connsiteX9" fmla="*/ 161925 w 438591"/>
                  <a:gd name="connsiteY9" fmla="*/ 317500 h 408681"/>
                  <a:gd name="connsiteX10" fmla="*/ 0 w 438591"/>
                  <a:gd name="connsiteY10" fmla="*/ 0 h 40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8591" h="408681">
                    <a:moveTo>
                      <a:pt x="0" y="0"/>
                    </a:moveTo>
                    <a:cubicBezTo>
                      <a:pt x="12038" y="45773"/>
                      <a:pt x="24077" y="91546"/>
                      <a:pt x="52387" y="157163"/>
                    </a:cubicBezTo>
                    <a:cubicBezTo>
                      <a:pt x="80697" y="222780"/>
                      <a:pt x="145520" y="357188"/>
                      <a:pt x="169862" y="393700"/>
                    </a:cubicBezTo>
                    <a:cubicBezTo>
                      <a:pt x="194204" y="430213"/>
                      <a:pt x="172243" y="390261"/>
                      <a:pt x="198437" y="376238"/>
                    </a:cubicBezTo>
                    <a:cubicBezTo>
                      <a:pt x="224631" y="362215"/>
                      <a:pt x="288131" y="332317"/>
                      <a:pt x="327025" y="309563"/>
                    </a:cubicBezTo>
                    <a:cubicBezTo>
                      <a:pt x="365919" y="286809"/>
                      <a:pt x="416190" y="254265"/>
                      <a:pt x="431800" y="239713"/>
                    </a:cubicBezTo>
                    <a:cubicBezTo>
                      <a:pt x="447410" y="225161"/>
                      <a:pt x="432858" y="218546"/>
                      <a:pt x="420687" y="222250"/>
                    </a:cubicBezTo>
                    <a:cubicBezTo>
                      <a:pt x="408516" y="225954"/>
                      <a:pt x="399256" y="240507"/>
                      <a:pt x="358775" y="261938"/>
                    </a:cubicBezTo>
                    <a:cubicBezTo>
                      <a:pt x="318294" y="283369"/>
                      <a:pt x="210608" y="341578"/>
                      <a:pt x="177800" y="350838"/>
                    </a:cubicBezTo>
                    <a:cubicBezTo>
                      <a:pt x="144992" y="360098"/>
                      <a:pt x="161925" y="317500"/>
                      <a:pt x="161925" y="3175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C140864-3625-48BD-9856-79E875377867}"/>
                  </a:ext>
                </a:extLst>
              </p:cNvPr>
              <p:cNvSpPr/>
              <p:nvPr/>
            </p:nvSpPr>
            <p:spPr>
              <a:xfrm>
                <a:off x="8116744" y="1619658"/>
                <a:ext cx="200200" cy="204056"/>
              </a:xfrm>
              <a:custGeom>
                <a:avLst/>
                <a:gdLst>
                  <a:gd name="connsiteX0" fmla="*/ 144 w 200200"/>
                  <a:gd name="connsiteY0" fmla="*/ 82142 h 204056"/>
                  <a:gd name="connsiteX1" fmla="*/ 122381 w 200200"/>
                  <a:gd name="connsiteY1" fmla="*/ 20230 h 204056"/>
                  <a:gd name="connsiteX2" fmla="*/ 150956 w 200200"/>
                  <a:gd name="connsiteY2" fmla="*/ 1180 h 204056"/>
                  <a:gd name="connsiteX3" fmla="*/ 166831 w 200200"/>
                  <a:gd name="connsiteY3" fmla="*/ 48805 h 204056"/>
                  <a:gd name="connsiteX4" fmla="*/ 200169 w 200200"/>
                  <a:gd name="connsiteY4" fmla="*/ 202792 h 204056"/>
                  <a:gd name="connsiteX5" fmla="*/ 160481 w 200200"/>
                  <a:gd name="connsiteY5" fmla="*/ 118655 h 204056"/>
                  <a:gd name="connsiteX6" fmla="*/ 149369 w 200200"/>
                  <a:gd name="connsiteY6" fmla="*/ 59917 h 204056"/>
                  <a:gd name="connsiteX7" fmla="*/ 144 w 200200"/>
                  <a:gd name="connsiteY7" fmla="*/ 82142 h 2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00" h="204056">
                    <a:moveTo>
                      <a:pt x="144" y="82142"/>
                    </a:moveTo>
                    <a:cubicBezTo>
                      <a:pt x="-4354" y="75528"/>
                      <a:pt x="97246" y="33724"/>
                      <a:pt x="122381" y="20230"/>
                    </a:cubicBezTo>
                    <a:cubicBezTo>
                      <a:pt x="147516" y="6736"/>
                      <a:pt x="143548" y="-3583"/>
                      <a:pt x="150956" y="1180"/>
                    </a:cubicBezTo>
                    <a:cubicBezTo>
                      <a:pt x="158364" y="5942"/>
                      <a:pt x="158629" y="15203"/>
                      <a:pt x="166831" y="48805"/>
                    </a:cubicBezTo>
                    <a:cubicBezTo>
                      <a:pt x="175033" y="82407"/>
                      <a:pt x="201227" y="191150"/>
                      <a:pt x="200169" y="202792"/>
                    </a:cubicBezTo>
                    <a:cubicBezTo>
                      <a:pt x="199111" y="214434"/>
                      <a:pt x="168948" y="142467"/>
                      <a:pt x="160481" y="118655"/>
                    </a:cubicBezTo>
                    <a:cubicBezTo>
                      <a:pt x="152014" y="94843"/>
                      <a:pt x="172917" y="61504"/>
                      <a:pt x="149369" y="59917"/>
                    </a:cubicBezTo>
                    <a:cubicBezTo>
                      <a:pt x="125821" y="58329"/>
                      <a:pt x="4642" y="88756"/>
                      <a:pt x="144" y="82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6825992-BA6F-47CB-9F13-AA2D154B7298}"/>
                  </a:ext>
                </a:extLst>
              </p:cNvPr>
              <p:cNvSpPr/>
              <p:nvPr/>
            </p:nvSpPr>
            <p:spPr>
              <a:xfrm>
                <a:off x="8200933" y="1941201"/>
                <a:ext cx="366819" cy="453110"/>
              </a:xfrm>
              <a:custGeom>
                <a:avLst/>
                <a:gdLst>
                  <a:gd name="connsiteX0" fmla="*/ 92 w 366819"/>
                  <a:gd name="connsiteY0" fmla="*/ 163824 h 453110"/>
                  <a:gd name="connsiteX1" fmla="*/ 142967 w 366819"/>
                  <a:gd name="connsiteY1" fmla="*/ 95562 h 453110"/>
                  <a:gd name="connsiteX2" fmla="*/ 266792 w 366819"/>
                  <a:gd name="connsiteY2" fmla="*/ 3487 h 453110"/>
                  <a:gd name="connsiteX3" fmla="*/ 274730 w 366819"/>
                  <a:gd name="connsiteY3" fmla="*/ 44762 h 453110"/>
                  <a:gd name="connsiteX4" fmla="*/ 338230 w 366819"/>
                  <a:gd name="connsiteY4" fmla="*/ 274949 h 453110"/>
                  <a:gd name="connsiteX5" fmla="*/ 366805 w 366819"/>
                  <a:gd name="connsiteY5" fmla="*/ 451162 h 453110"/>
                  <a:gd name="connsiteX6" fmla="*/ 335055 w 366819"/>
                  <a:gd name="connsiteY6" fmla="*/ 360674 h 453110"/>
                  <a:gd name="connsiteX7" fmla="*/ 298542 w 366819"/>
                  <a:gd name="connsiteY7" fmla="*/ 228912 h 453110"/>
                  <a:gd name="connsiteX8" fmla="*/ 257267 w 366819"/>
                  <a:gd name="connsiteY8" fmla="*/ 60637 h 453110"/>
                  <a:gd name="connsiteX9" fmla="*/ 220755 w 366819"/>
                  <a:gd name="connsiteY9" fmla="*/ 76512 h 453110"/>
                  <a:gd name="connsiteX10" fmla="*/ 122330 w 366819"/>
                  <a:gd name="connsiteY10" fmla="*/ 135249 h 453110"/>
                  <a:gd name="connsiteX11" fmla="*/ 92 w 366819"/>
                  <a:gd name="connsiteY11" fmla="*/ 163824 h 4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819" h="453110">
                    <a:moveTo>
                      <a:pt x="92" y="163824"/>
                    </a:moveTo>
                    <a:cubicBezTo>
                      <a:pt x="3531" y="157210"/>
                      <a:pt x="98517" y="122285"/>
                      <a:pt x="142967" y="95562"/>
                    </a:cubicBezTo>
                    <a:cubicBezTo>
                      <a:pt x="187417" y="68839"/>
                      <a:pt x="244832" y="11954"/>
                      <a:pt x="266792" y="3487"/>
                    </a:cubicBezTo>
                    <a:cubicBezTo>
                      <a:pt x="288752" y="-4980"/>
                      <a:pt x="262824" y="-482"/>
                      <a:pt x="274730" y="44762"/>
                    </a:cubicBezTo>
                    <a:cubicBezTo>
                      <a:pt x="286636" y="90006"/>
                      <a:pt x="322884" y="207216"/>
                      <a:pt x="338230" y="274949"/>
                    </a:cubicBezTo>
                    <a:cubicBezTo>
                      <a:pt x="353576" y="342682"/>
                      <a:pt x="367334" y="436875"/>
                      <a:pt x="366805" y="451162"/>
                    </a:cubicBezTo>
                    <a:cubicBezTo>
                      <a:pt x="366276" y="465450"/>
                      <a:pt x="346432" y="397716"/>
                      <a:pt x="335055" y="360674"/>
                    </a:cubicBezTo>
                    <a:cubicBezTo>
                      <a:pt x="323678" y="323632"/>
                      <a:pt x="311507" y="278918"/>
                      <a:pt x="298542" y="228912"/>
                    </a:cubicBezTo>
                    <a:cubicBezTo>
                      <a:pt x="285577" y="178906"/>
                      <a:pt x="270232" y="86037"/>
                      <a:pt x="257267" y="60637"/>
                    </a:cubicBezTo>
                    <a:cubicBezTo>
                      <a:pt x="244302" y="35237"/>
                      <a:pt x="243245" y="64077"/>
                      <a:pt x="220755" y="76512"/>
                    </a:cubicBezTo>
                    <a:cubicBezTo>
                      <a:pt x="198266" y="88947"/>
                      <a:pt x="154344" y="117787"/>
                      <a:pt x="122330" y="135249"/>
                    </a:cubicBezTo>
                    <a:cubicBezTo>
                      <a:pt x="90316" y="152711"/>
                      <a:pt x="-3347" y="170438"/>
                      <a:pt x="92" y="163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51780CC-6437-43EF-88A5-4DDC16FB225E}"/>
                  </a:ext>
                </a:extLst>
              </p:cNvPr>
              <p:cNvSpPr/>
              <p:nvPr/>
            </p:nvSpPr>
            <p:spPr>
              <a:xfrm>
                <a:off x="8358159" y="2042443"/>
                <a:ext cx="160366" cy="208715"/>
              </a:xfrm>
              <a:custGeom>
                <a:avLst/>
                <a:gdLst>
                  <a:gd name="connsiteX0" fmla="*/ 29 w 160366"/>
                  <a:gd name="connsiteY0" fmla="*/ 670 h 208715"/>
                  <a:gd name="connsiteX1" fmla="*/ 34954 w 160366"/>
                  <a:gd name="connsiteY1" fmla="*/ 149895 h 208715"/>
                  <a:gd name="connsiteX2" fmla="*/ 50829 w 160366"/>
                  <a:gd name="connsiteY2" fmla="*/ 207045 h 208715"/>
                  <a:gd name="connsiteX3" fmla="*/ 79404 w 160366"/>
                  <a:gd name="connsiteY3" fmla="*/ 186407 h 208715"/>
                  <a:gd name="connsiteX4" fmla="*/ 160366 w 160366"/>
                  <a:gd name="connsiteY4" fmla="*/ 114970 h 208715"/>
                  <a:gd name="connsiteX5" fmla="*/ 80991 w 160366"/>
                  <a:gd name="connsiteY5" fmla="*/ 154657 h 208715"/>
                  <a:gd name="connsiteX6" fmla="*/ 60354 w 160366"/>
                  <a:gd name="connsiteY6" fmla="*/ 141957 h 208715"/>
                  <a:gd name="connsiteX7" fmla="*/ 41304 w 160366"/>
                  <a:gd name="connsiteY7" fmla="*/ 95920 h 208715"/>
                  <a:gd name="connsiteX8" fmla="*/ 29 w 160366"/>
                  <a:gd name="connsiteY8" fmla="*/ 670 h 20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66" h="208715">
                    <a:moveTo>
                      <a:pt x="29" y="670"/>
                    </a:moveTo>
                    <a:cubicBezTo>
                      <a:pt x="-1029" y="9666"/>
                      <a:pt x="26487" y="115499"/>
                      <a:pt x="34954" y="149895"/>
                    </a:cubicBezTo>
                    <a:cubicBezTo>
                      <a:pt x="43421" y="184291"/>
                      <a:pt x="43421" y="200960"/>
                      <a:pt x="50829" y="207045"/>
                    </a:cubicBezTo>
                    <a:cubicBezTo>
                      <a:pt x="58237" y="213130"/>
                      <a:pt x="61148" y="201753"/>
                      <a:pt x="79404" y="186407"/>
                    </a:cubicBezTo>
                    <a:cubicBezTo>
                      <a:pt x="97660" y="171061"/>
                      <a:pt x="160102" y="120262"/>
                      <a:pt x="160366" y="114970"/>
                    </a:cubicBezTo>
                    <a:cubicBezTo>
                      <a:pt x="160630" y="109678"/>
                      <a:pt x="97660" y="150159"/>
                      <a:pt x="80991" y="154657"/>
                    </a:cubicBezTo>
                    <a:cubicBezTo>
                      <a:pt x="64322" y="159155"/>
                      <a:pt x="66968" y="151746"/>
                      <a:pt x="60354" y="141957"/>
                    </a:cubicBezTo>
                    <a:cubicBezTo>
                      <a:pt x="53740" y="132168"/>
                      <a:pt x="48712" y="116028"/>
                      <a:pt x="41304" y="95920"/>
                    </a:cubicBezTo>
                    <a:cubicBezTo>
                      <a:pt x="33896" y="75812"/>
                      <a:pt x="1087" y="-8326"/>
                      <a:pt x="29" y="6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06449F1-A913-4C86-99AF-CB8E47B1FC5B}"/>
                  </a:ext>
                </a:extLst>
              </p:cNvPr>
              <p:cNvSpPr/>
              <p:nvPr/>
            </p:nvSpPr>
            <p:spPr>
              <a:xfrm>
                <a:off x="8467802" y="2365086"/>
                <a:ext cx="495651" cy="827493"/>
              </a:xfrm>
              <a:custGeom>
                <a:avLst/>
                <a:gdLst>
                  <a:gd name="connsiteX0" fmla="*/ 3098 w 495651"/>
                  <a:gd name="connsiteY0" fmla="*/ 289 h 827493"/>
                  <a:gd name="connsiteX1" fmla="*/ 152323 w 495651"/>
                  <a:gd name="connsiteY1" fmla="*/ 130464 h 827493"/>
                  <a:gd name="connsiteX2" fmla="*/ 392036 w 495651"/>
                  <a:gd name="connsiteY2" fmla="*/ 455902 h 827493"/>
                  <a:gd name="connsiteX3" fmla="*/ 474586 w 495651"/>
                  <a:gd name="connsiteY3" fmla="*/ 730539 h 827493"/>
                  <a:gd name="connsiteX4" fmla="*/ 495223 w 495651"/>
                  <a:gd name="connsiteY4" fmla="*/ 827377 h 827493"/>
                  <a:gd name="connsiteX5" fmla="*/ 461886 w 495651"/>
                  <a:gd name="connsiteY5" fmla="*/ 744827 h 827493"/>
                  <a:gd name="connsiteX6" fmla="*/ 371398 w 495651"/>
                  <a:gd name="connsiteY6" fmla="*/ 524164 h 827493"/>
                  <a:gd name="connsiteX7" fmla="*/ 260273 w 495651"/>
                  <a:gd name="connsiteY7" fmla="*/ 314614 h 827493"/>
                  <a:gd name="connsiteX8" fmla="*/ 71361 w 495651"/>
                  <a:gd name="connsiteY8" fmla="*/ 101889 h 827493"/>
                  <a:gd name="connsiteX9" fmla="*/ 3098 w 495651"/>
                  <a:gd name="connsiteY9" fmla="*/ 289 h 82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51" h="827493">
                    <a:moveTo>
                      <a:pt x="3098" y="289"/>
                    </a:moveTo>
                    <a:cubicBezTo>
                      <a:pt x="16592" y="5052"/>
                      <a:pt x="87500" y="54528"/>
                      <a:pt x="152323" y="130464"/>
                    </a:cubicBezTo>
                    <a:cubicBezTo>
                      <a:pt x="217146" y="206400"/>
                      <a:pt x="338326" y="355890"/>
                      <a:pt x="392036" y="455902"/>
                    </a:cubicBezTo>
                    <a:cubicBezTo>
                      <a:pt x="445747" y="555915"/>
                      <a:pt x="457388" y="668627"/>
                      <a:pt x="474586" y="730539"/>
                    </a:cubicBezTo>
                    <a:cubicBezTo>
                      <a:pt x="491784" y="792451"/>
                      <a:pt x="497340" y="824996"/>
                      <a:pt x="495223" y="827377"/>
                    </a:cubicBezTo>
                    <a:cubicBezTo>
                      <a:pt x="493106" y="829758"/>
                      <a:pt x="482523" y="795362"/>
                      <a:pt x="461886" y="744827"/>
                    </a:cubicBezTo>
                    <a:cubicBezTo>
                      <a:pt x="441249" y="694292"/>
                      <a:pt x="405000" y="595866"/>
                      <a:pt x="371398" y="524164"/>
                    </a:cubicBezTo>
                    <a:cubicBezTo>
                      <a:pt x="337796" y="452462"/>
                      <a:pt x="310279" y="384993"/>
                      <a:pt x="260273" y="314614"/>
                    </a:cubicBezTo>
                    <a:cubicBezTo>
                      <a:pt x="210267" y="244235"/>
                      <a:pt x="121103" y="153483"/>
                      <a:pt x="71361" y="101889"/>
                    </a:cubicBezTo>
                    <a:cubicBezTo>
                      <a:pt x="21619" y="50295"/>
                      <a:pt x="-10396" y="-4474"/>
                      <a:pt x="309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54940B3D-8D05-4142-B36F-DFD3DAD4E6F4}"/>
                  </a:ext>
                </a:extLst>
              </p:cNvPr>
              <p:cNvSpPr/>
              <p:nvPr/>
            </p:nvSpPr>
            <p:spPr>
              <a:xfrm>
                <a:off x="8644558" y="2455838"/>
                <a:ext cx="310535" cy="749523"/>
              </a:xfrm>
              <a:custGeom>
                <a:avLst/>
                <a:gdLst>
                  <a:gd name="connsiteX0" fmla="*/ 967 w 310535"/>
                  <a:gd name="connsiteY0" fmla="*/ 25 h 749523"/>
                  <a:gd name="connsiteX1" fmla="*/ 113680 w 310535"/>
                  <a:gd name="connsiteY1" fmla="*/ 128612 h 749523"/>
                  <a:gd name="connsiteX2" fmla="*/ 240680 w 310535"/>
                  <a:gd name="connsiteY2" fmla="*/ 320700 h 749523"/>
                  <a:gd name="connsiteX3" fmla="*/ 297830 w 310535"/>
                  <a:gd name="connsiteY3" fmla="*/ 498500 h 749523"/>
                  <a:gd name="connsiteX4" fmla="*/ 308942 w 310535"/>
                  <a:gd name="connsiteY4" fmla="*/ 644550 h 749523"/>
                  <a:gd name="connsiteX5" fmla="*/ 308942 w 310535"/>
                  <a:gd name="connsiteY5" fmla="*/ 749325 h 749523"/>
                  <a:gd name="connsiteX6" fmla="*/ 294655 w 310535"/>
                  <a:gd name="connsiteY6" fmla="*/ 665187 h 749523"/>
                  <a:gd name="connsiteX7" fmla="*/ 251792 w 310535"/>
                  <a:gd name="connsiteY7" fmla="*/ 474687 h 749523"/>
                  <a:gd name="connsiteX8" fmla="*/ 191467 w 310535"/>
                  <a:gd name="connsiteY8" fmla="*/ 298475 h 749523"/>
                  <a:gd name="connsiteX9" fmla="*/ 66055 w 310535"/>
                  <a:gd name="connsiteY9" fmla="*/ 119087 h 749523"/>
                  <a:gd name="connsiteX10" fmla="*/ 967 w 310535"/>
                  <a:gd name="connsiteY10" fmla="*/ 25 h 7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535" h="749523">
                    <a:moveTo>
                      <a:pt x="967" y="25"/>
                    </a:moveTo>
                    <a:cubicBezTo>
                      <a:pt x="8905" y="1613"/>
                      <a:pt x="73728" y="75166"/>
                      <a:pt x="113680" y="128612"/>
                    </a:cubicBezTo>
                    <a:cubicBezTo>
                      <a:pt x="153632" y="182058"/>
                      <a:pt x="209988" y="259052"/>
                      <a:pt x="240680" y="320700"/>
                    </a:cubicBezTo>
                    <a:cubicBezTo>
                      <a:pt x="271372" y="382348"/>
                      <a:pt x="286453" y="444525"/>
                      <a:pt x="297830" y="498500"/>
                    </a:cubicBezTo>
                    <a:cubicBezTo>
                      <a:pt x="309207" y="552475"/>
                      <a:pt x="307090" y="602746"/>
                      <a:pt x="308942" y="644550"/>
                    </a:cubicBezTo>
                    <a:cubicBezTo>
                      <a:pt x="310794" y="686354"/>
                      <a:pt x="311323" y="745886"/>
                      <a:pt x="308942" y="749325"/>
                    </a:cubicBezTo>
                    <a:cubicBezTo>
                      <a:pt x="306561" y="752764"/>
                      <a:pt x="304180" y="710960"/>
                      <a:pt x="294655" y="665187"/>
                    </a:cubicBezTo>
                    <a:cubicBezTo>
                      <a:pt x="285130" y="619414"/>
                      <a:pt x="268990" y="535806"/>
                      <a:pt x="251792" y="474687"/>
                    </a:cubicBezTo>
                    <a:cubicBezTo>
                      <a:pt x="234594" y="413568"/>
                      <a:pt x="222423" y="357742"/>
                      <a:pt x="191467" y="298475"/>
                    </a:cubicBezTo>
                    <a:cubicBezTo>
                      <a:pt x="160511" y="239208"/>
                      <a:pt x="96482" y="165389"/>
                      <a:pt x="66055" y="119087"/>
                    </a:cubicBezTo>
                    <a:cubicBezTo>
                      <a:pt x="35628" y="72785"/>
                      <a:pt x="-6971" y="-1563"/>
                      <a:pt x="96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442E1313-1183-4CC1-B13A-465688EF1486}"/>
                  </a:ext>
                </a:extLst>
              </p:cNvPr>
              <p:cNvSpPr/>
              <p:nvPr/>
            </p:nvSpPr>
            <p:spPr>
              <a:xfrm>
                <a:off x="8491373" y="1855759"/>
                <a:ext cx="376342" cy="540552"/>
              </a:xfrm>
              <a:custGeom>
                <a:avLst/>
                <a:gdLst>
                  <a:gd name="connsiteX0" fmla="*/ 165 w 376342"/>
                  <a:gd name="connsiteY0" fmla="*/ 29 h 540552"/>
                  <a:gd name="connsiteX1" fmla="*/ 66840 w 376342"/>
                  <a:gd name="connsiteY1" fmla="*/ 182591 h 540552"/>
                  <a:gd name="connsiteX2" fmla="*/ 114465 w 376342"/>
                  <a:gd name="connsiteY2" fmla="*/ 430241 h 540552"/>
                  <a:gd name="connsiteX3" fmla="*/ 123990 w 376342"/>
                  <a:gd name="connsiteY3" fmla="*/ 538191 h 540552"/>
                  <a:gd name="connsiteX4" fmla="*/ 171615 w 376342"/>
                  <a:gd name="connsiteY4" fmla="*/ 500091 h 540552"/>
                  <a:gd name="connsiteX5" fmla="*/ 249402 w 376342"/>
                  <a:gd name="connsiteY5" fmla="*/ 446116 h 540552"/>
                  <a:gd name="connsiteX6" fmla="*/ 374815 w 376342"/>
                  <a:gd name="connsiteY6" fmla="*/ 341341 h 540552"/>
                  <a:gd name="connsiteX7" fmla="*/ 314490 w 376342"/>
                  <a:gd name="connsiteY7" fmla="*/ 376266 h 540552"/>
                  <a:gd name="connsiteX8" fmla="*/ 246227 w 376342"/>
                  <a:gd name="connsiteY8" fmla="*/ 428654 h 540552"/>
                  <a:gd name="connsiteX9" fmla="*/ 154152 w 376342"/>
                  <a:gd name="connsiteY9" fmla="*/ 482629 h 540552"/>
                  <a:gd name="connsiteX10" fmla="*/ 146215 w 376342"/>
                  <a:gd name="connsiteY10" fmla="*/ 428654 h 540552"/>
                  <a:gd name="connsiteX11" fmla="*/ 87477 w 376342"/>
                  <a:gd name="connsiteY11" fmla="*/ 195291 h 540552"/>
                  <a:gd name="connsiteX12" fmla="*/ 165 w 376342"/>
                  <a:gd name="connsiteY12" fmla="*/ 29 h 54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342" h="540552">
                    <a:moveTo>
                      <a:pt x="165" y="29"/>
                    </a:moveTo>
                    <a:cubicBezTo>
                      <a:pt x="-3275" y="-2088"/>
                      <a:pt x="47790" y="110889"/>
                      <a:pt x="66840" y="182591"/>
                    </a:cubicBezTo>
                    <a:cubicBezTo>
                      <a:pt x="85890" y="254293"/>
                      <a:pt x="104940" y="370974"/>
                      <a:pt x="114465" y="430241"/>
                    </a:cubicBezTo>
                    <a:cubicBezTo>
                      <a:pt x="123990" y="489508"/>
                      <a:pt x="114465" y="526549"/>
                      <a:pt x="123990" y="538191"/>
                    </a:cubicBezTo>
                    <a:cubicBezTo>
                      <a:pt x="133515" y="549833"/>
                      <a:pt x="150713" y="515437"/>
                      <a:pt x="171615" y="500091"/>
                    </a:cubicBezTo>
                    <a:cubicBezTo>
                      <a:pt x="192517" y="484745"/>
                      <a:pt x="215535" y="472574"/>
                      <a:pt x="249402" y="446116"/>
                    </a:cubicBezTo>
                    <a:cubicBezTo>
                      <a:pt x="283269" y="419658"/>
                      <a:pt x="363967" y="352983"/>
                      <a:pt x="374815" y="341341"/>
                    </a:cubicBezTo>
                    <a:cubicBezTo>
                      <a:pt x="385663" y="329699"/>
                      <a:pt x="335921" y="361714"/>
                      <a:pt x="314490" y="376266"/>
                    </a:cubicBezTo>
                    <a:cubicBezTo>
                      <a:pt x="293059" y="390818"/>
                      <a:pt x="272950" y="410927"/>
                      <a:pt x="246227" y="428654"/>
                    </a:cubicBezTo>
                    <a:cubicBezTo>
                      <a:pt x="219504" y="446381"/>
                      <a:pt x="170821" y="482629"/>
                      <a:pt x="154152" y="482629"/>
                    </a:cubicBezTo>
                    <a:cubicBezTo>
                      <a:pt x="137483" y="482629"/>
                      <a:pt x="157328" y="476544"/>
                      <a:pt x="146215" y="428654"/>
                    </a:cubicBezTo>
                    <a:cubicBezTo>
                      <a:pt x="135103" y="380764"/>
                      <a:pt x="106792" y="265141"/>
                      <a:pt x="87477" y="195291"/>
                    </a:cubicBezTo>
                    <a:cubicBezTo>
                      <a:pt x="68162" y="125441"/>
                      <a:pt x="3605" y="2146"/>
                      <a:pt x="165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98BE24BD-B113-4A2E-AB29-3131007E526A}"/>
                  </a:ext>
                </a:extLst>
              </p:cNvPr>
              <p:cNvSpPr/>
              <p:nvPr/>
            </p:nvSpPr>
            <p:spPr>
              <a:xfrm>
                <a:off x="8567458" y="1824009"/>
                <a:ext cx="290295" cy="422129"/>
              </a:xfrm>
              <a:custGeom>
                <a:avLst/>
                <a:gdLst>
                  <a:gd name="connsiteX0" fmla="*/ 280 w 290295"/>
                  <a:gd name="connsiteY0" fmla="*/ 29 h 422129"/>
                  <a:gd name="connsiteX1" fmla="*/ 46317 w 290295"/>
                  <a:gd name="connsiteY1" fmla="*/ 241329 h 422129"/>
                  <a:gd name="connsiteX2" fmla="*/ 95530 w 290295"/>
                  <a:gd name="connsiteY2" fmla="*/ 409604 h 422129"/>
                  <a:gd name="connsiteX3" fmla="*/ 100292 w 290295"/>
                  <a:gd name="connsiteY3" fmla="*/ 406429 h 422129"/>
                  <a:gd name="connsiteX4" fmla="*/ 149505 w 290295"/>
                  <a:gd name="connsiteY4" fmla="*/ 379441 h 422129"/>
                  <a:gd name="connsiteX5" fmla="*/ 287617 w 290295"/>
                  <a:gd name="connsiteY5" fmla="*/ 269904 h 422129"/>
                  <a:gd name="connsiteX6" fmla="*/ 235230 w 290295"/>
                  <a:gd name="connsiteY6" fmla="*/ 288954 h 422129"/>
                  <a:gd name="connsiteX7" fmla="*/ 166967 w 290295"/>
                  <a:gd name="connsiteY7" fmla="*/ 330229 h 422129"/>
                  <a:gd name="connsiteX8" fmla="*/ 106642 w 290295"/>
                  <a:gd name="connsiteY8" fmla="*/ 369916 h 422129"/>
                  <a:gd name="connsiteX9" fmla="*/ 89180 w 290295"/>
                  <a:gd name="connsiteY9" fmla="*/ 330229 h 422129"/>
                  <a:gd name="connsiteX10" fmla="*/ 68542 w 290295"/>
                  <a:gd name="connsiteY10" fmla="*/ 257204 h 422129"/>
                  <a:gd name="connsiteX11" fmla="*/ 280 w 290295"/>
                  <a:gd name="connsiteY11" fmla="*/ 29 h 4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295" h="422129">
                    <a:moveTo>
                      <a:pt x="280" y="29"/>
                    </a:moveTo>
                    <a:cubicBezTo>
                      <a:pt x="-3424" y="-2617"/>
                      <a:pt x="30442" y="173067"/>
                      <a:pt x="46317" y="241329"/>
                    </a:cubicBezTo>
                    <a:cubicBezTo>
                      <a:pt x="62192" y="309591"/>
                      <a:pt x="95530" y="409604"/>
                      <a:pt x="95530" y="409604"/>
                    </a:cubicBezTo>
                    <a:cubicBezTo>
                      <a:pt x="104526" y="437121"/>
                      <a:pt x="91296" y="411456"/>
                      <a:pt x="100292" y="406429"/>
                    </a:cubicBezTo>
                    <a:cubicBezTo>
                      <a:pt x="109288" y="401402"/>
                      <a:pt x="118284" y="402195"/>
                      <a:pt x="149505" y="379441"/>
                    </a:cubicBezTo>
                    <a:cubicBezTo>
                      <a:pt x="180726" y="356687"/>
                      <a:pt x="273330" y="284985"/>
                      <a:pt x="287617" y="269904"/>
                    </a:cubicBezTo>
                    <a:cubicBezTo>
                      <a:pt x="301905" y="254823"/>
                      <a:pt x="255338" y="278900"/>
                      <a:pt x="235230" y="288954"/>
                    </a:cubicBezTo>
                    <a:cubicBezTo>
                      <a:pt x="215122" y="299008"/>
                      <a:pt x="188398" y="316735"/>
                      <a:pt x="166967" y="330229"/>
                    </a:cubicBezTo>
                    <a:cubicBezTo>
                      <a:pt x="145536" y="343723"/>
                      <a:pt x="119606" y="369916"/>
                      <a:pt x="106642" y="369916"/>
                    </a:cubicBezTo>
                    <a:cubicBezTo>
                      <a:pt x="93678" y="369916"/>
                      <a:pt x="95530" y="349014"/>
                      <a:pt x="89180" y="330229"/>
                    </a:cubicBezTo>
                    <a:cubicBezTo>
                      <a:pt x="82830" y="311444"/>
                      <a:pt x="78861" y="310121"/>
                      <a:pt x="68542" y="257204"/>
                    </a:cubicBezTo>
                    <a:cubicBezTo>
                      <a:pt x="58223" y="204287"/>
                      <a:pt x="3984" y="2675"/>
                      <a:pt x="280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0D04F29-1CCA-4E5B-A91D-F8A00CF1F8DE}"/>
                  </a:ext>
                </a:extLst>
              </p:cNvPr>
              <p:cNvSpPr/>
              <p:nvPr/>
            </p:nvSpPr>
            <p:spPr>
              <a:xfrm>
                <a:off x="8623363" y="1966571"/>
                <a:ext cx="131699" cy="192919"/>
              </a:xfrm>
              <a:custGeom>
                <a:avLst/>
                <a:gdLst>
                  <a:gd name="connsiteX0" fmla="*/ 1525 w 131699"/>
                  <a:gd name="connsiteY0" fmla="*/ 74954 h 192919"/>
                  <a:gd name="connsiteX1" fmla="*/ 117412 w 131699"/>
                  <a:gd name="connsiteY1" fmla="*/ 3517 h 192919"/>
                  <a:gd name="connsiteX2" fmla="*/ 130112 w 131699"/>
                  <a:gd name="connsiteY2" fmla="*/ 19392 h 192919"/>
                  <a:gd name="connsiteX3" fmla="*/ 130112 w 131699"/>
                  <a:gd name="connsiteY3" fmla="*/ 92417 h 192919"/>
                  <a:gd name="connsiteX4" fmla="*/ 117412 w 131699"/>
                  <a:gd name="connsiteY4" fmla="*/ 190842 h 192919"/>
                  <a:gd name="connsiteX5" fmla="*/ 114237 w 131699"/>
                  <a:gd name="connsiteY5" fmla="*/ 149567 h 192919"/>
                  <a:gd name="connsiteX6" fmla="*/ 115825 w 131699"/>
                  <a:gd name="connsiteY6" fmla="*/ 35267 h 192919"/>
                  <a:gd name="connsiteX7" fmla="*/ 55500 w 131699"/>
                  <a:gd name="connsiteY7" fmla="*/ 71779 h 192919"/>
                  <a:gd name="connsiteX8" fmla="*/ 1525 w 131699"/>
                  <a:gd name="connsiteY8" fmla="*/ 74954 h 19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99" h="192919">
                    <a:moveTo>
                      <a:pt x="1525" y="74954"/>
                    </a:moveTo>
                    <a:cubicBezTo>
                      <a:pt x="11844" y="63577"/>
                      <a:pt x="95981" y="12777"/>
                      <a:pt x="117412" y="3517"/>
                    </a:cubicBezTo>
                    <a:cubicBezTo>
                      <a:pt x="138843" y="-5743"/>
                      <a:pt x="127995" y="4575"/>
                      <a:pt x="130112" y="19392"/>
                    </a:cubicBezTo>
                    <a:cubicBezTo>
                      <a:pt x="132229" y="34209"/>
                      <a:pt x="132229" y="63842"/>
                      <a:pt x="130112" y="92417"/>
                    </a:cubicBezTo>
                    <a:cubicBezTo>
                      <a:pt x="127995" y="120992"/>
                      <a:pt x="120058" y="181317"/>
                      <a:pt x="117412" y="190842"/>
                    </a:cubicBezTo>
                    <a:cubicBezTo>
                      <a:pt x="114766" y="200367"/>
                      <a:pt x="114501" y="175496"/>
                      <a:pt x="114237" y="149567"/>
                    </a:cubicBezTo>
                    <a:cubicBezTo>
                      <a:pt x="113973" y="123638"/>
                      <a:pt x="125615" y="48232"/>
                      <a:pt x="115825" y="35267"/>
                    </a:cubicBezTo>
                    <a:cubicBezTo>
                      <a:pt x="106036" y="22302"/>
                      <a:pt x="75079" y="62519"/>
                      <a:pt x="55500" y="71779"/>
                    </a:cubicBezTo>
                    <a:cubicBezTo>
                      <a:pt x="35921" y="81039"/>
                      <a:pt x="-8794" y="86331"/>
                      <a:pt x="1525" y="74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D6CB2CE-122E-4096-B1A1-124B14650E3B}"/>
                  </a:ext>
                </a:extLst>
              </p:cNvPr>
              <p:cNvSpPr/>
              <p:nvPr/>
            </p:nvSpPr>
            <p:spPr>
              <a:xfrm>
                <a:off x="8661297" y="1871122"/>
                <a:ext cx="429524" cy="689720"/>
              </a:xfrm>
              <a:custGeom>
                <a:avLst/>
                <a:gdLst>
                  <a:gd name="connsiteX0" fmla="*/ 103 w 429524"/>
                  <a:gd name="connsiteY0" fmla="*/ 541 h 689720"/>
                  <a:gd name="connsiteX1" fmla="*/ 119166 w 429524"/>
                  <a:gd name="connsiteY1" fmla="*/ 138653 h 689720"/>
                  <a:gd name="connsiteX2" fmla="*/ 235053 w 429524"/>
                  <a:gd name="connsiteY2" fmla="*/ 249778 h 689720"/>
                  <a:gd name="connsiteX3" fmla="*/ 369991 w 429524"/>
                  <a:gd name="connsiteY3" fmla="*/ 503778 h 689720"/>
                  <a:gd name="connsiteX4" fmla="*/ 428728 w 429524"/>
                  <a:gd name="connsiteY4" fmla="*/ 684753 h 689720"/>
                  <a:gd name="connsiteX5" fmla="*/ 396978 w 429524"/>
                  <a:gd name="connsiteY5" fmla="*/ 618078 h 689720"/>
                  <a:gd name="connsiteX6" fmla="*/ 301728 w 429524"/>
                  <a:gd name="connsiteY6" fmla="*/ 402178 h 689720"/>
                  <a:gd name="connsiteX7" fmla="*/ 139803 w 429524"/>
                  <a:gd name="connsiteY7" fmla="*/ 192628 h 689720"/>
                  <a:gd name="connsiteX8" fmla="*/ 103 w 429524"/>
                  <a:gd name="connsiteY8" fmla="*/ 541 h 6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24" h="689720">
                    <a:moveTo>
                      <a:pt x="103" y="541"/>
                    </a:moveTo>
                    <a:cubicBezTo>
                      <a:pt x="-3336" y="-8455"/>
                      <a:pt x="80008" y="97114"/>
                      <a:pt x="119166" y="138653"/>
                    </a:cubicBezTo>
                    <a:cubicBezTo>
                      <a:pt x="158324" y="180192"/>
                      <a:pt x="193249" y="188924"/>
                      <a:pt x="235053" y="249778"/>
                    </a:cubicBezTo>
                    <a:cubicBezTo>
                      <a:pt x="276857" y="310632"/>
                      <a:pt x="337712" y="431282"/>
                      <a:pt x="369991" y="503778"/>
                    </a:cubicBezTo>
                    <a:cubicBezTo>
                      <a:pt x="402270" y="576274"/>
                      <a:pt x="424230" y="665703"/>
                      <a:pt x="428728" y="684753"/>
                    </a:cubicBezTo>
                    <a:cubicBezTo>
                      <a:pt x="433226" y="703803"/>
                      <a:pt x="418145" y="665174"/>
                      <a:pt x="396978" y="618078"/>
                    </a:cubicBezTo>
                    <a:cubicBezTo>
                      <a:pt x="375811" y="570982"/>
                      <a:pt x="344590" y="473086"/>
                      <a:pt x="301728" y="402178"/>
                    </a:cubicBezTo>
                    <a:cubicBezTo>
                      <a:pt x="258866" y="331270"/>
                      <a:pt x="189809" y="255070"/>
                      <a:pt x="139803" y="192628"/>
                    </a:cubicBezTo>
                    <a:cubicBezTo>
                      <a:pt x="89797" y="130186"/>
                      <a:pt x="3542" y="9537"/>
                      <a:pt x="103" y="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BE94B5EC-7161-44F5-AF64-A79B867E581F}"/>
                  </a:ext>
                </a:extLst>
              </p:cNvPr>
              <p:cNvSpPr/>
              <p:nvPr/>
            </p:nvSpPr>
            <p:spPr>
              <a:xfrm>
                <a:off x="8881394" y="2211690"/>
                <a:ext cx="26813" cy="583081"/>
              </a:xfrm>
              <a:custGeom>
                <a:avLst/>
                <a:gdLst>
                  <a:gd name="connsiteX0" fmla="*/ 669 w 26813"/>
                  <a:gd name="connsiteY0" fmla="*/ 1285 h 583081"/>
                  <a:gd name="connsiteX1" fmla="*/ 24481 w 26813"/>
                  <a:gd name="connsiteY1" fmla="*/ 228298 h 583081"/>
                  <a:gd name="connsiteX2" fmla="*/ 24481 w 26813"/>
                  <a:gd name="connsiteY2" fmla="*/ 566435 h 583081"/>
                  <a:gd name="connsiteX3" fmla="*/ 11781 w 26813"/>
                  <a:gd name="connsiteY3" fmla="*/ 517223 h 583081"/>
                  <a:gd name="connsiteX4" fmla="*/ 10194 w 26813"/>
                  <a:gd name="connsiteY4" fmla="*/ 394985 h 583081"/>
                  <a:gd name="connsiteX5" fmla="*/ 7019 w 26813"/>
                  <a:gd name="connsiteY5" fmla="*/ 147335 h 583081"/>
                  <a:gd name="connsiteX6" fmla="*/ 669 w 26813"/>
                  <a:gd name="connsiteY6" fmla="*/ 1285 h 58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3" h="583081">
                    <a:moveTo>
                      <a:pt x="669" y="1285"/>
                    </a:moveTo>
                    <a:cubicBezTo>
                      <a:pt x="3579" y="14779"/>
                      <a:pt x="20512" y="134106"/>
                      <a:pt x="24481" y="228298"/>
                    </a:cubicBezTo>
                    <a:cubicBezTo>
                      <a:pt x="28450" y="322490"/>
                      <a:pt x="26598" y="518281"/>
                      <a:pt x="24481" y="566435"/>
                    </a:cubicBezTo>
                    <a:cubicBezTo>
                      <a:pt x="22364" y="614589"/>
                      <a:pt x="14162" y="545798"/>
                      <a:pt x="11781" y="517223"/>
                    </a:cubicBezTo>
                    <a:cubicBezTo>
                      <a:pt x="9400" y="488648"/>
                      <a:pt x="10988" y="456633"/>
                      <a:pt x="10194" y="394985"/>
                    </a:cubicBezTo>
                    <a:cubicBezTo>
                      <a:pt x="9400" y="333337"/>
                      <a:pt x="8871" y="211099"/>
                      <a:pt x="7019" y="147335"/>
                    </a:cubicBezTo>
                    <a:cubicBezTo>
                      <a:pt x="5167" y="83571"/>
                      <a:pt x="-2241" y="-12209"/>
                      <a:pt x="669" y="1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E778EB7-89DE-4F8F-BDC9-0A5EE89A9F45}"/>
                  </a:ext>
                </a:extLst>
              </p:cNvPr>
              <p:cNvSpPr/>
              <p:nvPr/>
            </p:nvSpPr>
            <p:spPr>
              <a:xfrm>
                <a:off x="8667748" y="2287890"/>
                <a:ext cx="206377" cy="452780"/>
              </a:xfrm>
              <a:custGeom>
                <a:avLst/>
                <a:gdLst>
                  <a:gd name="connsiteX0" fmla="*/ 2 w 206377"/>
                  <a:gd name="connsiteY0" fmla="*/ 193373 h 452780"/>
                  <a:gd name="connsiteX1" fmla="*/ 111127 w 206377"/>
                  <a:gd name="connsiteY1" fmla="*/ 88598 h 452780"/>
                  <a:gd name="connsiteX2" fmla="*/ 161927 w 206377"/>
                  <a:gd name="connsiteY2" fmla="*/ 52085 h 452780"/>
                  <a:gd name="connsiteX3" fmla="*/ 165102 w 206377"/>
                  <a:gd name="connsiteY3" fmla="*/ 90185 h 452780"/>
                  <a:gd name="connsiteX4" fmla="*/ 177802 w 206377"/>
                  <a:gd name="connsiteY4" fmla="*/ 191785 h 452780"/>
                  <a:gd name="connsiteX5" fmla="*/ 185740 w 206377"/>
                  <a:gd name="connsiteY5" fmla="*/ 404510 h 452780"/>
                  <a:gd name="connsiteX6" fmla="*/ 185740 w 206377"/>
                  <a:gd name="connsiteY6" fmla="*/ 452135 h 452780"/>
                  <a:gd name="connsiteX7" fmla="*/ 206377 w 206377"/>
                  <a:gd name="connsiteY7" fmla="*/ 385460 h 452780"/>
                  <a:gd name="connsiteX8" fmla="*/ 185740 w 206377"/>
                  <a:gd name="connsiteY8" fmla="*/ 120348 h 452780"/>
                  <a:gd name="connsiteX9" fmla="*/ 174627 w 206377"/>
                  <a:gd name="connsiteY9" fmla="*/ 4460 h 452780"/>
                  <a:gd name="connsiteX10" fmla="*/ 149227 w 206377"/>
                  <a:gd name="connsiteY10" fmla="*/ 28273 h 452780"/>
                  <a:gd name="connsiteX11" fmla="*/ 114302 w 206377"/>
                  <a:gd name="connsiteY11" fmla="*/ 69548 h 452780"/>
                  <a:gd name="connsiteX12" fmla="*/ 2 w 206377"/>
                  <a:gd name="connsiteY12" fmla="*/ 193373 h 45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377" h="452780">
                    <a:moveTo>
                      <a:pt x="2" y="193373"/>
                    </a:moveTo>
                    <a:cubicBezTo>
                      <a:pt x="-527" y="196548"/>
                      <a:pt x="84140" y="112146"/>
                      <a:pt x="111127" y="88598"/>
                    </a:cubicBezTo>
                    <a:cubicBezTo>
                      <a:pt x="138115" y="65050"/>
                      <a:pt x="152931" y="51821"/>
                      <a:pt x="161927" y="52085"/>
                    </a:cubicBezTo>
                    <a:cubicBezTo>
                      <a:pt x="170923" y="52349"/>
                      <a:pt x="162456" y="66902"/>
                      <a:pt x="165102" y="90185"/>
                    </a:cubicBezTo>
                    <a:cubicBezTo>
                      <a:pt x="167748" y="113468"/>
                      <a:pt x="174362" y="139398"/>
                      <a:pt x="177802" y="191785"/>
                    </a:cubicBezTo>
                    <a:cubicBezTo>
                      <a:pt x="181242" y="244172"/>
                      <a:pt x="184417" y="361118"/>
                      <a:pt x="185740" y="404510"/>
                    </a:cubicBezTo>
                    <a:cubicBezTo>
                      <a:pt x="187063" y="447902"/>
                      <a:pt x="182300" y="455310"/>
                      <a:pt x="185740" y="452135"/>
                    </a:cubicBezTo>
                    <a:cubicBezTo>
                      <a:pt x="189180" y="448960"/>
                      <a:pt x="206377" y="440758"/>
                      <a:pt x="206377" y="385460"/>
                    </a:cubicBezTo>
                    <a:cubicBezTo>
                      <a:pt x="206377" y="330162"/>
                      <a:pt x="191032" y="183848"/>
                      <a:pt x="185740" y="120348"/>
                    </a:cubicBezTo>
                    <a:cubicBezTo>
                      <a:pt x="180448" y="56848"/>
                      <a:pt x="180712" y="19806"/>
                      <a:pt x="174627" y="4460"/>
                    </a:cubicBezTo>
                    <a:cubicBezTo>
                      <a:pt x="168542" y="-10886"/>
                      <a:pt x="159281" y="17425"/>
                      <a:pt x="149227" y="28273"/>
                    </a:cubicBezTo>
                    <a:cubicBezTo>
                      <a:pt x="139173" y="39121"/>
                      <a:pt x="138379" y="46000"/>
                      <a:pt x="114302" y="69548"/>
                    </a:cubicBezTo>
                    <a:cubicBezTo>
                      <a:pt x="90225" y="93096"/>
                      <a:pt x="531" y="190198"/>
                      <a:pt x="2" y="193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858D3A5-E066-4686-9E21-7FE836D28048}"/>
                  </a:ext>
                </a:extLst>
              </p:cNvPr>
              <p:cNvSpPr/>
              <p:nvPr/>
            </p:nvSpPr>
            <p:spPr>
              <a:xfrm>
                <a:off x="8764269" y="2385985"/>
                <a:ext cx="102450" cy="218125"/>
              </a:xfrm>
              <a:custGeom>
                <a:avLst/>
                <a:gdLst>
                  <a:gd name="connsiteX0" fmla="*/ 3494 w 102450"/>
                  <a:gd name="connsiteY0" fmla="*/ 28 h 218125"/>
                  <a:gd name="connsiteX1" fmla="*/ 319 w 102450"/>
                  <a:gd name="connsiteY1" fmla="*/ 122265 h 218125"/>
                  <a:gd name="connsiteX2" fmla="*/ 1906 w 102450"/>
                  <a:gd name="connsiteY2" fmla="*/ 214340 h 218125"/>
                  <a:gd name="connsiteX3" fmla="*/ 16194 w 102450"/>
                  <a:gd name="connsiteY3" fmla="*/ 195290 h 218125"/>
                  <a:gd name="connsiteX4" fmla="*/ 101919 w 102450"/>
                  <a:gd name="connsiteY4" fmla="*/ 147665 h 218125"/>
                  <a:gd name="connsiteX5" fmla="*/ 51119 w 102450"/>
                  <a:gd name="connsiteY5" fmla="*/ 152428 h 218125"/>
                  <a:gd name="connsiteX6" fmla="*/ 24131 w 102450"/>
                  <a:gd name="connsiteY6" fmla="*/ 158778 h 218125"/>
                  <a:gd name="connsiteX7" fmla="*/ 19369 w 102450"/>
                  <a:gd name="connsiteY7" fmla="*/ 111153 h 218125"/>
                  <a:gd name="connsiteX8" fmla="*/ 3494 w 102450"/>
                  <a:gd name="connsiteY8" fmla="*/ 28 h 21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450" h="218125">
                    <a:moveTo>
                      <a:pt x="3494" y="28"/>
                    </a:moveTo>
                    <a:cubicBezTo>
                      <a:pt x="319" y="1880"/>
                      <a:pt x="584" y="86546"/>
                      <a:pt x="319" y="122265"/>
                    </a:cubicBezTo>
                    <a:cubicBezTo>
                      <a:pt x="54" y="157984"/>
                      <a:pt x="-740" y="202169"/>
                      <a:pt x="1906" y="214340"/>
                    </a:cubicBezTo>
                    <a:cubicBezTo>
                      <a:pt x="4552" y="226511"/>
                      <a:pt x="-475" y="206402"/>
                      <a:pt x="16194" y="195290"/>
                    </a:cubicBezTo>
                    <a:cubicBezTo>
                      <a:pt x="32863" y="184178"/>
                      <a:pt x="96098" y="154809"/>
                      <a:pt x="101919" y="147665"/>
                    </a:cubicBezTo>
                    <a:cubicBezTo>
                      <a:pt x="107740" y="140521"/>
                      <a:pt x="64084" y="150576"/>
                      <a:pt x="51119" y="152428"/>
                    </a:cubicBezTo>
                    <a:cubicBezTo>
                      <a:pt x="38154" y="154280"/>
                      <a:pt x="29423" y="165657"/>
                      <a:pt x="24131" y="158778"/>
                    </a:cubicBezTo>
                    <a:cubicBezTo>
                      <a:pt x="18839" y="151899"/>
                      <a:pt x="23073" y="136024"/>
                      <a:pt x="19369" y="111153"/>
                    </a:cubicBezTo>
                    <a:cubicBezTo>
                      <a:pt x="15665" y="86282"/>
                      <a:pt x="6669" y="-1824"/>
                      <a:pt x="349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ED997BB-F34E-4014-BFC5-6837F60237AC}"/>
                  </a:ext>
                </a:extLst>
              </p:cNvPr>
              <p:cNvSpPr/>
              <p:nvPr/>
            </p:nvSpPr>
            <p:spPr>
              <a:xfrm>
                <a:off x="8922881" y="2215686"/>
                <a:ext cx="174811" cy="464347"/>
              </a:xfrm>
              <a:custGeom>
                <a:avLst/>
                <a:gdLst>
                  <a:gd name="connsiteX0" fmla="*/ 457 w 174811"/>
                  <a:gd name="connsiteY0" fmla="*/ 464 h 464347"/>
                  <a:gd name="connsiteX1" fmla="*/ 6807 w 174811"/>
                  <a:gd name="connsiteY1" fmla="*/ 213189 h 464347"/>
                  <a:gd name="connsiteX2" fmla="*/ 32207 w 174811"/>
                  <a:gd name="connsiteY2" fmla="*/ 451314 h 464347"/>
                  <a:gd name="connsiteX3" fmla="*/ 48082 w 174811"/>
                  <a:gd name="connsiteY3" fmla="*/ 429089 h 464347"/>
                  <a:gd name="connsiteX4" fmla="*/ 94119 w 174811"/>
                  <a:gd name="connsiteY4" fmla="*/ 395752 h 464347"/>
                  <a:gd name="connsiteX5" fmla="*/ 173494 w 174811"/>
                  <a:gd name="connsiteY5" fmla="*/ 332252 h 464347"/>
                  <a:gd name="connsiteX6" fmla="*/ 140157 w 174811"/>
                  <a:gd name="connsiteY6" fmla="*/ 343364 h 464347"/>
                  <a:gd name="connsiteX7" fmla="*/ 94119 w 174811"/>
                  <a:gd name="connsiteY7" fmla="*/ 368764 h 464347"/>
                  <a:gd name="connsiteX8" fmla="*/ 41732 w 174811"/>
                  <a:gd name="connsiteY8" fmla="*/ 414802 h 464347"/>
                  <a:gd name="connsiteX9" fmla="*/ 33794 w 174811"/>
                  <a:gd name="connsiteY9" fmla="*/ 357652 h 464347"/>
                  <a:gd name="connsiteX10" fmla="*/ 22682 w 174811"/>
                  <a:gd name="connsiteY10" fmla="*/ 229064 h 464347"/>
                  <a:gd name="connsiteX11" fmla="*/ 16332 w 174811"/>
                  <a:gd name="connsiteY11" fmla="*/ 157627 h 464347"/>
                  <a:gd name="connsiteX12" fmla="*/ 457 w 174811"/>
                  <a:gd name="connsiteY12" fmla="*/ 464 h 46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811" h="464347">
                    <a:moveTo>
                      <a:pt x="457" y="464"/>
                    </a:moveTo>
                    <a:cubicBezTo>
                      <a:pt x="-1131" y="9724"/>
                      <a:pt x="1515" y="138047"/>
                      <a:pt x="6807" y="213189"/>
                    </a:cubicBezTo>
                    <a:cubicBezTo>
                      <a:pt x="12099" y="288331"/>
                      <a:pt x="25328" y="415331"/>
                      <a:pt x="32207" y="451314"/>
                    </a:cubicBezTo>
                    <a:cubicBezTo>
                      <a:pt x="39086" y="487297"/>
                      <a:pt x="37763" y="438349"/>
                      <a:pt x="48082" y="429089"/>
                    </a:cubicBezTo>
                    <a:cubicBezTo>
                      <a:pt x="58401" y="419829"/>
                      <a:pt x="73217" y="411892"/>
                      <a:pt x="94119" y="395752"/>
                    </a:cubicBezTo>
                    <a:cubicBezTo>
                      <a:pt x="115021" y="379613"/>
                      <a:pt x="165821" y="340983"/>
                      <a:pt x="173494" y="332252"/>
                    </a:cubicBezTo>
                    <a:cubicBezTo>
                      <a:pt x="181167" y="323521"/>
                      <a:pt x="153386" y="337279"/>
                      <a:pt x="140157" y="343364"/>
                    </a:cubicBezTo>
                    <a:cubicBezTo>
                      <a:pt x="126928" y="349449"/>
                      <a:pt x="110523" y="356858"/>
                      <a:pt x="94119" y="368764"/>
                    </a:cubicBezTo>
                    <a:cubicBezTo>
                      <a:pt x="77715" y="380670"/>
                      <a:pt x="51786" y="416654"/>
                      <a:pt x="41732" y="414802"/>
                    </a:cubicBezTo>
                    <a:cubicBezTo>
                      <a:pt x="31678" y="412950"/>
                      <a:pt x="36969" y="388608"/>
                      <a:pt x="33794" y="357652"/>
                    </a:cubicBezTo>
                    <a:cubicBezTo>
                      <a:pt x="30619" y="326696"/>
                      <a:pt x="25592" y="262401"/>
                      <a:pt x="22682" y="229064"/>
                    </a:cubicBezTo>
                    <a:cubicBezTo>
                      <a:pt x="19772" y="195727"/>
                      <a:pt x="17920" y="192287"/>
                      <a:pt x="16332" y="157627"/>
                    </a:cubicBezTo>
                    <a:cubicBezTo>
                      <a:pt x="14745" y="122967"/>
                      <a:pt x="2045" y="-8796"/>
                      <a:pt x="457" y="4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058B92A-F0ED-4561-90EA-E69EE43A5A02}"/>
                  </a:ext>
                </a:extLst>
              </p:cNvPr>
              <p:cNvSpPr/>
              <p:nvPr/>
            </p:nvSpPr>
            <p:spPr>
              <a:xfrm>
                <a:off x="8940675" y="2364898"/>
                <a:ext cx="88215" cy="228545"/>
              </a:xfrm>
              <a:custGeom>
                <a:avLst/>
                <a:gdLst>
                  <a:gd name="connsiteX0" fmla="*/ 77913 w 88215"/>
                  <a:gd name="connsiteY0" fmla="*/ 224315 h 228545"/>
                  <a:gd name="connsiteX1" fmla="*/ 87438 w 88215"/>
                  <a:gd name="connsiteY1" fmla="*/ 13177 h 228545"/>
                  <a:gd name="connsiteX2" fmla="*/ 55688 w 88215"/>
                  <a:gd name="connsiteY2" fmla="*/ 29052 h 228545"/>
                  <a:gd name="connsiteX3" fmla="*/ 125 w 88215"/>
                  <a:gd name="connsiteY3" fmla="*/ 84615 h 228545"/>
                  <a:gd name="connsiteX4" fmla="*/ 41400 w 88215"/>
                  <a:gd name="connsiteY4" fmla="*/ 60802 h 228545"/>
                  <a:gd name="connsiteX5" fmla="*/ 69975 w 88215"/>
                  <a:gd name="connsiteY5" fmla="*/ 51277 h 228545"/>
                  <a:gd name="connsiteX6" fmla="*/ 71563 w 88215"/>
                  <a:gd name="connsiteY6" fmla="*/ 148115 h 228545"/>
                  <a:gd name="connsiteX7" fmla="*/ 77913 w 88215"/>
                  <a:gd name="connsiteY7" fmla="*/ 224315 h 22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15" h="228545">
                    <a:moveTo>
                      <a:pt x="77913" y="224315"/>
                    </a:moveTo>
                    <a:cubicBezTo>
                      <a:pt x="80559" y="201825"/>
                      <a:pt x="91142" y="45721"/>
                      <a:pt x="87438" y="13177"/>
                    </a:cubicBezTo>
                    <a:cubicBezTo>
                      <a:pt x="83734" y="-19367"/>
                      <a:pt x="70240" y="17146"/>
                      <a:pt x="55688" y="29052"/>
                    </a:cubicBezTo>
                    <a:cubicBezTo>
                      <a:pt x="41136" y="40958"/>
                      <a:pt x="2506" y="79323"/>
                      <a:pt x="125" y="84615"/>
                    </a:cubicBezTo>
                    <a:cubicBezTo>
                      <a:pt x="-2256" y="89907"/>
                      <a:pt x="29758" y="66358"/>
                      <a:pt x="41400" y="60802"/>
                    </a:cubicBezTo>
                    <a:cubicBezTo>
                      <a:pt x="53042" y="55246"/>
                      <a:pt x="64948" y="36725"/>
                      <a:pt x="69975" y="51277"/>
                    </a:cubicBezTo>
                    <a:cubicBezTo>
                      <a:pt x="75002" y="65829"/>
                      <a:pt x="72886" y="122715"/>
                      <a:pt x="71563" y="148115"/>
                    </a:cubicBezTo>
                    <a:cubicBezTo>
                      <a:pt x="70240" y="173515"/>
                      <a:pt x="75267" y="246805"/>
                      <a:pt x="77913" y="224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124ADCDA-F059-44B6-9F0D-B79DBF676B1F}"/>
                  </a:ext>
                </a:extLst>
              </p:cNvPr>
              <p:cNvSpPr/>
              <p:nvPr/>
            </p:nvSpPr>
            <p:spPr>
              <a:xfrm>
                <a:off x="8884780" y="2612794"/>
                <a:ext cx="211736" cy="200271"/>
              </a:xfrm>
              <a:custGeom>
                <a:avLst/>
                <a:gdLst>
                  <a:gd name="connsiteX0" fmla="*/ 458 w 211736"/>
                  <a:gd name="connsiteY0" fmla="*/ 200256 h 200271"/>
                  <a:gd name="connsiteX1" fmla="*/ 109995 w 211736"/>
                  <a:gd name="connsiteY1" fmla="*/ 127231 h 200271"/>
                  <a:gd name="connsiteX2" fmla="*/ 168733 w 211736"/>
                  <a:gd name="connsiteY2" fmla="*/ 73256 h 200271"/>
                  <a:gd name="connsiteX3" fmla="*/ 211595 w 211736"/>
                  <a:gd name="connsiteY3" fmla="*/ 231 h 200271"/>
                  <a:gd name="connsiteX4" fmla="*/ 154445 w 211736"/>
                  <a:gd name="connsiteY4" fmla="*/ 52619 h 200271"/>
                  <a:gd name="connsiteX5" fmla="*/ 73483 w 211736"/>
                  <a:gd name="connsiteY5" fmla="*/ 120881 h 200271"/>
                  <a:gd name="connsiteX6" fmla="*/ 458 w 211736"/>
                  <a:gd name="connsiteY6" fmla="*/ 200256 h 2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736" h="200271">
                    <a:moveTo>
                      <a:pt x="458" y="200256"/>
                    </a:moveTo>
                    <a:cubicBezTo>
                      <a:pt x="6543" y="201314"/>
                      <a:pt x="81949" y="148398"/>
                      <a:pt x="109995" y="127231"/>
                    </a:cubicBezTo>
                    <a:cubicBezTo>
                      <a:pt x="138041" y="106064"/>
                      <a:pt x="151800" y="94423"/>
                      <a:pt x="168733" y="73256"/>
                    </a:cubicBezTo>
                    <a:cubicBezTo>
                      <a:pt x="185666" y="52089"/>
                      <a:pt x="213976" y="3670"/>
                      <a:pt x="211595" y="231"/>
                    </a:cubicBezTo>
                    <a:cubicBezTo>
                      <a:pt x="209214" y="-3209"/>
                      <a:pt x="177464" y="32511"/>
                      <a:pt x="154445" y="52619"/>
                    </a:cubicBezTo>
                    <a:cubicBezTo>
                      <a:pt x="131426" y="72727"/>
                      <a:pt x="96502" y="100508"/>
                      <a:pt x="73483" y="120881"/>
                    </a:cubicBezTo>
                    <a:cubicBezTo>
                      <a:pt x="50464" y="141254"/>
                      <a:pt x="-5627" y="199198"/>
                      <a:pt x="458" y="20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56738E00-7F94-452D-A833-A84AFC405531}"/>
                  </a:ext>
                </a:extLst>
              </p:cNvPr>
              <p:cNvSpPr/>
              <p:nvPr/>
            </p:nvSpPr>
            <p:spPr>
              <a:xfrm>
                <a:off x="8908829" y="2747415"/>
                <a:ext cx="143567" cy="296850"/>
              </a:xfrm>
              <a:custGeom>
                <a:avLst/>
                <a:gdLst>
                  <a:gd name="connsiteX0" fmla="*/ 221 w 143567"/>
                  <a:gd name="connsiteY0" fmla="*/ 138660 h 296850"/>
                  <a:gd name="connsiteX1" fmla="*/ 133571 w 143567"/>
                  <a:gd name="connsiteY1" fmla="*/ 8485 h 296850"/>
                  <a:gd name="connsiteX2" fmla="*/ 133571 w 143567"/>
                  <a:gd name="connsiteY2" fmla="*/ 25948 h 296850"/>
                  <a:gd name="connsiteX3" fmla="*/ 130396 w 143567"/>
                  <a:gd name="connsiteY3" fmla="*/ 133898 h 296850"/>
                  <a:gd name="connsiteX4" fmla="*/ 131984 w 143567"/>
                  <a:gd name="connsiteY4" fmla="*/ 198985 h 296850"/>
                  <a:gd name="connsiteX5" fmla="*/ 119284 w 143567"/>
                  <a:gd name="connsiteY5" fmla="*/ 238673 h 296850"/>
                  <a:gd name="connsiteX6" fmla="*/ 73246 w 143567"/>
                  <a:gd name="connsiteY6" fmla="*/ 276773 h 296850"/>
                  <a:gd name="connsiteX7" fmla="*/ 41496 w 143567"/>
                  <a:gd name="connsiteY7" fmla="*/ 295823 h 296850"/>
                  <a:gd name="connsiteX8" fmla="*/ 79596 w 143567"/>
                  <a:gd name="connsiteY8" fmla="*/ 246610 h 296850"/>
                  <a:gd name="connsiteX9" fmla="*/ 108171 w 143567"/>
                  <a:gd name="connsiteY9" fmla="*/ 183110 h 296850"/>
                  <a:gd name="connsiteX10" fmla="*/ 101821 w 143567"/>
                  <a:gd name="connsiteY10" fmla="*/ 62460 h 296850"/>
                  <a:gd name="connsiteX11" fmla="*/ 221 w 143567"/>
                  <a:gd name="connsiteY11" fmla="*/ 138660 h 2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567" h="296850">
                    <a:moveTo>
                      <a:pt x="221" y="138660"/>
                    </a:moveTo>
                    <a:cubicBezTo>
                      <a:pt x="5513" y="129664"/>
                      <a:pt x="111346" y="27270"/>
                      <a:pt x="133571" y="8485"/>
                    </a:cubicBezTo>
                    <a:cubicBezTo>
                      <a:pt x="155796" y="-10300"/>
                      <a:pt x="134100" y="5046"/>
                      <a:pt x="133571" y="25948"/>
                    </a:cubicBezTo>
                    <a:cubicBezTo>
                      <a:pt x="133042" y="46850"/>
                      <a:pt x="130660" y="105059"/>
                      <a:pt x="130396" y="133898"/>
                    </a:cubicBezTo>
                    <a:cubicBezTo>
                      <a:pt x="130132" y="162737"/>
                      <a:pt x="133836" y="181523"/>
                      <a:pt x="131984" y="198985"/>
                    </a:cubicBezTo>
                    <a:cubicBezTo>
                      <a:pt x="130132" y="216447"/>
                      <a:pt x="129074" y="225708"/>
                      <a:pt x="119284" y="238673"/>
                    </a:cubicBezTo>
                    <a:cubicBezTo>
                      <a:pt x="109494" y="251638"/>
                      <a:pt x="86211" y="267248"/>
                      <a:pt x="73246" y="276773"/>
                    </a:cubicBezTo>
                    <a:cubicBezTo>
                      <a:pt x="60281" y="286298"/>
                      <a:pt x="40438" y="300850"/>
                      <a:pt x="41496" y="295823"/>
                    </a:cubicBezTo>
                    <a:cubicBezTo>
                      <a:pt x="42554" y="290796"/>
                      <a:pt x="68484" y="265396"/>
                      <a:pt x="79596" y="246610"/>
                    </a:cubicBezTo>
                    <a:cubicBezTo>
                      <a:pt x="90709" y="227825"/>
                      <a:pt x="104467" y="213802"/>
                      <a:pt x="108171" y="183110"/>
                    </a:cubicBezTo>
                    <a:cubicBezTo>
                      <a:pt x="111875" y="152418"/>
                      <a:pt x="117696" y="70927"/>
                      <a:pt x="101821" y="62460"/>
                    </a:cubicBezTo>
                    <a:cubicBezTo>
                      <a:pt x="85946" y="53993"/>
                      <a:pt x="-5071" y="147656"/>
                      <a:pt x="221" y="138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3E41E4A-3BFF-4F32-B5E0-DF1E42277C91}"/>
                  </a:ext>
                </a:extLst>
              </p:cNvPr>
              <p:cNvSpPr/>
              <p:nvPr/>
            </p:nvSpPr>
            <p:spPr>
              <a:xfrm>
                <a:off x="8970843" y="2550003"/>
                <a:ext cx="146709" cy="660772"/>
              </a:xfrm>
              <a:custGeom>
                <a:avLst/>
                <a:gdLst>
                  <a:gd name="connsiteX0" fmla="*/ 130295 w 146709"/>
                  <a:gd name="connsiteY0" fmla="*/ 4285 h 660772"/>
                  <a:gd name="connsiteX1" fmla="*/ 146170 w 146709"/>
                  <a:gd name="connsiteY1" fmla="*/ 140810 h 660772"/>
                  <a:gd name="connsiteX2" fmla="*/ 142995 w 146709"/>
                  <a:gd name="connsiteY2" fmla="*/ 205897 h 660772"/>
                  <a:gd name="connsiteX3" fmla="*/ 142995 w 146709"/>
                  <a:gd name="connsiteY3" fmla="*/ 313847 h 660772"/>
                  <a:gd name="connsiteX4" fmla="*/ 114420 w 146709"/>
                  <a:gd name="connsiteY4" fmla="*/ 437672 h 660772"/>
                  <a:gd name="connsiteX5" fmla="*/ 76320 w 146709"/>
                  <a:gd name="connsiteY5" fmla="*/ 523397 h 660772"/>
                  <a:gd name="connsiteX6" fmla="*/ 120 w 146709"/>
                  <a:gd name="connsiteY6" fmla="*/ 659922 h 660772"/>
                  <a:gd name="connsiteX7" fmla="*/ 95370 w 146709"/>
                  <a:gd name="connsiteY7" fmla="*/ 453547 h 660772"/>
                  <a:gd name="connsiteX8" fmla="*/ 123945 w 146709"/>
                  <a:gd name="connsiteY8" fmla="*/ 318610 h 660772"/>
                  <a:gd name="connsiteX9" fmla="*/ 130295 w 146709"/>
                  <a:gd name="connsiteY9" fmla="*/ 4285 h 6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709" h="660772">
                    <a:moveTo>
                      <a:pt x="130295" y="4285"/>
                    </a:moveTo>
                    <a:cubicBezTo>
                      <a:pt x="133999" y="-25348"/>
                      <a:pt x="144053" y="107208"/>
                      <a:pt x="146170" y="140810"/>
                    </a:cubicBezTo>
                    <a:cubicBezTo>
                      <a:pt x="148287" y="174412"/>
                      <a:pt x="143524" y="177058"/>
                      <a:pt x="142995" y="205897"/>
                    </a:cubicBezTo>
                    <a:cubicBezTo>
                      <a:pt x="142466" y="234736"/>
                      <a:pt x="147757" y="275218"/>
                      <a:pt x="142995" y="313847"/>
                    </a:cubicBezTo>
                    <a:cubicBezTo>
                      <a:pt x="138233" y="352476"/>
                      <a:pt x="125532" y="402747"/>
                      <a:pt x="114420" y="437672"/>
                    </a:cubicBezTo>
                    <a:cubicBezTo>
                      <a:pt x="103307" y="472597"/>
                      <a:pt x="95370" y="486355"/>
                      <a:pt x="76320" y="523397"/>
                    </a:cubicBezTo>
                    <a:cubicBezTo>
                      <a:pt x="57270" y="560439"/>
                      <a:pt x="-3055" y="671564"/>
                      <a:pt x="120" y="659922"/>
                    </a:cubicBezTo>
                    <a:cubicBezTo>
                      <a:pt x="3295" y="648280"/>
                      <a:pt x="74733" y="510432"/>
                      <a:pt x="95370" y="453547"/>
                    </a:cubicBezTo>
                    <a:cubicBezTo>
                      <a:pt x="116007" y="396662"/>
                      <a:pt x="119447" y="391635"/>
                      <a:pt x="123945" y="318610"/>
                    </a:cubicBezTo>
                    <a:cubicBezTo>
                      <a:pt x="128443" y="245585"/>
                      <a:pt x="126591" y="33918"/>
                      <a:pt x="130295" y="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6194D577-8AD2-4818-BCA9-6C0246EC6486}"/>
                  </a:ext>
                </a:extLst>
              </p:cNvPr>
              <p:cNvSpPr/>
              <p:nvPr/>
            </p:nvSpPr>
            <p:spPr>
              <a:xfrm>
                <a:off x="6078118" y="975080"/>
                <a:ext cx="1957042" cy="292806"/>
              </a:xfrm>
              <a:custGeom>
                <a:avLst/>
                <a:gdLst>
                  <a:gd name="connsiteX0" fmla="*/ 22115 w 1957042"/>
                  <a:gd name="connsiteY0" fmla="*/ 4937 h 292806"/>
                  <a:gd name="connsiteX1" fmla="*/ 102549 w 1957042"/>
                  <a:gd name="connsiteY1" fmla="*/ 2820 h 292806"/>
                  <a:gd name="connsiteX2" fmla="*/ 877249 w 1957042"/>
                  <a:gd name="connsiteY2" fmla="*/ 57853 h 292806"/>
                  <a:gd name="connsiteX3" fmla="*/ 1711215 w 1957042"/>
                  <a:gd name="connsiteY3" fmla="*/ 244120 h 292806"/>
                  <a:gd name="connsiteX4" fmla="*/ 1954632 w 1957042"/>
                  <a:gd name="connsiteY4" fmla="*/ 292803 h 292806"/>
                  <a:gd name="connsiteX5" fmla="*/ 1817049 w 1957042"/>
                  <a:gd name="connsiteY5" fmla="*/ 246237 h 292806"/>
                  <a:gd name="connsiteX6" fmla="*/ 1518599 w 1957042"/>
                  <a:gd name="connsiteY6" fmla="*/ 163687 h 292806"/>
                  <a:gd name="connsiteX7" fmla="*/ 1055049 w 1957042"/>
                  <a:gd name="connsiteY7" fmla="*/ 53620 h 292806"/>
                  <a:gd name="connsiteX8" fmla="*/ 578799 w 1957042"/>
                  <a:gd name="connsiteY8" fmla="*/ 2820 h 292806"/>
                  <a:gd name="connsiteX9" fmla="*/ 22115 w 1957042"/>
                  <a:gd name="connsiteY9" fmla="*/ 4937 h 29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7042" h="292806">
                    <a:moveTo>
                      <a:pt x="22115" y="4937"/>
                    </a:moveTo>
                    <a:cubicBezTo>
                      <a:pt x="-57260" y="4937"/>
                      <a:pt x="102549" y="2820"/>
                      <a:pt x="102549" y="2820"/>
                    </a:cubicBezTo>
                    <a:cubicBezTo>
                      <a:pt x="245071" y="11639"/>
                      <a:pt x="609138" y="17636"/>
                      <a:pt x="877249" y="57853"/>
                    </a:cubicBezTo>
                    <a:cubicBezTo>
                      <a:pt x="1145360" y="98070"/>
                      <a:pt x="1531651" y="204962"/>
                      <a:pt x="1711215" y="244120"/>
                    </a:cubicBezTo>
                    <a:cubicBezTo>
                      <a:pt x="1890779" y="283278"/>
                      <a:pt x="1936993" y="292450"/>
                      <a:pt x="1954632" y="292803"/>
                    </a:cubicBezTo>
                    <a:cubicBezTo>
                      <a:pt x="1972271" y="293156"/>
                      <a:pt x="1889721" y="267756"/>
                      <a:pt x="1817049" y="246237"/>
                    </a:cubicBezTo>
                    <a:cubicBezTo>
                      <a:pt x="1744377" y="224718"/>
                      <a:pt x="1645599" y="195790"/>
                      <a:pt x="1518599" y="163687"/>
                    </a:cubicBezTo>
                    <a:cubicBezTo>
                      <a:pt x="1391599" y="131584"/>
                      <a:pt x="1211682" y="80431"/>
                      <a:pt x="1055049" y="53620"/>
                    </a:cubicBezTo>
                    <a:cubicBezTo>
                      <a:pt x="898416" y="26809"/>
                      <a:pt x="756599" y="10228"/>
                      <a:pt x="578799" y="2820"/>
                    </a:cubicBezTo>
                    <a:cubicBezTo>
                      <a:pt x="400999" y="-4588"/>
                      <a:pt x="101490" y="4937"/>
                      <a:pt x="22115" y="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4F29790-BB4A-4F2A-82D1-2C7DCC9E0BEB}"/>
                  </a:ext>
                </a:extLst>
              </p:cNvPr>
              <p:cNvSpPr/>
              <p:nvPr/>
            </p:nvSpPr>
            <p:spPr>
              <a:xfrm>
                <a:off x="6062461" y="909678"/>
                <a:ext cx="1925519" cy="344138"/>
              </a:xfrm>
              <a:custGeom>
                <a:avLst/>
                <a:gdLst>
                  <a:gd name="connsiteX0" fmla="*/ 22956 w 1925519"/>
                  <a:gd name="connsiteY0" fmla="*/ 489 h 344138"/>
                  <a:gd name="connsiteX1" fmla="*/ 797656 w 1925519"/>
                  <a:gd name="connsiteY1" fmla="*/ 61872 h 344138"/>
                  <a:gd name="connsiteX2" fmla="*/ 1563889 w 1925519"/>
                  <a:gd name="connsiteY2" fmla="*/ 214272 h 344138"/>
                  <a:gd name="connsiteX3" fmla="*/ 1917372 w 1925519"/>
                  <a:gd name="connsiteY3" fmla="*/ 341272 h 344138"/>
                  <a:gd name="connsiteX4" fmla="*/ 1779789 w 1925519"/>
                  <a:gd name="connsiteY4" fmla="*/ 294705 h 344138"/>
                  <a:gd name="connsiteX5" fmla="*/ 1415722 w 1925519"/>
                  <a:gd name="connsiteY5" fmla="*/ 201572 h 344138"/>
                  <a:gd name="connsiteX6" fmla="*/ 960639 w 1925519"/>
                  <a:gd name="connsiteY6" fmla="*/ 97855 h 344138"/>
                  <a:gd name="connsiteX7" fmla="*/ 621972 w 1925519"/>
                  <a:gd name="connsiteY7" fmla="*/ 68222 h 344138"/>
                  <a:gd name="connsiteX8" fmla="*/ 238856 w 1925519"/>
                  <a:gd name="connsiteY8" fmla="*/ 34355 h 344138"/>
                  <a:gd name="connsiteX9" fmla="*/ 22956 w 1925519"/>
                  <a:gd name="connsiteY9" fmla="*/ 489 h 34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5519" h="344138">
                    <a:moveTo>
                      <a:pt x="22956" y="489"/>
                    </a:moveTo>
                    <a:cubicBezTo>
                      <a:pt x="116089" y="5075"/>
                      <a:pt x="540834" y="26242"/>
                      <a:pt x="797656" y="61872"/>
                    </a:cubicBezTo>
                    <a:cubicBezTo>
                      <a:pt x="1054478" y="97502"/>
                      <a:pt x="1377270" y="167705"/>
                      <a:pt x="1563889" y="214272"/>
                    </a:cubicBezTo>
                    <a:cubicBezTo>
                      <a:pt x="1750508" y="260839"/>
                      <a:pt x="1881389" y="327866"/>
                      <a:pt x="1917372" y="341272"/>
                    </a:cubicBezTo>
                    <a:cubicBezTo>
                      <a:pt x="1953355" y="354678"/>
                      <a:pt x="1863397" y="317988"/>
                      <a:pt x="1779789" y="294705"/>
                    </a:cubicBezTo>
                    <a:cubicBezTo>
                      <a:pt x="1696181" y="271422"/>
                      <a:pt x="1552247" y="234380"/>
                      <a:pt x="1415722" y="201572"/>
                    </a:cubicBezTo>
                    <a:cubicBezTo>
                      <a:pt x="1279197" y="168764"/>
                      <a:pt x="1092931" y="120080"/>
                      <a:pt x="960639" y="97855"/>
                    </a:cubicBezTo>
                    <a:cubicBezTo>
                      <a:pt x="828347" y="75630"/>
                      <a:pt x="621972" y="68222"/>
                      <a:pt x="621972" y="68222"/>
                    </a:cubicBezTo>
                    <a:lnTo>
                      <a:pt x="238856" y="34355"/>
                    </a:lnTo>
                    <a:cubicBezTo>
                      <a:pt x="143959" y="24830"/>
                      <a:pt x="-70177" y="-4097"/>
                      <a:pt x="22956" y="4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858364C-2480-4F39-A4A0-B852102275DB}"/>
                  </a:ext>
                </a:extLst>
              </p:cNvPr>
              <p:cNvSpPr/>
              <p:nvPr/>
            </p:nvSpPr>
            <p:spPr>
              <a:xfrm>
                <a:off x="8021134" y="1271477"/>
                <a:ext cx="925478" cy="615184"/>
              </a:xfrm>
              <a:custGeom>
                <a:avLst/>
                <a:gdLst>
                  <a:gd name="connsiteX0" fmla="*/ 504 w 925478"/>
                  <a:gd name="connsiteY0" fmla="*/ 111 h 615184"/>
                  <a:gd name="connsiteX1" fmla="*/ 394204 w 925478"/>
                  <a:gd name="connsiteY1" fmla="*/ 222361 h 615184"/>
                  <a:gd name="connsiteX2" fmla="*/ 887916 w 925478"/>
                  <a:gd name="connsiteY2" fmla="*/ 589073 h 615184"/>
                  <a:gd name="connsiteX3" fmla="*/ 870454 w 925478"/>
                  <a:gd name="connsiteY3" fmla="*/ 573198 h 615184"/>
                  <a:gd name="connsiteX4" fmla="*/ 705354 w 925478"/>
                  <a:gd name="connsiteY4" fmla="*/ 474773 h 615184"/>
                  <a:gd name="connsiteX5" fmla="*/ 481516 w 925478"/>
                  <a:gd name="connsiteY5" fmla="*/ 312848 h 615184"/>
                  <a:gd name="connsiteX6" fmla="*/ 314829 w 925478"/>
                  <a:gd name="connsiteY6" fmla="*/ 193786 h 615184"/>
                  <a:gd name="connsiteX7" fmla="*/ 504 w 925478"/>
                  <a:gd name="connsiteY7" fmla="*/ 111 h 61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478" h="615184">
                    <a:moveTo>
                      <a:pt x="504" y="111"/>
                    </a:moveTo>
                    <a:cubicBezTo>
                      <a:pt x="13733" y="4873"/>
                      <a:pt x="246302" y="124201"/>
                      <a:pt x="394204" y="222361"/>
                    </a:cubicBezTo>
                    <a:cubicBezTo>
                      <a:pt x="542106" y="320521"/>
                      <a:pt x="808541" y="530600"/>
                      <a:pt x="887916" y="589073"/>
                    </a:cubicBezTo>
                    <a:cubicBezTo>
                      <a:pt x="967291" y="647546"/>
                      <a:pt x="900881" y="592248"/>
                      <a:pt x="870454" y="573198"/>
                    </a:cubicBezTo>
                    <a:cubicBezTo>
                      <a:pt x="840027" y="554148"/>
                      <a:pt x="770177" y="518165"/>
                      <a:pt x="705354" y="474773"/>
                    </a:cubicBezTo>
                    <a:cubicBezTo>
                      <a:pt x="640531" y="431381"/>
                      <a:pt x="481516" y="312848"/>
                      <a:pt x="481516" y="312848"/>
                    </a:cubicBezTo>
                    <a:cubicBezTo>
                      <a:pt x="416429" y="266017"/>
                      <a:pt x="391558" y="243792"/>
                      <a:pt x="314829" y="193786"/>
                    </a:cubicBezTo>
                    <a:cubicBezTo>
                      <a:pt x="238100" y="143780"/>
                      <a:pt x="-12725" y="-4651"/>
                      <a:pt x="504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8A09532E-C622-4027-A34D-4AF6381E326B}"/>
                  </a:ext>
                </a:extLst>
              </p:cNvPr>
              <p:cNvSpPr/>
              <p:nvPr/>
            </p:nvSpPr>
            <p:spPr>
              <a:xfrm>
                <a:off x="8072393" y="1271417"/>
                <a:ext cx="1014886" cy="767959"/>
              </a:xfrm>
              <a:custGeom>
                <a:avLst/>
                <a:gdLst>
                  <a:gd name="connsiteX0" fmla="*/ 45 w 1014886"/>
                  <a:gd name="connsiteY0" fmla="*/ 171 h 767959"/>
                  <a:gd name="connsiteX1" fmla="*/ 325482 w 1014886"/>
                  <a:gd name="connsiteY1" fmla="*/ 165271 h 767959"/>
                  <a:gd name="connsiteX2" fmla="*/ 812845 w 1014886"/>
                  <a:gd name="connsiteY2" fmla="*/ 509758 h 767959"/>
                  <a:gd name="connsiteX3" fmla="*/ 1004932 w 1014886"/>
                  <a:gd name="connsiteY3" fmla="*/ 757408 h 767959"/>
                  <a:gd name="connsiteX4" fmla="*/ 963657 w 1014886"/>
                  <a:gd name="connsiteY4" fmla="*/ 698671 h 767959"/>
                  <a:gd name="connsiteX5" fmla="*/ 760457 w 1014886"/>
                  <a:gd name="connsiteY5" fmla="*/ 484358 h 767959"/>
                  <a:gd name="connsiteX6" fmla="*/ 474707 w 1014886"/>
                  <a:gd name="connsiteY6" fmla="*/ 285921 h 767959"/>
                  <a:gd name="connsiteX7" fmla="*/ 346120 w 1014886"/>
                  <a:gd name="connsiteY7" fmla="*/ 192258 h 767959"/>
                  <a:gd name="connsiteX8" fmla="*/ 45 w 1014886"/>
                  <a:gd name="connsiteY8" fmla="*/ 171 h 76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86" h="767959">
                    <a:moveTo>
                      <a:pt x="45" y="171"/>
                    </a:moveTo>
                    <a:cubicBezTo>
                      <a:pt x="-3395" y="-4327"/>
                      <a:pt x="190015" y="80340"/>
                      <a:pt x="325482" y="165271"/>
                    </a:cubicBezTo>
                    <a:cubicBezTo>
                      <a:pt x="460949" y="250202"/>
                      <a:pt x="699603" y="411069"/>
                      <a:pt x="812845" y="509758"/>
                    </a:cubicBezTo>
                    <a:cubicBezTo>
                      <a:pt x="926087" y="608448"/>
                      <a:pt x="979797" y="725923"/>
                      <a:pt x="1004932" y="757408"/>
                    </a:cubicBezTo>
                    <a:cubicBezTo>
                      <a:pt x="1030067" y="788893"/>
                      <a:pt x="1004403" y="744179"/>
                      <a:pt x="963657" y="698671"/>
                    </a:cubicBezTo>
                    <a:cubicBezTo>
                      <a:pt x="922911" y="653163"/>
                      <a:pt x="841949" y="553150"/>
                      <a:pt x="760457" y="484358"/>
                    </a:cubicBezTo>
                    <a:cubicBezTo>
                      <a:pt x="678965" y="415566"/>
                      <a:pt x="543763" y="334604"/>
                      <a:pt x="474707" y="285921"/>
                    </a:cubicBezTo>
                    <a:cubicBezTo>
                      <a:pt x="405651" y="237238"/>
                      <a:pt x="424966" y="237766"/>
                      <a:pt x="346120" y="192258"/>
                    </a:cubicBezTo>
                    <a:cubicBezTo>
                      <a:pt x="267274" y="146750"/>
                      <a:pt x="3485" y="4669"/>
                      <a:pt x="45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F6B278A0-6308-44B0-BA95-1BF609178FDA}"/>
                  </a:ext>
                </a:extLst>
              </p:cNvPr>
              <p:cNvSpPr/>
              <p:nvPr/>
            </p:nvSpPr>
            <p:spPr>
              <a:xfrm>
                <a:off x="9084346" y="2037409"/>
                <a:ext cx="226142" cy="980814"/>
              </a:xfrm>
              <a:custGeom>
                <a:avLst/>
                <a:gdLst>
                  <a:gd name="connsiteX0" fmla="*/ 387 w 226142"/>
                  <a:gd name="connsiteY0" fmla="*/ 941 h 980814"/>
                  <a:gd name="connsiteX1" fmla="*/ 140087 w 226142"/>
                  <a:gd name="connsiteY1" fmla="*/ 257058 h 980814"/>
                  <a:gd name="connsiteX2" fmla="*/ 218404 w 226142"/>
                  <a:gd name="connsiteY2" fmla="*/ 498358 h 980814"/>
                  <a:gd name="connsiteX3" fmla="*/ 214171 w 226142"/>
                  <a:gd name="connsiteY3" fmla="*/ 703674 h 980814"/>
                  <a:gd name="connsiteX4" fmla="*/ 137971 w 226142"/>
                  <a:gd name="connsiteY4" fmla="*/ 978841 h 980814"/>
                  <a:gd name="connsiteX5" fmla="*/ 222637 w 226142"/>
                  <a:gd name="connsiteY5" fmla="*/ 553391 h 980814"/>
                  <a:gd name="connsiteX6" fmla="*/ 186654 w 226142"/>
                  <a:gd name="connsiteY6" fmla="*/ 352308 h 980814"/>
                  <a:gd name="connsiteX7" fmla="*/ 387 w 226142"/>
                  <a:gd name="connsiteY7" fmla="*/ 941 h 98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42" h="980814">
                    <a:moveTo>
                      <a:pt x="387" y="941"/>
                    </a:moveTo>
                    <a:cubicBezTo>
                      <a:pt x="-7374" y="-14934"/>
                      <a:pt x="103751" y="174155"/>
                      <a:pt x="140087" y="257058"/>
                    </a:cubicBezTo>
                    <a:cubicBezTo>
                      <a:pt x="176423" y="339961"/>
                      <a:pt x="206057" y="423922"/>
                      <a:pt x="218404" y="498358"/>
                    </a:cubicBezTo>
                    <a:cubicBezTo>
                      <a:pt x="230751" y="572794"/>
                      <a:pt x="227576" y="623594"/>
                      <a:pt x="214171" y="703674"/>
                    </a:cubicBezTo>
                    <a:cubicBezTo>
                      <a:pt x="200766" y="783754"/>
                      <a:pt x="136560" y="1003888"/>
                      <a:pt x="137971" y="978841"/>
                    </a:cubicBezTo>
                    <a:cubicBezTo>
                      <a:pt x="139382" y="953794"/>
                      <a:pt x="214523" y="657813"/>
                      <a:pt x="222637" y="553391"/>
                    </a:cubicBezTo>
                    <a:cubicBezTo>
                      <a:pt x="230751" y="448969"/>
                      <a:pt x="220168" y="444736"/>
                      <a:pt x="186654" y="352308"/>
                    </a:cubicBezTo>
                    <a:cubicBezTo>
                      <a:pt x="153140" y="259880"/>
                      <a:pt x="8148" y="16816"/>
                      <a:pt x="387" y="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123FE208-45FA-4948-BEF6-BD62262D4CE3}"/>
                  </a:ext>
                </a:extLst>
              </p:cNvPr>
              <p:cNvSpPr/>
              <p:nvPr/>
            </p:nvSpPr>
            <p:spPr>
              <a:xfrm>
                <a:off x="9029700" y="1993814"/>
                <a:ext cx="221093" cy="950476"/>
              </a:xfrm>
              <a:custGeom>
                <a:avLst/>
                <a:gdLst>
                  <a:gd name="connsiteX0" fmla="*/ 0 w 221093"/>
                  <a:gd name="connsiteY0" fmla="*/ 86 h 950476"/>
                  <a:gd name="connsiteX1" fmla="*/ 184150 w 221093"/>
                  <a:gd name="connsiteY1" fmla="*/ 374736 h 950476"/>
                  <a:gd name="connsiteX2" fmla="*/ 192617 w 221093"/>
                  <a:gd name="connsiteY2" fmla="*/ 658369 h 950476"/>
                  <a:gd name="connsiteX3" fmla="*/ 146050 w 221093"/>
                  <a:gd name="connsiteY3" fmla="*/ 950469 h 950476"/>
                  <a:gd name="connsiteX4" fmla="*/ 213783 w 221093"/>
                  <a:gd name="connsiteY4" fmla="*/ 649903 h 950476"/>
                  <a:gd name="connsiteX5" fmla="*/ 215900 w 221093"/>
                  <a:gd name="connsiteY5" fmla="*/ 446703 h 950476"/>
                  <a:gd name="connsiteX6" fmla="*/ 184150 w 221093"/>
                  <a:gd name="connsiteY6" fmla="*/ 340869 h 950476"/>
                  <a:gd name="connsiteX7" fmla="*/ 0 w 221093"/>
                  <a:gd name="connsiteY7" fmla="*/ 86 h 95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093" h="950476">
                    <a:moveTo>
                      <a:pt x="0" y="86"/>
                    </a:moveTo>
                    <a:cubicBezTo>
                      <a:pt x="0" y="5730"/>
                      <a:pt x="152047" y="265022"/>
                      <a:pt x="184150" y="374736"/>
                    </a:cubicBezTo>
                    <a:cubicBezTo>
                      <a:pt x="216253" y="484450"/>
                      <a:pt x="198967" y="562414"/>
                      <a:pt x="192617" y="658369"/>
                    </a:cubicBezTo>
                    <a:cubicBezTo>
                      <a:pt x="186267" y="754325"/>
                      <a:pt x="142522" y="951880"/>
                      <a:pt x="146050" y="950469"/>
                    </a:cubicBezTo>
                    <a:cubicBezTo>
                      <a:pt x="149578" y="949058"/>
                      <a:pt x="202141" y="733864"/>
                      <a:pt x="213783" y="649903"/>
                    </a:cubicBezTo>
                    <a:cubicBezTo>
                      <a:pt x="225425" y="565942"/>
                      <a:pt x="220839" y="498209"/>
                      <a:pt x="215900" y="446703"/>
                    </a:cubicBezTo>
                    <a:cubicBezTo>
                      <a:pt x="210961" y="395197"/>
                      <a:pt x="217664" y="414247"/>
                      <a:pt x="184150" y="340869"/>
                    </a:cubicBezTo>
                    <a:cubicBezTo>
                      <a:pt x="150636" y="267491"/>
                      <a:pt x="0" y="-5558"/>
                      <a:pt x="0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E206A4C6-556A-4DF8-9330-550D00B2888A}"/>
                  </a:ext>
                </a:extLst>
              </p:cNvPr>
              <p:cNvSpPr/>
              <p:nvPr/>
            </p:nvSpPr>
            <p:spPr>
              <a:xfrm>
                <a:off x="9120684" y="2671649"/>
                <a:ext cx="212153" cy="722480"/>
              </a:xfrm>
              <a:custGeom>
                <a:avLst/>
                <a:gdLst>
                  <a:gd name="connsiteX0" fmla="*/ 211699 w 212153"/>
                  <a:gd name="connsiteY0" fmla="*/ 3818 h 722480"/>
                  <a:gd name="connsiteX1" fmla="*/ 139733 w 212153"/>
                  <a:gd name="connsiteY1" fmla="*/ 427151 h 722480"/>
                  <a:gd name="connsiteX2" fmla="*/ 120683 w 212153"/>
                  <a:gd name="connsiteY2" fmla="*/ 492768 h 722480"/>
                  <a:gd name="connsiteX3" fmla="*/ 33 w 212153"/>
                  <a:gd name="connsiteY3" fmla="*/ 721368 h 722480"/>
                  <a:gd name="connsiteX4" fmla="*/ 133383 w 212153"/>
                  <a:gd name="connsiteY4" fmla="*/ 386934 h 722480"/>
                  <a:gd name="connsiteX5" fmla="*/ 169366 w 212153"/>
                  <a:gd name="connsiteY5" fmla="*/ 226068 h 722480"/>
                  <a:gd name="connsiteX6" fmla="*/ 211699 w 212153"/>
                  <a:gd name="connsiteY6" fmla="*/ 3818 h 72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53" h="722480">
                    <a:moveTo>
                      <a:pt x="211699" y="3818"/>
                    </a:moveTo>
                    <a:cubicBezTo>
                      <a:pt x="206760" y="37332"/>
                      <a:pt x="154902" y="345659"/>
                      <a:pt x="139733" y="427151"/>
                    </a:cubicBezTo>
                    <a:cubicBezTo>
                      <a:pt x="124564" y="508643"/>
                      <a:pt x="143966" y="443732"/>
                      <a:pt x="120683" y="492768"/>
                    </a:cubicBezTo>
                    <a:cubicBezTo>
                      <a:pt x="97400" y="541804"/>
                      <a:pt x="-2084" y="739007"/>
                      <a:pt x="33" y="721368"/>
                    </a:cubicBezTo>
                    <a:cubicBezTo>
                      <a:pt x="2150" y="703729"/>
                      <a:pt x="105161" y="469484"/>
                      <a:pt x="133383" y="386934"/>
                    </a:cubicBezTo>
                    <a:cubicBezTo>
                      <a:pt x="161605" y="304384"/>
                      <a:pt x="158783" y="285335"/>
                      <a:pt x="169366" y="226068"/>
                    </a:cubicBezTo>
                    <a:cubicBezTo>
                      <a:pt x="179949" y="166801"/>
                      <a:pt x="216638" y="-29696"/>
                      <a:pt x="211699" y="3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1A11CCB6-F59B-489C-BB0C-A5E2B1C70C61}"/>
                  </a:ext>
                </a:extLst>
              </p:cNvPr>
              <p:cNvSpPr/>
              <p:nvPr/>
            </p:nvSpPr>
            <p:spPr>
              <a:xfrm>
                <a:off x="8693108" y="2986617"/>
                <a:ext cx="476393" cy="548216"/>
              </a:xfrm>
              <a:custGeom>
                <a:avLst/>
                <a:gdLst>
                  <a:gd name="connsiteX0" fmla="*/ 476292 w 476393"/>
                  <a:gd name="connsiteY0" fmla="*/ 0 h 548216"/>
                  <a:gd name="connsiteX1" fmla="*/ 311192 w 476393"/>
                  <a:gd name="connsiteY1" fmla="*/ 292100 h 548216"/>
                  <a:gd name="connsiteX2" fmla="*/ 42 w 476393"/>
                  <a:gd name="connsiteY2" fmla="*/ 548216 h 548216"/>
                  <a:gd name="connsiteX3" fmla="*/ 290025 w 476393"/>
                  <a:gd name="connsiteY3" fmla="*/ 289983 h 548216"/>
                  <a:gd name="connsiteX4" fmla="*/ 476292 w 476393"/>
                  <a:gd name="connsiteY4" fmla="*/ 0 h 54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393" h="548216">
                    <a:moveTo>
                      <a:pt x="476292" y="0"/>
                    </a:moveTo>
                    <a:cubicBezTo>
                      <a:pt x="479820" y="353"/>
                      <a:pt x="390567" y="200731"/>
                      <a:pt x="311192" y="292100"/>
                    </a:cubicBezTo>
                    <a:cubicBezTo>
                      <a:pt x="231817" y="383469"/>
                      <a:pt x="3570" y="548569"/>
                      <a:pt x="42" y="548216"/>
                    </a:cubicBezTo>
                    <a:cubicBezTo>
                      <a:pt x="-3486" y="547863"/>
                      <a:pt x="213119" y="381000"/>
                      <a:pt x="290025" y="289983"/>
                    </a:cubicBezTo>
                    <a:cubicBezTo>
                      <a:pt x="366930" y="198966"/>
                      <a:pt x="472764" y="-353"/>
                      <a:pt x="476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6CFFC080-53B5-48E2-98AB-AA4DF01B007C}"/>
                  </a:ext>
                </a:extLst>
              </p:cNvPr>
              <p:cNvSpPr/>
              <p:nvPr/>
            </p:nvSpPr>
            <p:spPr>
              <a:xfrm>
                <a:off x="8667716" y="3203838"/>
                <a:ext cx="317706" cy="361080"/>
              </a:xfrm>
              <a:custGeom>
                <a:avLst/>
                <a:gdLst>
                  <a:gd name="connsiteX0" fmla="*/ 317534 w 317706"/>
                  <a:gd name="connsiteY0" fmla="*/ 795 h 361080"/>
                  <a:gd name="connsiteX1" fmla="*/ 220167 w 317706"/>
                  <a:gd name="connsiteY1" fmla="*/ 123562 h 361080"/>
                  <a:gd name="connsiteX2" fmla="*/ 34 w 317706"/>
                  <a:gd name="connsiteY2" fmla="*/ 360629 h 361080"/>
                  <a:gd name="connsiteX3" fmla="*/ 237101 w 317706"/>
                  <a:gd name="connsiteY3" fmla="*/ 178595 h 361080"/>
                  <a:gd name="connsiteX4" fmla="*/ 317534 w 317706"/>
                  <a:gd name="connsiteY4" fmla="*/ 795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706" h="361080">
                    <a:moveTo>
                      <a:pt x="317534" y="795"/>
                    </a:moveTo>
                    <a:cubicBezTo>
                      <a:pt x="314712" y="-8377"/>
                      <a:pt x="273084" y="63590"/>
                      <a:pt x="220167" y="123562"/>
                    </a:cubicBezTo>
                    <a:cubicBezTo>
                      <a:pt x="167250" y="183534"/>
                      <a:pt x="-2788" y="351457"/>
                      <a:pt x="34" y="360629"/>
                    </a:cubicBezTo>
                    <a:cubicBezTo>
                      <a:pt x="2856" y="369801"/>
                      <a:pt x="185948" y="236803"/>
                      <a:pt x="237101" y="178595"/>
                    </a:cubicBezTo>
                    <a:cubicBezTo>
                      <a:pt x="288254" y="120387"/>
                      <a:pt x="320356" y="9967"/>
                      <a:pt x="317534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70B0E228-DBA5-42EA-B3D0-2DE4AF0DDF6C}"/>
                  </a:ext>
                </a:extLst>
              </p:cNvPr>
              <p:cNvSpPr/>
              <p:nvPr/>
            </p:nvSpPr>
            <p:spPr>
              <a:xfrm>
                <a:off x="8194372" y="3398827"/>
                <a:ext cx="921488" cy="748763"/>
              </a:xfrm>
              <a:custGeom>
                <a:avLst/>
                <a:gdLst>
                  <a:gd name="connsiteX0" fmla="*/ 919995 w 921488"/>
                  <a:gd name="connsiteY0" fmla="*/ 540 h 748763"/>
                  <a:gd name="connsiteX1" fmla="*/ 678695 w 921488"/>
                  <a:gd name="connsiteY1" fmla="*/ 286290 h 748763"/>
                  <a:gd name="connsiteX2" fmla="*/ 522061 w 921488"/>
                  <a:gd name="connsiteY2" fmla="*/ 432340 h 748763"/>
                  <a:gd name="connsiteX3" fmla="*/ 7711 w 921488"/>
                  <a:gd name="connsiteY3" fmla="*/ 745606 h 748763"/>
                  <a:gd name="connsiteX4" fmla="*/ 236311 w 921488"/>
                  <a:gd name="connsiteY4" fmla="*/ 580506 h 748763"/>
                  <a:gd name="connsiteX5" fmla="*/ 555928 w 921488"/>
                  <a:gd name="connsiteY5" fmla="*/ 364606 h 748763"/>
                  <a:gd name="connsiteX6" fmla="*/ 919995 w 921488"/>
                  <a:gd name="connsiteY6" fmla="*/ 540 h 74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1488" h="748763">
                    <a:moveTo>
                      <a:pt x="919995" y="540"/>
                    </a:moveTo>
                    <a:cubicBezTo>
                      <a:pt x="940456" y="-12513"/>
                      <a:pt x="745017" y="214323"/>
                      <a:pt x="678695" y="286290"/>
                    </a:cubicBezTo>
                    <a:cubicBezTo>
                      <a:pt x="612373" y="358257"/>
                      <a:pt x="633892" y="355787"/>
                      <a:pt x="522061" y="432340"/>
                    </a:cubicBezTo>
                    <a:cubicBezTo>
                      <a:pt x="410230" y="508893"/>
                      <a:pt x="55336" y="720912"/>
                      <a:pt x="7711" y="745606"/>
                    </a:cubicBezTo>
                    <a:cubicBezTo>
                      <a:pt x="-39914" y="770300"/>
                      <a:pt x="144942" y="644006"/>
                      <a:pt x="236311" y="580506"/>
                    </a:cubicBezTo>
                    <a:cubicBezTo>
                      <a:pt x="327680" y="517006"/>
                      <a:pt x="442334" y="463031"/>
                      <a:pt x="555928" y="364606"/>
                    </a:cubicBezTo>
                    <a:cubicBezTo>
                      <a:pt x="669522" y="266181"/>
                      <a:pt x="899534" y="13593"/>
                      <a:pt x="919995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A182457-B096-4FF0-86D0-1F063C1F9FEA}"/>
                  </a:ext>
                </a:extLst>
              </p:cNvPr>
              <p:cNvSpPr/>
              <p:nvPr/>
            </p:nvSpPr>
            <p:spPr>
              <a:xfrm>
                <a:off x="7825255" y="3556330"/>
                <a:ext cx="895391" cy="486779"/>
              </a:xfrm>
              <a:custGeom>
                <a:avLst/>
                <a:gdLst>
                  <a:gd name="connsiteX0" fmla="*/ 891178 w 895391"/>
                  <a:gd name="connsiteY0" fmla="*/ 3903 h 486779"/>
                  <a:gd name="connsiteX1" fmla="*/ 736662 w 895391"/>
                  <a:gd name="connsiteY1" fmla="*/ 124553 h 486779"/>
                  <a:gd name="connsiteX2" fmla="*/ 410695 w 895391"/>
                  <a:gd name="connsiteY2" fmla="*/ 351037 h 486779"/>
                  <a:gd name="connsiteX3" fmla="*/ 62 w 895391"/>
                  <a:gd name="connsiteY3" fmla="*/ 486503 h 486779"/>
                  <a:gd name="connsiteX4" fmla="*/ 381062 w 895391"/>
                  <a:gd name="connsiteY4" fmla="*/ 382787 h 486779"/>
                  <a:gd name="connsiteX5" fmla="*/ 580028 w 895391"/>
                  <a:gd name="connsiteY5" fmla="*/ 264253 h 486779"/>
                  <a:gd name="connsiteX6" fmla="*/ 891178 w 895391"/>
                  <a:gd name="connsiteY6" fmla="*/ 3903 h 4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91" h="486779">
                    <a:moveTo>
                      <a:pt x="891178" y="3903"/>
                    </a:moveTo>
                    <a:cubicBezTo>
                      <a:pt x="917284" y="-19380"/>
                      <a:pt x="816742" y="66697"/>
                      <a:pt x="736662" y="124553"/>
                    </a:cubicBezTo>
                    <a:cubicBezTo>
                      <a:pt x="656581" y="182409"/>
                      <a:pt x="533462" y="290712"/>
                      <a:pt x="410695" y="351037"/>
                    </a:cubicBezTo>
                    <a:cubicBezTo>
                      <a:pt x="287928" y="411362"/>
                      <a:pt x="5001" y="481211"/>
                      <a:pt x="62" y="486503"/>
                    </a:cubicBezTo>
                    <a:cubicBezTo>
                      <a:pt x="-4877" y="491795"/>
                      <a:pt x="284401" y="419829"/>
                      <a:pt x="381062" y="382787"/>
                    </a:cubicBezTo>
                    <a:cubicBezTo>
                      <a:pt x="477723" y="345745"/>
                      <a:pt x="492892" y="326342"/>
                      <a:pt x="580028" y="264253"/>
                    </a:cubicBezTo>
                    <a:cubicBezTo>
                      <a:pt x="667164" y="202164"/>
                      <a:pt x="865072" y="27186"/>
                      <a:pt x="891178" y="39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0EDE01A-3C1B-4595-8A26-BD1CA342231E}"/>
                  </a:ext>
                </a:extLst>
              </p:cNvPr>
              <p:cNvSpPr/>
              <p:nvPr/>
            </p:nvSpPr>
            <p:spPr>
              <a:xfrm>
                <a:off x="7753043" y="3550448"/>
                <a:ext cx="928684" cy="517790"/>
              </a:xfrm>
              <a:custGeom>
                <a:avLst/>
                <a:gdLst>
                  <a:gd name="connsiteX0" fmla="*/ 927407 w 928684"/>
                  <a:gd name="connsiteY0" fmla="*/ 1319 h 517790"/>
                  <a:gd name="connsiteX1" fmla="*/ 658590 w 928684"/>
                  <a:gd name="connsiteY1" fmla="*/ 191819 h 517790"/>
                  <a:gd name="connsiteX2" fmla="*/ 485024 w 928684"/>
                  <a:gd name="connsiteY2" fmla="*/ 304002 h 517790"/>
                  <a:gd name="connsiteX3" fmla="*/ 214090 w 928684"/>
                  <a:gd name="connsiteY3" fmla="*/ 414069 h 517790"/>
                  <a:gd name="connsiteX4" fmla="*/ 307 w 928684"/>
                  <a:gd name="connsiteY4" fmla="*/ 517785 h 517790"/>
                  <a:gd name="connsiteX5" fmla="*/ 260657 w 928684"/>
                  <a:gd name="connsiteY5" fmla="*/ 418302 h 517790"/>
                  <a:gd name="connsiteX6" fmla="*/ 540057 w 928684"/>
                  <a:gd name="connsiteY6" fmla="*/ 295535 h 517790"/>
                  <a:gd name="connsiteX7" fmla="*/ 927407 w 928684"/>
                  <a:gd name="connsiteY7" fmla="*/ 1319 h 51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4" h="517790">
                    <a:moveTo>
                      <a:pt x="927407" y="1319"/>
                    </a:moveTo>
                    <a:cubicBezTo>
                      <a:pt x="947162" y="-15967"/>
                      <a:pt x="732320" y="141372"/>
                      <a:pt x="658590" y="191819"/>
                    </a:cubicBezTo>
                    <a:cubicBezTo>
                      <a:pt x="584860" y="242266"/>
                      <a:pt x="559107" y="266960"/>
                      <a:pt x="485024" y="304002"/>
                    </a:cubicBezTo>
                    <a:cubicBezTo>
                      <a:pt x="410941" y="341044"/>
                      <a:pt x="294876" y="378439"/>
                      <a:pt x="214090" y="414069"/>
                    </a:cubicBezTo>
                    <a:cubicBezTo>
                      <a:pt x="133304" y="449699"/>
                      <a:pt x="-7454" y="517080"/>
                      <a:pt x="307" y="517785"/>
                    </a:cubicBezTo>
                    <a:cubicBezTo>
                      <a:pt x="8068" y="518490"/>
                      <a:pt x="170699" y="455344"/>
                      <a:pt x="260657" y="418302"/>
                    </a:cubicBezTo>
                    <a:cubicBezTo>
                      <a:pt x="350615" y="381260"/>
                      <a:pt x="425052" y="364679"/>
                      <a:pt x="540057" y="295535"/>
                    </a:cubicBezTo>
                    <a:cubicBezTo>
                      <a:pt x="655062" y="226391"/>
                      <a:pt x="907652" y="18605"/>
                      <a:pt x="927407" y="1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FC9F3C48-F487-4D31-96D7-D6854FF4B8A4}"/>
                  </a:ext>
                </a:extLst>
              </p:cNvPr>
              <p:cNvSpPr/>
              <p:nvPr/>
            </p:nvSpPr>
            <p:spPr>
              <a:xfrm>
                <a:off x="5975349" y="4069682"/>
                <a:ext cx="1840689" cy="286760"/>
              </a:xfrm>
              <a:custGeom>
                <a:avLst/>
                <a:gdLst>
                  <a:gd name="connsiteX0" fmla="*/ 1 w 1840689"/>
                  <a:gd name="connsiteY0" fmla="*/ 286418 h 286760"/>
                  <a:gd name="connsiteX1" fmla="*/ 929218 w 1840689"/>
                  <a:gd name="connsiteY1" fmla="*/ 229268 h 286760"/>
                  <a:gd name="connsiteX2" fmla="*/ 1206501 w 1840689"/>
                  <a:gd name="connsiteY2" fmla="*/ 172118 h 286760"/>
                  <a:gd name="connsiteX3" fmla="*/ 1839384 w 1840689"/>
                  <a:gd name="connsiteY3" fmla="*/ 668 h 286760"/>
                  <a:gd name="connsiteX4" fmla="*/ 1384301 w 1840689"/>
                  <a:gd name="connsiteY4" fmla="*/ 108618 h 286760"/>
                  <a:gd name="connsiteX5" fmla="*/ 935568 w 1840689"/>
                  <a:gd name="connsiteY5" fmla="*/ 201751 h 286760"/>
                  <a:gd name="connsiteX6" fmla="*/ 1 w 1840689"/>
                  <a:gd name="connsiteY6" fmla="*/ 286418 h 28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0689" h="286760">
                    <a:moveTo>
                      <a:pt x="1" y="286418"/>
                    </a:moveTo>
                    <a:cubicBezTo>
                      <a:pt x="-1057" y="291004"/>
                      <a:pt x="728135" y="248318"/>
                      <a:pt x="929218" y="229268"/>
                    </a:cubicBezTo>
                    <a:cubicBezTo>
                      <a:pt x="1130301" y="210218"/>
                      <a:pt x="1054807" y="210218"/>
                      <a:pt x="1206501" y="172118"/>
                    </a:cubicBezTo>
                    <a:cubicBezTo>
                      <a:pt x="1358195" y="134018"/>
                      <a:pt x="1809751" y="11251"/>
                      <a:pt x="1839384" y="668"/>
                    </a:cubicBezTo>
                    <a:cubicBezTo>
                      <a:pt x="1869017" y="-9915"/>
                      <a:pt x="1384301" y="108618"/>
                      <a:pt x="1384301" y="108618"/>
                    </a:cubicBezTo>
                    <a:cubicBezTo>
                      <a:pt x="1233665" y="142132"/>
                      <a:pt x="1167696" y="171412"/>
                      <a:pt x="935568" y="201751"/>
                    </a:cubicBezTo>
                    <a:cubicBezTo>
                      <a:pt x="703440" y="232090"/>
                      <a:pt x="1059" y="281832"/>
                      <a:pt x="1" y="286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3E19BDA-D3F9-4F91-8590-4644AB07DC90}"/>
                  </a:ext>
                </a:extLst>
              </p:cNvPr>
              <p:cNvSpPr/>
              <p:nvPr/>
            </p:nvSpPr>
            <p:spPr>
              <a:xfrm>
                <a:off x="6051543" y="4127422"/>
                <a:ext cx="2196775" cy="459014"/>
              </a:xfrm>
              <a:custGeom>
                <a:avLst/>
                <a:gdLst>
                  <a:gd name="connsiteX0" fmla="*/ 4240 w 2196775"/>
                  <a:gd name="connsiteY0" fmla="*/ 450928 h 459014"/>
                  <a:gd name="connsiteX1" fmla="*/ 480490 w 2196775"/>
                  <a:gd name="connsiteY1" fmla="*/ 440345 h 459014"/>
                  <a:gd name="connsiteX2" fmla="*/ 1388540 w 2196775"/>
                  <a:gd name="connsiteY2" fmla="*/ 287945 h 459014"/>
                  <a:gd name="connsiteX3" fmla="*/ 1932524 w 2196775"/>
                  <a:gd name="connsiteY3" fmla="*/ 101678 h 459014"/>
                  <a:gd name="connsiteX4" fmla="*/ 2194990 w 2196775"/>
                  <a:gd name="connsiteY4" fmla="*/ 78 h 459014"/>
                  <a:gd name="connsiteX5" fmla="*/ 1813990 w 2196775"/>
                  <a:gd name="connsiteY5" fmla="*/ 116495 h 459014"/>
                  <a:gd name="connsiteX6" fmla="*/ 1322924 w 2196775"/>
                  <a:gd name="connsiteY6" fmla="*/ 275245 h 459014"/>
                  <a:gd name="connsiteX7" fmla="*/ 736607 w 2196775"/>
                  <a:gd name="connsiteY7" fmla="*/ 389545 h 459014"/>
                  <a:gd name="connsiteX8" fmla="*/ 4240 w 2196775"/>
                  <a:gd name="connsiteY8" fmla="*/ 450928 h 4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6775" h="459014">
                    <a:moveTo>
                      <a:pt x="4240" y="450928"/>
                    </a:moveTo>
                    <a:cubicBezTo>
                      <a:pt x="-38446" y="459395"/>
                      <a:pt x="249773" y="467509"/>
                      <a:pt x="480490" y="440345"/>
                    </a:cubicBezTo>
                    <a:cubicBezTo>
                      <a:pt x="711207" y="413181"/>
                      <a:pt x="1146534" y="344390"/>
                      <a:pt x="1388540" y="287945"/>
                    </a:cubicBezTo>
                    <a:cubicBezTo>
                      <a:pt x="1630546" y="231500"/>
                      <a:pt x="1798116" y="149656"/>
                      <a:pt x="1932524" y="101678"/>
                    </a:cubicBezTo>
                    <a:cubicBezTo>
                      <a:pt x="2066932" y="53700"/>
                      <a:pt x="2214746" y="-2391"/>
                      <a:pt x="2194990" y="78"/>
                    </a:cubicBezTo>
                    <a:cubicBezTo>
                      <a:pt x="2175234" y="2547"/>
                      <a:pt x="1959334" y="70634"/>
                      <a:pt x="1813990" y="116495"/>
                    </a:cubicBezTo>
                    <a:cubicBezTo>
                      <a:pt x="1668646" y="162356"/>
                      <a:pt x="1502488" y="229737"/>
                      <a:pt x="1322924" y="275245"/>
                    </a:cubicBezTo>
                    <a:cubicBezTo>
                      <a:pt x="1143360" y="320753"/>
                      <a:pt x="954976" y="358501"/>
                      <a:pt x="736607" y="389545"/>
                    </a:cubicBezTo>
                    <a:cubicBezTo>
                      <a:pt x="518238" y="420589"/>
                      <a:pt x="46926" y="442461"/>
                      <a:pt x="4240" y="450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627871E5-D2B1-4CE6-808F-8089E2C9AC33}"/>
                  </a:ext>
                </a:extLst>
              </p:cNvPr>
              <p:cNvSpPr/>
              <p:nvPr/>
            </p:nvSpPr>
            <p:spPr>
              <a:xfrm>
                <a:off x="7138204" y="3355940"/>
                <a:ext cx="2053728" cy="2423128"/>
              </a:xfrm>
              <a:custGeom>
                <a:avLst/>
                <a:gdLst>
                  <a:gd name="connsiteX0" fmla="*/ 2052363 w 2053728"/>
                  <a:gd name="connsiteY0" fmla="*/ 1093 h 2423128"/>
                  <a:gd name="connsiteX1" fmla="*/ 1798363 w 2053728"/>
                  <a:gd name="connsiteY1" fmla="*/ 695360 h 2423128"/>
                  <a:gd name="connsiteX2" fmla="*/ 1442763 w 2053728"/>
                  <a:gd name="connsiteY2" fmla="*/ 1338827 h 2423128"/>
                  <a:gd name="connsiteX3" fmla="*/ 659596 w 2053728"/>
                  <a:gd name="connsiteY3" fmla="*/ 2083893 h 2423128"/>
                  <a:gd name="connsiteX4" fmla="*/ 3429 w 2053728"/>
                  <a:gd name="connsiteY4" fmla="*/ 2422560 h 2423128"/>
                  <a:gd name="connsiteX5" fmla="*/ 443696 w 2053728"/>
                  <a:gd name="connsiteY5" fmla="*/ 2143160 h 2423128"/>
                  <a:gd name="connsiteX6" fmla="*/ 1336929 w 2053728"/>
                  <a:gd name="connsiteY6" fmla="*/ 1406560 h 2423128"/>
                  <a:gd name="connsiteX7" fmla="*/ 1688296 w 2053728"/>
                  <a:gd name="connsiteY7" fmla="*/ 860460 h 2423128"/>
                  <a:gd name="connsiteX8" fmla="*/ 2052363 w 2053728"/>
                  <a:gd name="connsiteY8" fmla="*/ 1093 h 242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728" h="2423128">
                    <a:moveTo>
                      <a:pt x="2052363" y="1093"/>
                    </a:moveTo>
                    <a:cubicBezTo>
                      <a:pt x="2070708" y="-26424"/>
                      <a:pt x="1899963" y="472404"/>
                      <a:pt x="1798363" y="695360"/>
                    </a:cubicBezTo>
                    <a:cubicBezTo>
                      <a:pt x="1696763" y="918316"/>
                      <a:pt x="1632557" y="1107405"/>
                      <a:pt x="1442763" y="1338827"/>
                    </a:cubicBezTo>
                    <a:cubicBezTo>
                      <a:pt x="1252969" y="1570249"/>
                      <a:pt x="899485" y="1903271"/>
                      <a:pt x="659596" y="2083893"/>
                    </a:cubicBezTo>
                    <a:cubicBezTo>
                      <a:pt x="419707" y="2264515"/>
                      <a:pt x="39412" y="2412682"/>
                      <a:pt x="3429" y="2422560"/>
                    </a:cubicBezTo>
                    <a:cubicBezTo>
                      <a:pt x="-32554" y="2432438"/>
                      <a:pt x="221446" y="2312493"/>
                      <a:pt x="443696" y="2143160"/>
                    </a:cubicBezTo>
                    <a:cubicBezTo>
                      <a:pt x="665946" y="1973827"/>
                      <a:pt x="1129496" y="1620343"/>
                      <a:pt x="1336929" y="1406560"/>
                    </a:cubicBezTo>
                    <a:cubicBezTo>
                      <a:pt x="1544362" y="1192777"/>
                      <a:pt x="1566940" y="1090471"/>
                      <a:pt x="1688296" y="860460"/>
                    </a:cubicBezTo>
                    <a:cubicBezTo>
                      <a:pt x="1809652" y="630449"/>
                      <a:pt x="2034018" y="28610"/>
                      <a:pt x="2052363" y="10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E1057FDD-733D-4EAF-AC65-3C699C0804C4}"/>
                  </a:ext>
                </a:extLst>
              </p:cNvPr>
              <p:cNvSpPr/>
              <p:nvPr/>
            </p:nvSpPr>
            <p:spPr>
              <a:xfrm>
                <a:off x="8631234" y="3455842"/>
                <a:ext cx="506435" cy="641515"/>
              </a:xfrm>
              <a:custGeom>
                <a:avLst/>
                <a:gdLst>
                  <a:gd name="connsiteX0" fmla="*/ 506416 w 506435"/>
                  <a:gd name="connsiteY0" fmla="*/ 146 h 641515"/>
                  <a:gd name="connsiteX1" fmla="*/ 373066 w 506435"/>
                  <a:gd name="connsiteY1" fmla="*/ 200171 h 641515"/>
                  <a:gd name="connsiteX2" fmla="*/ 282579 w 506435"/>
                  <a:gd name="connsiteY2" fmla="*/ 306533 h 641515"/>
                  <a:gd name="connsiteX3" fmla="*/ 174629 w 506435"/>
                  <a:gd name="connsiteY3" fmla="*/ 395433 h 641515"/>
                  <a:gd name="connsiteX4" fmla="*/ 119066 w 506435"/>
                  <a:gd name="connsiteY4" fmla="*/ 408133 h 641515"/>
                  <a:gd name="connsiteX5" fmla="*/ 12704 w 506435"/>
                  <a:gd name="connsiteY5" fmla="*/ 538308 h 641515"/>
                  <a:gd name="connsiteX6" fmla="*/ 4766 w 506435"/>
                  <a:gd name="connsiteY6" fmla="*/ 641496 h 641515"/>
                  <a:gd name="connsiteX7" fmla="*/ 38104 w 506435"/>
                  <a:gd name="connsiteY7" fmla="*/ 530371 h 641515"/>
                  <a:gd name="connsiteX8" fmla="*/ 171454 w 506435"/>
                  <a:gd name="connsiteY8" fmla="*/ 414483 h 641515"/>
                  <a:gd name="connsiteX9" fmla="*/ 227016 w 506435"/>
                  <a:gd name="connsiteY9" fmla="*/ 382733 h 641515"/>
                  <a:gd name="connsiteX10" fmla="*/ 363541 w 506435"/>
                  <a:gd name="connsiteY10" fmla="*/ 233508 h 641515"/>
                  <a:gd name="connsiteX11" fmla="*/ 506416 w 506435"/>
                  <a:gd name="connsiteY11" fmla="*/ 146 h 6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435" h="641515">
                    <a:moveTo>
                      <a:pt x="506416" y="146"/>
                    </a:moveTo>
                    <a:cubicBezTo>
                      <a:pt x="508003" y="-5410"/>
                      <a:pt x="410372" y="149107"/>
                      <a:pt x="373066" y="200171"/>
                    </a:cubicBezTo>
                    <a:cubicBezTo>
                      <a:pt x="335760" y="251236"/>
                      <a:pt x="315652" y="273989"/>
                      <a:pt x="282579" y="306533"/>
                    </a:cubicBezTo>
                    <a:cubicBezTo>
                      <a:pt x="249506" y="339077"/>
                      <a:pt x="201881" y="378500"/>
                      <a:pt x="174629" y="395433"/>
                    </a:cubicBezTo>
                    <a:cubicBezTo>
                      <a:pt x="147377" y="412366"/>
                      <a:pt x="146053" y="384321"/>
                      <a:pt x="119066" y="408133"/>
                    </a:cubicBezTo>
                    <a:cubicBezTo>
                      <a:pt x="92079" y="431945"/>
                      <a:pt x="31754" y="499414"/>
                      <a:pt x="12704" y="538308"/>
                    </a:cubicBezTo>
                    <a:cubicBezTo>
                      <a:pt x="-6346" y="577202"/>
                      <a:pt x="533" y="642819"/>
                      <a:pt x="4766" y="641496"/>
                    </a:cubicBezTo>
                    <a:cubicBezTo>
                      <a:pt x="8999" y="640173"/>
                      <a:pt x="10323" y="568207"/>
                      <a:pt x="38104" y="530371"/>
                    </a:cubicBezTo>
                    <a:cubicBezTo>
                      <a:pt x="65885" y="492536"/>
                      <a:pt x="139969" y="439089"/>
                      <a:pt x="171454" y="414483"/>
                    </a:cubicBezTo>
                    <a:cubicBezTo>
                      <a:pt x="202939" y="389877"/>
                      <a:pt x="195002" y="412895"/>
                      <a:pt x="227016" y="382733"/>
                    </a:cubicBezTo>
                    <a:cubicBezTo>
                      <a:pt x="259030" y="352571"/>
                      <a:pt x="316710" y="294098"/>
                      <a:pt x="363541" y="233508"/>
                    </a:cubicBezTo>
                    <a:cubicBezTo>
                      <a:pt x="410372" y="172919"/>
                      <a:pt x="504829" y="5702"/>
                      <a:pt x="506416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8327819F-31C7-4F78-8C00-EAC58A85BAE3}"/>
                  </a:ext>
                </a:extLst>
              </p:cNvPr>
              <p:cNvSpPr/>
              <p:nvPr/>
            </p:nvSpPr>
            <p:spPr>
              <a:xfrm>
                <a:off x="8776722" y="3789351"/>
                <a:ext cx="218237" cy="368309"/>
              </a:xfrm>
              <a:custGeom>
                <a:avLst/>
                <a:gdLst>
                  <a:gd name="connsiteX0" fmla="*/ 218053 w 218237"/>
                  <a:gd name="connsiteY0" fmla="*/ 12 h 368309"/>
                  <a:gd name="connsiteX1" fmla="*/ 145028 w 218237"/>
                  <a:gd name="connsiteY1" fmla="*/ 138124 h 368309"/>
                  <a:gd name="connsiteX2" fmla="*/ 124391 w 218237"/>
                  <a:gd name="connsiteY2" fmla="*/ 196862 h 368309"/>
                  <a:gd name="connsiteX3" fmla="*/ 86291 w 218237"/>
                  <a:gd name="connsiteY3" fmla="*/ 209562 h 368309"/>
                  <a:gd name="connsiteX4" fmla="*/ 79941 w 218237"/>
                  <a:gd name="connsiteY4" fmla="*/ 255599 h 368309"/>
                  <a:gd name="connsiteX5" fmla="*/ 27553 w 218237"/>
                  <a:gd name="connsiteY5" fmla="*/ 301637 h 368309"/>
                  <a:gd name="connsiteX6" fmla="*/ 566 w 218237"/>
                  <a:gd name="connsiteY6" fmla="*/ 366724 h 368309"/>
                  <a:gd name="connsiteX7" fmla="*/ 51366 w 218237"/>
                  <a:gd name="connsiteY7" fmla="*/ 230199 h 368309"/>
                  <a:gd name="connsiteX8" fmla="*/ 89466 w 218237"/>
                  <a:gd name="connsiteY8" fmla="*/ 179399 h 368309"/>
                  <a:gd name="connsiteX9" fmla="*/ 121216 w 218237"/>
                  <a:gd name="connsiteY9" fmla="*/ 146062 h 368309"/>
                  <a:gd name="connsiteX10" fmla="*/ 218053 w 218237"/>
                  <a:gd name="connsiteY10" fmla="*/ 12 h 36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237" h="368309">
                    <a:moveTo>
                      <a:pt x="218053" y="12"/>
                    </a:moveTo>
                    <a:cubicBezTo>
                      <a:pt x="222022" y="-1311"/>
                      <a:pt x="160638" y="105316"/>
                      <a:pt x="145028" y="138124"/>
                    </a:cubicBezTo>
                    <a:cubicBezTo>
                      <a:pt x="129418" y="170932"/>
                      <a:pt x="134180" y="184956"/>
                      <a:pt x="124391" y="196862"/>
                    </a:cubicBezTo>
                    <a:cubicBezTo>
                      <a:pt x="114602" y="208768"/>
                      <a:pt x="93699" y="199773"/>
                      <a:pt x="86291" y="209562"/>
                    </a:cubicBezTo>
                    <a:cubicBezTo>
                      <a:pt x="78883" y="219351"/>
                      <a:pt x="89731" y="240253"/>
                      <a:pt x="79941" y="255599"/>
                    </a:cubicBezTo>
                    <a:cubicBezTo>
                      <a:pt x="70151" y="270945"/>
                      <a:pt x="40782" y="283116"/>
                      <a:pt x="27553" y="301637"/>
                    </a:cubicBezTo>
                    <a:cubicBezTo>
                      <a:pt x="14324" y="320158"/>
                      <a:pt x="-3403" y="378630"/>
                      <a:pt x="566" y="366724"/>
                    </a:cubicBezTo>
                    <a:cubicBezTo>
                      <a:pt x="4535" y="354818"/>
                      <a:pt x="36549" y="261420"/>
                      <a:pt x="51366" y="230199"/>
                    </a:cubicBezTo>
                    <a:cubicBezTo>
                      <a:pt x="66183" y="198978"/>
                      <a:pt x="77824" y="193422"/>
                      <a:pt x="89466" y="179399"/>
                    </a:cubicBezTo>
                    <a:cubicBezTo>
                      <a:pt x="101108" y="165376"/>
                      <a:pt x="97933" y="177283"/>
                      <a:pt x="121216" y="146062"/>
                    </a:cubicBezTo>
                    <a:cubicBezTo>
                      <a:pt x="144499" y="114841"/>
                      <a:pt x="214084" y="1335"/>
                      <a:pt x="218053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A87998D8-465E-4AC8-A8C9-394CC5513FFC}"/>
                  </a:ext>
                </a:extLst>
              </p:cNvPr>
              <p:cNvSpPr/>
              <p:nvPr/>
            </p:nvSpPr>
            <p:spPr>
              <a:xfrm>
                <a:off x="8649418" y="3973373"/>
                <a:ext cx="125691" cy="193888"/>
              </a:xfrm>
              <a:custGeom>
                <a:avLst/>
                <a:gdLst>
                  <a:gd name="connsiteX0" fmla="*/ 116757 w 125691"/>
                  <a:gd name="connsiteY0" fmla="*/ 193815 h 193888"/>
                  <a:gd name="connsiteX1" fmla="*/ 123107 w 125691"/>
                  <a:gd name="connsiteY1" fmla="*/ 52527 h 193888"/>
                  <a:gd name="connsiteX2" fmla="*/ 85007 w 125691"/>
                  <a:gd name="connsiteY2" fmla="*/ 149365 h 193888"/>
                  <a:gd name="connsiteX3" fmla="*/ 43732 w 125691"/>
                  <a:gd name="connsiteY3" fmla="*/ 185877 h 193888"/>
                  <a:gd name="connsiteX4" fmla="*/ 45320 w 125691"/>
                  <a:gd name="connsiteY4" fmla="*/ 120790 h 193888"/>
                  <a:gd name="connsiteX5" fmla="*/ 62782 w 125691"/>
                  <a:gd name="connsiteY5" fmla="*/ 25540 h 193888"/>
                  <a:gd name="connsiteX6" fmla="*/ 27857 w 125691"/>
                  <a:gd name="connsiteY6" fmla="*/ 89040 h 193888"/>
                  <a:gd name="connsiteX7" fmla="*/ 2457 w 125691"/>
                  <a:gd name="connsiteY7" fmla="*/ 147777 h 193888"/>
                  <a:gd name="connsiteX8" fmla="*/ 4045 w 125691"/>
                  <a:gd name="connsiteY8" fmla="*/ 84277 h 193888"/>
                  <a:gd name="connsiteX9" fmla="*/ 29445 w 125691"/>
                  <a:gd name="connsiteY9" fmla="*/ 33477 h 193888"/>
                  <a:gd name="connsiteX10" fmla="*/ 80245 w 125691"/>
                  <a:gd name="connsiteY10" fmla="*/ 4902 h 193888"/>
                  <a:gd name="connsiteX11" fmla="*/ 59607 w 125691"/>
                  <a:gd name="connsiteY11" fmla="*/ 136665 h 193888"/>
                  <a:gd name="connsiteX12" fmla="*/ 96120 w 125691"/>
                  <a:gd name="connsiteY12" fmla="*/ 73165 h 193888"/>
                  <a:gd name="connsiteX13" fmla="*/ 124695 w 125691"/>
                  <a:gd name="connsiteY13" fmla="*/ 30302 h 193888"/>
                  <a:gd name="connsiteX14" fmla="*/ 116757 w 125691"/>
                  <a:gd name="connsiteY14" fmla="*/ 193815 h 1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1" h="193888">
                    <a:moveTo>
                      <a:pt x="116757" y="193815"/>
                    </a:moveTo>
                    <a:cubicBezTo>
                      <a:pt x="116492" y="197519"/>
                      <a:pt x="128399" y="59935"/>
                      <a:pt x="123107" y="52527"/>
                    </a:cubicBezTo>
                    <a:cubicBezTo>
                      <a:pt x="117815" y="45119"/>
                      <a:pt x="98236" y="127140"/>
                      <a:pt x="85007" y="149365"/>
                    </a:cubicBezTo>
                    <a:cubicBezTo>
                      <a:pt x="71778" y="171590"/>
                      <a:pt x="50346" y="190639"/>
                      <a:pt x="43732" y="185877"/>
                    </a:cubicBezTo>
                    <a:cubicBezTo>
                      <a:pt x="37118" y="181115"/>
                      <a:pt x="42145" y="147513"/>
                      <a:pt x="45320" y="120790"/>
                    </a:cubicBezTo>
                    <a:cubicBezTo>
                      <a:pt x="48495" y="94067"/>
                      <a:pt x="65692" y="30832"/>
                      <a:pt x="62782" y="25540"/>
                    </a:cubicBezTo>
                    <a:cubicBezTo>
                      <a:pt x="59872" y="20248"/>
                      <a:pt x="37911" y="68667"/>
                      <a:pt x="27857" y="89040"/>
                    </a:cubicBezTo>
                    <a:cubicBezTo>
                      <a:pt x="17803" y="109413"/>
                      <a:pt x="6426" y="148571"/>
                      <a:pt x="2457" y="147777"/>
                    </a:cubicBezTo>
                    <a:cubicBezTo>
                      <a:pt x="-1512" y="146983"/>
                      <a:pt x="-453" y="103327"/>
                      <a:pt x="4045" y="84277"/>
                    </a:cubicBezTo>
                    <a:cubicBezTo>
                      <a:pt x="8543" y="65227"/>
                      <a:pt x="16745" y="46706"/>
                      <a:pt x="29445" y="33477"/>
                    </a:cubicBezTo>
                    <a:cubicBezTo>
                      <a:pt x="42145" y="20248"/>
                      <a:pt x="75218" y="-12296"/>
                      <a:pt x="80245" y="4902"/>
                    </a:cubicBezTo>
                    <a:cubicBezTo>
                      <a:pt x="85272" y="22100"/>
                      <a:pt x="56961" y="125288"/>
                      <a:pt x="59607" y="136665"/>
                    </a:cubicBezTo>
                    <a:cubicBezTo>
                      <a:pt x="62253" y="148042"/>
                      <a:pt x="85272" y="90892"/>
                      <a:pt x="96120" y="73165"/>
                    </a:cubicBezTo>
                    <a:cubicBezTo>
                      <a:pt x="106968" y="55438"/>
                      <a:pt x="120197" y="12840"/>
                      <a:pt x="124695" y="30302"/>
                    </a:cubicBezTo>
                    <a:cubicBezTo>
                      <a:pt x="129193" y="47764"/>
                      <a:pt x="117022" y="190111"/>
                      <a:pt x="116757" y="1938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AE73A154-F829-494F-B7A0-3F5AD767B60F}"/>
                  </a:ext>
                </a:extLst>
              </p:cNvPr>
              <p:cNvSpPr/>
              <p:nvPr/>
            </p:nvSpPr>
            <p:spPr>
              <a:xfrm>
                <a:off x="8701482" y="4114412"/>
                <a:ext cx="93269" cy="329518"/>
              </a:xfrm>
              <a:custGeom>
                <a:avLst/>
                <a:gdLst>
                  <a:gd name="connsiteX0" fmla="*/ 93268 w 93269"/>
                  <a:gd name="connsiteY0" fmla="*/ 388 h 329518"/>
                  <a:gd name="connsiteX1" fmla="*/ 50406 w 93269"/>
                  <a:gd name="connsiteY1" fmla="*/ 95638 h 329518"/>
                  <a:gd name="connsiteX2" fmla="*/ 42468 w 93269"/>
                  <a:gd name="connsiteY2" fmla="*/ 159138 h 329518"/>
                  <a:gd name="connsiteX3" fmla="*/ 21831 w 93269"/>
                  <a:gd name="connsiteY3" fmla="*/ 221051 h 329518"/>
                  <a:gd name="connsiteX4" fmla="*/ 26593 w 93269"/>
                  <a:gd name="connsiteY4" fmla="*/ 329001 h 329518"/>
                  <a:gd name="connsiteX5" fmla="*/ 2781 w 93269"/>
                  <a:gd name="connsiteY5" fmla="*/ 259151 h 329518"/>
                  <a:gd name="connsiteX6" fmla="*/ 2781 w 93269"/>
                  <a:gd name="connsiteY6" fmla="*/ 194063 h 329518"/>
                  <a:gd name="connsiteX7" fmla="*/ 23418 w 93269"/>
                  <a:gd name="connsiteY7" fmla="*/ 122626 h 329518"/>
                  <a:gd name="connsiteX8" fmla="*/ 48818 w 93269"/>
                  <a:gd name="connsiteY8" fmla="*/ 63888 h 329518"/>
                  <a:gd name="connsiteX9" fmla="*/ 93268 w 93269"/>
                  <a:gd name="connsiteY9" fmla="*/ 388 h 32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69" h="329518">
                    <a:moveTo>
                      <a:pt x="93268" y="388"/>
                    </a:moveTo>
                    <a:cubicBezTo>
                      <a:pt x="93533" y="5680"/>
                      <a:pt x="58873" y="69180"/>
                      <a:pt x="50406" y="95638"/>
                    </a:cubicBezTo>
                    <a:cubicBezTo>
                      <a:pt x="41939" y="122096"/>
                      <a:pt x="47230" y="138236"/>
                      <a:pt x="42468" y="159138"/>
                    </a:cubicBezTo>
                    <a:cubicBezTo>
                      <a:pt x="37706" y="180040"/>
                      <a:pt x="24477" y="192741"/>
                      <a:pt x="21831" y="221051"/>
                    </a:cubicBezTo>
                    <a:cubicBezTo>
                      <a:pt x="19185" y="249361"/>
                      <a:pt x="29768" y="322651"/>
                      <a:pt x="26593" y="329001"/>
                    </a:cubicBezTo>
                    <a:cubicBezTo>
                      <a:pt x="23418" y="335351"/>
                      <a:pt x="6750" y="281641"/>
                      <a:pt x="2781" y="259151"/>
                    </a:cubicBezTo>
                    <a:cubicBezTo>
                      <a:pt x="-1188" y="236661"/>
                      <a:pt x="-658" y="216817"/>
                      <a:pt x="2781" y="194063"/>
                    </a:cubicBezTo>
                    <a:cubicBezTo>
                      <a:pt x="6220" y="171309"/>
                      <a:pt x="15745" y="144322"/>
                      <a:pt x="23418" y="122626"/>
                    </a:cubicBezTo>
                    <a:cubicBezTo>
                      <a:pt x="31091" y="100930"/>
                      <a:pt x="37705" y="82409"/>
                      <a:pt x="48818" y="63888"/>
                    </a:cubicBezTo>
                    <a:cubicBezTo>
                      <a:pt x="59930" y="45367"/>
                      <a:pt x="93003" y="-4904"/>
                      <a:pt x="93268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C76D01F1-4411-47A4-9BCF-C8EFA254C863}"/>
                  </a:ext>
                </a:extLst>
              </p:cNvPr>
              <p:cNvSpPr/>
              <p:nvPr/>
            </p:nvSpPr>
            <p:spPr>
              <a:xfrm>
                <a:off x="8429549" y="4379501"/>
                <a:ext cx="151285" cy="134999"/>
              </a:xfrm>
              <a:custGeom>
                <a:avLst/>
                <a:gdLst>
                  <a:gd name="connsiteX0" fmla="*/ 150889 w 151285"/>
                  <a:gd name="connsiteY0" fmla="*/ 30574 h 134999"/>
                  <a:gd name="connsiteX1" fmla="*/ 79451 w 151285"/>
                  <a:gd name="connsiteY1" fmla="*/ 1999 h 134999"/>
                  <a:gd name="connsiteX2" fmla="*/ 14364 w 151285"/>
                  <a:gd name="connsiteY2" fmla="*/ 89312 h 134999"/>
                  <a:gd name="connsiteX3" fmla="*/ 42939 w 151285"/>
                  <a:gd name="connsiteY3" fmla="*/ 78199 h 134999"/>
                  <a:gd name="connsiteX4" fmla="*/ 76 w 151285"/>
                  <a:gd name="connsiteY4" fmla="*/ 125824 h 134999"/>
                  <a:gd name="connsiteX5" fmla="*/ 55639 w 151285"/>
                  <a:gd name="connsiteY5" fmla="*/ 132174 h 134999"/>
                  <a:gd name="connsiteX6" fmla="*/ 84214 w 151285"/>
                  <a:gd name="connsiteY6" fmla="*/ 92487 h 134999"/>
                  <a:gd name="connsiteX7" fmla="*/ 36589 w 151285"/>
                  <a:gd name="connsiteY7" fmla="*/ 106774 h 134999"/>
                  <a:gd name="connsiteX8" fmla="*/ 46114 w 151285"/>
                  <a:gd name="connsiteY8" fmla="*/ 59149 h 134999"/>
                  <a:gd name="connsiteX9" fmla="*/ 150889 w 151285"/>
                  <a:gd name="connsiteY9" fmla="*/ 30574 h 13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285" h="134999">
                    <a:moveTo>
                      <a:pt x="150889" y="30574"/>
                    </a:moveTo>
                    <a:cubicBezTo>
                      <a:pt x="156445" y="21049"/>
                      <a:pt x="102205" y="-7791"/>
                      <a:pt x="79451" y="1999"/>
                    </a:cubicBezTo>
                    <a:cubicBezTo>
                      <a:pt x="56697" y="11789"/>
                      <a:pt x="20449" y="76612"/>
                      <a:pt x="14364" y="89312"/>
                    </a:cubicBezTo>
                    <a:cubicBezTo>
                      <a:pt x="8279" y="102012"/>
                      <a:pt x="45320" y="72114"/>
                      <a:pt x="42939" y="78199"/>
                    </a:cubicBezTo>
                    <a:cubicBezTo>
                      <a:pt x="40558" y="84284"/>
                      <a:pt x="-2041" y="116828"/>
                      <a:pt x="76" y="125824"/>
                    </a:cubicBezTo>
                    <a:cubicBezTo>
                      <a:pt x="2193" y="134820"/>
                      <a:pt x="41616" y="137730"/>
                      <a:pt x="55639" y="132174"/>
                    </a:cubicBezTo>
                    <a:cubicBezTo>
                      <a:pt x="69662" y="126618"/>
                      <a:pt x="87389" y="96720"/>
                      <a:pt x="84214" y="92487"/>
                    </a:cubicBezTo>
                    <a:cubicBezTo>
                      <a:pt x="81039" y="88254"/>
                      <a:pt x="42939" y="112330"/>
                      <a:pt x="36589" y="106774"/>
                    </a:cubicBezTo>
                    <a:cubicBezTo>
                      <a:pt x="30239" y="101218"/>
                      <a:pt x="34208" y="73172"/>
                      <a:pt x="46114" y="59149"/>
                    </a:cubicBezTo>
                    <a:cubicBezTo>
                      <a:pt x="58020" y="45126"/>
                      <a:pt x="145333" y="40099"/>
                      <a:pt x="150889" y="30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6CA07ED1-B069-4F56-BC03-BAD6532DE076}"/>
                  </a:ext>
                </a:extLst>
              </p:cNvPr>
              <p:cNvSpPr/>
              <p:nvPr/>
            </p:nvSpPr>
            <p:spPr>
              <a:xfrm>
                <a:off x="8454995" y="4427535"/>
                <a:ext cx="108241" cy="151166"/>
              </a:xfrm>
              <a:custGeom>
                <a:avLst/>
                <a:gdLst>
                  <a:gd name="connsiteX0" fmla="*/ 107980 w 108241"/>
                  <a:gd name="connsiteY0" fmla="*/ 3 h 151166"/>
                  <a:gd name="connsiteX1" fmla="*/ 30193 w 108241"/>
                  <a:gd name="connsiteY1" fmla="*/ 79378 h 151166"/>
                  <a:gd name="connsiteX2" fmla="*/ 7968 w 108241"/>
                  <a:gd name="connsiteY2" fmla="*/ 107953 h 151166"/>
                  <a:gd name="connsiteX3" fmla="*/ 3205 w 108241"/>
                  <a:gd name="connsiteY3" fmla="*/ 150815 h 151166"/>
                  <a:gd name="connsiteX4" fmla="*/ 54005 w 108241"/>
                  <a:gd name="connsiteY4" fmla="*/ 82553 h 151166"/>
                  <a:gd name="connsiteX5" fmla="*/ 107980 w 108241"/>
                  <a:gd name="connsiteY5" fmla="*/ 3 h 15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41" h="151166">
                    <a:moveTo>
                      <a:pt x="107980" y="3"/>
                    </a:moveTo>
                    <a:cubicBezTo>
                      <a:pt x="104011" y="-526"/>
                      <a:pt x="46862" y="61386"/>
                      <a:pt x="30193" y="79378"/>
                    </a:cubicBezTo>
                    <a:cubicBezTo>
                      <a:pt x="13524" y="97370"/>
                      <a:pt x="12466" y="96047"/>
                      <a:pt x="7968" y="107953"/>
                    </a:cubicBezTo>
                    <a:cubicBezTo>
                      <a:pt x="3470" y="119859"/>
                      <a:pt x="-4468" y="155048"/>
                      <a:pt x="3205" y="150815"/>
                    </a:cubicBezTo>
                    <a:cubicBezTo>
                      <a:pt x="10878" y="146582"/>
                      <a:pt x="38395" y="104513"/>
                      <a:pt x="54005" y="82553"/>
                    </a:cubicBezTo>
                    <a:cubicBezTo>
                      <a:pt x="69615" y="60593"/>
                      <a:pt x="111949" y="532"/>
                      <a:pt x="10798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1D9CF1BA-363A-4A90-8E40-D82BE7788644}"/>
                  </a:ext>
                </a:extLst>
              </p:cNvPr>
              <p:cNvSpPr/>
              <p:nvPr/>
            </p:nvSpPr>
            <p:spPr>
              <a:xfrm>
                <a:off x="8544962" y="4247991"/>
                <a:ext cx="107002" cy="155753"/>
              </a:xfrm>
              <a:custGeom>
                <a:avLst/>
                <a:gdLst>
                  <a:gd name="connsiteX0" fmla="*/ 551 w 107002"/>
                  <a:gd name="connsiteY0" fmla="*/ 146209 h 155753"/>
                  <a:gd name="connsiteX1" fmla="*/ 38651 w 107002"/>
                  <a:gd name="connsiteY1" fmla="*/ 28734 h 155753"/>
                  <a:gd name="connsiteX2" fmla="*/ 75163 w 107002"/>
                  <a:gd name="connsiteY2" fmla="*/ 39847 h 155753"/>
                  <a:gd name="connsiteX3" fmla="*/ 92626 w 107002"/>
                  <a:gd name="connsiteY3" fmla="*/ 159 h 155753"/>
                  <a:gd name="connsiteX4" fmla="*/ 81513 w 107002"/>
                  <a:gd name="connsiteY4" fmla="*/ 57309 h 155753"/>
                  <a:gd name="connsiteX5" fmla="*/ 68813 w 107002"/>
                  <a:gd name="connsiteY5" fmla="*/ 116047 h 155753"/>
                  <a:gd name="connsiteX6" fmla="*/ 106913 w 107002"/>
                  <a:gd name="connsiteY6" fmla="*/ 155734 h 155753"/>
                  <a:gd name="connsiteX7" fmla="*/ 56113 w 107002"/>
                  <a:gd name="connsiteY7" fmla="*/ 111284 h 155753"/>
                  <a:gd name="connsiteX8" fmla="*/ 79926 w 107002"/>
                  <a:gd name="connsiteY8" fmla="*/ 47784 h 155753"/>
                  <a:gd name="connsiteX9" fmla="*/ 68813 w 107002"/>
                  <a:gd name="connsiteY9" fmla="*/ 12859 h 155753"/>
                  <a:gd name="connsiteX10" fmla="*/ 551 w 107002"/>
                  <a:gd name="connsiteY10" fmla="*/ 146209 h 1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002" h="155753">
                    <a:moveTo>
                      <a:pt x="551" y="146209"/>
                    </a:moveTo>
                    <a:cubicBezTo>
                      <a:pt x="-4476" y="148855"/>
                      <a:pt x="26216" y="46461"/>
                      <a:pt x="38651" y="28734"/>
                    </a:cubicBezTo>
                    <a:cubicBezTo>
                      <a:pt x="51086" y="11007"/>
                      <a:pt x="66167" y="44609"/>
                      <a:pt x="75163" y="39847"/>
                    </a:cubicBezTo>
                    <a:cubicBezTo>
                      <a:pt x="84159" y="35085"/>
                      <a:pt x="91568" y="-2751"/>
                      <a:pt x="92626" y="159"/>
                    </a:cubicBezTo>
                    <a:cubicBezTo>
                      <a:pt x="93684" y="3069"/>
                      <a:pt x="85482" y="37994"/>
                      <a:pt x="81513" y="57309"/>
                    </a:cubicBezTo>
                    <a:cubicBezTo>
                      <a:pt x="77544" y="76624"/>
                      <a:pt x="64580" y="99643"/>
                      <a:pt x="68813" y="116047"/>
                    </a:cubicBezTo>
                    <a:cubicBezTo>
                      <a:pt x="73046" y="132451"/>
                      <a:pt x="109030" y="156528"/>
                      <a:pt x="106913" y="155734"/>
                    </a:cubicBezTo>
                    <a:cubicBezTo>
                      <a:pt x="104796" y="154940"/>
                      <a:pt x="60611" y="129276"/>
                      <a:pt x="56113" y="111284"/>
                    </a:cubicBezTo>
                    <a:cubicBezTo>
                      <a:pt x="51615" y="93292"/>
                      <a:pt x="77809" y="64188"/>
                      <a:pt x="79926" y="47784"/>
                    </a:cubicBezTo>
                    <a:cubicBezTo>
                      <a:pt x="82043" y="31380"/>
                      <a:pt x="80719" y="1747"/>
                      <a:pt x="68813" y="12859"/>
                    </a:cubicBezTo>
                    <a:cubicBezTo>
                      <a:pt x="56907" y="23971"/>
                      <a:pt x="5578" y="143563"/>
                      <a:pt x="551" y="1462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CF2376AA-9D21-4097-912F-61A12879427B}"/>
                  </a:ext>
                </a:extLst>
              </p:cNvPr>
              <p:cNvSpPr/>
              <p:nvPr/>
            </p:nvSpPr>
            <p:spPr>
              <a:xfrm>
                <a:off x="8612474" y="4276572"/>
                <a:ext cx="79184" cy="111644"/>
              </a:xfrm>
              <a:custGeom>
                <a:avLst/>
                <a:gdLst>
                  <a:gd name="connsiteX0" fmla="*/ 79089 w 79184"/>
                  <a:gd name="connsiteY0" fmla="*/ 153 h 111644"/>
                  <a:gd name="connsiteX1" fmla="*/ 18764 w 79184"/>
                  <a:gd name="connsiteY1" fmla="*/ 77941 h 111644"/>
                  <a:gd name="connsiteX2" fmla="*/ 18764 w 79184"/>
                  <a:gd name="connsiteY2" fmla="*/ 111278 h 111644"/>
                  <a:gd name="connsiteX3" fmla="*/ 2889 w 79184"/>
                  <a:gd name="connsiteY3" fmla="*/ 58891 h 111644"/>
                  <a:gd name="connsiteX4" fmla="*/ 79089 w 79184"/>
                  <a:gd name="connsiteY4" fmla="*/ 153 h 1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4" h="111644">
                    <a:moveTo>
                      <a:pt x="79089" y="153"/>
                    </a:moveTo>
                    <a:cubicBezTo>
                      <a:pt x="81735" y="3328"/>
                      <a:pt x="28818" y="59420"/>
                      <a:pt x="18764" y="77941"/>
                    </a:cubicBezTo>
                    <a:cubicBezTo>
                      <a:pt x="8710" y="96462"/>
                      <a:pt x="21410" y="114453"/>
                      <a:pt x="18764" y="111278"/>
                    </a:cubicBezTo>
                    <a:cubicBezTo>
                      <a:pt x="16118" y="108103"/>
                      <a:pt x="-8224" y="73972"/>
                      <a:pt x="2889" y="58891"/>
                    </a:cubicBezTo>
                    <a:cubicBezTo>
                      <a:pt x="14002" y="43810"/>
                      <a:pt x="76443" y="-3022"/>
                      <a:pt x="79089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801C71CC-6E04-4968-9451-9D0060DACFA9}"/>
                  </a:ext>
                </a:extLst>
              </p:cNvPr>
              <p:cNvSpPr/>
              <p:nvPr/>
            </p:nvSpPr>
            <p:spPr>
              <a:xfrm>
                <a:off x="8470789" y="4414838"/>
                <a:ext cx="112962" cy="174625"/>
              </a:xfrm>
              <a:custGeom>
                <a:avLst/>
                <a:gdLst>
                  <a:gd name="connsiteX0" fmla="*/ 111 w 112962"/>
                  <a:gd name="connsiteY0" fmla="*/ 174625 h 174625"/>
                  <a:gd name="connsiteX1" fmla="*/ 89011 w 112962"/>
                  <a:gd name="connsiteY1" fmla="*/ 52387 h 174625"/>
                  <a:gd name="connsiteX2" fmla="*/ 89011 w 112962"/>
                  <a:gd name="connsiteY2" fmla="*/ 0 h 174625"/>
                  <a:gd name="connsiteX3" fmla="*/ 109649 w 112962"/>
                  <a:gd name="connsiteY3" fmla="*/ 52387 h 174625"/>
                  <a:gd name="connsiteX4" fmla="*/ 111 w 112962"/>
                  <a:gd name="connsiteY4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2" h="174625">
                    <a:moveTo>
                      <a:pt x="111" y="174625"/>
                    </a:moveTo>
                    <a:cubicBezTo>
                      <a:pt x="-3329" y="174625"/>
                      <a:pt x="74194" y="81491"/>
                      <a:pt x="89011" y="52387"/>
                    </a:cubicBezTo>
                    <a:cubicBezTo>
                      <a:pt x="103828" y="23283"/>
                      <a:pt x="85571" y="0"/>
                      <a:pt x="89011" y="0"/>
                    </a:cubicBezTo>
                    <a:cubicBezTo>
                      <a:pt x="92451" y="0"/>
                      <a:pt x="122878" y="28310"/>
                      <a:pt x="109649" y="52387"/>
                    </a:cubicBezTo>
                    <a:cubicBezTo>
                      <a:pt x="96420" y="76464"/>
                      <a:pt x="3551" y="174625"/>
                      <a:pt x="111" y="174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3AFC8760-5155-48B2-A1F3-5EA844FA4C69}"/>
                  </a:ext>
                </a:extLst>
              </p:cNvPr>
              <p:cNvSpPr/>
              <p:nvPr/>
            </p:nvSpPr>
            <p:spPr>
              <a:xfrm>
                <a:off x="8549427" y="4372966"/>
                <a:ext cx="116811" cy="105378"/>
              </a:xfrm>
              <a:custGeom>
                <a:avLst/>
                <a:gdLst>
                  <a:gd name="connsiteX0" fmla="*/ 848 w 116811"/>
                  <a:gd name="connsiteY0" fmla="*/ 597 h 105378"/>
                  <a:gd name="connsiteX1" fmla="*/ 113561 w 116811"/>
                  <a:gd name="connsiteY1" fmla="*/ 3772 h 105378"/>
                  <a:gd name="connsiteX2" fmla="*/ 84986 w 116811"/>
                  <a:gd name="connsiteY2" fmla="*/ 22822 h 105378"/>
                  <a:gd name="connsiteX3" fmla="*/ 70698 w 116811"/>
                  <a:gd name="connsiteY3" fmla="*/ 67272 h 105378"/>
                  <a:gd name="connsiteX4" fmla="*/ 34186 w 116811"/>
                  <a:gd name="connsiteY4" fmla="*/ 100609 h 105378"/>
                  <a:gd name="connsiteX5" fmla="*/ 19898 w 116811"/>
                  <a:gd name="connsiteY5" fmla="*/ 99022 h 105378"/>
                  <a:gd name="connsiteX6" fmla="*/ 67523 w 116811"/>
                  <a:gd name="connsiteY6" fmla="*/ 43459 h 105378"/>
                  <a:gd name="connsiteX7" fmla="*/ 61173 w 116811"/>
                  <a:gd name="connsiteY7" fmla="*/ 11709 h 105378"/>
                  <a:gd name="connsiteX8" fmla="*/ 848 w 116811"/>
                  <a:gd name="connsiteY8" fmla="*/ 597 h 10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11" h="105378">
                    <a:moveTo>
                      <a:pt x="848" y="597"/>
                    </a:moveTo>
                    <a:cubicBezTo>
                      <a:pt x="9579" y="-726"/>
                      <a:pt x="99538" y="68"/>
                      <a:pt x="113561" y="3772"/>
                    </a:cubicBezTo>
                    <a:cubicBezTo>
                      <a:pt x="127584" y="7476"/>
                      <a:pt x="92130" y="12239"/>
                      <a:pt x="84986" y="22822"/>
                    </a:cubicBezTo>
                    <a:cubicBezTo>
                      <a:pt x="77842" y="33405"/>
                      <a:pt x="79165" y="54308"/>
                      <a:pt x="70698" y="67272"/>
                    </a:cubicBezTo>
                    <a:cubicBezTo>
                      <a:pt x="62231" y="80236"/>
                      <a:pt x="42653" y="95317"/>
                      <a:pt x="34186" y="100609"/>
                    </a:cubicBezTo>
                    <a:cubicBezTo>
                      <a:pt x="25719" y="105901"/>
                      <a:pt x="14342" y="108547"/>
                      <a:pt x="19898" y="99022"/>
                    </a:cubicBezTo>
                    <a:cubicBezTo>
                      <a:pt x="25454" y="89497"/>
                      <a:pt x="60644" y="58011"/>
                      <a:pt x="67523" y="43459"/>
                    </a:cubicBezTo>
                    <a:cubicBezTo>
                      <a:pt x="74402" y="28907"/>
                      <a:pt x="68846" y="18059"/>
                      <a:pt x="61173" y="11709"/>
                    </a:cubicBezTo>
                    <a:cubicBezTo>
                      <a:pt x="53500" y="5359"/>
                      <a:pt x="-7883" y="1920"/>
                      <a:pt x="848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BC7BCBCE-CA31-44B7-9B40-903F271D5670}"/>
                  </a:ext>
                </a:extLst>
              </p:cNvPr>
              <p:cNvSpPr/>
              <p:nvPr/>
            </p:nvSpPr>
            <p:spPr>
              <a:xfrm>
                <a:off x="8427816" y="4493902"/>
                <a:ext cx="235799" cy="273362"/>
              </a:xfrm>
              <a:custGeom>
                <a:avLst/>
                <a:gdLst>
                  <a:gd name="connsiteX0" fmla="*/ 235172 w 235799"/>
                  <a:gd name="connsiteY0" fmla="*/ 311 h 273362"/>
                  <a:gd name="connsiteX1" fmla="*/ 114522 w 235799"/>
                  <a:gd name="connsiteY1" fmla="*/ 87623 h 273362"/>
                  <a:gd name="connsiteX2" fmla="*/ 133572 w 235799"/>
                  <a:gd name="connsiteY2" fmla="*/ 135248 h 273362"/>
                  <a:gd name="connsiteX3" fmla="*/ 63722 w 235799"/>
                  <a:gd name="connsiteY3" fmla="*/ 141598 h 273362"/>
                  <a:gd name="connsiteX4" fmla="*/ 44672 w 235799"/>
                  <a:gd name="connsiteY4" fmla="*/ 176523 h 273362"/>
                  <a:gd name="connsiteX5" fmla="*/ 84359 w 235799"/>
                  <a:gd name="connsiteY5" fmla="*/ 168586 h 273362"/>
                  <a:gd name="connsiteX6" fmla="*/ 46259 w 235799"/>
                  <a:gd name="connsiteY6" fmla="*/ 193986 h 273362"/>
                  <a:gd name="connsiteX7" fmla="*/ 19272 w 235799"/>
                  <a:gd name="connsiteY7" fmla="*/ 224148 h 273362"/>
                  <a:gd name="connsiteX8" fmla="*/ 222 w 235799"/>
                  <a:gd name="connsiteY8" fmla="*/ 271773 h 273362"/>
                  <a:gd name="connsiteX9" fmla="*/ 31972 w 235799"/>
                  <a:gd name="connsiteY9" fmla="*/ 160648 h 273362"/>
                  <a:gd name="connsiteX10" fmla="*/ 54197 w 235799"/>
                  <a:gd name="connsiteY10" fmla="*/ 120961 h 273362"/>
                  <a:gd name="connsiteX11" fmla="*/ 235172 w 235799"/>
                  <a:gd name="connsiteY11" fmla="*/ 311 h 2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799" h="273362">
                    <a:moveTo>
                      <a:pt x="235172" y="311"/>
                    </a:moveTo>
                    <a:cubicBezTo>
                      <a:pt x="245226" y="-5245"/>
                      <a:pt x="131455" y="65134"/>
                      <a:pt x="114522" y="87623"/>
                    </a:cubicBezTo>
                    <a:cubicBezTo>
                      <a:pt x="97589" y="110113"/>
                      <a:pt x="142039" y="126252"/>
                      <a:pt x="133572" y="135248"/>
                    </a:cubicBezTo>
                    <a:cubicBezTo>
                      <a:pt x="125105" y="144244"/>
                      <a:pt x="78539" y="134719"/>
                      <a:pt x="63722" y="141598"/>
                    </a:cubicBezTo>
                    <a:cubicBezTo>
                      <a:pt x="48905" y="148477"/>
                      <a:pt x="41233" y="172025"/>
                      <a:pt x="44672" y="176523"/>
                    </a:cubicBezTo>
                    <a:cubicBezTo>
                      <a:pt x="48111" y="181021"/>
                      <a:pt x="84095" y="165676"/>
                      <a:pt x="84359" y="168586"/>
                    </a:cubicBezTo>
                    <a:cubicBezTo>
                      <a:pt x="84623" y="171496"/>
                      <a:pt x="57107" y="184726"/>
                      <a:pt x="46259" y="193986"/>
                    </a:cubicBezTo>
                    <a:cubicBezTo>
                      <a:pt x="35411" y="203246"/>
                      <a:pt x="26945" y="211184"/>
                      <a:pt x="19272" y="224148"/>
                    </a:cubicBezTo>
                    <a:cubicBezTo>
                      <a:pt x="11599" y="237112"/>
                      <a:pt x="-1895" y="282356"/>
                      <a:pt x="222" y="271773"/>
                    </a:cubicBezTo>
                    <a:cubicBezTo>
                      <a:pt x="2339" y="261190"/>
                      <a:pt x="22976" y="185783"/>
                      <a:pt x="31972" y="160648"/>
                    </a:cubicBezTo>
                    <a:cubicBezTo>
                      <a:pt x="40968" y="135513"/>
                      <a:pt x="21124" y="146361"/>
                      <a:pt x="54197" y="120961"/>
                    </a:cubicBezTo>
                    <a:cubicBezTo>
                      <a:pt x="87270" y="95561"/>
                      <a:pt x="225118" y="5867"/>
                      <a:pt x="235172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F47FE17B-2C89-4F9A-B1AF-2A06F420F385}"/>
                  </a:ext>
                </a:extLst>
              </p:cNvPr>
              <p:cNvSpPr/>
              <p:nvPr/>
            </p:nvSpPr>
            <p:spPr>
              <a:xfrm>
                <a:off x="8059735" y="4671601"/>
                <a:ext cx="209606" cy="180130"/>
              </a:xfrm>
              <a:custGeom>
                <a:avLst/>
                <a:gdLst>
                  <a:gd name="connsiteX0" fmla="*/ 3 w 209606"/>
                  <a:gd name="connsiteY0" fmla="*/ 179799 h 180130"/>
                  <a:gd name="connsiteX1" fmla="*/ 152403 w 209606"/>
                  <a:gd name="connsiteY1" fmla="*/ 63912 h 180130"/>
                  <a:gd name="connsiteX2" fmla="*/ 209553 w 209606"/>
                  <a:gd name="connsiteY2" fmla="*/ 9937 h 180130"/>
                  <a:gd name="connsiteX3" fmla="*/ 144465 w 209606"/>
                  <a:gd name="connsiteY3" fmla="*/ 1999 h 180130"/>
                  <a:gd name="connsiteX4" fmla="*/ 106365 w 209606"/>
                  <a:gd name="connsiteY4" fmla="*/ 33749 h 180130"/>
                  <a:gd name="connsiteX5" fmla="*/ 157165 w 209606"/>
                  <a:gd name="connsiteY5" fmla="*/ 24224 h 180130"/>
                  <a:gd name="connsiteX6" fmla="*/ 3 w 209606"/>
                  <a:gd name="connsiteY6" fmla="*/ 179799 h 18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06" h="180130">
                    <a:moveTo>
                      <a:pt x="3" y="179799"/>
                    </a:moveTo>
                    <a:cubicBezTo>
                      <a:pt x="-791" y="186414"/>
                      <a:pt x="117478" y="92222"/>
                      <a:pt x="152403" y="63912"/>
                    </a:cubicBezTo>
                    <a:cubicBezTo>
                      <a:pt x="187328" y="35602"/>
                      <a:pt x="210876" y="20256"/>
                      <a:pt x="209553" y="9937"/>
                    </a:cubicBezTo>
                    <a:cubicBezTo>
                      <a:pt x="208230" y="-382"/>
                      <a:pt x="161663" y="-1970"/>
                      <a:pt x="144465" y="1999"/>
                    </a:cubicBezTo>
                    <a:cubicBezTo>
                      <a:pt x="127267" y="5968"/>
                      <a:pt x="104248" y="30045"/>
                      <a:pt x="106365" y="33749"/>
                    </a:cubicBezTo>
                    <a:cubicBezTo>
                      <a:pt x="108482" y="37453"/>
                      <a:pt x="171452" y="2793"/>
                      <a:pt x="157165" y="24224"/>
                    </a:cubicBezTo>
                    <a:cubicBezTo>
                      <a:pt x="142878" y="45655"/>
                      <a:pt x="797" y="173184"/>
                      <a:pt x="3" y="1797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4D0FAFDC-25A2-4876-A25F-712E4FC8E465}"/>
                  </a:ext>
                </a:extLst>
              </p:cNvPr>
              <p:cNvSpPr/>
              <p:nvPr/>
            </p:nvSpPr>
            <p:spPr>
              <a:xfrm>
                <a:off x="7899353" y="4691679"/>
                <a:ext cx="300919" cy="207484"/>
              </a:xfrm>
              <a:custGeom>
                <a:avLst/>
                <a:gdLst>
                  <a:gd name="connsiteX0" fmla="*/ 300085 w 300919"/>
                  <a:gd name="connsiteY0" fmla="*/ 4146 h 207484"/>
                  <a:gd name="connsiteX1" fmla="*/ 188960 w 300919"/>
                  <a:gd name="connsiteY1" fmla="*/ 145434 h 207484"/>
                  <a:gd name="connsiteX2" fmla="*/ 149272 w 300919"/>
                  <a:gd name="connsiteY2" fmla="*/ 193059 h 207484"/>
                  <a:gd name="connsiteX3" fmla="*/ 61960 w 300919"/>
                  <a:gd name="connsiteY3" fmla="*/ 207346 h 207484"/>
                  <a:gd name="connsiteX4" fmla="*/ 47 w 300919"/>
                  <a:gd name="connsiteY4" fmla="*/ 186709 h 207484"/>
                  <a:gd name="connsiteX5" fmla="*/ 52435 w 300919"/>
                  <a:gd name="connsiteY5" fmla="*/ 167659 h 207484"/>
                  <a:gd name="connsiteX6" fmla="*/ 92122 w 300919"/>
                  <a:gd name="connsiteY6" fmla="*/ 124796 h 207484"/>
                  <a:gd name="connsiteX7" fmla="*/ 193722 w 300919"/>
                  <a:gd name="connsiteY7" fmla="*/ 116859 h 207484"/>
                  <a:gd name="connsiteX8" fmla="*/ 104822 w 300919"/>
                  <a:gd name="connsiteY8" fmla="*/ 132734 h 207484"/>
                  <a:gd name="connsiteX9" fmla="*/ 54022 w 300919"/>
                  <a:gd name="connsiteY9" fmla="*/ 177184 h 207484"/>
                  <a:gd name="connsiteX10" fmla="*/ 138160 w 300919"/>
                  <a:gd name="connsiteY10" fmla="*/ 178771 h 207484"/>
                  <a:gd name="connsiteX11" fmla="*/ 236585 w 300919"/>
                  <a:gd name="connsiteY11" fmla="*/ 48596 h 207484"/>
                  <a:gd name="connsiteX12" fmla="*/ 300085 w 300919"/>
                  <a:gd name="connsiteY12" fmla="*/ 4146 h 2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919" h="207484">
                    <a:moveTo>
                      <a:pt x="300085" y="4146"/>
                    </a:moveTo>
                    <a:cubicBezTo>
                      <a:pt x="292148" y="20286"/>
                      <a:pt x="214095" y="113949"/>
                      <a:pt x="188960" y="145434"/>
                    </a:cubicBezTo>
                    <a:cubicBezTo>
                      <a:pt x="163824" y="176920"/>
                      <a:pt x="170439" y="182740"/>
                      <a:pt x="149272" y="193059"/>
                    </a:cubicBezTo>
                    <a:cubicBezTo>
                      <a:pt x="128105" y="203378"/>
                      <a:pt x="86831" y="208404"/>
                      <a:pt x="61960" y="207346"/>
                    </a:cubicBezTo>
                    <a:cubicBezTo>
                      <a:pt x="37089" y="206288"/>
                      <a:pt x="1634" y="193323"/>
                      <a:pt x="47" y="186709"/>
                    </a:cubicBezTo>
                    <a:cubicBezTo>
                      <a:pt x="-1540" y="180095"/>
                      <a:pt x="37089" y="177978"/>
                      <a:pt x="52435" y="167659"/>
                    </a:cubicBezTo>
                    <a:cubicBezTo>
                      <a:pt x="67781" y="157340"/>
                      <a:pt x="68574" y="133263"/>
                      <a:pt x="92122" y="124796"/>
                    </a:cubicBezTo>
                    <a:cubicBezTo>
                      <a:pt x="115670" y="116329"/>
                      <a:pt x="191605" y="115536"/>
                      <a:pt x="193722" y="116859"/>
                    </a:cubicBezTo>
                    <a:cubicBezTo>
                      <a:pt x="195839" y="118182"/>
                      <a:pt x="128105" y="122680"/>
                      <a:pt x="104822" y="132734"/>
                    </a:cubicBezTo>
                    <a:cubicBezTo>
                      <a:pt x="81539" y="142788"/>
                      <a:pt x="48466" y="169511"/>
                      <a:pt x="54022" y="177184"/>
                    </a:cubicBezTo>
                    <a:cubicBezTo>
                      <a:pt x="59578" y="184857"/>
                      <a:pt x="107733" y="200202"/>
                      <a:pt x="138160" y="178771"/>
                    </a:cubicBezTo>
                    <a:cubicBezTo>
                      <a:pt x="168587" y="157340"/>
                      <a:pt x="215947" y="74790"/>
                      <a:pt x="236585" y="48596"/>
                    </a:cubicBezTo>
                    <a:cubicBezTo>
                      <a:pt x="257222" y="22402"/>
                      <a:pt x="308022" y="-11994"/>
                      <a:pt x="300085" y="4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78C4EB51-070C-481A-92BF-EF554C37ACA2}"/>
                  </a:ext>
                </a:extLst>
              </p:cNvPr>
              <p:cNvSpPr/>
              <p:nvPr/>
            </p:nvSpPr>
            <p:spPr>
              <a:xfrm>
                <a:off x="8050022" y="4748187"/>
                <a:ext cx="235172" cy="219101"/>
              </a:xfrm>
              <a:custGeom>
                <a:avLst/>
                <a:gdLst>
                  <a:gd name="connsiteX0" fmla="*/ 191 w 235172"/>
                  <a:gd name="connsiteY0" fmla="*/ 219101 h 219101"/>
                  <a:gd name="connsiteX1" fmla="*/ 128778 w 235172"/>
                  <a:gd name="connsiteY1" fmla="*/ 122263 h 219101"/>
                  <a:gd name="connsiteX2" fmla="*/ 138303 w 235172"/>
                  <a:gd name="connsiteY2" fmla="*/ 57176 h 219101"/>
                  <a:gd name="connsiteX3" fmla="*/ 235141 w 235172"/>
                  <a:gd name="connsiteY3" fmla="*/ 26 h 219101"/>
                  <a:gd name="connsiteX4" fmla="*/ 127191 w 235172"/>
                  <a:gd name="connsiteY4" fmla="*/ 50826 h 219101"/>
                  <a:gd name="connsiteX5" fmla="*/ 100203 w 235172"/>
                  <a:gd name="connsiteY5" fmla="*/ 123851 h 219101"/>
                  <a:gd name="connsiteX6" fmla="*/ 191 w 235172"/>
                  <a:gd name="connsiteY6" fmla="*/ 219101 h 2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172" h="219101">
                    <a:moveTo>
                      <a:pt x="191" y="219101"/>
                    </a:moveTo>
                    <a:cubicBezTo>
                      <a:pt x="4953" y="218836"/>
                      <a:pt x="105759" y="149250"/>
                      <a:pt x="128778" y="122263"/>
                    </a:cubicBezTo>
                    <a:cubicBezTo>
                      <a:pt x="151797" y="95275"/>
                      <a:pt x="120576" y="77549"/>
                      <a:pt x="138303" y="57176"/>
                    </a:cubicBezTo>
                    <a:cubicBezTo>
                      <a:pt x="156030" y="36803"/>
                      <a:pt x="236993" y="1084"/>
                      <a:pt x="235141" y="26"/>
                    </a:cubicBezTo>
                    <a:cubicBezTo>
                      <a:pt x="233289" y="-1032"/>
                      <a:pt x="149681" y="30189"/>
                      <a:pt x="127191" y="50826"/>
                    </a:cubicBezTo>
                    <a:cubicBezTo>
                      <a:pt x="104701" y="71463"/>
                      <a:pt x="119518" y="97657"/>
                      <a:pt x="100203" y="123851"/>
                    </a:cubicBezTo>
                    <a:cubicBezTo>
                      <a:pt x="80888" y="150045"/>
                      <a:pt x="-4571" y="219366"/>
                      <a:pt x="191" y="219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B4F1410A-B92B-4F15-9FD3-3D23F07F0F9D}"/>
                  </a:ext>
                </a:extLst>
              </p:cNvPr>
              <p:cNvSpPr/>
              <p:nvPr/>
            </p:nvSpPr>
            <p:spPr>
              <a:xfrm>
                <a:off x="8081318" y="4921631"/>
                <a:ext cx="91434" cy="98328"/>
              </a:xfrm>
              <a:custGeom>
                <a:avLst/>
                <a:gdLst>
                  <a:gd name="connsiteX0" fmla="*/ 2232 w 91434"/>
                  <a:gd name="connsiteY0" fmla="*/ 98044 h 98328"/>
                  <a:gd name="connsiteX1" fmla="*/ 91132 w 91434"/>
                  <a:gd name="connsiteY1" fmla="*/ 2794 h 98328"/>
                  <a:gd name="connsiteX2" fmla="*/ 30807 w 91434"/>
                  <a:gd name="connsiteY2" fmla="*/ 31369 h 98328"/>
                  <a:gd name="connsiteX3" fmla="*/ 2232 w 91434"/>
                  <a:gd name="connsiteY3" fmla="*/ 98044 h 9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4" h="98328">
                    <a:moveTo>
                      <a:pt x="2232" y="98044"/>
                    </a:moveTo>
                    <a:cubicBezTo>
                      <a:pt x="12286" y="93281"/>
                      <a:pt x="86370" y="13906"/>
                      <a:pt x="91132" y="2794"/>
                    </a:cubicBezTo>
                    <a:cubicBezTo>
                      <a:pt x="95894" y="-8318"/>
                      <a:pt x="42978" y="16288"/>
                      <a:pt x="30807" y="31369"/>
                    </a:cubicBezTo>
                    <a:cubicBezTo>
                      <a:pt x="18636" y="46450"/>
                      <a:pt x="-7822" y="102807"/>
                      <a:pt x="2232" y="98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3B58BB7E-EA0D-45CF-B2B5-E768ED2D7174}"/>
                  </a:ext>
                </a:extLst>
              </p:cNvPr>
              <p:cNvSpPr/>
              <p:nvPr/>
            </p:nvSpPr>
            <p:spPr>
              <a:xfrm>
                <a:off x="7691421" y="5012335"/>
                <a:ext cx="165615" cy="148211"/>
              </a:xfrm>
              <a:custGeom>
                <a:avLst/>
                <a:gdLst>
                  <a:gd name="connsiteX0" fmla="*/ 17 w 165615"/>
                  <a:gd name="connsiteY0" fmla="*/ 101003 h 148211"/>
                  <a:gd name="connsiteX1" fmla="*/ 92092 w 165615"/>
                  <a:gd name="connsiteY1" fmla="*/ 127990 h 148211"/>
                  <a:gd name="connsiteX2" fmla="*/ 103204 w 165615"/>
                  <a:gd name="connsiteY2" fmla="*/ 145453 h 148211"/>
                  <a:gd name="connsiteX3" fmla="*/ 125429 w 165615"/>
                  <a:gd name="connsiteY3" fmla="*/ 67665 h 148211"/>
                  <a:gd name="connsiteX4" fmla="*/ 165117 w 165615"/>
                  <a:gd name="connsiteY4" fmla="*/ 2578 h 148211"/>
                  <a:gd name="connsiteX5" fmla="*/ 95267 w 165615"/>
                  <a:gd name="connsiteY5" fmla="*/ 13690 h 148211"/>
                  <a:gd name="connsiteX6" fmla="*/ 134954 w 165615"/>
                  <a:gd name="connsiteY6" fmla="*/ 20040 h 148211"/>
                  <a:gd name="connsiteX7" fmla="*/ 103204 w 165615"/>
                  <a:gd name="connsiteY7" fmla="*/ 77190 h 148211"/>
                  <a:gd name="connsiteX8" fmla="*/ 100029 w 165615"/>
                  <a:gd name="connsiteY8" fmla="*/ 120053 h 148211"/>
                  <a:gd name="connsiteX9" fmla="*/ 17 w 165615"/>
                  <a:gd name="connsiteY9" fmla="*/ 101003 h 14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15" h="148211">
                    <a:moveTo>
                      <a:pt x="17" y="101003"/>
                    </a:moveTo>
                    <a:cubicBezTo>
                      <a:pt x="-1306" y="102326"/>
                      <a:pt x="74894" y="120582"/>
                      <a:pt x="92092" y="127990"/>
                    </a:cubicBezTo>
                    <a:cubicBezTo>
                      <a:pt x="109290" y="135398"/>
                      <a:pt x="97648" y="155507"/>
                      <a:pt x="103204" y="145453"/>
                    </a:cubicBezTo>
                    <a:cubicBezTo>
                      <a:pt x="108760" y="135399"/>
                      <a:pt x="115110" y="91477"/>
                      <a:pt x="125429" y="67665"/>
                    </a:cubicBezTo>
                    <a:cubicBezTo>
                      <a:pt x="135748" y="43853"/>
                      <a:pt x="170144" y="11574"/>
                      <a:pt x="165117" y="2578"/>
                    </a:cubicBezTo>
                    <a:cubicBezTo>
                      <a:pt x="160090" y="-6418"/>
                      <a:pt x="100294" y="10780"/>
                      <a:pt x="95267" y="13690"/>
                    </a:cubicBezTo>
                    <a:cubicBezTo>
                      <a:pt x="90240" y="16600"/>
                      <a:pt x="133631" y="9457"/>
                      <a:pt x="134954" y="20040"/>
                    </a:cubicBezTo>
                    <a:cubicBezTo>
                      <a:pt x="136277" y="30623"/>
                      <a:pt x="109025" y="60521"/>
                      <a:pt x="103204" y="77190"/>
                    </a:cubicBezTo>
                    <a:cubicBezTo>
                      <a:pt x="97383" y="93859"/>
                      <a:pt x="115639" y="117407"/>
                      <a:pt x="100029" y="120053"/>
                    </a:cubicBezTo>
                    <a:cubicBezTo>
                      <a:pt x="84419" y="122699"/>
                      <a:pt x="1340" y="99680"/>
                      <a:pt x="17" y="10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C8A27B61-A2C4-4BCA-AF34-EA9D08829BC0}"/>
                  </a:ext>
                </a:extLst>
              </p:cNvPr>
              <p:cNvSpPr/>
              <p:nvPr/>
            </p:nvSpPr>
            <p:spPr>
              <a:xfrm>
                <a:off x="7718832" y="5025977"/>
                <a:ext cx="90228" cy="82647"/>
              </a:xfrm>
              <a:custGeom>
                <a:avLst/>
                <a:gdLst>
                  <a:gd name="connsiteX0" fmla="*/ 90081 w 90228"/>
                  <a:gd name="connsiteY0" fmla="*/ 48 h 82647"/>
                  <a:gd name="connsiteX1" fmla="*/ 23406 w 90228"/>
                  <a:gd name="connsiteY1" fmla="*/ 44498 h 82647"/>
                  <a:gd name="connsiteX2" fmla="*/ 15468 w 90228"/>
                  <a:gd name="connsiteY2" fmla="*/ 82598 h 82647"/>
                  <a:gd name="connsiteX3" fmla="*/ 2768 w 90228"/>
                  <a:gd name="connsiteY3" fmla="*/ 36561 h 82647"/>
                  <a:gd name="connsiteX4" fmla="*/ 90081 w 90228"/>
                  <a:gd name="connsiteY4" fmla="*/ 48 h 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28" h="82647">
                    <a:moveTo>
                      <a:pt x="90081" y="48"/>
                    </a:moveTo>
                    <a:cubicBezTo>
                      <a:pt x="93521" y="1371"/>
                      <a:pt x="35841" y="30740"/>
                      <a:pt x="23406" y="44498"/>
                    </a:cubicBezTo>
                    <a:cubicBezTo>
                      <a:pt x="10971" y="58256"/>
                      <a:pt x="18908" y="83921"/>
                      <a:pt x="15468" y="82598"/>
                    </a:cubicBezTo>
                    <a:cubicBezTo>
                      <a:pt x="12028" y="81275"/>
                      <a:pt x="-7022" y="48467"/>
                      <a:pt x="2768" y="36561"/>
                    </a:cubicBezTo>
                    <a:cubicBezTo>
                      <a:pt x="12558" y="24655"/>
                      <a:pt x="86641" y="-1275"/>
                      <a:pt x="9008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AEB187AD-0E6B-4219-B190-4BEC0869A01B}"/>
                  </a:ext>
                </a:extLst>
              </p:cNvPr>
              <p:cNvSpPr/>
              <p:nvPr/>
            </p:nvSpPr>
            <p:spPr>
              <a:xfrm>
                <a:off x="7804150" y="4993583"/>
                <a:ext cx="162236" cy="177356"/>
              </a:xfrm>
              <a:custGeom>
                <a:avLst/>
                <a:gdLst>
                  <a:gd name="connsiteX0" fmla="*/ 0 w 162236"/>
                  <a:gd name="connsiteY0" fmla="*/ 176905 h 177356"/>
                  <a:gd name="connsiteX1" fmla="*/ 80963 w 162236"/>
                  <a:gd name="connsiteY1" fmla="*/ 156267 h 177356"/>
                  <a:gd name="connsiteX2" fmla="*/ 103188 w 162236"/>
                  <a:gd name="connsiteY2" fmla="*/ 119755 h 177356"/>
                  <a:gd name="connsiteX3" fmla="*/ 112713 w 162236"/>
                  <a:gd name="connsiteY3" fmla="*/ 80067 h 177356"/>
                  <a:gd name="connsiteX4" fmla="*/ 127000 w 162236"/>
                  <a:gd name="connsiteY4" fmla="*/ 61017 h 177356"/>
                  <a:gd name="connsiteX5" fmla="*/ 161925 w 162236"/>
                  <a:gd name="connsiteY5" fmla="*/ 2280 h 177356"/>
                  <a:gd name="connsiteX6" fmla="*/ 104775 w 162236"/>
                  <a:gd name="connsiteY6" fmla="*/ 18155 h 177356"/>
                  <a:gd name="connsiteX7" fmla="*/ 20638 w 162236"/>
                  <a:gd name="connsiteY7" fmla="*/ 75305 h 177356"/>
                  <a:gd name="connsiteX8" fmla="*/ 136525 w 162236"/>
                  <a:gd name="connsiteY8" fmla="*/ 37205 h 177356"/>
                  <a:gd name="connsiteX9" fmla="*/ 61913 w 162236"/>
                  <a:gd name="connsiteY9" fmla="*/ 94355 h 177356"/>
                  <a:gd name="connsiteX10" fmla="*/ 100013 w 162236"/>
                  <a:gd name="connsiteY10" fmla="*/ 99117 h 177356"/>
                  <a:gd name="connsiteX11" fmla="*/ 79375 w 162236"/>
                  <a:gd name="connsiteY11" fmla="*/ 137217 h 177356"/>
                  <a:gd name="connsiteX12" fmla="*/ 0 w 162236"/>
                  <a:gd name="connsiteY12" fmla="*/ 176905 h 1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236" h="177356">
                    <a:moveTo>
                      <a:pt x="0" y="176905"/>
                    </a:moveTo>
                    <a:cubicBezTo>
                      <a:pt x="265" y="180080"/>
                      <a:pt x="63765" y="165792"/>
                      <a:pt x="80963" y="156267"/>
                    </a:cubicBezTo>
                    <a:cubicBezTo>
                      <a:pt x="98161" y="146742"/>
                      <a:pt x="97896" y="132455"/>
                      <a:pt x="103188" y="119755"/>
                    </a:cubicBezTo>
                    <a:cubicBezTo>
                      <a:pt x="108480" y="107055"/>
                      <a:pt x="108744" y="89857"/>
                      <a:pt x="112713" y="80067"/>
                    </a:cubicBezTo>
                    <a:cubicBezTo>
                      <a:pt x="116682" y="70277"/>
                      <a:pt x="118798" y="73981"/>
                      <a:pt x="127000" y="61017"/>
                    </a:cubicBezTo>
                    <a:cubicBezTo>
                      <a:pt x="135202" y="48053"/>
                      <a:pt x="165629" y="9424"/>
                      <a:pt x="161925" y="2280"/>
                    </a:cubicBezTo>
                    <a:cubicBezTo>
                      <a:pt x="158221" y="-4864"/>
                      <a:pt x="128323" y="5984"/>
                      <a:pt x="104775" y="18155"/>
                    </a:cubicBezTo>
                    <a:cubicBezTo>
                      <a:pt x="81227" y="30326"/>
                      <a:pt x="15346" y="72130"/>
                      <a:pt x="20638" y="75305"/>
                    </a:cubicBezTo>
                    <a:cubicBezTo>
                      <a:pt x="25930" y="78480"/>
                      <a:pt x="129646" y="34030"/>
                      <a:pt x="136525" y="37205"/>
                    </a:cubicBezTo>
                    <a:cubicBezTo>
                      <a:pt x="143404" y="40380"/>
                      <a:pt x="67998" y="84036"/>
                      <a:pt x="61913" y="94355"/>
                    </a:cubicBezTo>
                    <a:cubicBezTo>
                      <a:pt x="55828" y="104674"/>
                      <a:pt x="97103" y="91973"/>
                      <a:pt x="100013" y="99117"/>
                    </a:cubicBezTo>
                    <a:cubicBezTo>
                      <a:pt x="102923" y="106261"/>
                      <a:pt x="95250" y="126898"/>
                      <a:pt x="79375" y="137217"/>
                    </a:cubicBezTo>
                    <a:cubicBezTo>
                      <a:pt x="63500" y="147536"/>
                      <a:pt x="-265" y="173730"/>
                      <a:pt x="0" y="1769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5CF7792D-D42E-4EE0-ABEA-C2B832B1309D}"/>
                  </a:ext>
                </a:extLst>
              </p:cNvPr>
              <p:cNvSpPr/>
              <p:nvPr/>
            </p:nvSpPr>
            <p:spPr>
              <a:xfrm>
                <a:off x="7595114" y="5110162"/>
                <a:ext cx="197926" cy="163699"/>
              </a:xfrm>
              <a:custGeom>
                <a:avLst/>
                <a:gdLst>
                  <a:gd name="connsiteX0" fmla="*/ 155061 w 197926"/>
                  <a:gd name="connsiteY0" fmla="*/ 1 h 163699"/>
                  <a:gd name="connsiteX1" fmla="*/ 4249 w 197926"/>
                  <a:gd name="connsiteY1" fmla="*/ 66676 h 163699"/>
                  <a:gd name="connsiteX2" fmla="*/ 43936 w 197926"/>
                  <a:gd name="connsiteY2" fmla="*/ 106363 h 163699"/>
                  <a:gd name="connsiteX3" fmla="*/ 69336 w 197926"/>
                  <a:gd name="connsiteY3" fmla="*/ 115888 h 163699"/>
                  <a:gd name="connsiteX4" fmla="*/ 37586 w 197926"/>
                  <a:gd name="connsiteY4" fmla="*/ 163513 h 163699"/>
                  <a:gd name="connsiteX5" fmla="*/ 113786 w 197926"/>
                  <a:gd name="connsiteY5" fmla="*/ 131763 h 163699"/>
                  <a:gd name="connsiteX6" fmla="*/ 166174 w 197926"/>
                  <a:gd name="connsiteY6" fmla="*/ 114301 h 163699"/>
                  <a:gd name="connsiteX7" fmla="*/ 197924 w 197926"/>
                  <a:gd name="connsiteY7" fmla="*/ 36513 h 163699"/>
                  <a:gd name="connsiteX8" fmla="*/ 164586 w 197926"/>
                  <a:gd name="connsiteY8" fmla="*/ 100013 h 163699"/>
                  <a:gd name="connsiteX9" fmla="*/ 88386 w 197926"/>
                  <a:gd name="connsiteY9" fmla="*/ 123826 h 163699"/>
                  <a:gd name="connsiteX10" fmla="*/ 66161 w 197926"/>
                  <a:gd name="connsiteY10" fmla="*/ 133351 h 163699"/>
                  <a:gd name="connsiteX11" fmla="*/ 47111 w 197926"/>
                  <a:gd name="connsiteY11" fmla="*/ 84138 h 163699"/>
                  <a:gd name="connsiteX12" fmla="*/ 28061 w 197926"/>
                  <a:gd name="connsiteY12" fmla="*/ 68263 h 163699"/>
                  <a:gd name="connsiteX13" fmla="*/ 155061 w 197926"/>
                  <a:gd name="connsiteY13" fmla="*/ 1 h 16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26" h="163699">
                    <a:moveTo>
                      <a:pt x="155061" y="1"/>
                    </a:moveTo>
                    <a:cubicBezTo>
                      <a:pt x="151092" y="-263"/>
                      <a:pt x="22770" y="48949"/>
                      <a:pt x="4249" y="66676"/>
                    </a:cubicBezTo>
                    <a:cubicBezTo>
                      <a:pt x="-14272" y="84403"/>
                      <a:pt x="33088" y="98161"/>
                      <a:pt x="43936" y="106363"/>
                    </a:cubicBezTo>
                    <a:cubicBezTo>
                      <a:pt x="54784" y="114565"/>
                      <a:pt x="70394" y="106363"/>
                      <a:pt x="69336" y="115888"/>
                    </a:cubicBezTo>
                    <a:cubicBezTo>
                      <a:pt x="68278" y="125413"/>
                      <a:pt x="30178" y="160867"/>
                      <a:pt x="37586" y="163513"/>
                    </a:cubicBezTo>
                    <a:cubicBezTo>
                      <a:pt x="44994" y="166159"/>
                      <a:pt x="92355" y="139965"/>
                      <a:pt x="113786" y="131763"/>
                    </a:cubicBezTo>
                    <a:cubicBezTo>
                      <a:pt x="135217" y="123561"/>
                      <a:pt x="152151" y="130176"/>
                      <a:pt x="166174" y="114301"/>
                    </a:cubicBezTo>
                    <a:cubicBezTo>
                      <a:pt x="180197" y="98426"/>
                      <a:pt x="198189" y="38894"/>
                      <a:pt x="197924" y="36513"/>
                    </a:cubicBezTo>
                    <a:cubicBezTo>
                      <a:pt x="197659" y="34132"/>
                      <a:pt x="182842" y="85461"/>
                      <a:pt x="164586" y="100013"/>
                    </a:cubicBezTo>
                    <a:cubicBezTo>
                      <a:pt x="146330" y="114565"/>
                      <a:pt x="104790" y="118270"/>
                      <a:pt x="88386" y="123826"/>
                    </a:cubicBezTo>
                    <a:cubicBezTo>
                      <a:pt x="71982" y="129382"/>
                      <a:pt x="73040" y="139966"/>
                      <a:pt x="66161" y="133351"/>
                    </a:cubicBezTo>
                    <a:cubicBezTo>
                      <a:pt x="59282" y="126736"/>
                      <a:pt x="53461" y="94986"/>
                      <a:pt x="47111" y="84138"/>
                    </a:cubicBezTo>
                    <a:cubicBezTo>
                      <a:pt x="40761" y="73290"/>
                      <a:pt x="10598" y="79640"/>
                      <a:pt x="28061" y="68263"/>
                    </a:cubicBezTo>
                    <a:cubicBezTo>
                      <a:pt x="45524" y="56886"/>
                      <a:pt x="159030" y="265"/>
                      <a:pt x="1550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9BD1C89E-A3FD-4A48-9DBF-73BEF5536F25}"/>
                  </a:ext>
                </a:extLst>
              </p:cNvPr>
              <p:cNvSpPr/>
              <p:nvPr/>
            </p:nvSpPr>
            <p:spPr>
              <a:xfrm>
                <a:off x="7649192" y="5132384"/>
                <a:ext cx="152269" cy="104788"/>
              </a:xfrm>
              <a:custGeom>
                <a:avLst/>
                <a:gdLst>
                  <a:gd name="connsiteX0" fmla="*/ 151783 w 152269"/>
                  <a:gd name="connsiteY0" fmla="*/ 4 h 104788"/>
                  <a:gd name="connsiteX1" fmla="*/ 56533 w 152269"/>
                  <a:gd name="connsiteY1" fmla="*/ 66679 h 104788"/>
                  <a:gd name="connsiteX2" fmla="*/ 12083 w 152269"/>
                  <a:gd name="connsiteY2" fmla="*/ 104779 h 104788"/>
                  <a:gd name="connsiteX3" fmla="*/ 12083 w 152269"/>
                  <a:gd name="connsiteY3" fmla="*/ 63504 h 104788"/>
                  <a:gd name="connsiteX4" fmla="*/ 151783 w 152269"/>
                  <a:gd name="connsiteY4" fmla="*/ 4 h 1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69" h="104788">
                    <a:moveTo>
                      <a:pt x="151783" y="4"/>
                    </a:moveTo>
                    <a:cubicBezTo>
                      <a:pt x="159191" y="533"/>
                      <a:pt x="79816" y="49217"/>
                      <a:pt x="56533" y="66679"/>
                    </a:cubicBezTo>
                    <a:cubicBezTo>
                      <a:pt x="33250" y="84142"/>
                      <a:pt x="19491" y="105308"/>
                      <a:pt x="12083" y="104779"/>
                    </a:cubicBezTo>
                    <a:cubicBezTo>
                      <a:pt x="4675" y="104250"/>
                      <a:pt x="-10936" y="79379"/>
                      <a:pt x="12083" y="63504"/>
                    </a:cubicBezTo>
                    <a:cubicBezTo>
                      <a:pt x="35102" y="47629"/>
                      <a:pt x="144375" y="-525"/>
                      <a:pt x="15178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97ACF68A-216C-49D8-81F2-9BEC3CA0BC9D}"/>
                  </a:ext>
                </a:extLst>
              </p:cNvPr>
              <p:cNvSpPr/>
              <p:nvPr/>
            </p:nvSpPr>
            <p:spPr>
              <a:xfrm>
                <a:off x="7427726" y="5426774"/>
                <a:ext cx="253035" cy="116106"/>
              </a:xfrm>
              <a:custGeom>
                <a:avLst/>
                <a:gdLst>
                  <a:gd name="connsiteX0" fmla="*/ 244662 w 253035"/>
                  <a:gd name="connsiteY0" fmla="*/ 38989 h 116106"/>
                  <a:gd name="connsiteX1" fmla="*/ 195449 w 253035"/>
                  <a:gd name="connsiteY1" fmla="*/ 2476 h 116106"/>
                  <a:gd name="connsiteX2" fmla="*/ 3362 w 253035"/>
                  <a:gd name="connsiteY2" fmla="*/ 110426 h 116106"/>
                  <a:gd name="connsiteX3" fmla="*/ 79562 w 253035"/>
                  <a:gd name="connsiteY3" fmla="*/ 102489 h 116106"/>
                  <a:gd name="connsiteX4" fmla="*/ 162112 w 253035"/>
                  <a:gd name="connsiteY4" fmla="*/ 115189 h 116106"/>
                  <a:gd name="connsiteX5" fmla="*/ 47812 w 253035"/>
                  <a:gd name="connsiteY5" fmla="*/ 88201 h 116106"/>
                  <a:gd name="connsiteX6" fmla="*/ 244662 w 253035"/>
                  <a:gd name="connsiteY6" fmla="*/ 38989 h 1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35" h="116106">
                    <a:moveTo>
                      <a:pt x="244662" y="38989"/>
                    </a:moveTo>
                    <a:cubicBezTo>
                      <a:pt x="269268" y="24701"/>
                      <a:pt x="235666" y="-9430"/>
                      <a:pt x="195449" y="2476"/>
                    </a:cubicBezTo>
                    <a:cubicBezTo>
                      <a:pt x="155232" y="14382"/>
                      <a:pt x="22676" y="93757"/>
                      <a:pt x="3362" y="110426"/>
                    </a:cubicBezTo>
                    <a:cubicBezTo>
                      <a:pt x="-15953" y="127095"/>
                      <a:pt x="53104" y="101695"/>
                      <a:pt x="79562" y="102489"/>
                    </a:cubicBezTo>
                    <a:cubicBezTo>
                      <a:pt x="106020" y="103283"/>
                      <a:pt x="167404" y="117570"/>
                      <a:pt x="162112" y="115189"/>
                    </a:cubicBezTo>
                    <a:cubicBezTo>
                      <a:pt x="156820" y="112808"/>
                      <a:pt x="40404" y="104341"/>
                      <a:pt x="47812" y="88201"/>
                    </a:cubicBezTo>
                    <a:cubicBezTo>
                      <a:pt x="55220" y="72061"/>
                      <a:pt x="220056" y="53277"/>
                      <a:pt x="244662" y="3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215BAB6C-40C8-4B86-A9BC-070B0154D316}"/>
                  </a:ext>
                </a:extLst>
              </p:cNvPr>
              <p:cNvSpPr/>
              <p:nvPr/>
            </p:nvSpPr>
            <p:spPr>
              <a:xfrm>
                <a:off x="7553288" y="5207747"/>
                <a:ext cx="320876" cy="186870"/>
              </a:xfrm>
              <a:custGeom>
                <a:avLst/>
                <a:gdLst>
                  <a:gd name="connsiteX0" fmla="*/ 37 w 320876"/>
                  <a:gd name="connsiteY0" fmla="*/ 186578 h 186870"/>
                  <a:gd name="connsiteX1" fmla="*/ 169900 w 320876"/>
                  <a:gd name="connsiteY1" fmla="*/ 134191 h 186870"/>
                  <a:gd name="connsiteX2" fmla="*/ 209587 w 320876"/>
                  <a:gd name="connsiteY2" fmla="*/ 104028 h 186870"/>
                  <a:gd name="connsiteX3" fmla="*/ 320712 w 320876"/>
                  <a:gd name="connsiteY3" fmla="*/ 841 h 186870"/>
                  <a:gd name="connsiteX4" fmla="*/ 233400 w 320876"/>
                  <a:gd name="connsiteY4" fmla="*/ 57991 h 186870"/>
                  <a:gd name="connsiteX5" fmla="*/ 185775 w 320876"/>
                  <a:gd name="connsiteY5" fmla="*/ 108791 h 186870"/>
                  <a:gd name="connsiteX6" fmla="*/ 37 w 320876"/>
                  <a:gd name="connsiteY6" fmla="*/ 186578 h 18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76" h="186870">
                    <a:moveTo>
                      <a:pt x="37" y="186578"/>
                    </a:moveTo>
                    <a:cubicBezTo>
                      <a:pt x="-2609" y="190811"/>
                      <a:pt x="134975" y="147949"/>
                      <a:pt x="169900" y="134191"/>
                    </a:cubicBezTo>
                    <a:cubicBezTo>
                      <a:pt x="204825" y="120433"/>
                      <a:pt x="184452" y="126253"/>
                      <a:pt x="209587" y="104028"/>
                    </a:cubicBezTo>
                    <a:cubicBezTo>
                      <a:pt x="234722" y="81803"/>
                      <a:pt x="316743" y="8514"/>
                      <a:pt x="320712" y="841"/>
                    </a:cubicBezTo>
                    <a:cubicBezTo>
                      <a:pt x="324681" y="-6832"/>
                      <a:pt x="255889" y="39999"/>
                      <a:pt x="233400" y="57991"/>
                    </a:cubicBezTo>
                    <a:cubicBezTo>
                      <a:pt x="210911" y="75983"/>
                      <a:pt x="223610" y="87889"/>
                      <a:pt x="185775" y="108791"/>
                    </a:cubicBezTo>
                    <a:cubicBezTo>
                      <a:pt x="147940" y="129693"/>
                      <a:pt x="2683" y="182345"/>
                      <a:pt x="37" y="1865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9FED640-E0E7-40A6-A255-1E6BA85993EF}"/>
                  </a:ext>
                </a:extLst>
              </p:cNvPr>
              <p:cNvSpPr/>
              <p:nvPr/>
            </p:nvSpPr>
            <p:spPr>
              <a:xfrm>
                <a:off x="7528961" y="5202143"/>
                <a:ext cx="369765" cy="204937"/>
              </a:xfrm>
              <a:custGeom>
                <a:avLst/>
                <a:gdLst>
                  <a:gd name="connsiteX0" fmla="*/ 2139 w 369765"/>
                  <a:gd name="connsiteY0" fmla="*/ 204882 h 204937"/>
                  <a:gd name="connsiteX1" fmla="*/ 143427 w 369765"/>
                  <a:gd name="connsiteY1" fmla="*/ 109632 h 204937"/>
                  <a:gd name="connsiteX2" fmla="*/ 225977 w 369765"/>
                  <a:gd name="connsiteY2" fmla="*/ 106457 h 204937"/>
                  <a:gd name="connsiteX3" fmla="*/ 359327 w 369765"/>
                  <a:gd name="connsiteY3" fmla="*/ 41370 h 204937"/>
                  <a:gd name="connsiteX4" fmla="*/ 356152 w 369765"/>
                  <a:gd name="connsiteY4" fmla="*/ 95 h 204937"/>
                  <a:gd name="connsiteX5" fmla="*/ 316464 w 369765"/>
                  <a:gd name="connsiteY5" fmla="*/ 52482 h 204937"/>
                  <a:gd name="connsiteX6" fmla="*/ 143427 w 369765"/>
                  <a:gd name="connsiteY6" fmla="*/ 130270 h 204937"/>
                  <a:gd name="connsiteX7" fmla="*/ 62464 w 369765"/>
                  <a:gd name="connsiteY7" fmla="*/ 123920 h 204937"/>
                  <a:gd name="connsiteX8" fmla="*/ 2139 w 369765"/>
                  <a:gd name="connsiteY8" fmla="*/ 204882 h 2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65" h="204937">
                    <a:moveTo>
                      <a:pt x="2139" y="204882"/>
                    </a:moveTo>
                    <a:cubicBezTo>
                      <a:pt x="15633" y="202501"/>
                      <a:pt x="106121" y="126036"/>
                      <a:pt x="143427" y="109632"/>
                    </a:cubicBezTo>
                    <a:cubicBezTo>
                      <a:pt x="180733" y="93228"/>
                      <a:pt x="189994" y="117834"/>
                      <a:pt x="225977" y="106457"/>
                    </a:cubicBezTo>
                    <a:cubicBezTo>
                      <a:pt x="261960" y="95080"/>
                      <a:pt x="337631" y="59097"/>
                      <a:pt x="359327" y="41370"/>
                    </a:cubicBezTo>
                    <a:cubicBezTo>
                      <a:pt x="381023" y="23643"/>
                      <a:pt x="363296" y="-1757"/>
                      <a:pt x="356152" y="95"/>
                    </a:cubicBezTo>
                    <a:cubicBezTo>
                      <a:pt x="349008" y="1947"/>
                      <a:pt x="351918" y="30786"/>
                      <a:pt x="316464" y="52482"/>
                    </a:cubicBezTo>
                    <a:cubicBezTo>
                      <a:pt x="281010" y="74178"/>
                      <a:pt x="185760" y="118364"/>
                      <a:pt x="143427" y="130270"/>
                    </a:cubicBezTo>
                    <a:cubicBezTo>
                      <a:pt x="101094" y="142176"/>
                      <a:pt x="82308" y="116247"/>
                      <a:pt x="62464" y="123920"/>
                    </a:cubicBezTo>
                    <a:cubicBezTo>
                      <a:pt x="42620" y="131593"/>
                      <a:pt x="-11355" y="207263"/>
                      <a:pt x="2139" y="204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0887AA5-EE08-4471-B478-99E0CFCCB419}"/>
                  </a:ext>
                </a:extLst>
              </p:cNvPr>
              <p:cNvSpPr/>
              <p:nvPr/>
            </p:nvSpPr>
            <p:spPr>
              <a:xfrm>
                <a:off x="8169736" y="3676354"/>
                <a:ext cx="710878" cy="879247"/>
              </a:xfrm>
              <a:custGeom>
                <a:avLst/>
                <a:gdLst>
                  <a:gd name="connsiteX0" fmla="*/ 705447 w 710878"/>
                  <a:gd name="connsiteY0" fmla="*/ 4529 h 879247"/>
                  <a:gd name="connsiteX1" fmla="*/ 576331 w 710878"/>
                  <a:gd name="connsiteY1" fmla="*/ 188679 h 879247"/>
                  <a:gd name="connsiteX2" fmla="*/ 451447 w 710878"/>
                  <a:gd name="connsiteY2" fmla="*/ 319913 h 879247"/>
                  <a:gd name="connsiteX3" fmla="*/ 411231 w 710878"/>
                  <a:gd name="connsiteY3" fmla="*/ 391879 h 879247"/>
                  <a:gd name="connsiteX4" fmla="*/ 150881 w 710878"/>
                  <a:gd name="connsiteY4" fmla="*/ 743246 h 879247"/>
                  <a:gd name="connsiteX5" fmla="*/ 597 w 710878"/>
                  <a:gd name="connsiteY5" fmla="*/ 876596 h 879247"/>
                  <a:gd name="connsiteX6" fmla="*/ 203797 w 710878"/>
                  <a:gd name="connsiteY6" fmla="*/ 639529 h 879247"/>
                  <a:gd name="connsiteX7" fmla="*/ 383714 w 710878"/>
                  <a:gd name="connsiteY7" fmla="*/ 391879 h 879247"/>
                  <a:gd name="connsiteX8" fmla="*/ 705447 w 710878"/>
                  <a:gd name="connsiteY8" fmla="*/ 4529 h 8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878" h="879247">
                    <a:moveTo>
                      <a:pt x="705447" y="4529"/>
                    </a:moveTo>
                    <a:cubicBezTo>
                      <a:pt x="737550" y="-29338"/>
                      <a:pt x="618664" y="136115"/>
                      <a:pt x="576331" y="188679"/>
                    </a:cubicBezTo>
                    <a:cubicBezTo>
                      <a:pt x="533998" y="241243"/>
                      <a:pt x="478964" y="286046"/>
                      <a:pt x="451447" y="319913"/>
                    </a:cubicBezTo>
                    <a:cubicBezTo>
                      <a:pt x="423930" y="353780"/>
                      <a:pt x="461325" y="321324"/>
                      <a:pt x="411231" y="391879"/>
                    </a:cubicBezTo>
                    <a:cubicBezTo>
                      <a:pt x="361137" y="462434"/>
                      <a:pt x="219320" y="662460"/>
                      <a:pt x="150881" y="743246"/>
                    </a:cubicBezTo>
                    <a:cubicBezTo>
                      <a:pt x="82442" y="824032"/>
                      <a:pt x="-8222" y="893882"/>
                      <a:pt x="597" y="876596"/>
                    </a:cubicBezTo>
                    <a:cubicBezTo>
                      <a:pt x="9416" y="859310"/>
                      <a:pt x="139944" y="720315"/>
                      <a:pt x="203797" y="639529"/>
                    </a:cubicBezTo>
                    <a:cubicBezTo>
                      <a:pt x="267650" y="558743"/>
                      <a:pt x="302928" y="495948"/>
                      <a:pt x="383714" y="391879"/>
                    </a:cubicBezTo>
                    <a:cubicBezTo>
                      <a:pt x="464500" y="287810"/>
                      <a:pt x="673344" y="38396"/>
                      <a:pt x="705447" y="45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B9FF83A3-3721-4554-BE70-28618F061DA9}"/>
                  </a:ext>
                </a:extLst>
              </p:cNvPr>
              <p:cNvSpPr/>
              <p:nvPr/>
            </p:nvSpPr>
            <p:spPr>
              <a:xfrm>
                <a:off x="7671095" y="3941678"/>
                <a:ext cx="928928" cy="467488"/>
              </a:xfrm>
              <a:custGeom>
                <a:avLst/>
                <a:gdLst>
                  <a:gd name="connsiteX0" fmla="*/ 39393 w 928928"/>
                  <a:gd name="connsiteY0" fmla="*/ 454110 h 467488"/>
                  <a:gd name="connsiteX1" fmla="*/ 602955 w 928928"/>
                  <a:gd name="connsiteY1" fmla="*/ 206460 h 467488"/>
                  <a:gd name="connsiteX2" fmla="*/ 928393 w 928928"/>
                  <a:gd name="connsiteY2" fmla="*/ 85 h 467488"/>
                  <a:gd name="connsiteX3" fmla="*/ 531518 w 928928"/>
                  <a:gd name="connsiteY3" fmla="*/ 230272 h 467488"/>
                  <a:gd name="connsiteX4" fmla="*/ 98130 w 928928"/>
                  <a:gd name="connsiteY4" fmla="*/ 414422 h 467488"/>
                  <a:gd name="connsiteX5" fmla="*/ 39393 w 928928"/>
                  <a:gd name="connsiteY5" fmla="*/ 454110 h 4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928" h="467488">
                    <a:moveTo>
                      <a:pt x="39393" y="454110"/>
                    </a:moveTo>
                    <a:cubicBezTo>
                      <a:pt x="123530" y="419450"/>
                      <a:pt x="454788" y="282131"/>
                      <a:pt x="602955" y="206460"/>
                    </a:cubicBezTo>
                    <a:cubicBezTo>
                      <a:pt x="751122" y="130789"/>
                      <a:pt x="940299" y="-3884"/>
                      <a:pt x="928393" y="85"/>
                    </a:cubicBezTo>
                    <a:cubicBezTo>
                      <a:pt x="916487" y="4054"/>
                      <a:pt x="669895" y="161216"/>
                      <a:pt x="531518" y="230272"/>
                    </a:cubicBezTo>
                    <a:cubicBezTo>
                      <a:pt x="393141" y="299328"/>
                      <a:pt x="175653" y="379762"/>
                      <a:pt x="98130" y="414422"/>
                    </a:cubicBezTo>
                    <a:cubicBezTo>
                      <a:pt x="20607" y="449082"/>
                      <a:pt x="-44744" y="488770"/>
                      <a:pt x="39393" y="454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CDFA7B3E-AC23-4E59-8453-6ADDF1C11064}"/>
                  </a:ext>
                </a:extLst>
              </p:cNvPr>
              <p:cNvSpPr/>
              <p:nvPr/>
            </p:nvSpPr>
            <p:spPr>
              <a:xfrm>
                <a:off x="7588904" y="4384322"/>
                <a:ext cx="168790" cy="702437"/>
              </a:xfrm>
              <a:custGeom>
                <a:avLst/>
                <a:gdLst>
                  <a:gd name="connsiteX0" fmla="*/ 167621 w 168790"/>
                  <a:gd name="connsiteY0" fmla="*/ 353 h 702437"/>
                  <a:gd name="connsiteX1" fmla="*/ 99359 w 168790"/>
                  <a:gd name="connsiteY1" fmla="*/ 311503 h 702437"/>
                  <a:gd name="connsiteX2" fmla="*/ 2521 w 168790"/>
                  <a:gd name="connsiteY2" fmla="*/ 686153 h 702437"/>
                  <a:gd name="connsiteX3" fmla="*/ 37446 w 168790"/>
                  <a:gd name="connsiteY3" fmla="*/ 597253 h 702437"/>
                  <a:gd name="connsiteX4" fmla="*/ 134284 w 168790"/>
                  <a:gd name="connsiteY4" fmla="*/ 257528 h 702437"/>
                  <a:gd name="connsiteX5" fmla="*/ 167621 w 168790"/>
                  <a:gd name="connsiteY5" fmla="*/ 353 h 7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790" h="702437">
                    <a:moveTo>
                      <a:pt x="167621" y="353"/>
                    </a:moveTo>
                    <a:cubicBezTo>
                      <a:pt x="161800" y="9349"/>
                      <a:pt x="126876" y="197203"/>
                      <a:pt x="99359" y="311503"/>
                    </a:cubicBezTo>
                    <a:cubicBezTo>
                      <a:pt x="71842" y="425803"/>
                      <a:pt x="12840" y="638528"/>
                      <a:pt x="2521" y="686153"/>
                    </a:cubicBezTo>
                    <a:cubicBezTo>
                      <a:pt x="-7798" y="733778"/>
                      <a:pt x="15485" y="668691"/>
                      <a:pt x="37446" y="597253"/>
                    </a:cubicBezTo>
                    <a:cubicBezTo>
                      <a:pt x="59407" y="525815"/>
                      <a:pt x="111794" y="359128"/>
                      <a:pt x="134284" y="257528"/>
                    </a:cubicBezTo>
                    <a:cubicBezTo>
                      <a:pt x="156774" y="155928"/>
                      <a:pt x="173442" y="-8643"/>
                      <a:pt x="167621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1486214D-8855-4751-BEF5-F053240ABD03}"/>
                  </a:ext>
                </a:extLst>
              </p:cNvPr>
              <p:cNvSpPr/>
              <p:nvPr/>
            </p:nvSpPr>
            <p:spPr>
              <a:xfrm>
                <a:off x="7577138" y="4516977"/>
                <a:ext cx="639750" cy="561436"/>
              </a:xfrm>
              <a:custGeom>
                <a:avLst/>
                <a:gdLst>
                  <a:gd name="connsiteX0" fmla="*/ 0 w 639750"/>
                  <a:gd name="connsiteY0" fmla="*/ 561436 h 561436"/>
                  <a:gd name="connsiteX1" fmla="*/ 200025 w 639750"/>
                  <a:gd name="connsiteY1" fmla="*/ 407448 h 561436"/>
                  <a:gd name="connsiteX2" fmla="*/ 623887 w 639750"/>
                  <a:gd name="connsiteY2" fmla="*/ 18511 h 561436"/>
                  <a:gd name="connsiteX3" fmla="*/ 539750 w 639750"/>
                  <a:gd name="connsiteY3" fmla="*/ 72486 h 561436"/>
                  <a:gd name="connsiteX4" fmla="*/ 444500 w 639750"/>
                  <a:gd name="connsiteY4" fmla="*/ 161386 h 561436"/>
                  <a:gd name="connsiteX5" fmla="*/ 207962 w 639750"/>
                  <a:gd name="connsiteY5" fmla="*/ 374111 h 561436"/>
                  <a:gd name="connsiteX6" fmla="*/ 0 w 639750"/>
                  <a:gd name="connsiteY6" fmla="*/ 561436 h 56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9750" h="561436">
                    <a:moveTo>
                      <a:pt x="0" y="561436"/>
                    </a:moveTo>
                    <a:cubicBezTo>
                      <a:pt x="48022" y="529685"/>
                      <a:pt x="96044" y="497935"/>
                      <a:pt x="200025" y="407448"/>
                    </a:cubicBezTo>
                    <a:cubicBezTo>
                      <a:pt x="304006" y="316960"/>
                      <a:pt x="567266" y="74338"/>
                      <a:pt x="623887" y="18511"/>
                    </a:cubicBezTo>
                    <a:cubicBezTo>
                      <a:pt x="680508" y="-37316"/>
                      <a:pt x="569648" y="48674"/>
                      <a:pt x="539750" y="72486"/>
                    </a:cubicBezTo>
                    <a:cubicBezTo>
                      <a:pt x="509852" y="96298"/>
                      <a:pt x="444500" y="161386"/>
                      <a:pt x="444500" y="161386"/>
                    </a:cubicBezTo>
                    <a:lnTo>
                      <a:pt x="207962" y="374111"/>
                    </a:lnTo>
                    <a:lnTo>
                      <a:pt x="0" y="5614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A0CB0607-0981-4B12-9667-D3F49EB79AA8}"/>
                  </a:ext>
                </a:extLst>
              </p:cNvPr>
              <p:cNvSpPr/>
              <p:nvPr/>
            </p:nvSpPr>
            <p:spPr>
              <a:xfrm>
                <a:off x="7823814" y="4147158"/>
                <a:ext cx="620712" cy="529445"/>
              </a:xfrm>
              <a:custGeom>
                <a:avLst/>
                <a:gdLst>
                  <a:gd name="connsiteX0" fmla="*/ 620099 w 620712"/>
                  <a:gd name="connsiteY0" fmla="*/ 980 h 529445"/>
                  <a:gd name="connsiteX1" fmla="*/ 451824 w 620712"/>
                  <a:gd name="connsiteY1" fmla="*/ 161317 h 529445"/>
                  <a:gd name="connsiteX2" fmla="*/ 386736 w 620712"/>
                  <a:gd name="connsiteY2" fmla="*/ 224817 h 529445"/>
                  <a:gd name="connsiteX3" fmla="*/ 377211 w 620712"/>
                  <a:gd name="connsiteY3" fmla="*/ 262917 h 529445"/>
                  <a:gd name="connsiteX4" fmla="*/ 329586 w 620712"/>
                  <a:gd name="connsiteY4" fmla="*/ 370867 h 529445"/>
                  <a:gd name="connsiteX5" fmla="*/ 251799 w 620712"/>
                  <a:gd name="connsiteY5" fmla="*/ 435955 h 529445"/>
                  <a:gd name="connsiteX6" fmla="*/ 145436 w 620712"/>
                  <a:gd name="connsiteY6" fmla="*/ 504217 h 529445"/>
                  <a:gd name="connsiteX7" fmla="*/ 62886 w 620712"/>
                  <a:gd name="connsiteY7" fmla="*/ 528030 h 529445"/>
                  <a:gd name="connsiteX8" fmla="*/ 4149 w 620712"/>
                  <a:gd name="connsiteY8" fmla="*/ 521680 h 529445"/>
                  <a:gd name="connsiteX9" fmla="*/ 180361 w 620712"/>
                  <a:gd name="connsiteY9" fmla="*/ 480405 h 529445"/>
                  <a:gd name="connsiteX10" fmla="*/ 377211 w 620712"/>
                  <a:gd name="connsiteY10" fmla="*/ 254980 h 529445"/>
                  <a:gd name="connsiteX11" fmla="*/ 620099 w 620712"/>
                  <a:gd name="connsiteY11" fmla="*/ 980 h 5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712" h="529445">
                    <a:moveTo>
                      <a:pt x="620099" y="980"/>
                    </a:moveTo>
                    <a:cubicBezTo>
                      <a:pt x="632534" y="-14630"/>
                      <a:pt x="451824" y="161317"/>
                      <a:pt x="451824" y="161317"/>
                    </a:cubicBezTo>
                    <a:cubicBezTo>
                      <a:pt x="412930" y="198623"/>
                      <a:pt x="399171" y="207884"/>
                      <a:pt x="386736" y="224817"/>
                    </a:cubicBezTo>
                    <a:cubicBezTo>
                      <a:pt x="374301" y="241750"/>
                      <a:pt x="386736" y="238575"/>
                      <a:pt x="377211" y="262917"/>
                    </a:cubicBezTo>
                    <a:cubicBezTo>
                      <a:pt x="367686" y="287259"/>
                      <a:pt x="350488" y="342027"/>
                      <a:pt x="329586" y="370867"/>
                    </a:cubicBezTo>
                    <a:cubicBezTo>
                      <a:pt x="308684" y="399707"/>
                      <a:pt x="282491" y="413730"/>
                      <a:pt x="251799" y="435955"/>
                    </a:cubicBezTo>
                    <a:cubicBezTo>
                      <a:pt x="221107" y="458180"/>
                      <a:pt x="176922" y="488871"/>
                      <a:pt x="145436" y="504217"/>
                    </a:cubicBezTo>
                    <a:cubicBezTo>
                      <a:pt x="113950" y="519563"/>
                      <a:pt x="86434" y="525120"/>
                      <a:pt x="62886" y="528030"/>
                    </a:cubicBezTo>
                    <a:cubicBezTo>
                      <a:pt x="39338" y="530940"/>
                      <a:pt x="-15430" y="529618"/>
                      <a:pt x="4149" y="521680"/>
                    </a:cubicBezTo>
                    <a:cubicBezTo>
                      <a:pt x="23728" y="513742"/>
                      <a:pt x="118184" y="524855"/>
                      <a:pt x="180361" y="480405"/>
                    </a:cubicBezTo>
                    <a:cubicBezTo>
                      <a:pt x="242538" y="435955"/>
                      <a:pt x="306303" y="331974"/>
                      <a:pt x="377211" y="254980"/>
                    </a:cubicBezTo>
                    <a:cubicBezTo>
                      <a:pt x="448119" y="177986"/>
                      <a:pt x="607664" y="16590"/>
                      <a:pt x="620099" y="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FEEE9A28-1727-4F90-886F-65F6620AD3DB}"/>
                  </a:ext>
                </a:extLst>
              </p:cNvPr>
              <p:cNvSpPr/>
              <p:nvPr/>
            </p:nvSpPr>
            <p:spPr>
              <a:xfrm>
                <a:off x="7737376" y="4133965"/>
                <a:ext cx="692888" cy="388262"/>
              </a:xfrm>
              <a:custGeom>
                <a:avLst/>
                <a:gdLst>
                  <a:gd name="connsiteX0" fmla="*/ 99 w 692888"/>
                  <a:gd name="connsiteY0" fmla="*/ 387235 h 388262"/>
                  <a:gd name="connsiteX1" fmla="*/ 77887 w 692888"/>
                  <a:gd name="connsiteY1" fmla="*/ 352310 h 388262"/>
                  <a:gd name="connsiteX2" fmla="*/ 236637 w 692888"/>
                  <a:gd name="connsiteY2" fmla="*/ 250710 h 388262"/>
                  <a:gd name="connsiteX3" fmla="*/ 387449 w 692888"/>
                  <a:gd name="connsiteY3" fmla="*/ 211023 h 388262"/>
                  <a:gd name="connsiteX4" fmla="*/ 444599 w 692888"/>
                  <a:gd name="connsiteY4" fmla="*/ 211023 h 388262"/>
                  <a:gd name="connsiteX5" fmla="*/ 468412 w 692888"/>
                  <a:gd name="connsiteY5" fmla="*/ 191973 h 388262"/>
                  <a:gd name="connsiteX6" fmla="*/ 492224 w 692888"/>
                  <a:gd name="connsiteY6" fmla="*/ 163398 h 388262"/>
                  <a:gd name="connsiteX7" fmla="*/ 689074 w 692888"/>
                  <a:gd name="connsiteY7" fmla="*/ 9410 h 388262"/>
                  <a:gd name="connsiteX8" fmla="*/ 608112 w 692888"/>
                  <a:gd name="connsiteY8" fmla="*/ 36398 h 388262"/>
                  <a:gd name="connsiteX9" fmla="*/ 436662 w 692888"/>
                  <a:gd name="connsiteY9" fmla="*/ 196735 h 388262"/>
                  <a:gd name="connsiteX10" fmla="*/ 360462 w 692888"/>
                  <a:gd name="connsiteY10" fmla="*/ 209435 h 388262"/>
                  <a:gd name="connsiteX11" fmla="*/ 92174 w 692888"/>
                  <a:gd name="connsiteY11" fmla="*/ 318973 h 388262"/>
                  <a:gd name="connsiteX12" fmla="*/ 99 w 692888"/>
                  <a:gd name="connsiteY12" fmla="*/ 387235 h 3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888" h="388262">
                    <a:moveTo>
                      <a:pt x="99" y="387235"/>
                    </a:moveTo>
                    <a:cubicBezTo>
                      <a:pt x="-2282" y="392791"/>
                      <a:pt x="38464" y="375064"/>
                      <a:pt x="77887" y="352310"/>
                    </a:cubicBezTo>
                    <a:cubicBezTo>
                      <a:pt x="117310" y="329556"/>
                      <a:pt x="185043" y="274258"/>
                      <a:pt x="236637" y="250710"/>
                    </a:cubicBezTo>
                    <a:cubicBezTo>
                      <a:pt x="288231" y="227162"/>
                      <a:pt x="352789" y="217637"/>
                      <a:pt x="387449" y="211023"/>
                    </a:cubicBezTo>
                    <a:cubicBezTo>
                      <a:pt x="422109" y="204409"/>
                      <a:pt x="431105" y="214198"/>
                      <a:pt x="444599" y="211023"/>
                    </a:cubicBezTo>
                    <a:cubicBezTo>
                      <a:pt x="458093" y="207848"/>
                      <a:pt x="460475" y="199910"/>
                      <a:pt x="468412" y="191973"/>
                    </a:cubicBezTo>
                    <a:cubicBezTo>
                      <a:pt x="476349" y="184036"/>
                      <a:pt x="455447" y="193825"/>
                      <a:pt x="492224" y="163398"/>
                    </a:cubicBezTo>
                    <a:cubicBezTo>
                      <a:pt x="529001" y="132971"/>
                      <a:pt x="669759" y="30577"/>
                      <a:pt x="689074" y="9410"/>
                    </a:cubicBezTo>
                    <a:cubicBezTo>
                      <a:pt x="708389" y="-11757"/>
                      <a:pt x="650181" y="5177"/>
                      <a:pt x="608112" y="36398"/>
                    </a:cubicBezTo>
                    <a:cubicBezTo>
                      <a:pt x="566043" y="67619"/>
                      <a:pt x="477937" y="167896"/>
                      <a:pt x="436662" y="196735"/>
                    </a:cubicBezTo>
                    <a:cubicBezTo>
                      <a:pt x="395387" y="225574"/>
                      <a:pt x="417877" y="189062"/>
                      <a:pt x="360462" y="209435"/>
                    </a:cubicBezTo>
                    <a:cubicBezTo>
                      <a:pt x="303047" y="229808"/>
                      <a:pt x="149853" y="290663"/>
                      <a:pt x="92174" y="318973"/>
                    </a:cubicBezTo>
                    <a:cubicBezTo>
                      <a:pt x="34495" y="347283"/>
                      <a:pt x="2480" y="381679"/>
                      <a:pt x="99" y="3872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49CEB713-EA3C-427A-9FDC-AD054A079483}"/>
                  </a:ext>
                </a:extLst>
              </p:cNvPr>
              <p:cNvSpPr/>
              <p:nvPr/>
            </p:nvSpPr>
            <p:spPr>
              <a:xfrm>
                <a:off x="7736173" y="4393662"/>
                <a:ext cx="408023" cy="165888"/>
              </a:xfrm>
              <a:custGeom>
                <a:avLst/>
                <a:gdLst>
                  <a:gd name="connsiteX0" fmla="*/ 1302 w 408023"/>
                  <a:gd name="connsiteY0" fmla="*/ 165638 h 165888"/>
                  <a:gd name="connsiteX1" fmla="*/ 214027 w 408023"/>
                  <a:gd name="connsiteY1" fmla="*/ 51338 h 165888"/>
                  <a:gd name="connsiteX2" fmla="*/ 375952 w 408023"/>
                  <a:gd name="connsiteY2" fmla="*/ 29113 h 165888"/>
                  <a:gd name="connsiteX3" fmla="*/ 390240 w 408023"/>
                  <a:gd name="connsiteY3" fmla="*/ 40226 h 165888"/>
                  <a:gd name="connsiteX4" fmla="*/ 380715 w 408023"/>
                  <a:gd name="connsiteY4" fmla="*/ 95788 h 165888"/>
                  <a:gd name="connsiteX5" fmla="*/ 406115 w 408023"/>
                  <a:gd name="connsiteY5" fmla="*/ 10063 h 165888"/>
                  <a:gd name="connsiteX6" fmla="*/ 320390 w 408023"/>
                  <a:gd name="connsiteY6" fmla="*/ 16413 h 165888"/>
                  <a:gd name="connsiteX7" fmla="*/ 1302 w 408023"/>
                  <a:gd name="connsiteY7" fmla="*/ 165638 h 16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23" h="165888">
                    <a:moveTo>
                      <a:pt x="1302" y="165638"/>
                    </a:moveTo>
                    <a:cubicBezTo>
                      <a:pt x="-16425" y="171459"/>
                      <a:pt x="151585" y="74092"/>
                      <a:pt x="214027" y="51338"/>
                    </a:cubicBezTo>
                    <a:cubicBezTo>
                      <a:pt x="276469" y="28584"/>
                      <a:pt x="346583" y="30965"/>
                      <a:pt x="375952" y="29113"/>
                    </a:cubicBezTo>
                    <a:cubicBezTo>
                      <a:pt x="405321" y="27261"/>
                      <a:pt x="389446" y="29114"/>
                      <a:pt x="390240" y="40226"/>
                    </a:cubicBezTo>
                    <a:cubicBezTo>
                      <a:pt x="391034" y="51338"/>
                      <a:pt x="378069" y="100815"/>
                      <a:pt x="380715" y="95788"/>
                    </a:cubicBezTo>
                    <a:cubicBezTo>
                      <a:pt x="383361" y="90761"/>
                      <a:pt x="416169" y="23292"/>
                      <a:pt x="406115" y="10063"/>
                    </a:cubicBezTo>
                    <a:cubicBezTo>
                      <a:pt x="396061" y="-3166"/>
                      <a:pt x="390505" y="-5548"/>
                      <a:pt x="320390" y="16413"/>
                    </a:cubicBezTo>
                    <a:cubicBezTo>
                      <a:pt x="250275" y="38374"/>
                      <a:pt x="19029" y="159817"/>
                      <a:pt x="1302" y="165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6FD7AF41-9620-4969-978D-F2F39C2F4566}"/>
                  </a:ext>
                </a:extLst>
              </p:cNvPr>
              <p:cNvSpPr/>
              <p:nvPr/>
            </p:nvSpPr>
            <p:spPr>
              <a:xfrm>
                <a:off x="7811786" y="4496908"/>
                <a:ext cx="206684" cy="144958"/>
              </a:xfrm>
              <a:custGeom>
                <a:avLst/>
                <a:gdLst>
                  <a:gd name="connsiteX0" fmla="*/ 206677 w 206684"/>
                  <a:gd name="connsiteY0" fmla="*/ 480 h 144958"/>
                  <a:gd name="connsiteX1" fmla="*/ 65389 w 206684"/>
                  <a:gd name="connsiteY1" fmla="*/ 29055 h 144958"/>
                  <a:gd name="connsiteX2" fmla="*/ 6652 w 206684"/>
                  <a:gd name="connsiteY2" fmla="*/ 98905 h 144958"/>
                  <a:gd name="connsiteX3" fmla="*/ 3477 w 206684"/>
                  <a:gd name="connsiteY3" fmla="*/ 144942 h 144958"/>
                  <a:gd name="connsiteX4" fmla="*/ 25702 w 206684"/>
                  <a:gd name="connsiteY4" fmla="*/ 94142 h 144958"/>
                  <a:gd name="connsiteX5" fmla="*/ 59039 w 206684"/>
                  <a:gd name="connsiteY5" fmla="*/ 49692 h 144958"/>
                  <a:gd name="connsiteX6" fmla="*/ 206677 w 206684"/>
                  <a:gd name="connsiteY6" fmla="*/ 480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684" h="144958">
                    <a:moveTo>
                      <a:pt x="206677" y="480"/>
                    </a:moveTo>
                    <a:cubicBezTo>
                      <a:pt x="207735" y="-2959"/>
                      <a:pt x="98727" y="12651"/>
                      <a:pt x="65389" y="29055"/>
                    </a:cubicBezTo>
                    <a:cubicBezTo>
                      <a:pt x="32051" y="45459"/>
                      <a:pt x="16971" y="79591"/>
                      <a:pt x="6652" y="98905"/>
                    </a:cubicBezTo>
                    <a:cubicBezTo>
                      <a:pt x="-3667" y="118220"/>
                      <a:pt x="302" y="145736"/>
                      <a:pt x="3477" y="144942"/>
                    </a:cubicBezTo>
                    <a:cubicBezTo>
                      <a:pt x="6652" y="144148"/>
                      <a:pt x="16442" y="110017"/>
                      <a:pt x="25702" y="94142"/>
                    </a:cubicBezTo>
                    <a:cubicBezTo>
                      <a:pt x="34962" y="78267"/>
                      <a:pt x="32052" y="63715"/>
                      <a:pt x="59039" y="49692"/>
                    </a:cubicBezTo>
                    <a:cubicBezTo>
                      <a:pt x="86026" y="35669"/>
                      <a:pt x="205619" y="3919"/>
                      <a:pt x="206677" y="4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35080890-FD10-4565-A9F1-614F3D203745}"/>
                  </a:ext>
                </a:extLst>
              </p:cNvPr>
              <p:cNvSpPr/>
              <p:nvPr/>
            </p:nvSpPr>
            <p:spPr>
              <a:xfrm>
                <a:off x="7855609" y="4517969"/>
                <a:ext cx="214097" cy="118387"/>
              </a:xfrm>
              <a:custGeom>
                <a:avLst/>
                <a:gdLst>
                  <a:gd name="connsiteX0" fmla="*/ 164441 w 214097"/>
                  <a:gd name="connsiteY0" fmla="*/ 56 h 118387"/>
                  <a:gd name="connsiteX1" fmla="*/ 37441 w 214097"/>
                  <a:gd name="connsiteY1" fmla="*/ 60381 h 118387"/>
                  <a:gd name="connsiteX2" fmla="*/ 26329 w 214097"/>
                  <a:gd name="connsiteY2" fmla="*/ 106419 h 118387"/>
                  <a:gd name="connsiteX3" fmla="*/ 96179 w 214097"/>
                  <a:gd name="connsiteY3" fmla="*/ 101656 h 118387"/>
                  <a:gd name="connsiteX4" fmla="*/ 212066 w 214097"/>
                  <a:gd name="connsiteY4" fmla="*/ 27044 h 118387"/>
                  <a:gd name="connsiteX5" fmla="*/ 162854 w 214097"/>
                  <a:gd name="connsiteY5" fmla="*/ 76256 h 118387"/>
                  <a:gd name="connsiteX6" fmla="*/ 72366 w 214097"/>
                  <a:gd name="connsiteY6" fmla="*/ 117531 h 118387"/>
                  <a:gd name="connsiteX7" fmla="*/ 5691 w 214097"/>
                  <a:gd name="connsiteY7" fmla="*/ 101656 h 118387"/>
                  <a:gd name="connsiteX8" fmla="*/ 21566 w 214097"/>
                  <a:gd name="connsiteY8" fmla="*/ 71494 h 118387"/>
                  <a:gd name="connsiteX9" fmla="*/ 164441 w 214097"/>
                  <a:gd name="connsiteY9" fmla="*/ 56 h 11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097" h="118387">
                    <a:moveTo>
                      <a:pt x="164441" y="56"/>
                    </a:moveTo>
                    <a:cubicBezTo>
                      <a:pt x="167087" y="-1796"/>
                      <a:pt x="60460" y="42654"/>
                      <a:pt x="37441" y="60381"/>
                    </a:cubicBezTo>
                    <a:cubicBezTo>
                      <a:pt x="14422" y="78108"/>
                      <a:pt x="16539" y="99540"/>
                      <a:pt x="26329" y="106419"/>
                    </a:cubicBezTo>
                    <a:cubicBezTo>
                      <a:pt x="36119" y="113298"/>
                      <a:pt x="65223" y="114885"/>
                      <a:pt x="96179" y="101656"/>
                    </a:cubicBezTo>
                    <a:cubicBezTo>
                      <a:pt x="127135" y="88427"/>
                      <a:pt x="200954" y="31277"/>
                      <a:pt x="212066" y="27044"/>
                    </a:cubicBezTo>
                    <a:cubicBezTo>
                      <a:pt x="223179" y="22811"/>
                      <a:pt x="186137" y="61175"/>
                      <a:pt x="162854" y="76256"/>
                    </a:cubicBezTo>
                    <a:cubicBezTo>
                      <a:pt x="139571" y="91337"/>
                      <a:pt x="98560" y="113298"/>
                      <a:pt x="72366" y="117531"/>
                    </a:cubicBezTo>
                    <a:cubicBezTo>
                      <a:pt x="46172" y="121764"/>
                      <a:pt x="14158" y="109329"/>
                      <a:pt x="5691" y="101656"/>
                    </a:cubicBezTo>
                    <a:cubicBezTo>
                      <a:pt x="-2776" y="93983"/>
                      <a:pt x="-4892" y="87898"/>
                      <a:pt x="21566" y="71494"/>
                    </a:cubicBezTo>
                    <a:cubicBezTo>
                      <a:pt x="48024" y="55090"/>
                      <a:pt x="161795" y="1908"/>
                      <a:pt x="16444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752ADE10-0051-449A-B941-360396EB9094}"/>
                  </a:ext>
                </a:extLst>
              </p:cNvPr>
              <p:cNvSpPr/>
              <p:nvPr/>
            </p:nvSpPr>
            <p:spPr>
              <a:xfrm>
                <a:off x="7153133" y="5074897"/>
                <a:ext cx="444033" cy="719551"/>
              </a:xfrm>
              <a:custGeom>
                <a:avLst/>
                <a:gdLst>
                  <a:gd name="connsiteX0" fmla="*/ 443584 w 444033"/>
                  <a:gd name="connsiteY0" fmla="*/ 870 h 719551"/>
                  <a:gd name="connsiteX1" fmla="*/ 341984 w 444033"/>
                  <a:gd name="connsiteY1" fmla="*/ 276036 h 719551"/>
                  <a:gd name="connsiteX2" fmla="*/ 259434 w 444033"/>
                  <a:gd name="connsiteY2" fmla="*/ 400920 h 719551"/>
                  <a:gd name="connsiteX3" fmla="*/ 9667 w 444033"/>
                  <a:gd name="connsiteY3" fmla="*/ 705720 h 719551"/>
                  <a:gd name="connsiteX4" fmla="*/ 75284 w 444033"/>
                  <a:gd name="connsiteY4" fmla="*/ 637986 h 719551"/>
                  <a:gd name="connsiteX5" fmla="*/ 299650 w 444033"/>
                  <a:gd name="connsiteY5" fmla="*/ 375520 h 719551"/>
                  <a:gd name="connsiteX6" fmla="*/ 443584 w 444033"/>
                  <a:gd name="connsiteY6" fmla="*/ 870 h 71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33" h="719551">
                    <a:moveTo>
                      <a:pt x="443584" y="870"/>
                    </a:moveTo>
                    <a:cubicBezTo>
                      <a:pt x="450640" y="-15710"/>
                      <a:pt x="372676" y="209361"/>
                      <a:pt x="341984" y="276036"/>
                    </a:cubicBezTo>
                    <a:cubicBezTo>
                      <a:pt x="311292" y="342711"/>
                      <a:pt x="314820" y="329306"/>
                      <a:pt x="259434" y="400920"/>
                    </a:cubicBezTo>
                    <a:cubicBezTo>
                      <a:pt x="204048" y="472534"/>
                      <a:pt x="40359" y="666209"/>
                      <a:pt x="9667" y="705720"/>
                    </a:cubicBezTo>
                    <a:cubicBezTo>
                      <a:pt x="-21025" y="745231"/>
                      <a:pt x="26953" y="693019"/>
                      <a:pt x="75284" y="637986"/>
                    </a:cubicBezTo>
                    <a:cubicBezTo>
                      <a:pt x="123614" y="582953"/>
                      <a:pt x="238620" y="478178"/>
                      <a:pt x="299650" y="375520"/>
                    </a:cubicBezTo>
                    <a:cubicBezTo>
                      <a:pt x="360680" y="272862"/>
                      <a:pt x="436528" y="17450"/>
                      <a:pt x="443584" y="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A97B1239-F55B-43F5-95F2-6E4B2D39876C}"/>
                  </a:ext>
                </a:extLst>
              </p:cNvPr>
              <p:cNvSpPr/>
              <p:nvPr/>
            </p:nvSpPr>
            <p:spPr>
              <a:xfrm>
                <a:off x="6093642" y="5742170"/>
                <a:ext cx="1104643" cy="217839"/>
              </a:xfrm>
              <a:custGeom>
                <a:avLst/>
                <a:gdLst>
                  <a:gd name="connsiteX0" fmla="*/ 241 w 1104643"/>
                  <a:gd name="connsiteY0" fmla="*/ 209897 h 217839"/>
                  <a:gd name="connsiteX1" fmla="*/ 368541 w 1104643"/>
                  <a:gd name="connsiteY1" fmla="*/ 190847 h 217839"/>
                  <a:gd name="connsiteX2" fmla="*/ 688158 w 1104643"/>
                  <a:gd name="connsiteY2" fmla="*/ 110413 h 217839"/>
                  <a:gd name="connsiteX3" fmla="*/ 1100908 w 1104643"/>
                  <a:gd name="connsiteY3" fmla="*/ 347 h 217839"/>
                  <a:gd name="connsiteX4" fmla="*/ 872308 w 1104643"/>
                  <a:gd name="connsiteY4" fmla="*/ 78663 h 217839"/>
                  <a:gd name="connsiteX5" fmla="*/ 539991 w 1104643"/>
                  <a:gd name="connsiteY5" fmla="*/ 163330 h 217839"/>
                  <a:gd name="connsiteX6" fmla="*/ 315625 w 1104643"/>
                  <a:gd name="connsiteY6" fmla="*/ 214130 h 217839"/>
                  <a:gd name="connsiteX7" fmla="*/ 241 w 1104643"/>
                  <a:gd name="connsiteY7" fmla="*/ 209897 h 2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643" h="217839">
                    <a:moveTo>
                      <a:pt x="241" y="209897"/>
                    </a:moveTo>
                    <a:cubicBezTo>
                      <a:pt x="9060" y="206016"/>
                      <a:pt x="253888" y="207428"/>
                      <a:pt x="368541" y="190847"/>
                    </a:cubicBezTo>
                    <a:cubicBezTo>
                      <a:pt x="483194" y="174266"/>
                      <a:pt x="688158" y="110413"/>
                      <a:pt x="688158" y="110413"/>
                    </a:cubicBezTo>
                    <a:lnTo>
                      <a:pt x="1100908" y="347"/>
                    </a:lnTo>
                    <a:cubicBezTo>
                      <a:pt x="1131600" y="-4945"/>
                      <a:pt x="965794" y="51499"/>
                      <a:pt x="872308" y="78663"/>
                    </a:cubicBezTo>
                    <a:cubicBezTo>
                      <a:pt x="778822" y="105827"/>
                      <a:pt x="539991" y="163330"/>
                      <a:pt x="539991" y="163330"/>
                    </a:cubicBezTo>
                    <a:cubicBezTo>
                      <a:pt x="447210" y="185908"/>
                      <a:pt x="404878" y="205310"/>
                      <a:pt x="315625" y="214130"/>
                    </a:cubicBezTo>
                    <a:cubicBezTo>
                      <a:pt x="226372" y="222950"/>
                      <a:pt x="-8578" y="213778"/>
                      <a:pt x="241" y="2098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C7F577E1-DE69-4A55-9BB8-176900F36F0A}"/>
                  </a:ext>
                </a:extLst>
              </p:cNvPr>
              <p:cNvSpPr/>
              <p:nvPr/>
            </p:nvSpPr>
            <p:spPr>
              <a:xfrm>
                <a:off x="6002867" y="4941942"/>
                <a:ext cx="1099612" cy="976673"/>
              </a:xfrm>
              <a:custGeom>
                <a:avLst/>
                <a:gdLst>
                  <a:gd name="connsiteX0" fmla="*/ 80433 w 1099612"/>
                  <a:gd name="connsiteY0" fmla="*/ 2591 h 976673"/>
                  <a:gd name="connsiteX1" fmla="*/ 378883 w 1099612"/>
                  <a:gd name="connsiteY1" fmla="*/ 25875 h 976673"/>
                  <a:gd name="connsiteX2" fmla="*/ 711200 w 1099612"/>
                  <a:gd name="connsiteY2" fmla="*/ 95725 h 976673"/>
                  <a:gd name="connsiteX3" fmla="*/ 935566 w 1099612"/>
                  <a:gd name="connsiteY3" fmla="*/ 218491 h 976673"/>
                  <a:gd name="connsiteX4" fmla="*/ 1073150 w 1099612"/>
                  <a:gd name="connsiteY4" fmla="*/ 358191 h 976673"/>
                  <a:gd name="connsiteX5" fmla="*/ 1098550 w 1099612"/>
                  <a:gd name="connsiteY5" fmla="*/ 474608 h 976673"/>
                  <a:gd name="connsiteX6" fmla="*/ 1056216 w 1099612"/>
                  <a:gd name="connsiteY6" fmla="*/ 614308 h 976673"/>
                  <a:gd name="connsiteX7" fmla="*/ 996950 w 1099612"/>
                  <a:gd name="connsiteY7" fmla="*/ 696858 h 976673"/>
                  <a:gd name="connsiteX8" fmla="*/ 802216 w 1099612"/>
                  <a:gd name="connsiteY8" fmla="*/ 832325 h 976673"/>
                  <a:gd name="connsiteX9" fmla="*/ 533400 w 1099612"/>
                  <a:gd name="connsiteY9" fmla="*/ 927575 h 976673"/>
                  <a:gd name="connsiteX10" fmla="*/ 0 w 1099612"/>
                  <a:gd name="connsiteY10" fmla="*/ 976258 h 976673"/>
                  <a:gd name="connsiteX11" fmla="*/ 535516 w 1099612"/>
                  <a:gd name="connsiteY11" fmla="*/ 902175 h 976673"/>
                  <a:gd name="connsiteX12" fmla="*/ 965200 w 1099612"/>
                  <a:gd name="connsiteY12" fmla="*/ 711675 h 976673"/>
                  <a:gd name="connsiteX13" fmla="*/ 1096433 w 1099612"/>
                  <a:gd name="connsiteY13" fmla="*/ 396291 h 976673"/>
                  <a:gd name="connsiteX14" fmla="*/ 980016 w 1099612"/>
                  <a:gd name="connsiteY14" fmla="*/ 256591 h 976673"/>
                  <a:gd name="connsiteX15" fmla="*/ 702733 w 1099612"/>
                  <a:gd name="connsiteY15" fmla="*/ 80908 h 976673"/>
                  <a:gd name="connsiteX16" fmla="*/ 80433 w 1099612"/>
                  <a:gd name="connsiteY16" fmla="*/ 2591 h 9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612" h="976673">
                    <a:moveTo>
                      <a:pt x="80433" y="2591"/>
                    </a:moveTo>
                    <a:cubicBezTo>
                      <a:pt x="26458" y="-6581"/>
                      <a:pt x="273755" y="10353"/>
                      <a:pt x="378883" y="25875"/>
                    </a:cubicBezTo>
                    <a:cubicBezTo>
                      <a:pt x="484011" y="41397"/>
                      <a:pt x="618420" y="63622"/>
                      <a:pt x="711200" y="95725"/>
                    </a:cubicBezTo>
                    <a:cubicBezTo>
                      <a:pt x="803980" y="127828"/>
                      <a:pt x="875241" y="174747"/>
                      <a:pt x="935566" y="218491"/>
                    </a:cubicBezTo>
                    <a:cubicBezTo>
                      <a:pt x="995891" y="262235"/>
                      <a:pt x="1045986" y="315505"/>
                      <a:pt x="1073150" y="358191"/>
                    </a:cubicBezTo>
                    <a:cubicBezTo>
                      <a:pt x="1100314" y="400877"/>
                      <a:pt x="1101372" y="431922"/>
                      <a:pt x="1098550" y="474608"/>
                    </a:cubicBezTo>
                    <a:cubicBezTo>
                      <a:pt x="1095728" y="517294"/>
                      <a:pt x="1073149" y="577266"/>
                      <a:pt x="1056216" y="614308"/>
                    </a:cubicBezTo>
                    <a:cubicBezTo>
                      <a:pt x="1039283" y="651350"/>
                      <a:pt x="1039283" y="660522"/>
                      <a:pt x="996950" y="696858"/>
                    </a:cubicBezTo>
                    <a:cubicBezTo>
                      <a:pt x="954617" y="733194"/>
                      <a:pt x="879474" y="793872"/>
                      <a:pt x="802216" y="832325"/>
                    </a:cubicBezTo>
                    <a:cubicBezTo>
                      <a:pt x="724958" y="870778"/>
                      <a:pt x="667103" y="903586"/>
                      <a:pt x="533400" y="927575"/>
                    </a:cubicBezTo>
                    <a:cubicBezTo>
                      <a:pt x="399697" y="951564"/>
                      <a:pt x="-353" y="980491"/>
                      <a:pt x="0" y="976258"/>
                    </a:cubicBezTo>
                    <a:cubicBezTo>
                      <a:pt x="353" y="972025"/>
                      <a:pt x="374649" y="946272"/>
                      <a:pt x="535516" y="902175"/>
                    </a:cubicBezTo>
                    <a:cubicBezTo>
                      <a:pt x="696383" y="858078"/>
                      <a:pt x="871714" y="795989"/>
                      <a:pt x="965200" y="711675"/>
                    </a:cubicBezTo>
                    <a:cubicBezTo>
                      <a:pt x="1058686" y="627361"/>
                      <a:pt x="1093964" y="472138"/>
                      <a:pt x="1096433" y="396291"/>
                    </a:cubicBezTo>
                    <a:cubicBezTo>
                      <a:pt x="1098902" y="320444"/>
                      <a:pt x="1045633" y="309155"/>
                      <a:pt x="980016" y="256591"/>
                    </a:cubicBezTo>
                    <a:cubicBezTo>
                      <a:pt x="914399" y="204027"/>
                      <a:pt x="853722" y="122889"/>
                      <a:pt x="702733" y="80908"/>
                    </a:cubicBezTo>
                    <a:cubicBezTo>
                      <a:pt x="551744" y="38928"/>
                      <a:pt x="134408" y="11763"/>
                      <a:pt x="80433" y="25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57F8C64D-239D-4AF5-A794-E0A0C9957778}"/>
                  </a:ext>
                </a:extLst>
              </p:cNvPr>
              <p:cNvSpPr/>
              <p:nvPr/>
            </p:nvSpPr>
            <p:spPr>
              <a:xfrm>
                <a:off x="6084781" y="5847835"/>
                <a:ext cx="764756" cy="155043"/>
              </a:xfrm>
              <a:custGeom>
                <a:avLst/>
                <a:gdLst>
                  <a:gd name="connsiteX0" fmla="*/ 636 w 764756"/>
                  <a:gd name="connsiteY0" fmla="*/ 155032 h 155043"/>
                  <a:gd name="connsiteX1" fmla="*/ 402802 w 764756"/>
                  <a:gd name="connsiteY1" fmla="*/ 110582 h 155043"/>
                  <a:gd name="connsiteX2" fmla="*/ 561552 w 764756"/>
                  <a:gd name="connsiteY2" fmla="*/ 74598 h 155043"/>
                  <a:gd name="connsiteX3" fmla="*/ 758402 w 764756"/>
                  <a:gd name="connsiteY3" fmla="*/ 515 h 155043"/>
                  <a:gd name="connsiteX4" fmla="*/ 697019 w 764756"/>
                  <a:gd name="connsiteY4" fmla="*/ 44965 h 155043"/>
                  <a:gd name="connsiteX5" fmla="*/ 504402 w 764756"/>
                  <a:gd name="connsiteY5" fmla="*/ 106348 h 155043"/>
                  <a:gd name="connsiteX6" fmla="*/ 636 w 764756"/>
                  <a:gd name="connsiteY6" fmla="*/ 155032 h 15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756" h="155043">
                    <a:moveTo>
                      <a:pt x="636" y="155032"/>
                    </a:moveTo>
                    <a:cubicBezTo>
                      <a:pt x="-16297" y="155738"/>
                      <a:pt x="309316" y="123988"/>
                      <a:pt x="402802" y="110582"/>
                    </a:cubicBezTo>
                    <a:cubicBezTo>
                      <a:pt x="496288" y="97176"/>
                      <a:pt x="502285" y="92942"/>
                      <a:pt x="561552" y="74598"/>
                    </a:cubicBezTo>
                    <a:cubicBezTo>
                      <a:pt x="620819" y="56254"/>
                      <a:pt x="735824" y="5454"/>
                      <a:pt x="758402" y="515"/>
                    </a:cubicBezTo>
                    <a:cubicBezTo>
                      <a:pt x="780980" y="-4424"/>
                      <a:pt x="739352" y="27326"/>
                      <a:pt x="697019" y="44965"/>
                    </a:cubicBezTo>
                    <a:cubicBezTo>
                      <a:pt x="654686" y="62604"/>
                      <a:pt x="617291" y="87298"/>
                      <a:pt x="504402" y="106348"/>
                    </a:cubicBezTo>
                    <a:cubicBezTo>
                      <a:pt x="391513" y="125398"/>
                      <a:pt x="17569" y="154326"/>
                      <a:pt x="636" y="155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49145CF8-F302-426B-B565-071A78CF01FC}"/>
                  </a:ext>
                </a:extLst>
              </p:cNvPr>
              <p:cNvSpPr/>
              <p:nvPr/>
            </p:nvSpPr>
            <p:spPr>
              <a:xfrm>
                <a:off x="6036646" y="5786919"/>
                <a:ext cx="1024554" cy="282823"/>
              </a:xfrm>
              <a:custGeom>
                <a:avLst/>
                <a:gdLst>
                  <a:gd name="connsiteX0" fmla="*/ 6437 w 1024554"/>
                  <a:gd name="connsiteY0" fmla="*/ 275214 h 282823"/>
                  <a:gd name="connsiteX1" fmla="*/ 256204 w 1024554"/>
                  <a:gd name="connsiteY1" fmla="*/ 275214 h 282823"/>
                  <a:gd name="connsiteX2" fmla="*/ 512321 w 1024554"/>
                  <a:gd name="connsiteY2" fmla="*/ 226531 h 282823"/>
                  <a:gd name="connsiteX3" fmla="*/ 783254 w 1024554"/>
                  <a:gd name="connsiteY3" fmla="*/ 135514 h 282823"/>
                  <a:gd name="connsiteX4" fmla="*/ 927187 w 1024554"/>
                  <a:gd name="connsiteY4" fmla="*/ 67781 h 282823"/>
                  <a:gd name="connsiteX5" fmla="*/ 1024554 w 1024554"/>
                  <a:gd name="connsiteY5" fmla="*/ 48 h 282823"/>
                  <a:gd name="connsiteX6" fmla="*/ 927187 w 1024554"/>
                  <a:gd name="connsiteY6" fmla="*/ 78364 h 282823"/>
                  <a:gd name="connsiteX7" fmla="*/ 736687 w 1024554"/>
                  <a:gd name="connsiteY7" fmla="*/ 143981 h 282823"/>
                  <a:gd name="connsiteX8" fmla="*/ 643554 w 1024554"/>
                  <a:gd name="connsiteY8" fmla="*/ 160914 h 282823"/>
                  <a:gd name="connsiteX9" fmla="*/ 531371 w 1024554"/>
                  <a:gd name="connsiteY9" fmla="*/ 203248 h 282823"/>
                  <a:gd name="connsiteX10" fmla="*/ 6437 w 1024554"/>
                  <a:gd name="connsiteY10" fmla="*/ 275214 h 28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554" h="282823">
                    <a:moveTo>
                      <a:pt x="6437" y="275214"/>
                    </a:moveTo>
                    <a:cubicBezTo>
                      <a:pt x="-39424" y="287208"/>
                      <a:pt x="171890" y="283328"/>
                      <a:pt x="256204" y="275214"/>
                    </a:cubicBezTo>
                    <a:cubicBezTo>
                      <a:pt x="340518" y="267100"/>
                      <a:pt x="424479" y="249814"/>
                      <a:pt x="512321" y="226531"/>
                    </a:cubicBezTo>
                    <a:cubicBezTo>
                      <a:pt x="600163" y="203248"/>
                      <a:pt x="714110" y="161972"/>
                      <a:pt x="783254" y="135514"/>
                    </a:cubicBezTo>
                    <a:cubicBezTo>
                      <a:pt x="852398" y="109056"/>
                      <a:pt x="886970" y="90359"/>
                      <a:pt x="927187" y="67781"/>
                    </a:cubicBezTo>
                    <a:cubicBezTo>
                      <a:pt x="967404" y="45203"/>
                      <a:pt x="1024554" y="-1716"/>
                      <a:pt x="1024554" y="48"/>
                    </a:cubicBezTo>
                    <a:cubicBezTo>
                      <a:pt x="1024554" y="1812"/>
                      <a:pt x="975165" y="54375"/>
                      <a:pt x="927187" y="78364"/>
                    </a:cubicBezTo>
                    <a:cubicBezTo>
                      <a:pt x="879209" y="102353"/>
                      <a:pt x="783959" y="130223"/>
                      <a:pt x="736687" y="143981"/>
                    </a:cubicBezTo>
                    <a:cubicBezTo>
                      <a:pt x="689415" y="157739"/>
                      <a:pt x="677773" y="151036"/>
                      <a:pt x="643554" y="160914"/>
                    </a:cubicBezTo>
                    <a:cubicBezTo>
                      <a:pt x="609335" y="170792"/>
                      <a:pt x="630854" y="183845"/>
                      <a:pt x="531371" y="203248"/>
                    </a:cubicBezTo>
                    <a:cubicBezTo>
                      <a:pt x="431888" y="222651"/>
                      <a:pt x="52298" y="263220"/>
                      <a:pt x="6437" y="275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59085137-33E1-4ADE-A29A-A9E30FC9C42C}"/>
                  </a:ext>
                </a:extLst>
              </p:cNvPr>
              <p:cNvSpPr/>
              <p:nvPr/>
            </p:nvSpPr>
            <p:spPr>
              <a:xfrm>
                <a:off x="6002664" y="5742910"/>
                <a:ext cx="1187581" cy="384874"/>
              </a:xfrm>
              <a:custGeom>
                <a:avLst/>
                <a:gdLst>
                  <a:gd name="connsiteX0" fmla="*/ 203 w 1187581"/>
                  <a:gd name="connsiteY0" fmla="*/ 372140 h 384874"/>
                  <a:gd name="connsiteX1" fmla="*/ 277486 w 1187581"/>
                  <a:gd name="connsiteY1" fmla="*/ 357323 h 384874"/>
                  <a:gd name="connsiteX2" fmla="*/ 467986 w 1187581"/>
                  <a:gd name="connsiteY2" fmla="*/ 319223 h 384874"/>
                  <a:gd name="connsiteX3" fmla="*/ 679653 w 1187581"/>
                  <a:gd name="connsiteY3" fmla="*/ 266307 h 384874"/>
                  <a:gd name="connsiteX4" fmla="*/ 904019 w 1187581"/>
                  <a:gd name="connsiteY4" fmla="*/ 179523 h 384874"/>
                  <a:gd name="connsiteX5" fmla="*/ 1177069 w 1187581"/>
                  <a:gd name="connsiteY5" fmla="*/ 3840 h 384874"/>
                  <a:gd name="connsiteX6" fmla="*/ 1117803 w 1187581"/>
                  <a:gd name="connsiteY6" fmla="*/ 65223 h 384874"/>
                  <a:gd name="connsiteX7" fmla="*/ 990803 w 1187581"/>
                  <a:gd name="connsiteY7" fmla="*/ 145657 h 384874"/>
                  <a:gd name="connsiteX8" fmla="*/ 787603 w 1187581"/>
                  <a:gd name="connsiteY8" fmla="*/ 251490 h 384874"/>
                  <a:gd name="connsiteX9" fmla="*/ 499736 w 1187581"/>
                  <a:gd name="connsiteY9" fmla="*/ 338273 h 384874"/>
                  <a:gd name="connsiteX10" fmla="*/ 237269 w 1187581"/>
                  <a:gd name="connsiteY10" fmla="*/ 382723 h 384874"/>
                  <a:gd name="connsiteX11" fmla="*/ 203 w 1187581"/>
                  <a:gd name="connsiteY11" fmla="*/ 372140 h 38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581" h="384874">
                    <a:moveTo>
                      <a:pt x="203" y="372140"/>
                    </a:moveTo>
                    <a:cubicBezTo>
                      <a:pt x="6906" y="367907"/>
                      <a:pt x="199522" y="366142"/>
                      <a:pt x="277486" y="357323"/>
                    </a:cubicBezTo>
                    <a:cubicBezTo>
                      <a:pt x="355450" y="348504"/>
                      <a:pt x="400958" y="334392"/>
                      <a:pt x="467986" y="319223"/>
                    </a:cubicBezTo>
                    <a:cubicBezTo>
                      <a:pt x="535014" y="304054"/>
                      <a:pt x="606981" y="289590"/>
                      <a:pt x="679653" y="266307"/>
                    </a:cubicBezTo>
                    <a:cubicBezTo>
                      <a:pt x="752325" y="243024"/>
                      <a:pt x="821116" y="223267"/>
                      <a:pt x="904019" y="179523"/>
                    </a:cubicBezTo>
                    <a:cubicBezTo>
                      <a:pt x="986922" y="135779"/>
                      <a:pt x="1141438" y="22890"/>
                      <a:pt x="1177069" y="3840"/>
                    </a:cubicBezTo>
                    <a:cubicBezTo>
                      <a:pt x="1212700" y="-15210"/>
                      <a:pt x="1148847" y="41587"/>
                      <a:pt x="1117803" y="65223"/>
                    </a:cubicBezTo>
                    <a:cubicBezTo>
                      <a:pt x="1086759" y="88859"/>
                      <a:pt x="1045836" y="114613"/>
                      <a:pt x="990803" y="145657"/>
                    </a:cubicBezTo>
                    <a:cubicBezTo>
                      <a:pt x="935770" y="176701"/>
                      <a:pt x="869447" y="219387"/>
                      <a:pt x="787603" y="251490"/>
                    </a:cubicBezTo>
                    <a:cubicBezTo>
                      <a:pt x="705759" y="283593"/>
                      <a:pt x="591458" y="316401"/>
                      <a:pt x="499736" y="338273"/>
                    </a:cubicBezTo>
                    <a:cubicBezTo>
                      <a:pt x="408014" y="360145"/>
                      <a:pt x="320525" y="375315"/>
                      <a:pt x="237269" y="382723"/>
                    </a:cubicBezTo>
                    <a:cubicBezTo>
                      <a:pt x="154014" y="390131"/>
                      <a:pt x="-6500" y="376373"/>
                      <a:pt x="203" y="37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D514725C-35D8-4E69-A6E0-D24AE79AB33E}"/>
                  </a:ext>
                </a:extLst>
              </p:cNvPr>
              <p:cNvSpPr/>
              <p:nvPr/>
            </p:nvSpPr>
            <p:spPr>
              <a:xfrm>
                <a:off x="5945708" y="5741092"/>
                <a:ext cx="1276629" cy="441729"/>
              </a:xfrm>
              <a:custGeom>
                <a:avLst/>
                <a:gdLst>
                  <a:gd name="connsiteX0" fmla="*/ 1272125 w 1276629"/>
                  <a:gd name="connsiteY0" fmla="*/ 1425 h 441729"/>
                  <a:gd name="connsiteX1" fmla="*/ 1121842 w 1276629"/>
                  <a:gd name="connsiteY1" fmla="*/ 149591 h 441729"/>
                  <a:gd name="connsiteX2" fmla="*/ 937692 w 1276629"/>
                  <a:gd name="connsiteY2" fmla="*/ 259658 h 441729"/>
                  <a:gd name="connsiteX3" fmla="*/ 757775 w 1276629"/>
                  <a:gd name="connsiteY3" fmla="*/ 331625 h 441729"/>
                  <a:gd name="connsiteX4" fmla="*/ 482609 w 1276629"/>
                  <a:gd name="connsiteY4" fmla="*/ 414175 h 441729"/>
                  <a:gd name="connsiteX5" fmla="*/ 330209 w 1276629"/>
                  <a:gd name="connsiteY5" fmla="*/ 441691 h 441729"/>
                  <a:gd name="connsiteX6" fmla="*/ 9 w 1276629"/>
                  <a:gd name="connsiteY6" fmla="*/ 420525 h 441729"/>
                  <a:gd name="connsiteX7" fmla="*/ 319625 w 1276629"/>
                  <a:gd name="connsiteY7" fmla="*/ 433225 h 441729"/>
                  <a:gd name="connsiteX8" fmla="*/ 535525 w 1276629"/>
                  <a:gd name="connsiteY8" fmla="*/ 382425 h 441729"/>
                  <a:gd name="connsiteX9" fmla="*/ 944042 w 1276629"/>
                  <a:gd name="connsiteY9" fmla="*/ 244841 h 441729"/>
                  <a:gd name="connsiteX10" fmla="*/ 1272125 w 1276629"/>
                  <a:gd name="connsiteY10" fmla="*/ 1425 h 44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629" h="441729">
                    <a:moveTo>
                      <a:pt x="1272125" y="1425"/>
                    </a:moveTo>
                    <a:cubicBezTo>
                      <a:pt x="1301758" y="-14450"/>
                      <a:pt x="1177581" y="106552"/>
                      <a:pt x="1121842" y="149591"/>
                    </a:cubicBezTo>
                    <a:cubicBezTo>
                      <a:pt x="1066103" y="192630"/>
                      <a:pt x="998370" y="229319"/>
                      <a:pt x="937692" y="259658"/>
                    </a:cubicBezTo>
                    <a:cubicBezTo>
                      <a:pt x="877014" y="289997"/>
                      <a:pt x="833622" y="305872"/>
                      <a:pt x="757775" y="331625"/>
                    </a:cubicBezTo>
                    <a:cubicBezTo>
                      <a:pt x="681928" y="357378"/>
                      <a:pt x="553870" y="395831"/>
                      <a:pt x="482609" y="414175"/>
                    </a:cubicBezTo>
                    <a:cubicBezTo>
                      <a:pt x="411348" y="432519"/>
                      <a:pt x="410642" y="440633"/>
                      <a:pt x="330209" y="441691"/>
                    </a:cubicBezTo>
                    <a:cubicBezTo>
                      <a:pt x="249776" y="442749"/>
                      <a:pt x="1773" y="421936"/>
                      <a:pt x="9" y="420525"/>
                    </a:cubicBezTo>
                    <a:cubicBezTo>
                      <a:pt x="-1755" y="419114"/>
                      <a:pt x="230372" y="439575"/>
                      <a:pt x="319625" y="433225"/>
                    </a:cubicBezTo>
                    <a:cubicBezTo>
                      <a:pt x="408878" y="426875"/>
                      <a:pt x="431456" y="413822"/>
                      <a:pt x="535525" y="382425"/>
                    </a:cubicBezTo>
                    <a:cubicBezTo>
                      <a:pt x="639594" y="351028"/>
                      <a:pt x="821981" y="305519"/>
                      <a:pt x="944042" y="244841"/>
                    </a:cubicBezTo>
                    <a:cubicBezTo>
                      <a:pt x="1066103" y="184163"/>
                      <a:pt x="1242492" y="17300"/>
                      <a:pt x="1272125" y="14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513CF6C-7853-422C-AE54-56399C54B50B}"/>
                  </a:ext>
                </a:extLst>
              </p:cNvPr>
              <p:cNvSpPr/>
              <p:nvPr/>
            </p:nvSpPr>
            <p:spPr>
              <a:xfrm>
                <a:off x="5809672" y="5714921"/>
                <a:ext cx="1480579" cy="546187"/>
              </a:xfrm>
              <a:custGeom>
                <a:avLst/>
                <a:gdLst>
                  <a:gd name="connsiteX0" fmla="*/ 1480128 w 1480579"/>
                  <a:gd name="connsiteY0" fmla="*/ 2196 h 546187"/>
                  <a:gd name="connsiteX1" fmla="*/ 1361595 w 1480579"/>
                  <a:gd name="connsiteY1" fmla="*/ 148246 h 546187"/>
                  <a:gd name="connsiteX2" fmla="*/ 1111828 w 1480579"/>
                  <a:gd name="connsiteY2" fmla="*/ 330279 h 546187"/>
                  <a:gd name="connsiteX3" fmla="*/ 777395 w 1480579"/>
                  <a:gd name="connsiteY3" fmla="*/ 465746 h 546187"/>
                  <a:gd name="connsiteX4" fmla="*/ 508578 w 1480579"/>
                  <a:gd name="connsiteY4" fmla="*/ 522896 h 546187"/>
                  <a:gd name="connsiteX5" fmla="*/ 208011 w 1480579"/>
                  <a:gd name="connsiteY5" fmla="*/ 546179 h 546187"/>
                  <a:gd name="connsiteX6" fmla="*/ 4811 w 1480579"/>
                  <a:gd name="connsiteY6" fmla="*/ 520779 h 546187"/>
                  <a:gd name="connsiteX7" fmla="*/ 411211 w 1480579"/>
                  <a:gd name="connsiteY7" fmla="*/ 512312 h 546187"/>
                  <a:gd name="connsiteX8" fmla="*/ 1080078 w 1480579"/>
                  <a:gd name="connsiteY8" fmla="*/ 340862 h 546187"/>
                  <a:gd name="connsiteX9" fmla="*/ 1389111 w 1480579"/>
                  <a:gd name="connsiteY9" fmla="*/ 78396 h 546187"/>
                  <a:gd name="connsiteX10" fmla="*/ 1480128 w 1480579"/>
                  <a:gd name="connsiteY10" fmla="*/ 2196 h 54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0579" h="546187">
                    <a:moveTo>
                      <a:pt x="1480128" y="2196"/>
                    </a:moveTo>
                    <a:cubicBezTo>
                      <a:pt x="1475542" y="13838"/>
                      <a:pt x="1422978" y="93566"/>
                      <a:pt x="1361595" y="148246"/>
                    </a:cubicBezTo>
                    <a:cubicBezTo>
                      <a:pt x="1300212" y="202926"/>
                      <a:pt x="1209195" y="277362"/>
                      <a:pt x="1111828" y="330279"/>
                    </a:cubicBezTo>
                    <a:cubicBezTo>
                      <a:pt x="1014461" y="383196"/>
                      <a:pt x="877937" y="433643"/>
                      <a:pt x="777395" y="465746"/>
                    </a:cubicBezTo>
                    <a:cubicBezTo>
                      <a:pt x="676853" y="497849"/>
                      <a:pt x="603475" y="509491"/>
                      <a:pt x="508578" y="522896"/>
                    </a:cubicBezTo>
                    <a:cubicBezTo>
                      <a:pt x="413681" y="536301"/>
                      <a:pt x="291972" y="546532"/>
                      <a:pt x="208011" y="546179"/>
                    </a:cubicBezTo>
                    <a:cubicBezTo>
                      <a:pt x="124050" y="545826"/>
                      <a:pt x="-29056" y="526423"/>
                      <a:pt x="4811" y="520779"/>
                    </a:cubicBezTo>
                    <a:cubicBezTo>
                      <a:pt x="38678" y="515135"/>
                      <a:pt x="232000" y="542298"/>
                      <a:pt x="411211" y="512312"/>
                    </a:cubicBezTo>
                    <a:cubicBezTo>
                      <a:pt x="590422" y="482326"/>
                      <a:pt x="917095" y="413181"/>
                      <a:pt x="1080078" y="340862"/>
                    </a:cubicBezTo>
                    <a:cubicBezTo>
                      <a:pt x="1243061" y="268543"/>
                      <a:pt x="1323847" y="130254"/>
                      <a:pt x="1389111" y="78396"/>
                    </a:cubicBezTo>
                    <a:cubicBezTo>
                      <a:pt x="1454375" y="26538"/>
                      <a:pt x="1484714" y="-9446"/>
                      <a:pt x="1480128" y="21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8A13D7C9-3B31-41E9-8DA5-D8FF7E42A02E}"/>
                  </a:ext>
                </a:extLst>
              </p:cNvPr>
              <p:cNvSpPr/>
              <p:nvPr/>
            </p:nvSpPr>
            <p:spPr>
              <a:xfrm>
                <a:off x="5747915" y="5085791"/>
                <a:ext cx="1102032" cy="732864"/>
              </a:xfrm>
              <a:custGeom>
                <a:avLst/>
                <a:gdLst>
                  <a:gd name="connsiteX0" fmla="*/ 189335 w 1102032"/>
                  <a:gd name="connsiteY0" fmla="*/ 6909 h 732864"/>
                  <a:gd name="connsiteX1" fmla="*/ 610552 w 1102032"/>
                  <a:gd name="connsiteY1" fmla="*/ 9026 h 732864"/>
                  <a:gd name="connsiteX2" fmla="*/ 915352 w 1102032"/>
                  <a:gd name="connsiteY2" fmla="*/ 110626 h 732864"/>
                  <a:gd name="connsiteX3" fmla="*/ 1044468 w 1102032"/>
                  <a:gd name="connsiteY3" fmla="*/ 216459 h 732864"/>
                  <a:gd name="connsiteX4" fmla="*/ 1099502 w 1102032"/>
                  <a:gd name="connsiteY4" fmla="*/ 318059 h 732864"/>
                  <a:gd name="connsiteX5" fmla="*/ 1086802 w 1102032"/>
                  <a:gd name="connsiteY5" fmla="*/ 432359 h 732864"/>
                  <a:gd name="connsiteX6" fmla="*/ 1033885 w 1102032"/>
                  <a:gd name="connsiteY6" fmla="*/ 525492 h 732864"/>
                  <a:gd name="connsiteX7" fmla="*/ 932285 w 1102032"/>
                  <a:gd name="connsiteY7" fmla="*/ 603809 h 732864"/>
                  <a:gd name="connsiteX8" fmla="*/ 767185 w 1102032"/>
                  <a:gd name="connsiteY8" fmla="*/ 663076 h 732864"/>
                  <a:gd name="connsiteX9" fmla="*/ 676168 w 1102032"/>
                  <a:gd name="connsiteY9" fmla="*/ 680009 h 732864"/>
                  <a:gd name="connsiteX10" fmla="*/ 952 w 1102032"/>
                  <a:gd name="connsiteY10" fmla="*/ 730809 h 732864"/>
                  <a:gd name="connsiteX11" fmla="*/ 538585 w 1102032"/>
                  <a:gd name="connsiteY11" fmla="*/ 709642 h 732864"/>
                  <a:gd name="connsiteX12" fmla="*/ 980968 w 1102032"/>
                  <a:gd name="connsiteY12" fmla="*/ 591109 h 732864"/>
                  <a:gd name="connsiteX13" fmla="*/ 1086802 w 1102032"/>
                  <a:gd name="connsiteY13" fmla="*/ 294776 h 732864"/>
                  <a:gd name="connsiteX14" fmla="*/ 877252 w 1102032"/>
                  <a:gd name="connsiteY14" fmla="*/ 112742 h 732864"/>
                  <a:gd name="connsiteX15" fmla="*/ 608435 w 1102032"/>
                  <a:gd name="connsiteY15" fmla="*/ 25959 h 732864"/>
                  <a:gd name="connsiteX16" fmla="*/ 189335 w 1102032"/>
                  <a:gd name="connsiteY16" fmla="*/ 6909 h 73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2032" h="732864">
                    <a:moveTo>
                      <a:pt x="189335" y="6909"/>
                    </a:moveTo>
                    <a:cubicBezTo>
                      <a:pt x="189688" y="4087"/>
                      <a:pt x="489549" y="-8260"/>
                      <a:pt x="610552" y="9026"/>
                    </a:cubicBezTo>
                    <a:cubicBezTo>
                      <a:pt x="731555" y="26312"/>
                      <a:pt x="843033" y="76054"/>
                      <a:pt x="915352" y="110626"/>
                    </a:cubicBezTo>
                    <a:cubicBezTo>
                      <a:pt x="987671" y="145198"/>
                      <a:pt x="1013776" y="181887"/>
                      <a:pt x="1044468" y="216459"/>
                    </a:cubicBezTo>
                    <a:cubicBezTo>
                      <a:pt x="1075160" y="251031"/>
                      <a:pt x="1092446" y="282076"/>
                      <a:pt x="1099502" y="318059"/>
                    </a:cubicBezTo>
                    <a:cubicBezTo>
                      <a:pt x="1106558" y="354042"/>
                      <a:pt x="1097738" y="397787"/>
                      <a:pt x="1086802" y="432359"/>
                    </a:cubicBezTo>
                    <a:cubicBezTo>
                      <a:pt x="1075866" y="466931"/>
                      <a:pt x="1059638" y="496917"/>
                      <a:pt x="1033885" y="525492"/>
                    </a:cubicBezTo>
                    <a:cubicBezTo>
                      <a:pt x="1008132" y="554067"/>
                      <a:pt x="976735" y="580878"/>
                      <a:pt x="932285" y="603809"/>
                    </a:cubicBezTo>
                    <a:cubicBezTo>
                      <a:pt x="887835" y="626740"/>
                      <a:pt x="809871" y="650376"/>
                      <a:pt x="767185" y="663076"/>
                    </a:cubicBezTo>
                    <a:cubicBezTo>
                      <a:pt x="724499" y="675776"/>
                      <a:pt x="803873" y="668720"/>
                      <a:pt x="676168" y="680009"/>
                    </a:cubicBezTo>
                    <a:cubicBezTo>
                      <a:pt x="548463" y="691298"/>
                      <a:pt x="23882" y="725870"/>
                      <a:pt x="952" y="730809"/>
                    </a:cubicBezTo>
                    <a:cubicBezTo>
                      <a:pt x="-21978" y="735748"/>
                      <a:pt x="375249" y="732925"/>
                      <a:pt x="538585" y="709642"/>
                    </a:cubicBezTo>
                    <a:cubicBezTo>
                      <a:pt x="701921" y="686359"/>
                      <a:pt x="889599" y="660253"/>
                      <a:pt x="980968" y="591109"/>
                    </a:cubicBezTo>
                    <a:cubicBezTo>
                      <a:pt x="1072337" y="521965"/>
                      <a:pt x="1104088" y="374504"/>
                      <a:pt x="1086802" y="294776"/>
                    </a:cubicBezTo>
                    <a:cubicBezTo>
                      <a:pt x="1069516" y="215048"/>
                      <a:pt x="956980" y="157545"/>
                      <a:pt x="877252" y="112742"/>
                    </a:cubicBezTo>
                    <a:cubicBezTo>
                      <a:pt x="797524" y="67939"/>
                      <a:pt x="717443" y="43951"/>
                      <a:pt x="608435" y="25959"/>
                    </a:cubicBezTo>
                    <a:cubicBezTo>
                      <a:pt x="499427" y="7967"/>
                      <a:pt x="188982" y="9731"/>
                      <a:pt x="189335" y="69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89B23C7D-0AAE-4D09-B235-F4E01E9249D5}"/>
                  </a:ext>
                </a:extLst>
              </p:cNvPr>
              <p:cNvSpPr/>
              <p:nvPr/>
            </p:nvSpPr>
            <p:spPr>
              <a:xfrm>
                <a:off x="5844116" y="5024356"/>
                <a:ext cx="1164966" cy="845818"/>
              </a:xfrm>
              <a:custGeom>
                <a:avLst/>
                <a:gdLst>
                  <a:gd name="connsiteX0" fmla="*/ 175684 w 1164966"/>
                  <a:gd name="connsiteY0" fmla="*/ 2727 h 845818"/>
                  <a:gd name="connsiteX1" fmla="*/ 258234 w 1164966"/>
                  <a:gd name="connsiteY1" fmla="*/ 15427 h 845818"/>
                  <a:gd name="connsiteX2" fmla="*/ 624417 w 1164966"/>
                  <a:gd name="connsiteY2" fmla="*/ 42944 h 845818"/>
                  <a:gd name="connsiteX3" fmla="*/ 1001184 w 1164966"/>
                  <a:gd name="connsiteY3" fmla="*/ 182644 h 845818"/>
                  <a:gd name="connsiteX4" fmla="*/ 1147234 w 1164966"/>
                  <a:gd name="connsiteY4" fmla="*/ 332927 h 845818"/>
                  <a:gd name="connsiteX5" fmla="*/ 1155701 w 1164966"/>
                  <a:gd name="connsiteY5" fmla="*/ 462044 h 845818"/>
                  <a:gd name="connsiteX6" fmla="*/ 1085851 w 1164966"/>
                  <a:gd name="connsiteY6" fmla="*/ 580577 h 845818"/>
                  <a:gd name="connsiteX7" fmla="*/ 1018117 w 1164966"/>
                  <a:gd name="connsiteY7" fmla="*/ 648311 h 845818"/>
                  <a:gd name="connsiteX8" fmla="*/ 797984 w 1164966"/>
                  <a:gd name="connsiteY8" fmla="*/ 762611 h 845818"/>
                  <a:gd name="connsiteX9" fmla="*/ 601134 w 1164966"/>
                  <a:gd name="connsiteY9" fmla="*/ 798594 h 845818"/>
                  <a:gd name="connsiteX10" fmla="*/ 332317 w 1164966"/>
                  <a:gd name="connsiteY10" fmla="*/ 845161 h 845818"/>
                  <a:gd name="connsiteX11" fmla="*/ 1 w 1164966"/>
                  <a:gd name="connsiteY11" fmla="*/ 826111 h 845818"/>
                  <a:gd name="connsiteX12" fmla="*/ 336551 w 1164966"/>
                  <a:gd name="connsiteY12" fmla="*/ 828227 h 845818"/>
                  <a:gd name="connsiteX13" fmla="*/ 867834 w 1164966"/>
                  <a:gd name="connsiteY13" fmla="*/ 718161 h 845818"/>
                  <a:gd name="connsiteX14" fmla="*/ 1115484 w 1164966"/>
                  <a:gd name="connsiteY14" fmla="*/ 491677 h 845818"/>
                  <a:gd name="connsiteX15" fmla="*/ 1085851 w 1164966"/>
                  <a:gd name="connsiteY15" fmla="*/ 286361 h 845818"/>
                  <a:gd name="connsiteX16" fmla="*/ 973667 w 1164966"/>
                  <a:gd name="connsiteY16" fmla="*/ 165711 h 845818"/>
                  <a:gd name="connsiteX17" fmla="*/ 924984 w 1164966"/>
                  <a:gd name="connsiteY17" fmla="*/ 125494 h 845818"/>
                  <a:gd name="connsiteX18" fmla="*/ 793751 w 1164966"/>
                  <a:gd name="connsiteY18" fmla="*/ 68344 h 845818"/>
                  <a:gd name="connsiteX19" fmla="*/ 175684 w 1164966"/>
                  <a:gd name="connsiteY19" fmla="*/ 2727 h 8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4966" h="845818">
                    <a:moveTo>
                      <a:pt x="175684" y="2727"/>
                    </a:moveTo>
                    <a:cubicBezTo>
                      <a:pt x="86431" y="-6093"/>
                      <a:pt x="183445" y="8724"/>
                      <a:pt x="258234" y="15427"/>
                    </a:cubicBezTo>
                    <a:cubicBezTo>
                      <a:pt x="333023" y="22130"/>
                      <a:pt x="500592" y="15075"/>
                      <a:pt x="624417" y="42944"/>
                    </a:cubicBezTo>
                    <a:cubicBezTo>
                      <a:pt x="748242" y="70813"/>
                      <a:pt x="914048" y="134314"/>
                      <a:pt x="1001184" y="182644"/>
                    </a:cubicBezTo>
                    <a:cubicBezTo>
                      <a:pt x="1088320" y="230974"/>
                      <a:pt x="1121481" y="286360"/>
                      <a:pt x="1147234" y="332927"/>
                    </a:cubicBezTo>
                    <a:cubicBezTo>
                      <a:pt x="1172987" y="379494"/>
                      <a:pt x="1165931" y="420769"/>
                      <a:pt x="1155701" y="462044"/>
                    </a:cubicBezTo>
                    <a:cubicBezTo>
                      <a:pt x="1145471" y="503319"/>
                      <a:pt x="1108782" y="549533"/>
                      <a:pt x="1085851" y="580577"/>
                    </a:cubicBezTo>
                    <a:cubicBezTo>
                      <a:pt x="1062920" y="611622"/>
                      <a:pt x="1066095" y="617972"/>
                      <a:pt x="1018117" y="648311"/>
                    </a:cubicBezTo>
                    <a:cubicBezTo>
                      <a:pt x="970139" y="678650"/>
                      <a:pt x="867481" y="737564"/>
                      <a:pt x="797984" y="762611"/>
                    </a:cubicBezTo>
                    <a:cubicBezTo>
                      <a:pt x="728487" y="787658"/>
                      <a:pt x="601134" y="798594"/>
                      <a:pt x="601134" y="798594"/>
                    </a:cubicBezTo>
                    <a:cubicBezTo>
                      <a:pt x="523523" y="812352"/>
                      <a:pt x="432506" y="840575"/>
                      <a:pt x="332317" y="845161"/>
                    </a:cubicBezTo>
                    <a:cubicBezTo>
                      <a:pt x="232128" y="849747"/>
                      <a:pt x="-705" y="828933"/>
                      <a:pt x="1" y="826111"/>
                    </a:cubicBezTo>
                    <a:cubicBezTo>
                      <a:pt x="707" y="823289"/>
                      <a:pt x="191912" y="846219"/>
                      <a:pt x="336551" y="828227"/>
                    </a:cubicBezTo>
                    <a:cubicBezTo>
                      <a:pt x="481190" y="810235"/>
                      <a:pt x="738012" y="774253"/>
                      <a:pt x="867834" y="718161"/>
                    </a:cubicBezTo>
                    <a:cubicBezTo>
                      <a:pt x="997656" y="662069"/>
                      <a:pt x="1079148" y="563644"/>
                      <a:pt x="1115484" y="491677"/>
                    </a:cubicBezTo>
                    <a:cubicBezTo>
                      <a:pt x="1151820" y="419710"/>
                      <a:pt x="1109487" y="340689"/>
                      <a:pt x="1085851" y="286361"/>
                    </a:cubicBezTo>
                    <a:cubicBezTo>
                      <a:pt x="1062215" y="232033"/>
                      <a:pt x="1000478" y="192522"/>
                      <a:pt x="973667" y="165711"/>
                    </a:cubicBezTo>
                    <a:cubicBezTo>
                      <a:pt x="946856" y="138900"/>
                      <a:pt x="954970" y="141722"/>
                      <a:pt x="924984" y="125494"/>
                    </a:cubicBezTo>
                    <a:cubicBezTo>
                      <a:pt x="894998" y="109266"/>
                      <a:pt x="916165" y="90569"/>
                      <a:pt x="793751" y="68344"/>
                    </a:cubicBezTo>
                    <a:cubicBezTo>
                      <a:pt x="671337" y="46119"/>
                      <a:pt x="264937" y="11547"/>
                      <a:pt x="175684" y="2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976DBECF-945E-4D68-8652-988D34362552}"/>
                  </a:ext>
                </a:extLst>
              </p:cNvPr>
              <p:cNvSpPr/>
              <p:nvPr/>
            </p:nvSpPr>
            <p:spPr>
              <a:xfrm>
                <a:off x="6051541" y="5481588"/>
                <a:ext cx="277852" cy="32153"/>
              </a:xfrm>
              <a:custGeom>
                <a:avLst/>
                <a:gdLst>
                  <a:gd name="connsiteX0" fmla="*/ 9 w 277852"/>
                  <a:gd name="connsiteY0" fmla="*/ 7987 h 32153"/>
                  <a:gd name="connsiteX1" fmla="*/ 185747 w 277852"/>
                  <a:gd name="connsiteY1" fmla="*/ 17512 h 32153"/>
                  <a:gd name="connsiteX2" fmla="*/ 277822 w 277852"/>
                  <a:gd name="connsiteY2" fmla="*/ 31800 h 32153"/>
                  <a:gd name="connsiteX3" fmla="*/ 193684 w 277852"/>
                  <a:gd name="connsiteY3" fmla="*/ 1637 h 32153"/>
                  <a:gd name="connsiteX4" fmla="*/ 9 w 277852"/>
                  <a:gd name="connsiteY4" fmla="*/ 7987 h 3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52" h="32153">
                    <a:moveTo>
                      <a:pt x="9" y="7987"/>
                    </a:moveTo>
                    <a:cubicBezTo>
                      <a:pt x="-1314" y="10633"/>
                      <a:pt x="139445" y="13543"/>
                      <a:pt x="185747" y="17512"/>
                    </a:cubicBezTo>
                    <a:cubicBezTo>
                      <a:pt x="232049" y="21481"/>
                      <a:pt x="276499" y="34446"/>
                      <a:pt x="277822" y="31800"/>
                    </a:cubicBezTo>
                    <a:cubicBezTo>
                      <a:pt x="279145" y="29154"/>
                      <a:pt x="237076" y="6929"/>
                      <a:pt x="193684" y="1637"/>
                    </a:cubicBezTo>
                    <a:cubicBezTo>
                      <a:pt x="150292" y="-3655"/>
                      <a:pt x="1332" y="5341"/>
                      <a:pt x="9" y="7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198CF90-75B2-44CE-B1CA-9C0D515E9912}"/>
                  </a:ext>
                </a:extLst>
              </p:cNvPr>
              <p:cNvSpPr/>
              <p:nvPr/>
            </p:nvSpPr>
            <p:spPr>
              <a:xfrm>
                <a:off x="6076141" y="5453045"/>
                <a:ext cx="302835" cy="42928"/>
              </a:xfrm>
              <a:custGeom>
                <a:avLst/>
                <a:gdLst>
                  <a:gd name="connsiteX0" fmla="*/ 809 w 302835"/>
                  <a:gd name="connsiteY0" fmla="*/ 18 h 42928"/>
                  <a:gd name="connsiteX1" fmla="*/ 213534 w 302835"/>
                  <a:gd name="connsiteY1" fmla="*/ 15893 h 42928"/>
                  <a:gd name="connsiteX2" fmla="*/ 302434 w 302835"/>
                  <a:gd name="connsiteY2" fmla="*/ 42880 h 42928"/>
                  <a:gd name="connsiteX3" fmla="*/ 242109 w 302835"/>
                  <a:gd name="connsiteY3" fmla="*/ 22243 h 42928"/>
                  <a:gd name="connsiteX4" fmla="*/ 143684 w 302835"/>
                  <a:gd name="connsiteY4" fmla="*/ 12718 h 42928"/>
                  <a:gd name="connsiteX5" fmla="*/ 809 w 302835"/>
                  <a:gd name="connsiteY5" fmla="*/ 18 h 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35" h="42928">
                    <a:moveTo>
                      <a:pt x="809" y="18"/>
                    </a:moveTo>
                    <a:cubicBezTo>
                      <a:pt x="12451" y="547"/>
                      <a:pt x="163263" y="8749"/>
                      <a:pt x="213534" y="15893"/>
                    </a:cubicBezTo>
                    <a:cubicBezTo>
                      <a:pt x="263805" y="23037"/>
                      <a:pt x="297672" y="41822"/>
                      <a:pt x="302434" y="42880"/>
                    </a:cubicBezTo>
                    <a:cubicBezTo>
                      <a:pt x="307196" y="43938"/>
                      <a:pt x="268567" y="27270"/>
                      <a:pt x="242109" y="22243"/>
                    </a:cubicBezTo>
                    <a:cubicBezTo>
                      <a:pt x="215651" y="17216"/>
                      <a:pt x="180990" y="15099"/>
                      <a:pt x="143684" y="12718"/>
                    </a:cubicBezTo>
                    <a:cubicBezTo>
                      <a:pt x="106378" y="10337"/>
                      <a:pt x="-10833" y="-511"/>
                      <a:pt x="809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4C4DC452-1726-4EBE-999F-F3ABFAF40C95}"/>
                  </a:ext>
                </a:extLst>
              </p:cNvPr>
              <p:cNvSpPr/>
              <p:nvPr/>
            </p:nvSpPr>
            <p:spPr>
              <a:xfrm>
                <a:off x="6188388" y="5581450"/>
                <a:ext cx="216417" cy="172225"/>
              </a:xfrm>
              <a:custGeom>
                <a:avLst/>
                <a:gdLst>
                  <a:gd name="connsiteX0" fmla="*/ 2862 w 216417"/>
                  <a:gd name="connsiteY0" fmla="*/ 170063 h 172225"/>
                  <a:gd name="connsiteX1" fmla="*/ 90175 w 216417"/>
                  <a:gd name="connsiteY1" fmla="*/ 144663 h 172225"/>
                  <a:gd name="connsiteX2" fmla="*/ 193362 w 216417"/>
                  <a:gd name="connsiteY2" fmla="*/ 82750 h 172225"/>
                  <a:gd name="connsiteX3" fmla="*/ 199712 w 216417"/>
                  <a:gd name="connsiteY3" fmla="*/ 46238 h 172225"/>
                  <a:gd name="connsiteX4" fmla="*/ 206062 w 216417"/>
                  <a:gd name="connsiteY4" fmla="*/ 200 h 172225"/>
                  <a:gd name="connsiteX5" fmla="*/ 210825 w 216417"/>
                  <a:gd name="connsiteY5" fmla="*/ 65288 h 172225"/>
                  <a:gd name="connsiteX6" fmla="*/ 199712 w 216417"/>
                  <a:gd name="connsiteY6" fmla="*/ 92275 h 172225"/>
                  <a:gd name="connsiteX7" fmla="*/ 2862 w 216417"/>
                  <a:gd name="connsiteY7" fmla="*/ 170063 h 1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417" h="172225">
                    <a:moveTo>
                      <a:pt x="2862" y="170063"/>
                    </a:moveTo>
                    <a:cubicBezTo>
                      <a:pt x="-15394" y="178794"/>
                      <a:pt x="58425" y="159215"/>
                      <a:pt x="90175" y="144663"/>
                    </a:cubicBezTo>
                    <a:cubicBezTo>
                      <a:pt x="121925" y="130111"/>
                      <a:pt x="175106" y="99154"/>
                      <a:pt x="193362" y="82750"/>
                    </a:cubicBezTo>
                    <a:cubicBezTo>
                      <a:pt x="211618" y="66346"/>
                      <a:pt x="197595" y="59996"/>
                      <a:pt x="199712" y="46238"/>
                    </a:cubicBezTo>
                    <a:cubicBezTo>
                      <a:pt x="201829" y="32480"/>
                      <a:pt x="204210" y="-2975"/>
                      <a:pt x="206062" y="200"/>
                    </a:cubicBezTo>
                    <a:cubicBezTo>
                      <a:pt x="207914" y="3375"/>
                      <a:pt x="211883" y="49942"/>
                      <a:pt x="210825" y="65288"/>
                    </a:cubicBezTo>
                    <a:cubicBezTo>
                      <a:pt x="209767" y="80634"/>
                      <a:pt x="229875" y="76929"/>
                      <a:pt x="199712" y="92275"/>
                    </a:cubicBezTo>
                    <a:cubicBezTo>
                      <a:pt x="169550" y="107621"/>
                      <a:pt x="21118" y="161332"/>
                      <a:pt x="2862" y="170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C0DEB1C2-8AFE-40D9-9001-254C1401F311}"/>
                  </a:ext>
                </a:extLst>
              </p:cNvPr>
              <p:cNvSpPr/>
              <p:nvPr/>
            </p:nvSpPr>
            <p:spPr>
              <a:xfrm>
                <a:off x="6224420" y="5595859"/>
                <a:ext cx="145156" cy="110046"/>
              </a:xfrm>
              <a:custGeom>
                <a:avLst/>
                <a:gdLst>
                  <a:gd name="connsiteX0" fmla="*/ 135105 w 145156"/>
                  <a:gd name="connsiteY0" fmla="*/ 79 h 110046"/>
                  <a:gd name="connsiteX1" fmla="*/ 120818 w 145156"/>
                  <a:gd name="connsiteY1" fmla="*/ 49291 h 110046"/>
                  <a:gd name="connsiteX2" fmla="*/ 90655 w 145156"/>
                  <a:gd name="connsiteY2" fmla="*/ 61991 h 110046"/>
                  <a:gd name="connsiteX3" fmla="*/ 168 w 145156"/>
                  <a:gd name="connsiteY3" fmla="*/ 109616 h 110046"/>
                  <a:gd name="connsiteX4" fmla="*/ 70018 w 145156"/>
                  <a:gd name="connsiteY4" fmla="*/ 84216 h 110046"/>
                  <a:gd name="connsiteX5" fmla="*/ 139868 w 145156"/>
                  <a:gd name="connsiteY5" fmla="*/ 61991 h 110046"/>
                  <a:gd name="connsiteX6" fmla="*/ 135105 w 145156"/>
                  <a:gd name="connsiteY6" fmla="*/ 79 h 1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56" h="110046">
                    <a:moveTo>
                      <a:pt x="135105" y="79"/>
                    </a:moveTo>
                    <a:cubicBezTo>
                      <a:pt x="131930" y="-2038"/>
                      <a:pt x="128226" y="38972"/>
                      <a:pt x="120818" y="49291"/>
                    </a:cubicBezTo>
                    <a:cubicBezTo>
                      <a:pt x="113410" y="59610"/>
                      <a:pt x="110763" y="51937"/>
                      <a:pt x="90655" y="61991"/>
                    </a:cubicBezTo>
                    <a:cubicBezTo>
                      <a:pt x="70547" y="72045"/>
                      <a:pt x="3607" y="105912"/>
                      <a:pt x="168" y="109616"/>
                    </a:cubicBezTo>
                    <a:cubicBezTo>
                      <a:pt x="-3271" y="113320"/>
                      <a:pt x="46735" y="92154"/>
                      <a:pt x="70018" y="84216"/>
                    </a:cubicBezTo>
                    <a:cubicBezTo>
                      <a:pt x="93301" y="76279"/>
                      <a:pt x="126904" y="73368"/>
                      <a:pt x="139868" y="61991"/>
                    </a:cubicBezTo>
                    <a:cubicBezTo>
                      <a:pt x="152832" y="50614"/>
                      <a:pt x="138280" y="2196"/>
                      <a:pt x="135105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B7CF43EE-0E32-4E40-9575-69D41722FEDB}"/>
                  </a:ext>
                </a:extLst>
              </p:cNvPr>
              <p:cNvSpPr/>
              <p:nvPr/>
            </p:nvSpPr>
            <p:spPr>
              <a:xfrm>
                <a:off x="6057467" y="5645079"/>
                <a:ext cx="210605" cy="111853"/>
              </a:xfrm>
              <a:custGeom>
                <a:avLst/>
                <a:gdLst>
                  <a:gd name="connsiteX0" fmla="*/ 2021 w 210605"/>
                  <a:gd name="connsiteY0" fmla="*/ 109609 h 111853"/>
                  <a:gd name="connsiteX1" fmla="*/ 205221 w 210605"/>
                  <a:gd name="connsiteY1" fmla="*/ 108021 h 111853"/>
                  <a:gd name="connsiteX2" fmla="*/ 151246 w 210605"/>
                  <a:gd name="connsiteY2" fmla="*/ 92146 h 111853"/>
                  <a:gd name="connsiteX3" fmla="*/ 144896 w 210605"/>
                  <a:gd name="connsiteY3" fmla="*/ 58809 h 111853"/>
                  <a:gd name="connsiteX4" fmla="*/ 141721 w 210605"/>
                  <a:gd name="connsiteY4" fmla="*/ 71 h 111853"/>
                  <a:gd name="connsiteX5" fmla="*/ 129021 w 210605"/>
                  <a:gd name="connsiteY5" fmla="*/ 71509 h 111853"/>
                  <a:gd name="connsiteX6" fmla="*/ 102033 w 210605"/>
                  <a:gd name="connsiteY6" fmla="*/ 81034 h 111853"/>
                  <a:gd name="connsiteX7" fmla="*/ 2021 w 210605"/>
                  <a:gd name="connsiteY7" fmla="*/ 109609 h 1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05" h="111853">
                    <a:moveTo>
                      <a:pt x="2021" y="109609"/>
                    </a:moveTo>
                    <a:cubicBezTo>
                      <a:pt x="19219" y="114107"/>
                      <a:pt x="180350" y="110932"/>
                      <a:pt x="205221" y="108021"/>
                    </a:cubicBezTo>
                    <a:cubicBezTo>
                      <a:pt x="230092" y="105110"/>
                      <a:pt x="161300" y="100348"/>
                      <a:pt x="151246" y="92146"/>
                    </a:cubicBezTo>
                    <a:cubicBezTo>
                      <a:pt x="141192" y="83944"/>
                      <a:pt x="146484" y="74155"/>
                      <a:pt x="144896" y="58809"/>
                    </a:cubicBezTo>
                    <a:cubicBezTo>
                      <a:pt x="143309" y="43463"/>
                      <a:pt x="144367" y="-2046"/>
                      <a:pt x="141721" y="71"/>
                    </a:cubicBezTo>
                    <a:cubicBezTo>
                      <a:pt x="139075" y="2188"/>
                      <a:pt x="135636" y="58015"/>
                      <a:pt x="129021" y="71509"/>
                    </a:cubicBezTo>
                    <a:cubicBezTo>
                      <a:pt x="122406" y="85003"/>
                      <a:pt x="121612" y="76536"/>
                      <a:pt x="102033" y="81034"/>
                    </a:cubicBezTo>
                    <a:cubicBezTo>
                      <a:pt x="82454" y="85532"/>
                      <a:pt x="-15177" y="105111"/>
                      <a:pt x="2021" y="109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FD4CF69D-505D-4A0D-B347-2128DF754EF7}"/>
                  </a:ext>
                </a:extLst>
              </p:cNvPr>
              <p:cNvSpPr/>
              <p:nvPr/>
            </p:nvSpPr>
            <p:spPr>
              <a:xfrm>
                <a:off x="6200615" y="5189835"/>
                <a:ext cx="452799" cy="474365"/>
              </a:xfrm>
              <a:custGeom>
                <a:avLst/>
                <a:gdLst>
                  <a:gd name="connsiteX0" fmla="*/ 225585 w 452799"/>
                  <a:gd name="connsiteY0" fmla="*/ 1290 h 474365"/>
                  <a:gd name="connsiteX1" fmla="*/ 347823 w 452799"/>
                  <a:gd name="connsiteY1" fmla="*/ 36215 h 474365"/>
                  <a:gd name="connsiteX2" fmla="*/ 433548 w 452799"/>
                  <a:gd name="connsiteY2" fmla="*/ 98128 h 474365"/>
                  <a:gd name="connsiteX3" fmla="*/ 452598 w 452799"/>
                  <a:gd name="connsiteY3" fmla="*/ 158453 h 474365"/>
                  <a:gd name="connsiteX4" fmla="*/ 427198 w 452799"/>
                  <a:gd name="connsiteY4" fmla="*/ 233065 h 474365"/>
                  <a:gd name="connsiteX5" fmla="*/ 322423 w 452799"/>
                  <a:gd name="connsiteY5" fmla="*/ 337840 h 474365"/>
                  <a:gd name="connsiteX6" fmla="*/ 231935 w 452799"/>
                  <a:gd name="connsiteY6" fmla="*/ 382290 h 474365"/>
                  <a:gd name="connsiteX7" fmla="*/ 168435 w 452799"/>
                  <a:gd name="connsiteY7" fmla="*/ 402928 h 474365"/>
                  <a:gd name="connsiteX8" fmla="*/ 160 w 452799"/>
                  <a:gd name="connsiteY8" fmla="*/ 474365 h 474365"/>
                  <a:gd name="connsiteX9" fmla="*/ 141448 w 452799"/>
                  <a:gd name="connsiteY9" fmla="*/ 402928 h 474365"/>
                  <a:gd name="connsiteX10" fmla="*/ 328773 w 452799"/>
                  <a:gd name="connsiteY10" fmla="*/ 315615 h 474365"/>
                  <a:gd name="connsiteX11" fmla="*/ 431960 w 452799"/>
                  <a:gd name="connsiteY11" fmla="*/ 185440 h 474365"/>
                  <a:gd name="connsiteX12" fmla="*/ 435135 w 452799"/>
                  <a:gd name="connsiteY12" fmla="*/ 131465 h 474365"/>
                  <a:gd name="connsiteX13" fmla="*/ 390685 w 452799"/>
                  <a:gd name="connsiteY13" fmla="*/ 80665 h 474365"/>
                  <a:gd name="connsiteX14" fmla="*/ 225585 w 452799"/>
                  <a:gd name="connsiteY14" fmla="*/ 1290 h 47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2799" h="474365">
                    <a:moveTo>
                      <a:pt x="225585" y="1290"/>
                    </a:moveTo>
                    <a:cubicBezTo>
                      <a:pt x="218441" y="-6118"/>
                      <a:pt x="313163" y="20075"/>
                      <a:pt x="347823" y="36215"/>
                    </a:cubicBezTo>
                    <a:cubicBezTo>
                      <a:pt x="382483" y="52355"/>
                      <a:pt x="416086" y="77755"/>
                      <a:pt x="433548" y="98128"/>
                    </a:cubicBezTo>
                    <a:cubicBezTo>
                      <a:pt x="451011" y="118501"/>
                      <a:pt x="453656" y="135964"/>
                      <a:pt x="452598" y="158453"/>
                    </a:cubicBezTo>
                    <a:cubicBezTo>
                      <a:pt x="451540" y="180942"/>
                      <a:pt x="448894" y="203167"/>
                      <a:pt x="427198" y="233065"/>
                    </a:cubicBezTo>
                    <a:cubicBezTo>
                      <a:pt x="405502" y="262963"/>
                      <a:pt x="354967" y="312969"/>
                      <a:pt x="322423" y="337840"/>
                    </a:cubicBezTo>
                    <a:cubicBezTo>
                      <a:pt x="289879" y="362711"/>
                      <a:pt x="257600" y="371442"/>
                      <a:pt x="231935" y="382290"/>
                    </a:cubicBezTo>
                    <a:cubicBezTo>
                      <a:pt x="206270" y="393138"/>
                      <a:pt x="207064" y="387582"/>
                      <a:pt x="168435" y="402928"/>
                    </a:cubicBezTo>
                    <a:cubicBezTo>
                      <a:pt x="129806" y="418274"/>
                      <a:pt x="4658" y="474365"/>
                      <a:pt x="160" y="474365"/>
                    </a:cubicBezTo>
                    <a:cubicBezTo>
                      <a:pt x="-4338" y="474365"/>
                      <a:pt x="86679" y="429386"/>
                      <a:pt x="141448" y="402928"/>
                    </a:cubicBezTo>
                    <a:cubicBezTo>
                      <a:pt x="196217" y="376470"/>
                      <a:pt x="280354" y="351863"/>
                      <a:pt x="328773" y="315615"/>
                    </a:cubicBezTo>
                    <a:cubicBezTo>
                      <a:pt x="377192" y="279367"/>
                      <a:pt x="414233" y="216132"/>
                      <a:pt x="431960" y="185440"/>
                    </a:cubicBezTo>
                    <a:cubicBezTo>
                      <a:pt x="449687" y="154748"/>
                      <a:pt x="442014" y="148927"/>
                      <a:pt x="435135" y="131465"/>
                    </a:cubicBezTo>
                    <a:cubicBezTo>
                      <a:pt x="428256" y="114003"/>
                      <a:pt x="424552" y="101832"/>
                      <a:pt x="390685" y="80665"/>
                    </a:cubicBezTo>
                    <a:cubicBezTo>
                      <a:pt x="356818" y="59498"/>
                      <a:pt x="232729" y="8698"/>
                      <a:pt x="225585" y="12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49FE262-E8CB-4770-B786-A7651CBFED90}"/>
                  </a:ext>
                </a:extLst>
              </p:cNvPr>
              <p:cNvSpPr/>
              <p:nvPr/>
            </p:nvSpPr>
            <p:spPr>
              <a:xfrm>
                <a:off x="6090299" y="5192698"/>
                <a:ext cx="480123" cy="454216"/>
              </a:xfrm>
              <a:custGeom>
                <a:avLst/>
                <a:gdLst>
                  <a:gd name="connsiteX0" fmla="*/ 939 w 480123"/>
                  <a:gd name="connsiteY0" fmla="*/ 454040 h 454216"/>
                  <a:gd name="connsiteX1" fmla="*/ 197789 w 480123"/>
                  <a:gd name="connsiteY1" fmla="*/ 349265 h 454216"/>
                  <a:gd name="connsiteX2" fmla="*/ 318439 w 480123"/>
                  <a:gd name="connsiteY2" fmla="*/ 293702 h 454216"/>
                  <a:gd name="connsiteX3" fmla="*/ 427976 w 480123"/>
                  <a:gd name="connsiteY3" fmla="*/ 223852 h 454216"/>
                  <a:gd name="connsiteX4" fmla="*/ 459726 w 480123"/>
                  <a:gd name="connsiteY4" fmla="*/ 146065 h 454216"/>
                  <a:gd name="connsiteX5" fmla="*/ 454964 w 480123"/>
                  <a:gd name="connsiteY5" fmla="*/ 85740 h 454216"/>
                  <a:gd name="connsiteX6" fmla="*/ 343839 w 480123"/>
                  <a:gd name="connsiteY6" fmla="*/ 15 h 454216"/>
                  <a:gd name="connsiteX7" fmla="*/ 464489 w 480123"/>
                  <a:gd name="connsiteY7" fmla="*/ 79390 h 454216"/>
                  <a:gd name="connsiteX8" fmla="*/ 478776 w 480123"/>
                  <a:gd name="connsiteY8" fmla="*/ 161940 h 454216"/>
                  <a:gd name="connsiteX9" fmla="*/ 466076 w 480123"/>
                  <a:gd name="connsiteY9" fmla="*/ 198452 h 454216"/>
                  <a:gd name="connsiteX10" fmla="*/ 400989 w 480123"/>
                  <a:gd name="connsiteY10" fmla="*/ 255602 h 454216"/>
                  <a:gd name="connsiteX11" fmla="*/ 285101 w 480123"/>
                  <a:gd name="connsiteY11" fmla="*/ 322277 h 454216"/>
                  <a:gd name="connsiteX12" fmla="*/ 939 w 480123"/>
                  <a:gd name="connsiteY12" fmla="*/ 454040 h 4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0123" h="454216">
                    <a:moveTo>
                      <a:pt x="939" y="454040"/>
                    </a:moveTo>
                    <a:cubicBezTo>
                      <a:pt x="-13613" y="458538"/>
                      <a:pt x="144872" y="375988"/>
                      <a:pt x="197789" y="349265"/>
                    </a:cubicBezTo>
                    <a:cubicBezTo>
                      <a:pt x="250706" y="322542"/>
                      <a:pt x="280075" y="314604"/>
                      <a:pt x="318439" y="293702"/>
                    </a:cubicBezTo>
                    <a:cubicBezTo>
                      <a:pt x="356803" y="272800"/>
                      <a:pt x="404428" y="248458"/>
                      <a:pt x="427976" y="223852"/>
                    </a:cubicBezTo>
                    <a:cubicBezTo>
                      <a:pt x="451524" y="199246"/>
                      <a:pt x="455228" y="169084"/>
                      <a:pt x="459726" y="146065"/>
                    </a:cubicBezTo>
                    <a:cubicBezTo>
                      <a:pt x="464224" y="123046"/>
                      <a:pt x="474279" y="110082"/>
                      <a:pt x="454964" y="85740"/>
                    </a:cubicBezTo>
                    <a:cubicBezTo>
                      <a:pt x="435650" y="61398"/>
                      <a:pt x="342251" y="1073"/>
                      <a:pt x="343839" y="15"/>
                    </a:cubicBezTo>
                    <a:cubicBezTo>
                      <a:pt x="345427" y="-1043"/>
                      <a:pt x="442000" y="52403"/>
                      <a:pt x="464489" y="79390"/>
                    </a:cubicBezTo>
                    <a:cubicBezTo>
                      <a:pt x="486978" y="106377"/>
                      <a:pt x="478512" y="142096"/>
                      <a:pt x="478776" y="161940"/>
                    </a:cubicBezTo>
                    <a:cubicBezTo>
                      <a:pt x="479041" y="181784"/>
                      <a:pt x="479040" y="182842"/>
                      <a:pt x="466076" y="198452"/>
                    </a:cubicBezTo>
                    <a:cubicBezTo>
                      <a:pt x="453112" y="214062"/>
                      <a:pt x="431151" y="234965"/>
                      <a:pt x="400989" y="255602"/>
                    </a:cubicBezTo>
                    <a:cubicBezTo>
                      <a:pt x="370827" y="276239"/>
                      <a:pt x="347807" y="291585"/>
                      <a:pt x="285101" y="322277"/>
                    </a:cubicBezTo>
                    <a:cubicBezTo>
                      <a:pt x="222395" y="352969"/>
                      <a:pt x="15491" y="449542"/>
                      <a:pt x="939" y="4540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284087D5-A07A-4ECD-8463-3E0BCD11841E}"/>
                </a:ext>
              </a:extLst>
            </p:cNvPr>
            <p:cNvSpPr/>
            <p:nvPr/>
          </p:nvSpPr>
          <p:spPr>
            <a:xfrm>
              <a:off x="6003773" y="4308454"/>
              <a:ext cx="1846421" cy="1642576"/>
            </a:xfrm>
            <a:custGeom>
              <a:avLst/>
              <a:gdLst>
                <a:gd name="connsiteX0" fmla="*/ 9677 w 1846421"/>
                <a:gd name="connsiteY0" fmla="*/ 304821 h 1642576"/>
                <a:gd name="connsiteX1" fmla="*/ 416077 w 1846421"/>
                <a:gd name="connsiteY1" fmla="*/ 276246 h 1642576"/>
                <a:gd name="connsiteX2" fmla="*/ 1038377 w 1846421"/>
                <a:gd name="connsiteY2" fmla="*/ 203221 h 1642576"/>
                <a:gd name="connsiteX3" fmla="*/ 1638452 w 1846421"/>
                <a:gd name="connsiteY3" fmla="*/ 69871 h 1642576"/>
                <a:gd name="connsiteX4" fmla="*/ 1844827 w 1846421"/>
                <a:gd name="connsiteY4" fmla="*/ 21 h 1642576"/>
                <a:gd name="connsiteX5" fmla="*/ 1733702 w 1846421"/>
                <a:gd name="connsiteY5" fmla="*/ 63521 h 1642576"/>
                <a:gd name="connsiteX6" fmla="*/ 1727352 w 1846421"/>
                <a:gd name="connsiteY6" fmla="*/ 155596 h 1642576"/>
                <a:gd name="connsiteX7" fmla="*/ 1587652 w 1846421"/>
                <a:gd name="connsiteY7" fmla="*/ 755671 h 1642576"/>
                <a:gd name="connsiteX8" fmla="*/ 1444777 w 1846421"/>
                <a:gd name="connsiteY8" fmla="*/ 1111271 h 1642576"/>
                <a:gd name="connsiteX9" fmla="*/ 1301902 w 1846421"/>
                <a:gd name="connsiteY9" fmla="*/ 1317646 h 1642576"/>
                <a:gd name="connsiteX10" fmla="*/ 1209827 w 1846421"/>
                <a:gd name="connsiteY10" fmla="*/ 1403371 h 1642576"/>
                <a:gd name="connsiteX11" fmla="*/ 1114577 w 1846421"/>
                <a:gd name="connsiteY11" fmla="*/ 1438296 h 1642576"/>
                <a:gd name="connsiteX12" fmla="*/ 863752 w 1846421"/>
                <a:gd name="connsiteY12" fmla="*/ 1492271 h 1642576"/>
                <a:gd name="connsiteX13" fmla="*/ 524027 w 1846421"/>
                <a:gd name="connsiteY13" fmla="*/ 1612921 h 1642576"/>
                <a:gd name="connsiteX14" fmla="*/ 54127 w 1846421"/>
                <a:gd name="connsiteY14" fmla="*/ 1641496 h 1642576"/>
                <a:gd name="connsiteX15" fmla="*/ 324002 w 1846421"/>
                <a:gd name="connsiteY15" fmla="*/ 1587521 h 1642576"/>
                <a:gd name="connsiteX16" fmla="*/ 847877 w 1846421"/>
                <a:gd name="connsiteY16" fmla="*/ 1473221 h 1642576"/>
                <a:gd name="connsiteX17" fmla="*/ 1032027 w 1846421"/>
                <a:gd name="connsiteY17" fmla="*/ 1320821 h 1642576"/>
                <a:gd name="connsiteX18" fmla="*/ 1095527 w 1846421"/>
                <a:gd name="connsiteY18" fmla="*/ 1060471 h 1642576"/>
                <a:gd name="connsiteX19" fmla="*/ 1032027 w 1846421"/>
                <a:gd name="connsiteY19" fmla="*/ 930296 h 1642576"/>
                <a:gd name="connsiteX20" fmla="*/ 841527 w 1846421"/>
                <a:gd name="connsiteY20" fmla="*/ 762021 h 1642576"/>
                <a:gd name="connsiteX21" fmla="*/ 514502 w 1846421"/>
                <a:gd name="connsiteY21" fmla="*/ 679471 h 1642576"/>
                <a:gd name="connsiteX22" fmla="*/ 276377 w 1846421"/>
                <a:gd name="connsiteY22" fmla="*/ 638196 h 1642576"/>
                <a:gd name="connsiteX23" fmla="*/ 31902 w 1846421"/>
                <a:gd name="connsiteY23" fmla="*/ 638196 h 1642576"/>
                <a:gd name="connsiteX24" fmla="*/ 117627 w 1846421"/>
                <a:gd name="connsiteY24" fmla="*/ 603271 h 1642576"/>
                <a:gd name="connsiteX25" fmla="*/ 9677 w 1846421"/>
                <a:gd name="connsiteY25" fmla="*/ 304821 h 1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6421" h="1642576">
                  <a:moveTo>
                    <a:pt x="9677" y="304821"/>
                  </a:moveTo>
                  <a:cubicBezTo>
                    <a:pt x="59419" y="250317"/>
                    <a:pt x="244627" y="293179"/>
                    <a:pt x="416077" y="276246"/>
                  </a:cubicBezTo>
                  <a:cubicBezTo>
                    <a:pt x="587527" y="259313"/>
                    <a:pt x="834648" y="237617"/>
                    <a:pt x="1038377" y="203221"/>
                  </a:cubicBezTo>
                  <a:cubicBezTo>
                    <a:pt x="1242106" y="168825"/>
                    <a:pt x="1504044" y="103738"/>
                    <a:pt x="1638452" y="69871"/>
                  </a:cubicBezTo>
                  <a:cubicBezTo>
                    <a:pt x="1772860" y="36004"/>
                    <a:pt x="1828952" y="1079"/>
                    <a:pt x="1844827" y="21"/>
                  </a:cubicBezTo>
                  <a:cubicBezTo>
                    <a:pt x="1860702" y="-1037"/>
                    <a:pt x="1753281" y="37592"/>
                    <a:pt x="1733702" y="63521"/>
                  </a:cubicBezTo>
                  <a:cubicBezTo>
                    <a:pt x="1714123" y="89450"/>
                    <a:pt x="1751694" y="40238"/>
                    <a:pt x="1727352" y="155596"/>
                  </a:cubicBezTo>
                  <a:cubicBezTo>
                    <a:pt x="1703010" y="270954"/>
                    <a:pt x="1634748" y="596392"/>
                    <a:pt x="1587652" y="755671"/>
                  </a:cubicBezTo>
                  <a:cubicBezTo>
                    <a:pt x="1540556" y="914950"/>
                    <a:pt x="1492402" y="1017609"/>
                    <a:pt x="1444777" y="1111271"/>
                  </a:cubicBezTo>
                  <a:cubicBezTo>
                    <a:pt x="1397152" y="1204934"/>
                    <a:pt x="1341060" y="1268963"/>
                    <a:pt x="1301902" y="1317646"/>
                  </a:cubicBezTo>
                  <a:cubicBezTo>
                    <a:pt x="1262744" y="1366329"/>
                    <a:pt x="1241048" y="1383263"/>
                    <a:pt x="1209827" y="1403371"/>
                  </a:cubicBezTo>
                  <a:cubicBezTo>
                    <a:pt x="1178606" y="1423479"/>
                    <a:pt x="1172256" y="1423479"/>
                    <a:pt x="1114577" y="1438296"/>
                  </a:cubicBezTo>
                  <a:cubicBezTo>
                    <a:pt x="1056898" y="1453113"/>
                    <a:pt x="962177" y="1463167"/>
                    <a:pt x="863752" y="1492271"/>
                  </a:cubicBezTo>
                  <a:cubicBezTo>
                    <a:pt x="765327" y="1521375"/>
                    <a:pt x="658965" y="1588050"/>
                    <a:pt x="524027" y="1612921"/>
                  </a:cubicBezTo>
                  <a:cubicBezTo>
                    <a:pt x="389090" y="1637792"/>
                    <a:pt x="87465" y="1645729"/>
                    <a:pt x="54127" y="1641496"/>
                  </a:cubicBezTo>
                  <a:cubicBezTo>
                    <a:pt x="20789" y="1637263"/>
                    <a:pt x="324002" y="1587521"/>
                    <a:pt x="324002" y="1587521"/>
                  </a:cubicBezTo>
                  <a:cubicBezTo>
                    <a:pt x="456294" y="1559475"/>
                    <a:pt x="729873" y="1517671"/>
                    <a:pt x="847877" y="1473221"/>
                  </a:cubicBezTo>
                  <a:cubicBezTo>
                    <a:pt x="965881" y="1428771"/>
                    <a:pt x="990752" y="1389613"/>
                    <a:pt x="1032027" y="1320821"/>
                  </a:cubicBezTo>
                  <a:cubicBezTo>
                    <a:pt x="1073302" y="1252029"/>
                    <a:pt x="1095527" y="1125558"/>
                    <a:pt x="1095527" y="1060471"/>
                  </a:cubicBezTo>
                  <a:cubicBezTo>
                    <a:pt x="1095527" y="995384"/>
                    <a:pt x="1074360" y="980037"/>
                    <a:pt x="1032027" y="930296"/>
                  </a:cubicBezTo>
                  <a:cubicBezTo>
                    <a:pt x="989694" y="880555"/>
                    <a:pt x="927781" y="803825"/>
                    <a:pt x="841527" y="762021"/>
                  </a:cubicBezTo>
                  <a:cubicBezTo>
                    <a:pt x="755273" y="720217"/>
                    <a:pt x="608694" y="700108"/>
                    <a:pt x="514502" y="679471"/>
                  </a:cubicBezTo>
                  <a:cubicBezTo>
                    <a:pt x="420310" y="658834"/>
                    <a:pt x="356810" y="645075"/>
                    <a:pt x="276377" y="638196"/>
                  </a:cubicBezTo>
                  <a:cubicBezTo>
                    <a:pt x="195944" y="631317"/>
                    <a:pt x="58360" y="644017"/>
                    <a:pt x="31902" y="638196"/>
                  </a:cubicBezTo>
                  <a:cubicBezTo>
                    <a:pt x="5444" y="632375"/>
                    <a:pt x="117098" y="655129"/>
                    <a:pt x="117627" y="603271"/>
                  </a:cubicBezTo>
                  <a:cubicBezTo>
                    <a:pt x="118156" y="551413"/>
                    <a:pt x="-40065" y="359325"/>
                    <a:pt x="9677" y="304821"/>
                  </a:cubicBezTo>
                  <a:close/>
                </a:path>
              </a:pathLst>
            </a:custGeom>
            <a:solidFill>
              <a:srgbClr val="00206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E053AD08-9436-4FEB-B7DE-3B8015F99346}"/>
                </a:ext>
              </a:extLst>
            </p:cNvPr>
            <p:cNvSpPr/>
            <p:nvPr/>
          </p:nvSpPr>
          <p:spPr>
            <a:xfrm>
              <a:off x="7572024" y="3803593"/>
              <a:ext cx="1203732" cy="1321104"/>
            </a:xfrm>
            <a:custGeom>
              <a:avLst/>
              <a:gdLst>
                <a:gd name="connsiteX0" fmla="*/ 1203676 w 1203732"/>
                <a:gd name="connsiteY0" fmla="*/ 6407 h 1321104"/>
                <a:gd name="connsiteX1" fmla="*/ 803626 w 1203732"/>
                <a:gd name="connsiteY1" fmla="*/ 523932 h 1321104"/>
                <a:gd name="connsiteX2" fmla="*/ 428976 w 1203732"/>
                <a:gd name="connsiteY2" fmla="*/ 873182 h 1321104"/>
                <a:gd name="connsiteX3" fmla="*/ 67026 w 1203732"/>
                <a:gd name="connsiteY3" fmla="*/ 1212907 h 1321104"/>
                <a:gd name="connsiteX4" fmla="*/ 351 w 1203732"/>
                <a:gd name="connsiteY4" fmla="*/ 1317682 h 1321104"/>
                <a:gd name="connsiteX5" fmla="*/ 47976 w 1203732"/>
                <a:gd name="connsiteY5" fmla="*/ 1111307 h 1321104"/>
                <a:gd name="connsiteX6" fmla="*/ 194026 w 1203732"/>
                <a:gd name="connsiteY6" fmla="*/ 546157 h 1321104"/>
                <a:gd name="connsiteX7" fmla="*/ 352776 w 1203732"/>
                <a:gd name="connsiteY7" fmla="*/ 479482 h 1321104"/>
                <a:gd name="connsiteX8" fmla="*/ 829026 w 1203732"/>
                <a:gd name="connsiteY8" fmla="*/ 250882 h 1321104"/>
                <a:gd name="connsiteX9" fmla="*/ 1203676 w 1203732"/>
                <a:gd name="connsiteY9" fmla="*/ 6407 h 13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732" h="1321104">
                  <a:moveTo>
                    <a:pt x="1203676" y="6407"/>
                  </a:moveTo>
                  <a:cubicBezTo>
                    <a:pt x="1199443" y="51915"/>
                    <a:pt x="932743" y="379470"/>
                    <a:pt x="803626" y="523932"/>
                  </a:cubicBezTo>
                  <a:cubicBezTo>
                    <a:pt x="674509" y="668394"/>
                    <a:pt x="428976" y="873182"/>
                    <a:pt x="428976" y="873182"/>
                  </a:cubicBezTo>
                  <a:cubicBezTo>
                    <a:pt x="306209" y="988011"/>
                    <a:pt x="138463" y="1138824"/>
                    <a:pt x="67026" y="1212907"/>
                  </a:cubicBezTo>
                  <a:cubicBezTo>
                    <a:pt x="-4411" y="1286990"/>
                    <a:pt x="3526" y="1334615"/>
                    <a:pt x="351" y="1317682"/>
                  </a:cubicBezTo>
                  <a:cubicBezTo>
                    <a:pt x="-2824" y="1300749"/>
                    <a:pt x="15697" y="1239894"/>
                    <a:pt x="47976" y="1111307"/>
                  </a:cubicBezTo>
                  <a:cubicBezTo>
                    <a:pt x="80255" y="982720"/>
                    <a:pt x="143226" y="651461"/>
                    <a:pt x="194026" y="546157"/>
                  </a:cubicBezTo>
                  <a:cubicBezTo>
                    <a:pt x="244826" y="440853"/>
                    <a:pt x="246943" y="528694"/>
                    <a:pt x="352776" y="479482"/>
                  </a:cubicBezTo>
                  <a:cubicBezTo>
                    <a:pt x="458609" y="430270"/>
                    <a:pt x="686151" y="331844"/>
                    <a:pt x="829026" y="250882"/>
                  </a:cubicBezTo>
                  <a:cubicBezTo>
                    <a:pt x="971901" y="169920"/>
                    <a:pt x="1207909" y="-39101"/>
                    <a:pt x="1203676" y="6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6A978BE1-8ACC-42EC-B12B-7D85CAE08E31}"/>
                </a:ext>
              </a:extLst>
            </p:cNvPr>
            <p:cNvSpPr/>
            <p:nvPr/>
          </p:nvSpPr>
          <p:spPr>
            <a:xfrm>
              <a:off x="8620519" y="3397241"/>
              <a:ext cx="560477" cy="727106"/>
            </a:xfrm>
            <a:custGeom>
              <a:avLst/>
              <a:gdLst>
                <a:gd name="connsiteX0" fmla="*/ 558406 w 560477"/>
                <a:gd name="connsiteY0" fmla="*/ 9 h 727106"/>
                <a:gd name="connsiteX1" fmla="*/ 393306 w 560477"/>
                <a:gd name="connsiteY1" fmla="*/ 431809 h 727106"/>
                <a:gd name="connsiteX2" fmla="*/ 323456 w 560477"/>
                <a:gd name="connsiteY2" fmla="*/ 511184 h 727106"/>
                <a:gd name="connsiteX3" fmla="*/ 240906 w 560477"/>
                <a:gd name="connsiteY3" fmla="*/ 565159 h 727106"/>
                <a:gd name="connsiteX4" fmla="*/ 136131 w 560477"/>
                <a:gd name="connsiteY4" fmla="*/ 727084 h 727106"/>
                <a:gd name="connsiteX5" fmla="*/ 158356 w 560477"/>
                <a:gd name="connsiteY5" fmla="*/ 577859 h 727106"/>
                <a:gd name="connsiteX6" fmla="*/ 88506 w 560477"/>
                <a:gd name="connsiteY6" fmla="*/ 698509 h 727106"/>
                <a:gd name="connsiteX7" fmla="*/ 82156 w 560477"/>
                <a:gd name="connsiteY7" fmla="*/ 577859 h 727106"/>
                <a:gd name="connsiteX8" fmla="*/ 9131 w 560477"/>
                <a:gd name="connsiteY8" fmla="*/ 717559 h 727106"/>
                <a:gd name="connsiteX9" fmla="*/ 12306 w 560477"/>
                <a:gd name="connsiteY9" fmla="*/ 609609 h 727106"/>
                <a:gd name="connsiteX10" fmla="*/ 110731 w 560477"/>
                <a:gd name="connsiteY10" fmla="*/ 511184 h 727106"/>
                <a:gd name="connsiteX11" fmla="*/ 266306 w 560477"/>
                <a:gd name="connsiteY11" fmla="*/ 419109 h 727106"/>
                <a:gd name="connsiteX12" fmla="*/ 558406 w 560477"/>
                <a:gd name="connsiteY12" fmla="*/ 9 h 7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477" h="727106">
                  <a:moveTo>
                    <a:pt x="558406" y="9"/>
                  </a:moveTo>
                  <a:cubicBezTo>
                    <a:pt x="579573" y="2126"/>
                    <a:pt x="432464" y="346613"/>
                    <a:pt x="393306" y="431809"/>
                  </a:cubicBezTo>
                  <a:cubicBezTo>
                    <a:pt x="354148" y="517005"/>
                    <a:pt x="348856" y="488959"/>
                    <a:pt x="323456" y="511184"/>
                  </a:cubicBezTo>
                  <a:cubicBezTo>
                    <a:pt x="298056" y="533409"/>
                    <a:pt x="272127" y="529176"/>
                    <a:pt x="240906" y="565159"/>
                  </a:cubicBezTo>
                  <a:cubicBezTo>
                    <a:pt x="209685" y="601142"/>
                    <a:pt x="149889" y="724967"/>
                    <a:pt x="136131" y="727084"/>
                  </a:cubicBezTo>
                  <a:cubicBezTo>
                    <a:pt x="122373" y="729201"/>
                    <a:pt x="166293" y="582622"/>
                    <a:pt x="158356" y="577859"/>
                  </a:cubicBezTo>
                  <a:cubicBezTo>
                    <a:pt x="150418" y="573097"/>
                    <a:pt x="101206" y="698509"/>
                    <a:pt x="88506" y="698509"/>
                  </a:cubicBezTo>
                  <a:cubicBezTo>
                    <a:pt x="75806" y="698509"/>
                    <a:pt x="95385" y="574684"/>
                    <a:pt x="82156" y="577859"/>
                  </a:cubicBezTo>
                  <a:cubicBezTo>
                    <a:pt x="68927" y="581034"/>
                    <a:pt x="20773" y="712267"/>
                    <a:pt x="9131" y="717559"/>
                  </a:cubicBezTo>
                  <a:cubicBezTo>
                    <a:pt x="-2511" y="722851"/>
                    <a:pt x="-4627" y="644005"/>
                    <a:pt x="12306" y="609609"/>
                  </a:cubicBezTo>
                  <a:cubicBezTo>
                    <a:pt x="29239" y="575213"/>
                    <a:pt x="68398" y="542934"/>
                    <a:pt x="110731" y="511184"/>
                  </a:cubicBezTo>
                  <a:cubicBezTo>
                    <a:pt x="153064" y="479434"/>
                    <a:pt x="193281" y="499013"/>
                    <a:pt x="266306" y="419109"/>
                  </a:cubicBezTo>
                  <a:cubicBezTo>
                    <a:pt x="339331" y="339205"/>
                    <a:pt x="537239" y="-2108"/>
                    <a:pt x="558406" y="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6E36753D-5CEE-4063-9F50-B2C1CD43E346}"/>
                </a:ext>
              </a:extLst>
            </p:cNvPr>
            <p:cNvSpPr/>
            <p:nvPr/>
          </p:nvSpPr>
          <p:spPr>
            <a:xfrm>
              <a:off x="7757943" y="4143207"/>
              <a:ext cx="672927" cy="520023"/>
            </a:xfrm>
            <a:custGeom>
              <a:avLst/>
              <a:gdLst>
                <a:gd name="connsiteX0" fmla="*/ 170 w 672927"/>
                <a:gd name="connsiteY0" fmla="*/ 374818 h 520023"/>
                <a:gd name="connsiteX1" fmla="*/ 162095 w 672927"/>
                <a:gd name="connsiteY1" fmla="*/ 276393 h 520023"/>
                <a:gd name="connsiteX2" fmla="*/ 376407 w 672927"/>
                <a:gd name="connsiteY2" fmla="*/ 198606 h 520023"/>
                <a:gd name="connsiteX3" fmla="*/ 455782 w 672927"/>
                <a:gd name="connsiteY3" fmla="*/ 165268 h 520023"/>
                <a:gd name="connsiteX4" fmla="*/ 536745 w 672927"/>
                <a:gd name="connsiteY4" fmla="*/ 97006 h 520023"/>
                <a:gd name="connsiteX5" fmla="*/ 671682 w 672927"/>
                <a:gd name="connsiteY5" fmla="*/ 168 h 520023"/>
                <a:gd name="connsiteX6" fmla="*/ 595482 w 672927"/>
                <a:gd name="connsiteY6" fmla="*/ 77956 h 520023"/>
                <a:gd name="connsiteX7" fmla="*/ 455782 w 672927"/>
                <a:gd name="connsiteY7" fmla="*/ 231943 h 520023"/>
                <a:gd name="connsiteX8" fmla="*/ 395457 w 672927"/>
                <a:gd name="connsiteY8" fmla="*/ 339893 h 520023"/>
                <a:gd name="connsiteX9" fmla="*/ 289095 w 672927"/>
                <a:gd name="connsiteY9" fmla="*/ 449431 h 520023"/>
                <a:gd name="connsiteX10" fmla="*/ 158920 w 672927"/>
                <a:gd name="connsiteY10" fmla="*/ 514518 h 520023"/>
                <a:gd name="connsiteX11" fmla="*/ 57320 w 672927"/>
                <a:gd name="connsiteY11" fmla="*/ 508168 h 520023"/>
                <a:gd name="connsiteX12" fmla="*/ 82720 w 672927"/>
                <a:gd name="connsiteY12" fmla="*/ 441493 h 520023"/>
                <a:gd name="connsiteX13" fmla="*/ 139870 w 672927"/>
                <a:gd name="connsiteY13" fmla="*/ 387518 h 520023"/>
                <a:gd name="connsiteX14" fmla="*/ 244645 w 672927"/>
                <a:gd name="connsiteY14" fmla="*/ 374818 h 520023"/>
                <a:gd name="connsiteX15" fmla="*/ 112882 w 672927"/>
                <a:gd name="connsiteY15" fmla="*/ 444668 h 520023"/>
                <a:gd name="connsiteX16" fmla="*/ 131932 w 672927"/>
                <a:gd name="connsiteY16" fmla="*/ 495468 h 520023"/>
                <a:gd name="connsiteX17" fmla="*/ 225595 w 672927"/>
                <a:gd name="connsiteY17" fmla="*/ 470068 h 520023"/>
                <a:gd name="connsiteX18" fmla="*/ 339895 w 672927"/>
                <a:gd name="connsiteY18" fmla="*/ 390693 h 520023"/>
                <a:gd name="connsiteX19" fmla="*/ 389107 w 672927"/>
                <a:gd name="connsiteY19" fmla="*/ 252581 h 520023"/>
                <a:gd name="connsiteX20" fmla="*/ 298620 w 672927"/>
                <a:gd name="connsiteY20" fmla="*/ 265281 h 520023"/>
                <a:gd name="connsiteX21" fmla="*/ 173207 w 672927"/>
                <a:gd name="connsiteY21" fmla="*/ 325606 h 520023"/>
                <a:gd name="connsiteX22" fmla="*/ 131932 w 672927"/>
                <a:gd name="connsiteY22" fmla="*/ 347831 h 520023"/>
                <a:gd name="connsiteX23" fmla="*/ 170 w 672927"/>
                <a:gd name="connsiteY23" fmla="*/ 374818 h 52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2927" h="520023">
                  <a:moveTo>
                    <a:pt x="170" y="374818"/>
                  </a:moveTo>
                  <a:cubicBezTo>
                    <a:pt x="5197" y="362912"/>
                    <a:pt x="99389" y="305762"/>
                    <a:pt x="162095" y="276393"/>
                  </a:cubicBezTo>
                  <a:cubicBezTo>
                    <a:pt x="224801" y="247024"/>
                    <a:pt x="327459" y="217127"/>
                    <a:pt x="376407" y="198606"/>
                  </a:cubicBezTo>
                  <a:cubicBezTo>
                    <a:pt x="425355" y="180085"/>
                    <a:pt x="429059" y="182201"/>
                    <a:pt x="455782" y="165268"/>
                  </a:cubicBezTo>
                  <a:cubicBezTo>
                    <a:pt x="482505" y="148335"/>
                    <a:pt x="500762" y="124523"/>
                    <a:pt x="536745" y="97006"/>
                  </a:cubicBezTo>
                  <a:cubicBezTo>
                    <a:pt x="572728" y="69489"/>
                    <a:pt x="661893" y="3343"/>
                    <a:pt x="671682" y="168"/>
                  </a:cubicBezTo>
                  <a:cubicBezTo>
                    <a:pt x="681471" y="-3007"/>
                    <a:pt x="631465" y="39327"/>
                    <a:pt x="595482" y="77956"/>
                  </a:cubicBezTo>
                  <a:cubicBezTo>
                    <a:pt x="559499" y="116585"/>
                    <a:pt x="489119" y="188287"/>
                    <a:pt x="455782" y="231943"/>
                  </a:cubicBezTo>
                  <a:cubicBezTo>
                    <a:pt x="422445" y="275599"/>
                    <a:pt x="423238" y="303645"/>
                    <a:pt x="395457" y="339893"/>
                  </a:cubicBezTo>
                  <a:cubicBezTo>
                    <a:pt x="367676" y="376141"/>
                    <a:pt x="328518" y="420327"/>
                    <a:pt x="289095" y="449431"/>
                  </a:cubicBezTo>
                  <a:cubicBezTo>
                    <a:pt x="249672" y="478535"/>
                    <a:pt x="197549" y="504729"/>
                    <a:pt x="158920" y="514518"/>
                  </a:cubicBezTo>
                  <a:cubicBezTo>
                    <a:pt x="120291" y="524307"/>
                    <a:pt x="70020" y="520339"/>
                    <a:pt x="57320" y="508168"/>
                  </a:cubicBezTo>
                  <a:cubicBezTo>
                    <a:pt x="44620" y="495997"/>
                    <a:pt x="68962" y="461601"/>
                    <a:pt x="82720" y="441493"/>
                  </a:cubicBezTo>
                  <a:cubicBezTo>
                    <a:pt x="96478" y="421385"/>
                    <a:pt x="112883" y="398630"/>
                    <a:pt x="139870" y="387518"/>
                  </a:cubicBezTo>
                  <a:cubicBezTo>
                    <a:pt x="166857" y="376406"/>
                    <a:pt x="249143" y="365293"/>
                    <a:pt x="244645" y="374818"/>
                  </a:cubicBezTo>
                  <a:cubicBezTo>
                    <a:pt x="240147" y="384343"/>
                    <a:pt x="131667" y="424560"/>
                    <a:pt x="112882" y="444668"/>
                  </a:cubicBezTo>
                  <a:cubicBezTo>
                    <a:pt x="94097" y="464776"/>
                    <a:pt x="113147" y="491235"/>
                    <a:pt x="131932" y="495468"/>
                  </a:cubicBezTo>
                  <a:cubicBezTo>
                    <a:pt x="150717" y="499701"/>
                    <a:pt x="190935" y="487530"/>
                    <a:pt x="225595" y="470068"/>
                  </a:cubicBezTo>
                  <a:cubicBezTo>
                    <a:pt x="260255" y="452606"/>
                    <a:pt x="312643" y="426941"/>
                    <a:pt x="339895" y="390693"/>
                  </a:cubicBezTo>
                  <a:cubicBezTo>
                    <a:pt x="367147" y="354445"/>
                    <a:pt x="395986" y="273483"/>
                    <a:pt x="389107" y="252581"/>
                  </a:cubicBezTo>
                  <a:cubicBezTo>
                    <a:pt x="382228" y="231679"/>
                    <a:pt x="334603" y="253110"/>
                    <a:pt x="298620" y="265281"/>
                  </a:cubicBezTo>
                  <a:cubicBezTo>
                    <a:pt x="262637" y="277452"/>
                    <a:pt x="200988" y="311848"/>
                    <a:pt x="173207" y="325606"/>
                  </a:cubicBezTo>
                  <a:cubicBezTo>
                    <a:pt x="145426" y="339364"/>
                    <a:pt x="161036" y="336189"/>
                    <a:pt x="131932" y="347831"/>
                  </a:cubicBezTo>
                  <a:cubicBezTo>
                    <a:pt x="102828" y="359473"/>
                    <a:pt x="-4857" y="386724"/>
                    <a:pt x="170" y="374818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C8CDB9-440B-4B58-B0E6-3BD9E2D599CD}"/>
                </a:ext>
              </a:extLst>
            </p:cNvPr>
            <p:cNvSpPr/>
            <p:nvPr/>
          </p:nvSpPr>
          <p:spPr>
            <a:xfrm>
              <a:off x="5732874" y="5028474"/>
              <a:ext cx="1280665" cy="836024"/>
            </a:xfrm>
            <a:custGeom>
              <a:avLst/>
              <a:gdLst>
                <a:gd name="connsiteX0" fmla="*/ 246709 w 1280665"/>
                <a:gd name="connsiteY0" fmla="*/ 726 h 836024"/>
                <a:gd name="connsiteX1" fmla="*/ 780109 w 1280665"/>
                <a:gd name="connsiteY1" fmla="*/ 55759 h 836024"/>
                <a:gd name="connsiteX2" fmla="*/ 1080676 w 1280665"/>
                <a:gd name="connsiteY2" fmla="*/ 148893 h 836024"/>
                <a:gd name="connsiteX3" fmla="*/ 1277526 w 1280665"/>
                <a:gd name="connsiteY3" fmla="*/ 411359 h 836024"/>
                <a:gd name="connsiteX4" fmla="*/ 1192859 w 1280665"/>
                <a:gd name="connsiteY4" fmla="*/ 576459 h 836024"/>
                <a:gd name="connsiteX5" fmla="*/ 1074326 w 1280665"/>
                <a:gd name="connsiteY5" fmla="*/ 678059 h 836024"/>
                <a:gd name="connsiteX6" fmla="*/ 858426 w 1280665"/>
                <a:gd name="connsiteY6" fmla="*/ 764843 h 836024"/>
                <a:gd name="connsiteX7" fmla="*/ 555743 w 1280665"/>
                <a:gd name="connsiteY7" fmla="*/ 824109 h 836024"/>
                <a:gd name="connsiteX8" fmla="*/ 344076 w 1280665"/>
                <a:gd name="connsiteY8" fmla="*/ 834693 h 836024"/>
                <a:gd name="connsiteX9" fmla="*/ 3293 w 1280665"/>
                <a:gd name="connsiteY9" fmla="*/ 805059 h 836024"/>
                <a:gd name="connsiteX10" fmla="*/ 566326 w 1280665"/>
                <a:gd name="connsiteY10" fmla="*/ 752143 h 836024"/>
                <a:gd name="connsiteX11" fmla="*/ 1072209 w 1280665"/>
                <a:gd name="connsiteY11" fmla="*/ 597626 h 836024"/>
                <a:gd name="connsiteX12" fmla="*/ 1078559 w 1280665"/>
                <a:gd name="connsiteY12" fmla="*/ 369026 h 836024"/>
                <a:gd name="connsiteX13" fmla="*/ 991776 w 1280665"/>
                <a:gd name="connsiteY13" fmla="*/ 195459 h 836024"/>
                <a:gd name="connsiteX14" fmla="*/ 714493 w 1280665"/>
                <a:gd name="connsiteY14" fmla="*/ 93859 h 836024"/>
                <a:gd name="connsiteX15" fmla="*/ 246709 w 1280665"/>
                <a:gd name="connsiteY15" fmla="*/ 726 h 8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665" h="836024">
                  <a:moveTo>
                    <a:pt x="246709" y="726"/>
                  </a:moveTo>
                  <a:cubicBezTo>
                    <a:pt x="257645" y="-5624"/>
                    <a:pt x="641115" y="31065"/>
                    <a:pt x="780109" y="55759"/>
                  </a:cubicBezTo>
                  <a:cubicBezTo>
                    <a:pt x="919103" y="80453"/>
                    <a:pt x="997773" y="89626"/>
                    <a:pt x="1080676" y="148893"/>
                  </a:cubicBezTo>
                  <a:cubicBezTo>
                    <a:pt x="1163579" y="208160"/>
                    <a:pt x="1258829" y="340098"/>
                    <a:pt x="1277526" y="411359"/>
                  </a:cubicBezTo>
                  <a:cubicBezTo>
                    <a:pt x="1296223" y="482620"/>
                    <a:pt x="1226726" y="532009"/>
                    <a:pt x="1192859" y="576459"/>
                  </a:cubicBezTo>
                  <a:cubicBezTo>
                    <a:pt x="1158992" y="620909"/>
                    <a:pt x="1130065" y="646662"/>
                    <a:pt x="1074326" y="678059"/>
                  </a:cubicBezTo>
                  <a:cubicBezTo>
                    <a:pt x="1018587" y="709456"/>
                    <a:pt x="944857" y="740501"/>
                    <a:pt x="858426" y="764843"/>
                  </a:cubicBezTo>
                  <a:cubicBezTo>
                    <a:pt x="771995" y="789185"/>
                    <a:pt x="641468" y="812467"/>
                    <a:pt x="555743" y="824109"/>
                  </a:cubicBezTo>
                  <a:cubicBezTo>
                    <a:pt x="470018" y="835751"/>
                    <a:pt x="436151" y="837868"/>
                    <a:pt x="344076" y="834693"/>
                  </a:cubicBezTo>
                  <a:cubicBezTo>
                    <a:pt x="252001" y="831518"/>
                    <a:pt x="-33749" y="818817"/>
                    <a:pt x="3293" y="805059"/>
                  </a:cubicBezTo>
                  <a:cubicBezTo>
                    <a:pt x="40335" y="791301"/>
                    <a:pt x="388173" y="786715"/>
                    <a:pt x="566326" y="752143"/>
                  </a:cubicBezTo>
                  <a:cubicBezTo>
                    <a:pt x="744479" y="717571"/>
                    <a:pt x="986837" y="661479"/>
                    <a:pt x="1072209" y="597626"/>
                  </a:cubicBezTo>
                  <a:cubicBezTo>
                    <a:pt x="1157581" y="533773"/>
                    <a:pt x="1091964" y="436054"/>
                    <a:pt x="1078559" y="369026"/>
                  </a:cubicBezTo>
                  <a:cubicBezTo>
                    <a:pt x="1065154" y="301998"/>
                    <a:pt x="1052454" y="241320"/>
                    <a:pt x="991776" y="195459"/>
                  </a:cubicBezTo>
                  <a:cubicBezTo>
                    <a:pt x="931098" y="149598"/>
                    <a:pt x="840787" y="122787"/>
                    <a:pt x="714493" y="93859"/>
                  </a:cubicBezTo>
                  <a:cubicBezTo>
                    <a:pt x="588199" y="64931"/>
                    <a:pt x="235773" y="7076"/>
                    <a:pt x="246709" y="7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53EA6B66-3317-4929-A586-D17933F97FF4}"/>
                </a:ext>
              </a:extLst>
            </p:cNvPr>
            <p:cNvSpPr/>
            <p:nvPr/>
          </p:nvSpPr>
          <p:spPr>
            <a:xfrm>
              <a:off x="6065566" y="5455354"/>
              <a:ext cx="304567" cy="55528"/>
            </a:xfrm>
            <a:custGeom>
              <a:avLst/>
              <a:gdLst>
                <a:gd name="connsiteX0" fmla="*/ 801 w 304567"/>
                <a:gd name="connsiteY0" fmla="*/ 1413 h 55528"/>
                <a:gd name="connsiteX1" fmla="*/ 229401 w 304567"/>
                <a:gd name="connsiteY1" fmla="*/ 7763 h 55528"/>
                <a:gd name="connsiteX2" fmla="*/ 303484 w 304567"/>
                <a:gd name="connsiteY2" fmla="*/ 50096 h 55528"/>
                <a:gd name="connsiteX3" fmla="*/ 265384 w 304567"/>
                <a:gd name="connsiteY3" fmla="*/ 52213 h 55528"/>
                <a:gd name="connsiteX4" fmla="*/ 157434 w 304567"/>
                <a:gd name="connsiteY4" fmla="*/ 24696 h 55528"/>
                <a:gd name="connsiteX5" fmla="*/ 801 w 304567"/>
                <a:gd name="connsiteY5" fmla="*/ 1413 h 5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67" h="55528">
                  <a:moveTo>
                    <a:pt x="801" y="1413"/>
                  </a:moveTo>
                  <a:cubicBezTo>
                    <a:pt x="12796" y="-1409"/>
                    <a:pt x="178954" y="-351"/>
                    <a:pt x="229401" y="7763"/>
                  </a:cubicBezTo>
                  <a:cubicBezTo>
                    <a:pt x="279848" y="15877"/>
                    <a:pt x="297487" y="42688"/>
                    <a:pt x="303484" y="50096"/>
                  </a:cubicBezTo>
                  <a:cubicBezTo>
                    <a:pt x="309481" y="57504"/>
                    <a:pt x="289726" y="56446"/>
                    <a:pt x="265384" y="52213"/>
                  </a:cubicBezTo>
                  <a:cubicBezTo>
                    <a:pt x="241042" y="47980"/>
                    <a:pt x="200120" y="29635"/>
                    <a:pt x="157434" y="24696"/>
                  </a:cubicBezTo>
                  <a:cubicBezTo>
                    <a:pt x="114748" y="19757"/>
                    <a:pt x="-11194" y="4235"/>
                    <a:pt x="801" y="141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23EB24B8-D230-4517-AF35-7718F8F545D0}"/>
                </a:ext>
              </a:extLst>
            </p:cNvPr>
            <p:cNvSpPr/>
            <p:nvPr/>
          </p:nvSpPr>
          <p:spPr>
            <a:xfrm>
              <a:off x="6230938" y="5576880"/>
              <a:ext cx="171852" cy="155903"/>
            </a:xfrm>
            <a:custGeom>
              <a:avLst/>
              <a:gdLst>
                <a:gd name="connsiteX0" fmla="*/ 161925 w 171852"/>
                <a:gd name="connsiteY0" fmla="*/ 8 h 155903"/>
                <a:gd name="connsiteX1" fmla="*/ 169862 w 171852"/>
                <a:gd name="connsiteY1" fmla="*/ 73033 h 155903"/>
                <a:gd name="connsiteX2" fmla="*/ 133350 w 171852"/>
                <a:gd name="connsiteY2" fmla="*/ 95258 h 155903"/>
                <a:gd name="connsiteX3" fmla="*/ 79375 w 171852"/>
                <a:gd name="connsiteY3" fmla="*/ 123833 h 155903"/>
                <a:gd name="connsiteX4" fmla="*/ 0 w 171852"/>
                <a:gd name="connsiteY4" fmla="*/ 155583 h 155903"/>
                <a:gd name="connsiteX5" fmla="*/ 79375 w 171852"/>
                <a:gd name="connsiteY5" fmla="*/ 103195 h 155903"/>
                <a:gd name="connsiteX6" fmla="*/ 119062 w 171852"/>
                <a:gd name="connsiteY6" fmla="*/ 68270 h 155903"/>
                <a:gd name="connsiteX7" fmla="*/ 161925 w 171852"/>
                <a:gd name="connsiteY7" fmla="*/ 8 h 1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852" h="155903">
                  <a:moveTo>
                    <a:pt x="161925" y="8"/>
                  </a:moveTo>
                  <a:cubicBezTo>
                    <a:pt x="170392" y="802"/>
                    <a:pt x="174624" y="57158"/>
                    <a:pt x="169862" y="73033"/>
                  </a:cubicBezTo>
                  <a:cubicBezTo>
                    <a:pt x="165100" y="88908"/>
                    <a:pt x="148431" y="86791"/>
                    <a:pt x="133350" y="95258"/>
                  </a:cubicBezTo>
                  <a:cubicBezTo>
                    <a:pt x="118269" y="103725"/>
                    <a:pt x="101600" y="113779"/>
                    <a:pt x="79375" y="123833"/>
                  </a:cubicBezTo>
                  <a:cubicBezTo>
                    <a:pt x="57150" y="133887"/>
                    <a:pt x="0" y="159023"/>
                    <a:pt x="0" y="155583"/>
                  </a:cubicBezTo>
                  <a:cubicBezTo>
                    <a:pt x="0" y="152143"/>
                    <a:pt x="59532" y="117747"/>
                    <a:pt x="79375" y="103195"/>
                  </a:cubicBezTo>
                  <a:cubicBezTo>
                    <a:pt x="99218" y="88643"/>
                    <a:pt x="106891" y="82028"/>
                    <a:pt x="119062" y="68270"/>
                  </a:cubicBezTo>
                  <a:cubicBezTo>
                    <a:pt x="131233" y="54512"/>
                    <a:pt x="153458" y="-786"/>
                    <a:pt x="161925" y="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0FFD34E0-6591-47E9-955F-A4A392AA696C}"/>
                </a:ext>
              </a:extLst>
            </p:cNvPr>
            <p:cNvSpPr/>
            <p:nvPr/>
          </p:nvSpPr>
          <p:spPr>
            <a:xfrm>
              <a:off x="6055442" y="5211719"/>
              <a:ext cx="596491" cy="543470"/>
            </a:xfrm>
            <a:custGeom>
              <a:avLst/>
              <a:gdLst>
                <a:gd name="connsiteX0" fmla="*/ 432671 w 596491"/>
                <a:gd name="connsiteY0" fmla="*/ 44 h 543470"/>
                <a:gd name="connsiteX1" fmla="*/ 585071 w 596491"/>
                <a:gd name="connsiteY1" fmla="*/ 95294 h 543470"/>
                <a:gd name="connsiteX2" fmla="*/ 575546 w 596491"/>
                <a:gd name="connsiteY2" fmla="*/ 190544 h 543470"/>
                <a:gd name="connsiteX3" fmla="*/ 496171 w 596491"/>
                <a:gd name="connsiteY3" fmla="*/ 284206 h 543470"/>
                <a:gd name="connsiteX4" fmla="*/ 364408 w 596491"/>
                <a:gd name="connsiteY4" fmla="*/ 363581 h 543470"/>
                <a:gd name="connsiteX5" fmla="*/ 143746 w 596491"/>
                <a:gd name="connsiteY5" fmla="*/ 454069 h 543470"/>
                <a:gd name="connsiteX6" fmla="*/ 140571 w 596491"/>
                <a:gd name="connsiteY6" fmla="*/ 517569 h 543470"/>
                <a:gd name="connsiteX7" fmla="*/ 181846 w 596491"/>
                <a:gd name="connsiteY7" fmla="*/ 538206 h 543470"/>
                <a:gd name="connsiteX8" fmla="*/ 126283 w 596491"/>
                <a:gd name="connsiteY8" fmla="*/ 530269 h 543470"/>
                <a:gd name="connsiteX9" fmla="*/ 2458 w 596491"/>
                <a:gd name="connsiteY9" fmla="*/ 542969 h 543470"/>
                <a:gd name="connsiteX10" fmla="*/ 43733 w 596491"/>
                <a:gd name="connsiteY10" fmla="*/ 509631 h 543470"/>
                <a:gd name="connsiteX11" fmla="*/ 43733 w 596491"/>
                <a:gd name="connsiteY11" fmla="*/ 442956 h 543470"/>
                <a:gd name="connsiteX12" fmla="*/ 113583 w 596491"/>
                <a:gd name="connsiteY12" fmla="*/ 398506 h 543470"/>
                <a:gd name="connsiteX13" fmla="*/ 331071 w 596491"/>
                <a:gd name="connsiteY13" fmla="*/ 288969 h 543470"/>
                <a:gd name="connsiteX14" fmla="*/ 494583 w 596491"/>
                <a:gd name="connsiteY14" fmla="*/ 163556 h 543470"/>
                <a:gd name="connsiteX15" fmla="*/ 486646 w 596491"/>
                <a:gd name="connsiteY15" fmla="*/ 84181 h 543470"/>
                <a:gd name="connsiteX16" fmla="*/ 432671 w 596491"/>
                <a:gd name="connsiteY16" fmla="*/ 44 h 5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6491" h="543470">
                  <a:moveTo>
                    <a:pt x="432671" y="44"/>
                  </a:moveTo>
                  <a:cubicBezTo>
                    <a:pt x="449075" y="1896"/>
                    <a:pt x="561259" y="63544"/>
                    <a:pt x="585071" y="95294"/>
                  </a:cubicBezTo>
                  <a:cubicBezTo>
                    <a:pt x="608883" y="127044"/>
                    <a:pt x="590363" y="159059"/>
                    <a:pt x="575546" y="190544"/>
                  </a:cubicBezTo>
                  <a:cubicBezTo>
                    <a:pt x="560729" y="222029"/>
                    <a:pt x="531361" y="255366"/>
                    <a:pt x="496171" y="284206"/>
                  </a:cubicBezTo>
                  <a:cubicBezTo>
                    <a:pt x="460981" y="313046"/>
                    <a:pt x="423145" y="335271"/>
                    <a:pt x="364408" y="363581"/>
                  </a:cubicBezTo>
                  <a:cubicBezTo>
                    <a:pt x="305671" y="391891"/>
                    <a:pt x="181052" y="428404"/>
                    <a:pt x="143746" y="454069"/>
                  </a:cubicBezTo>
                  <a:cubicBezTo>
                    <a:pt x="106440" y="479734"/>
                    <a:pt x="134221" y="503546"/>
                    <a:pt x="140571" y="517569"/>
                  </a:cubicBezTo>
                  <a:cubicBezTo>
                    <a:pt x="146921" y="531592"/>
                    <a:pt x="184227" y="536089"/>
                    <a:pt x="181846" y="538206"/>
                  </a:cubicBezTo>
                  <a:cubicBezTo>
                    <a:pt x="179465" y="540323"/>
                    <a:pt x="156181" y="529475"/>
                    <a:pt x="126283" y="530269"/>
                  </a:cubicBezTo>
                  <a:cubicBezTo>
                    <a:pt x="96385" y="531063"/>
                    <a:pt x="16216" y="546409"/>
                    <a:pt x="2458" y="542969"/>
                  </a:cubicBezTo>
                  <a:cubicBezTo>
                    <a:pt x="-11300" y="539529"/>
                    <a:pt x="36854" y="526300"/>
                    <a:pt x="43733" y="509631"/>
                  </a:cubicBezTo>
                  <a:cubicBezTo>
                    <a:pt x="50612" y="492962"/>
                    <a:pt x="32091" y="461477"/>
                    <a:pt x="43733" y="442956"/>
                  </a:cubicBezTo>
                  <a:cubicBezTo>
                    <a:pt x="55375" y="424435"/>
                    <a:pt x="65693" y="424170"/>
                    <a:pt x="113583" y="398506"/>
                  </a:cubicBezTo>
                  <a:cubicBezTo>
                    <a:pt x="161473" y="372842"/>
                    <a:pt x="267571" y="328127"/>
                    <a:pt x="331071" y="288969"/>
                  </a:cubicBezTo>
                  <a:cubicBezTo>
                    <a:pt x="394571" y="249811"/>
                    <a:pt x="468654" y="197687"/>
                    <a:pt x="494583" y="163556"/>
                  </a:cubicBezTo>
                  <a:cubicBezTo>
                    <a:pt x="520512" y="129425"/>
                    <a:pt x="498288" y="114079"/>
                    <a:pt x="486646" y="84181"/>
                  </a:cubicBezTo>
                  <a:cubicBezTo>
                    <a:pt x="475004" y="54283"/>
                    <a:pt x="416267" y="-1808"/>
                    <a:pt x="432671" y="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1" name="黄色縞">
              <a:extLst>
                <a:ext uri="{FF2B5EF4-FFF2-40B4-BE49-F238E27FC236}">
                  <a16:creationId xmlns:a16="http://schemas.microsoft.com/office/drawing/2014/main" id="{0DADE547-1004-422E-9D51-E9E5370480A7}"/>
                </a:ext>
              </a:extLst>
            </p:cNvPr>
            <p:cNvGrpSpPr/>
            <p:nvPr/>
          </p:nvGrpSpPr>
          <p:grpSpPr>
            <a:xfrm>
              <a:off x="5711380" y="4425447"/>
              <a:ext cx="1997502" cy="1354331"/>
              <a:chOff x="5711380" y="4425447"/>
              <a:chExt cx="1997502" cy="1354331"/>
            </a:xfrm>
          </p:grpSpPr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36F8FFE1-CF45-441A-9BAD-DEF0348D78A1}"/>
                  </a:ext>
                </a:extLst>
              </p:cNvPr>
              <p:cNvSpPr/>
              <p:nvPr/>
            </p:nvSpPr>
            <p:spPr>
              <a:xfrm>
                <a:off x="6963930" y="5618275"/>
                <a:ext cx="348888" cy="44402"/>
              </a:xfrm>
              <a:custGeom>
                <a:avLst/>
                <a:gdLst>
                  <a:gd name="connsiteX0" fmla="*/ 2020 w 348888"/>
                  <a:gd name="connsiteY0" fmla="*/ 44338 h 44402"/>
                  <a:gd name="connsiteX1" fmla="*/ 332220 w 348888"/>
                  <a:gd name="connsiteY1" fmla="*/ 11000 h 44402"/>
                  <a:gd name="connsiteX2" fmla="*/ 289358 w 348888"/>
                  <a:gd name="connsiteY2" fmla="*/ 3063 h 44402"/>
                  <a:gd name="connsiteX3" fmla="*/ 197283 w 348888"/>
                  <a:gd name="connsiteY3" fmla="*/ 1475 h 44402"/>
                  <a:gd name="connsiteX4" fmla="*/ 2020 w 348888"/>
                  <a:gd name="connsiteY4" fmla="*/ 44338 h 4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888" h="44402">
                    <a:moveTo>
                      <a:pt x="2020" y="44338"/>
                    </a:moveTo>
                    <a:cubicBezTo>
                      <a:pt x="24509" y="45925"/>
                      <a:pt x="284330" y="17879"/>
                      <a:pt x="332220" y="11000"/>
                    </a:cubicBezTo>
                    <a:cubicBezTo>
                      <a:pt x="380110" y="4121"/>
                      <a:pt x="311847" y="4650"/>
                      <a:pt x="289358" y="3063"/>
                    </a:cubicBezTo>
                    <a:cubicBezTo>
                      <a:pt x="266869" y="1476"/>
                      <a:pt x="243320" y="-1964"/>
                      <a:pt x="197283" y="1475"/>
                    </a:cubicBezTo>
                    <a:cubicBezTo>
                      <a:pt x="151246" y="4914"/>
                      <a:pt x="-20469" y="42751"/>
                      <a:pt x="2020" y="443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3E685204-61FB-4652-A5BA-A353C3BC765C}"/>
                  </a:ext>
                </a:extLst>
              </p:cNvPr>
              <p:cNvSpPr/>
              <p:nvPr/>
            </p:nvSpPr>
            <p:spPr>
              <a:xfrm>
                <a:off x="7030006" y="5593773"/>
                <a:ext cx="293268" cy="16890"/>
              </a:xfrm>
              <a:custGeom>
                <a:avLst/>
                <a:gdLst>
                  <a:gd name="connsiteX0" fmla="*/ 1032 w 293268"/>
                  <a:gd name="connsiteY0" fmla="*/ 2165 h 16890"/>
                  <a:gd name="connsiteX1" fmla="*/ 207407 w 293268"/>
                  <a:gd name="connsiteY1" fmla="*/ 2165 h 16890"/>
                  <a:gd name="connsiteX2" fmla="*/ 293132 w 293268"/>
                  <a:gd name="connsiteY2" fmla="*/ 577 h 16890"/>
                  <a:gd name="connsiteX3" fmla="*/ 224869 w 293268"/>
                  <a:gd name="connsiteY3" fmla="*/ 13277 h 16890"/>
                  <a:gd name="connsiteX4" fmla="*/ 131207 w 293268"/>
                  <a:gd name="connsiteY4" fmla="*/ 16452 h 16890"/>
                  <a:gd name="connsiteX5" fmla="*/ 1032 w 293268"/>
                  <a:gd name="connsiteY5" fmla="*/ 2165 h 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68" h="16890">
                    <a:moveTo>
                      <a:pt x="1032" y="2165"/>
                    </a:moveTo>
                    <a:cubicBezTo>
                      <a:pt x="13732" y="-216"/>
                      <a:pt x="158724" y="2430"/>
                      <a:pt x="207407" y="2165"/>
                    </a:cubicBezTo>
                    <a:cubicBezTo>
                      <a:pt x="256090" y="1900"/>
                      <a:pt x="290222" y="-1275"/>
                      <a:pt x="293132" y="577"/>
                    </a:cubicBezTo>
                    <a:cubicBezTo>
                      <a:pt x="296042" y="2429"/>
                      <a:pt x="251857" y="10631"/>
                      <a:pt x="224869" y="13277"/>
                    </a:cubicBezTo>
                    <a:cubicBezTo>
                      <a:pt x="197882" y="15923"/>
                      <a:pt x="166132" y="17775"/>
                      <a:pt x="131207" y="16452"/>
                    </a:cubicBezTo>
                    <a:cubicBezTo>
                      <a:pt x="96282" y="15129"/>
                      <a:pt x="-11668" y="4546"/>
                      <a:pt x="1032" y="216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874F1A1B-5116-48B8-BE56-7FA60E8734AD}"/>
                  </a:ext>
                </a:extLst>
              </p:cNvPr>
              <p:cNvSpPr/>
              <p:nvPr/>
            </p:nvSpPr>
            <p:spPr>
              <a:xfrm>
                <a:off x="7067688" y="5539937"/>
                <a:ext cx="289014" cy="43981"/>
              </a:xfrm>
              <a:custGeom>
                <a:avLst/>
                <a:gdLst>
                  <a:gd name="connsiteX0" fmla="*/ 1450 w 289014"/>
                  <a:gd name="connsiteY0" fmla="*/ 438 h 43981"/>
                  <a:gd name="connsiteX1" fmla="*/ 260212 w 289014"/>
                  <a:gd name="connsiteY1" fmla="*/ 21076 h 43981"/>
                  <a:gd name="connsiteX2" fmla="*/ 276087 w 289014"/>
                  <a:gd name="connsiteY2" fmla="*/ 21076 h 43981"/>
                  <a:gd name="connsiteX3" fmla="*/ 201475 w 289014"/>
                  <a:gd name="connsiteY3" fmla="*/ 35363 h 43981"/>
                  <a:gd name="connsiteX4" fmla="*/ 157025 w 289014"/>
                  <a:gd name="connsiteY4" fmla="*/ 43301 h 43981"/>
                  <a:gd name="connsiteX5" fmla="*/ 1450 w 289014"/>
                  <a:gd name="connsiteY5" fmla="*/ 438 h 4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014" h="43981">
                    <a:moveTo>
                      <a:pt x="1450" y="438"/>
                    </a:moveTo>
                    <a:cubicBezTo>
                      <a:pt x="18648" y="-3266"/>
                      <a:pt x="214439" y="17636"/>
                      <a:pt x="260212" y="21076"/>
                    </a:cubicBezTo>
                    <a:cubicBezTo>
                      <a:pt x="305985" y="24516"/>
                      <a:pt x="285876" y="18695"/>
                      <a:pt x="276087" y="21076"/>
                    </a:cubicBezTo>
                    <a:cubicBezTo>
                      <a:pt x="266298" y="23457"/>
                      <a:pt x="221319" y="31659"/>
                      <a:pt x="201475" y="35363"/>
                    </a:cubicBezTo>
                    <a:cubicBezTo>
                      <a:pt x="181631" y="39067"/>
                      <a:pt x="189040" y="46211"/>
                      <a:pt x="157025" y="43301"/>
                    </a:cubicBezTo>
                    <a:cubicBezTo>
                      <a:pt x="125010" y="40391"/>
                      <a:pt x="-15748" y="4142"/>
                      <a:pt x="1450" y="4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BF34A151-C689-4E96-B874-6B0E450AB4BB}"/>
                  </a:ext>
                </a:extLst>
              </p:cNvPr>
              <p:cNvSpPr/>
              <p:nvPr/>
            </p:nvSpPr>
            <p:spPr>
              <a:xfrm>
                <a:off x="7208837" y="5392621"/>
                <a:ext cx="261103" cy="249584"/>
              </a:xfrm>
              <a:custGeom>
                <a:avLst/>
                <a:gdLst>
                  <a:gd name="connsiteX0" fmla="*/ 260351 w 261103"/>
                  <a:gd name="connsiteY0" fmla="*/ 117 h 249584"/>
                  <a:gd name="connsiteX1" fmla="*/ 112713 w 261103"/>
                  <a:gd name="connsiteY1" fmla="*/ 128704 h 249584"/>
                  <a:gd name="connsiteX2" fmla="*/ 61913 w 261103"/>
                  <a:gd name="connsiteY2" fmla="*/ 165217 h 249584"/>
                  <a:gd name="connsiteX3" fmla="*/ 1 w 261103"/>
                  <a:gd name="connsiteY3" fmla="*/ 249354 h 249584"/>
                  <a:gd name="connsiteX4" fmla="*/ 60326 w 261103"/>
                  <a:gd name="connsiteY4" fmla="*/ 187442 h 249584"/>
                  <a:gd name="connsiteX5" fmla="*/ 166688 w 261103"/>
                  <a:gd name="connsiteY5" fmla="*/ 106479 h 249584"/>
                  <a:gd name="connsiteX6" fmla="*/ 260351 w 261103"/>
                  <a:gd name="connsiteY6" fmla="*/ 117 h 24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103" h="249584">
                    <a:moveTo>
                      <a:pt x="260351" y="117"/>
                    </a:moveTo>
                    <a:cubicBezTo>
                      <a:pt x="251355" y="3821"/>
                      <a:pt x="145786" y="101187"/>
                      <a:pt x="112713" y="128704"/>
                    </a:cubicBezTo>
                    <a:cubicBezTo>
                      <a:pt x="79640" y="156221"/>
                      <a:pt x="80698" y="145109"/>
                      <a:pt x="61913" y="165217"/>
                    </a:cubicBezTo>
                    <a:cubicBezTo>
                      <a:pt x="43128" y="185325"/>
                      <a:pt x="265" y="245650"/>
                      <a:pt x="1" y="249354"/>
                    </a:cubicBezTo>
                    <a:cubicBezTo>
                      <a:pt x="-263" y="253058"/>
                      <a:pt x="32545" y="211255"/>
                      <a:pt x="60326" y="187442"/>
                    </a:cubicBezTo>
                    <a:cubicBezTo>
                      <a:pt x="88107" y="163629"/>
                      <a:pt x="138113" y="131350"/>
                      <a:pt x="166688" y="106479"/>
                    </a:cubicBezTo>
                    <a:cubicBezTo>
                      <a:pt x="195263" y="81608"/>
                      <a:pt x="269347" y="-3587"/>
                      <a:pt x="260351" y="11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275B3EAC-D9AC-43D8-B31C-CD93BCE322BE}"/>
                  </a:ext>
                </a:extLst>
              </p:cNvPr>
              <p:cNvSpPr/>
              <p:nvPr/>
            </p:nvSpPr>
            <p:spPr>
              <a:xfrm>
                <a:off x="6908533" y="5408492"/>
                <a:ext cx="517810" cy="371286"/>
              </a:xfrm>
              <a:custGeom>
                <a:avLst/>
                <a:gdLst>
                  <a:gd name="connsiteX0" fmla="*/ 517792 w 517810"/>
                  <a:gd name="connsiteY0" fmla="*/ 121 h 371286"/>
                  <a:gd name="connsiteX1" fmla="*/ 344755 w 517810"/>
                  <a:gd name="connsiteY1" fmla="*/ 136646 h 371286"/>
                  <a:gd name="connsiteX2" fmla="*/ 279667 w 517810"/>
                  <a:gd name="connsiteY2" fmla="*/ 203321 h 371286"/>
                  <a:gd name="connsiteX3" fmla="*/ 251092 w 517810"/>
                  <a:gd name="connsiteY3" fmla="*/ 238246 h 371286"/>
                  <a:gd name="connsiteX4" fmla="*/ 155842 w 517810"/>
                  <a:gd name="connsiteY4" fmla="*/ 301746 h 371286"/>
                  <a:gd name="connsiteX5" fmla="*/ 95517 w 517810"/>
                  <a:gd name="connsiteY5" fmla="*/ 346196 h 371286"/>
                  <a:gd name="connsiteX6" fmla="*/ 267 w 517810"/>
                  <a:gd name="connsiteY6" fmla="*/ 370008 h 371286"/>
                  <a:gd name="connsiteX7" fmla="*/ 127267 w 517810"/>
                  <a:gd name="connsiteY7" fmla="*/ 308096 h 371286"/>
                  <a:gd name="connsiteX8" fmla="*/ 239980 w 517810"/>
                  <a:gd name="connsiteY8" fmla="*/ 222371 h 371286"/>
                  <a:gd name="connsiteX9" fmla="*/ 333642 w 517810"/>
                  <a:gd name="connsiteY9" fmla="*/ 114421 h 371286"/>
                  <a:gd name="connsiteX10" fmla="*/ 517792 w 517810"/>
                  <a:gd name="connsiteY10" fmla="*/ 121 h 37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810" h="371286">
                    <a:moveTo>
                      <a:pt x="517792" y="121"/>
                    </a:moveTo>
                    <a:cubicBezTo>
                      <a:pt x="519644" y="3825"/>
                      <a:pt x="384442" y="102779"/>
                      <a:pt x="344755" y="136646"/>
                    </a:cubicBezTo>
                    <a:cubicBezTo>
                      <a:pt x="305067" y="170513"/>
                      <a:pt x="295277" y="186388"/>
                      <a:pt x="279667" y="203321"/>
                    </a:cubicBezTo>
                    <a:cubicBezTo>
                      <a:pt x="264056" y="220254"/>
                      <a:pt x="271729" y="221842"/>
                      <a:pt x="251092" y="238246"/>
                    </a:cubicBezTo>
                    <a:cubicBezTo>
                      <a:pt x="230455" y="254650"/>
                      <a:pt x="181771" y="283754"/>
                      <a:pt x="155842" y="301746"/>
                    </a:cubicBezTo>
                    <a:cubicBezTo>
                      <a:pt x="129913" y="319738"/>
                      <a:pt x="121446" y="334819"/>
                      <a:pt x="95517" y="346196"/>
                    </a:cubicBezTo>
                    <a:cubicBezTo>
                      <a:pt x="69588" y="357573"/>
                      <a:pt x="-5025" y="376358"/>
                      <a:pt x="267" y="370008"/>
                    </a:cubicBezTo>
                    <a:cubicBezTo>
                      <a:pt x="5559" y="363658"/>
                      <a:pt x="87315" y="332702"/>
                      <a:pt x="127267" y="308096"/>
                    </a:cubicBezTo>
                    <a:cubicBezTo>
                      <a:pt x="167219" y="283490"/>
                      <a:pt x="205584" y="254650"/>
                      <a:pt x="239980" y="222371"/>
                    </a:cubicBezTo>
                    <a:cubicBezTo>
                      <a:pt x="274376" y="190092"/>
                      <a:pt x="291044" y="150669"/>
                      <a:pt x="333642" y="114421"/>
                    </a:cubicBezTo>
                    <a:cubicBezTo>
                      <a:pt x="376240" y="78173"/>
                      <a:pt x="515940" y="-3583"/>
                      <a:pt x="517792" y="1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4225634C-9577-484D-8440-19C413A34942}"/>
                  </a:ext>
                </a:extLst>
              </p:cNvPr>
              <p:cNvSpPr/>
              <p:nvPr/>
            </p:nvSpPr>
            <p:spPr>
              <a:xfrm>
                <a:off x="6867778" y="5403218"/>
                <a:ext cx="468369" cy="362796"/>
              </a:xfrm>
              <a:custGeom>
                <a:avLst/>
                <a:gdLst>
                  <a:gd name="connsiteX0" fmla="*/ 468060 w 468369"/>
                  <a:gd name="connsiteY0" fmla="*/ 632 h 362796"/>
                  <a:gd name="connsiteX1" fmla="*/ 347410 w 468369"/>
                  <a:gd name="connsiteY1" fmla="*/ 110170 h 362796"/>
                  <a:gd name="connsiteX2" fmla="*/ 264860 w 468369"/>
                  <a:gd name="connsiteY2" fmla="*/ 175257 h 362796"/>
                  <a:gd name="connsiteX3" fmla="*/ 220410 w 468369"/>
                  <a:gd name="connsiteY3" fmla="*/ 210182 h 362796"/>
                  <a:gd name="connsiteX4" fmla="*/ 161672 w 468369"/>
                  <a:gd name="connsiteY4" fmla="*/ 264157 h 362796"/>
                  <a:gd name="connsiteX5" fmla="*/ 87060 w 468369"/>
                  <a:gd name="connsiteY5" fmla="*/ 316545 h 362796"/>
                  <a:gd name="connsiteX6" fmla="*/ 1335 w 468369"/>
                  <a:gd name="connsiteY6" fmla="*/ 362582 h 362796"/>
                  <a:gd name="connsiteX7" fmla="*/ 158497 w 468369"/>
                  <a:gd name="connsiteY7" fmla="*/ 297495 h 362796"/>
                  <a:gd name="connsiteX8" fmla="*/ 309310 w 468369"/>
                  <a:gd name="connsiteY8" fmla="*/ 164145 h 362796"/>
                  <a:gd name="connsiteX9" fmla="*/ 468060 w 468369"/>
                  <a:gd name="connsiteY9" fmla="*/ 632 h 36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369" h="362796">
                    <a:moveTo>
                      <a:pt x="468060" y="632"/>
                    </a:moveTo>
                    <a:cubicBezTo>
                      <a:pt x="474410" y="-8364"/>
                      <a:pt x="381277" y="81066"/>
                      <a:pt x="347410" y="110170"/>
                    </a:cubicBezTo>
                    <a:cubicBezTo>
                      <a:pt x="313543" y="139274"/>
                      <a:pt x="286027" y="158588"/>
                      <a:pt x="264860" y="175257"/>
                    </a:cubicBezTo>
                    <a:cubicBezTo>
                      <a:pt x="243693" y="191926"/>
                      <a:pt x="237608" y="195365"/>
                      <a:pt x="220410" y="210182"/>
                    </a:cubicBezTo>
                    <a:cubicBezTo>
                      <a:pt x="203212" y="224999"/>
                      <a:pt x="183897" y="246430"/>
                      <a:pt x="161672" y="264157"/>
                    </a:cubicBezTo>
                    <a:cubicBezTo>
                      <a:pt x="139447" y="281884"/>
                      <a:pt x="113783" y="300141"/>
                      <a:pt x="87060" y="316545"/>
                    </a:cubicBezTo>
                    <a:cubicBezTo>
                      <a:pt x="60337" y="332949"/>
                      <a:pt x="-10571" y="365757"/>
                      <a:pt x="1335" y="362582"/>
                    </a:cubicBezTo>
                    <a:cubicBezTo>
                      <a:pt x="13241" y="359407"/>
                      <a:pt x="107168" y="330568"/>
                      <a:pt x="158497" y="297495"/>
                    </a:cubicBezTo>
                    <a:cubicBezTo>
                      <a:pt x="209826" y="264422"/>
                      <a:pt x="259568" y="212299"/>
                      <a:pt x="309310" y="164145"/>
                    </a:cubicBezTo>
                    <a:cubicBezTo>
                      <a:pt x="359052" y="115991"/>
                      <a:pt x="461710" y="9628"/>
                      <a:pt x="468060" y="6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400936F4-94B7-40FE-93A2-3DBD044D3D27}"/>
                  </a:ext>
                </a:extLst>
              </p:cNvPr>
              <p:cNvSpPr/>
              <p:nvPr/>
            </p:nvSpPr>
            <p:spPr>
              <a:xfrm>
                <a:off x="7126231" y="5344791"/>
                <a:ext cx="344742" cy="72346"/>
              </a:xfrm>
              <a:custGeom>
                <a:avLst/>
                <a:gdLst>
                  <a:gd name="connsiteX0" fmla="*/ 57 w 344742"/>
                  <a:gd name="connsiteY0" fmla="*/ 322 h 72346"/>
                  <a:gd name="connsiteX1" fmla="*/ 211194 w 344742"/>
                  <a:gd name="connsiteY1" fmla="*/ 38422 h 72346"/>
                  <a:gd name="connsiteX2" fmla="*/ 342957 w 344742"/>
                  <a:gd name="connsiteY2" fmla="*/ 49534 h 72346"/>
                  <a:gd name="connsiteX3" fmla="*/ 281044 w 344742"/>
                  <a:gd name="connsiteY3" fmla="*/ 71759 h 72346"/>
                  <a:gd name="connsiteX4" fmla="*/ 190557 w 344742"/>
                  <a:gd name="connsiteY4" fmla="*/ 62234 h 72346"/>
                  <a:gd name="connsiteX5" fmla="*/ 57 w 344742"/>
                  <a:gd name="connsiteY5" fmla="*/ 322 h 7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742" h="72346">
                    <a:moveTo>
                      <a:pt x="57" y="322"/>
                    </a:moveTo>
                    <a:cubicBezTo>
                      <a:pt x="3496" y="-3647"/>
                      <a:pt x="154044" y="30220"/>
                      <a:pt x="211194" y="38422"/>
                    </a:cubicBezTo>
                    <a:cubicBezTo>
                      <a:pt x="268344" y="46624"/>
                      <a:pt x="331315" y="43978"/>
                      <a:pt x="342957" y="49534"/>
                    </a:cubicBezTo>
                    <a:cubicBezTo>
                      <a:pt x="354599" y="55090"/>
                      <a:pt x="306444" y="69642"/>
                      <a:pt x="281044" y="71759"/>
                    </a:cubicBezTo>
                    <a:cubicBezTo>
                      <a:pt x="255644" y="73876"/>
                      <a:pt x="233155" y="70171"/>
                      <a:pt x="190557" y="62234"/>
                    </a:cubicBezTo>
                    <a:cubicBezTo>
                      <a:pt x="147959" y="54297"/>
                      <a:pt x="-3382" y="4291"/>
                      <a:pt x="57" y="3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F6469754-5252-4A99-90B1-9577B6378E3B}"/>
                  </a:ext>
                </a:extLst>
              </p:cNvPr>
              <p:cNvSpPr/>
              <p:nvPr/>
            </p:nvSpPr>
            <p:spPr>
              <a:xfrm>
                <a:off x="7117479" y="5313289"/>
                <a:ext cx="378745" cy="57520"/>
              </a:xfrm>
              <a:custGeom>
                <a:avLst/>
                <a:gdLst>
                  <a:gd name="connsiteX0" fmla="*/ 871 w 378745"/>
                  <a:gd name="connsiteY0" fmla="*/ 74 h 57520"/>
                  <a:gd name="connsiteX1" fmla="*/ 269159 w 378745"/>
                  <a:gd name="connsiteY1" fmla="*/ 39761 h 57520"/>
                  <a:gd name="connsiteX2" fmla="*/ 378696 w 378745"/>
                  <a:gd name="connsiteY2" fmla="*/ 50874 h 57520"/>
                  <a:gd name="connsiteX3" fmla="*/ 281859 w 378745"/>
                  <a:gd name="connsiteY3" fmla="*/ 57224 h 57520"/>
                  <a:gd name="connsiteX4" fmla="*/ 186609 w 378745"/>
                  <a:gd name="connsiteY4" fmla="*/ 50874 h 57520"/>
                  <a:gd name="connsiteX5" fmla="*/ 871 w 378745"/>
                  <a:gd name="connsiteY5" fmla="*/ 74 h 5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745" h="57520">
                    <a:moveTo>
                      <a:pt x="871" y="74"/>
                    </a:moveTo>
                    <a:cubicBezTo>
                      <a:pt x="14629" y="-1778"/>
                      <a:pt x="206188" y="31294"/>
                      <a:pt x="269159" y="39761"/>
                    </a:cubicBezTo>
                    <a:cubicBezTo>
                      <a:pt x="332130" y="48228"/>
                      <a:pt x="376579" y="47964"/>
                      <a:pt x="378696" y="50874"/>
                    </a:cubicBezTo>
                    <a:cubicBezTo>
                      <a:pt x="380813" y="53784"/>
                      <a:pt x="313873" y="57224"/>
                      <a:pt x="281859" y="57224"/>
                    </a:cubicBezTo>
                    <a:cubicBezTo>
                      <a:pt x="249845" y="57224"/>
                      <a:pt x="233176" y="59605"/>
                      <a:pt x="186609" y="50874"/>
                    </a:cubicBezTo>
                    <a:cubicBezTo>
                      <a:pt x="140042" y="42143"/>
                      <a:pt x="-12887" y="1926"/>
                      <a:pt x="871" y="7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49707832-CC2C-4DF8-8CBF-4B26E03893F1}"/>
                  </a:ext>
                </a:extLst>
              </p:cNvPr>
              <p:cNvSpPr/>
              <p:nvPr/>
            </p:nvSpPr>
            <p:spPr>
              <a:xfrm>
                <a:off x="7402299" y="5224366"/>
                <a:ext cx="129024" cy="152497"/>
              </a:xfrm>
              <a:custGeom>
                <a:avLst/>
                <a:gdLst>
                  <a:gd name="connsiteX0" fmla="*/ 128801 w 129024"/>
                  <a:gd name="connsiteY0" fmla="*/ 97 h 152497"/>
                  <a:gd name="connsiteX1" fmla="*/ 52601 w 129024"/>
                  <a:gd name="connsiteY1" fmla="*/ 90584 h 152497"/>
                  <a:gd name="connsiteX2" fmla="*/ 33551 w 129024"/>
                  <a:gd name="connsiteY2" fmla="*/ 90584 h 152497"/>
                  <a:gd name="connsiteX3" fmla="*/ 14501 w 129024"/>
                  <a:gd name="connsiteY3" fmla="*/ 152497 h 152497"/>
                  <a:gd name="connsiteX4" fmla="*/ 214 w 129024"/>
                  <a:gd name="connsiteY4" fmla="*/ 90584 h 152497"/>
                  <a:gd name="connsiteX5" fmla="*/ 25614 w 129024"/>
                  <a:gd name="connsiteY5" fmla="*/ 73122 h 152497"/>
                  <a:gd name="connsiteX6" fmla="*/ 128801 w 129024"/>
                  <a:gd name="connsiteY6" fmla="*/ 97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24" h="152497">
                    <a:moveTo>
                      <a:pt x="128801" y="97"/>
                    </a:moveTo>
                    <a:cubicBezTo>
                      <a:pt x="133299" y="3007"/>
                      <a:pt x="68476" y="75503"/>
                      <a:pt x="52601" y="90584"/>
                    </a:cubicBezTo>
                    <a:cubicBezTo>
                      <a:pt x="36726" y="105665"/>
                      <a:pt x="39901" y="80265"/>
                      <a:pt x="33551" y="90584"/>
                    </a:cubicBezTo>
                    <a:cubicBezTo>
                      <a:pt x="27201" y="100903"/>
                      <a:pt x="20057" y="152497"/>
                      <a:pt x="14501" y="152497"/>
                    </a:cubicBezTo>
                    <a:cubicBezTo>
                      <a:pt x="8945" y="152497"/>
                      <a:pt x="-1638" y="103813"/>
                      <a:pt x="214" y="90584"/>
                    </a:cubicBezTo>
                    <a:cubicBezTo>
                      <a:pt x="2066" y="77355"/>
                      <a:pt x="4447" y="85822"/>
                      <a:pt x="25614" y="73122"/>
                    </a:cubicBezTo>
                    <a:cubicBezTo>
                      <a:pt x="46781" y="60422"/>
                      <a:pt x="124303" y="-2813"/>
                      <a:pt x="128801" y="9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3F8D68CE-745B-4BB3-AE88-925CDAAE68B2}"/>
                  </a:ext>
                </a:extLst>
              </p:cNvPr>
              <p:cNvSpPr/>
              <p:nvPr/>
            </p:nvSpPr>
            <p:spPr>
              <a:xfrm>
                <a:off x="7113588" y="5238750"/>
                <a:ext cx="389315" cy="72409"/>
              </a:xfrm>
              <a:custGeom>
                <a:avLst/>
                <a:gdLst>
                  <a:gd name="connsiteX0" fmla="*/ 0 w 389315"/>
                  <a:gd name="connsiteY0" fmla="*/ 0 h 72409"/>
                  <a:gd name="connsiteX1" fmla="*/ 261937 w 389315"/>
                  <a:gd name="connsiteY1" fmla="*/ 50800 h 72409"/>
                  <a:gd name="connsiteX2" fmla="*/ 388937 w 389315"/>
                  <a:gd name="connsiteY2" fmla="*/ 66675 h 72409"/>
                  <a:gd name="connsiteX3" fmla="*/ 296862 w 389315"/>
                  <a:gd name="connsiteY3" fmla="*/ 71438 h 72409"/>
                  <a:gd name="connsiteX4" fmla="*/ 177800 w 389315"/>
                  <a:gd name="connsiteY4" fmla="*/ 49213 h 72409"/>
                  <a:gd name="connsiteX5" fmla="*/ 0 w 389315"/>
                  <a:gd name="connsiteY5" fmla="*/ 0 h 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15" h="72409">
                    <a:moveTo>
                      <a:pt x="0" y="0"/>
                    </a:moveTo>
                    <a:lnTo>
                      <a:pt x="261937" y="50800"/>
                    </a:lnTo>
                    <a:cubicBezTo>
                      <a:pt x="326760" y="61912"/>
                      <a:pt x="383116" y="63235"/>
                      <a:pt x="388937" y="66675"/>
                    </a:cubicBezTo>
                    <a:cubicBezTo>
                      <a:pt x="394758" y="70115"/>
                      <a:pt x="332051" y="74348"/>
                      <a:pt x="296862" y="71438"/>
                    </a:cubicBezTo>
                    <a:cubicBezTo>
                      <a:pt x="261673" y="68528"/>
                      <a:pt x="177800" y="49213"/>
                      <a:pt x="177800" y="492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30458B61-B5A9-46B1-89EE-1FC3866342BA}"/>
                  </a:ext>
                </a:extLst>
              </p:cNvPr>
              <p:cNvSpPr/>
              <p:nvPr/>
            </p:nvSpPr>
            <p:spPr>
              <a:xfrm>
                <a:off x="7131647" y="4906367"/>
                <a:ext cx="494786" cy="479330"/>
              </a:xfrm>
              <a:custGeom>
                <a:avLst/>
                <a:gdLst>
                  <a:gd name="connsiteX0" fmla="*/ 494703 w 494786"/>
                  <a:gd name="connsiteY0" fmla="*/ 596 h 479330"/>
                  <a:gd name="connsiteX1" fmla="*/ 304203 w 494786"/>
                  <a:gd name="connsiteY1" fmla="*/ 205383 h 479330"/>
                  <a:gd name="connsiteX2" fmla="*/ 162916 w 494786"/>
                  <a:gd name="connsiteY2" fmla="*/ 335558 h 479330"/>
                  <a:gd name="connsiteX3" fmla="*/ 15278 w 494786"/>
                  <a:gd name="connsiteY3" fmla="*/ 465733 h 479330"/>
                  <a:gd name="connsiteX4" fmla="*/ 5753 w 494786"/>
                  <a:gd name="connsiteY4" fmla="*/ 470496 h 479330"/>
                  <a:gd name="connsiteX5" fmla="*/ 24803 w 494786"/>
                  <a:gd name="connsiteY5" fmla="*/ 422871 h 479330"/>
                  <a:gd name="connsiteX6" fmla="*/ 186728 w 494786"/>
                  <a:gd name="connsiteY6" fmla="*/ 295871 h 479330"/>
                  <a:gd name="connsiteX7" fmla="*/ 326428 w 494786"/>
                  <a:gd name="connsiteY7" fmla="*/ 148233 h 479330"/>
                  <a:gd name="connsiteX8" fmla="*/ 494703 w 494786"/>
                  <a:gd name="connsiteY8" fmla="*/ 596 h 4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786" h="479330">
                    <a:moveTo>
                      <a:pt x="494703" y="596"/>
                    </a:moveTo>
                    <a:cubicBezTo>
                      <a:pt x="490999" y="10121"/>
                      <a:pt x="359501" y="149556"/>
                      <a:pt x="304203" y="205383"/>
                    </a:cubicBezTo>
                    <a:cubicBezTo>
                      <a:pt x="248905" y="261210"/>
                      <a:pt x="211070" y="292166"/>
                      <a:pt x="162916" y="335558"/>
                    </a:cubicBezTo>
                    <a:cubicBezTo>
                      <a:pt x="114762" y="378950"/>
                      <a:pt x="41472" y="443243"/>
                      <a:pt x="15278" y="465733"/>
                    </a:cubicBezTo>
                    <a:cubicBezTo>
                      <a:pt x="-10916" y="488223"/>
                      <a:pt x="4165" y="477640"/>
                      <a:pt x="5753" y="470496"/>
                    </a:cubicBezTo>
                    <a:cubicBezTo>
                      <a:pt x="7340" y="463352"/>
                      <a:pt x="-5359" y="451975"/>
                      <a:pt x="24803" y="422871"/>
                    </a:cubicBezTo>
                    <a:cubicBezTo>
                      <a:pt x="54965" y="393767"/>
                      <a:pt x="136457" y="341644"/>
                      <a:pt x="186728" y="295871"/>
                    </a:cubicBezTo>
                    <a:cubicBezTo>
                      <a:pt x="236999" y="250098"/>
                      <a:pt x="275628" y="198504"/>
                      <a:pt x="326428" y="148233"/>
                    </a:cubicBezTo>
                    <a:cubicBezTo>
                      <a:pt x="377228" y="97962"/>
                      <a:pt x="498407" y="-8929"/>
                      <a:pt x="494703" y="59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646C04F-AFE2-4A98-9C6D-F2B156C5BEEF}"/>
                  </a:ext>
                </a:extLst>
              </p:cNvPr>
              <p:cNvSpPr/>
              <p:nvPr/>
            </p:nvSpPr>
            <p:spPr>
              <a:xfrm>
                <a:off x="7095066" y="4745612"/>
                <a:ext cx="582422" cy="594989"/>
              </a:xfrm>
              <a:custGeom>
                <a:avLst/>
                <a:gdLst>
                  <a:gd name="connsiteX0" fmla="*/ 582084 w 582422"/>
                  <a:gd name="connsiteY0" fmla="*/ 1013 h 594989"/>
                  <a:gd name="connsiteX1" fmla="*/ 355072 w 582422"/>
                  <a:gd name="connsiteY1" fmla="*/ 270888 h 594989"/>
                  <a:gd name="connsiteX2" fmla="*/ 120122 w 582422"/>
                  <a:gd name="connsiteY2" fmla="*/ 483613 h 594989"/>
                  <a:gd name="connsiteX3" fmla="*/ 7409 w 582422"/>
                  <a:gd name="connsiteY3" fmla="*/ 591563 h 594989"/>
                  <a:gd name="connsiteX4" fmla="*/ 35984 w 582422"/>
                  <a:gd name="connsiteY4" fmla="*/ 548701 h 594989"/>
                  <a:gd name="connsiteX5" fmla="*/ 239184 w 582422"/>
                  <a:gd name="connsiteY5" fmla="*/ 359788 h 594989"/>
                  <a:gd name="connsiteX6" fmla="*/ 402697 w 582422"/>
                  <a:gd name="connsiteY6" fmla="*/ 185163 h 594989"/>
                  <a:gd name="connsiteX7" fmla="*/ 582084 w 582422"/>
                  <a:gd name="connsiteY7" fmla="*/ 1013 h 5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422" h="594989">
                    <a:moveTo>
                      <a:pt x="582084" y="1013"/>
                    </a:moveTo>
                    <a:cubicBezTo>
                      <a:pt x="574147" y="15300"/>
                      <a:pt x="432066" y="190455"/>
                      <a:pt x="355072" y="270888"/>
                    </a:cubicBezTo>
                    <a:cubicBezTo>
                      <a:pt x="278078" y="351321"/>
                      <a:pt x="178066" y="430167"/>
                      <a:pt x="120122" y="483613"/>
                    </a:cubicBezTo>
                    <a:cubicBezTo>
                      <a:pt x="62178" y="537059"/>
                      <a:pt x="21432" y="580715"/>
                      <a:pt x="7409" y="591563"/>
                    </a:cubicBezTo>
                    <a:cubicBezTo>
                      <a:pt x="-6614" y="602411"/>
                      <a:pt x="-2645" y="587330"/>
                      <a:pt x="35984" y="548701"/>
                    </a:cubicBezTo>
                    <a:cubicBezTo>
                      <a:pt x="74613" y="510072"/>
                      <a:pt x="178065" y="420378"/>
                      <a:pt x="239184" y="359788"/>
                    </a:cubicBezTo>
                    <a:cubicBezTo>
                      <a:pt x="300303" y="299198"/>
                      <a:pt x="402697" y="185163"/>
                      <a:pt x="402697" y="185163"/>
                    </a:cubicBezTo>
                    <a:cubicBezTo>
                      <a:pt x="456407" y="127219"/>
                      <a:pt x="590021" y="-13274"/>
                      <a:pt x="582084" y="101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A646706D-661A-4913-AFE2-29A1D41534FC}"/>
                  </a:ext>
                </a:extLst>
              </p:cNvPr>
              <p:cNvSpPr/>
              <p:nvPr/>
            </p:nvSpPr>
            <p:spPr>
              <a:xfrm>
                <a:off x="7080593" y="4619422"/>
                <a:ext cx="628289" cy="664184"/>
              </a:xfrm>
              <a:custGeom>
                <a:avLst/>
                <a:gdLst>
                  <a:gd name="connsiteX0" fmla="*/ 626720 w 628289"/>
                  <a:gd name="connsiteY0" fmla="*/ 203 h 664184"/>
                  <a:gd name="connsiteX1" fmla="*/ 525120 w 628289"/>
                  <a:gd name="connsiteY1" fmla="*/ 146253 h 664184"/>
                  <a:gd name="connsiteX2" fmla="*/ 326682 w 628289"/>
                  <a:gd name="connsiteY2" fmla="*/ 371678 h 664184"/>
                  <a:gd name="connsiteX3" fmla="*/ 158407 w 628289"/>
                  <a:gd name="connsiteY3" fmla="*/ 533603 h 664184"/>
                  <a:gd name="connsiteX4" fmla="*/ 26645 w 628289"/>
                  <a:gd name="connsiteY4" fmla="*/ 651078 h 664184"/>
                  <a:gd name="connsiteX5" fmla="*/ 2832 w 628289"/>
                  <a:gd name="connsiteY5" fmla="*/ 659016 h 664184"/>
                  <a:gd name="connsiteX6" fmla="*/ 10770 w 628289"/>
                  <a:gd name="connsiteY6" fmla="*/ 630441 h 664184"/>
                  <a:gd name="connsiteX7" fmla="*/ 94907 w 628289"/>
                  <a:gd name="connsiteY7" fmla="*/ 557416 h 664184"/>
                  <a:gd name="connsiteX8" fmla="*/ 301282 w 628289"/>
                  <a:gd name="connsiteY8" fmla="*/ 365328 h 664184"/>
                  <a:gd name="connsiteX9" fmla="*/ 450507 w 628289"/>
                  <a:gd name="connsiteY9" fmla="*/ 176416 h 664184"/>
                  <a:gd name="connsiteX10" fmla="*/ 626720 w 628289"/>
                  <a:gd name="connsiteY10" fmla="*/ 203 h 66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289" h="664184">
                    <a:moveTo>
                      <a:pt x="626720" y="203"/>
                    </a:moveTo>
                    <a:cubicBezTo>
                      <a:pt x="639155" y="-4824"/>
                      <a:pt x="575126" y="84341"/>
                      <a:pt x="525120" y="146253"/>
                    </a:cubicBezTo>
                    <a:cubicBezTo>
                      <a:pt x="475114" y="208165"/>
                      <a:pt x="387801" y="307120"/>
                      <a:pt x="326682" y="371678"/>
                    </a:cubicBezTo>
                    <a:cubicBezTo>
                      <a:pt x="265563" y="436236"/>
                      <a:pt x="208413" y="487036"/>
                      <a:pt x="158407" y="533603"/>
                    </a:cubicBezTo>
                    <a:cubicBezTo>
                      <a:pt x="108401" y="580170"/>
                      <a:pt x="52574" y="630176"/>
                      <a:pt x="26645" y="651078"/>
                    </a:cubicBezTo>
                    <a:cubicBezTo>
                      <a:pt x="716" y="671980"/>
                      <a:pt x="5478" y="662456"/>
                      <a:pt x="2832" y="659016"/>
                    </a:cubicBezTo>
                    <a:cubicBezTo>
                      <a:pt x="186" y="655576"/>
                      <a:pt x="-4576" y="647374"/>
                      <a:pt x="10770" y="630441"/>
                    </a:cubicBezTo>
                    <a:cubicBezTo>
                      <a:pt x="26116" y="613508"/>
                      <a:pt x="46488" y="601601"/>
                      <a:pt x="94907" y="557416"/>
                    </a:cubicBezTo>
                    <a:cubicBezTo>
                      <a:pt x="143326" y="513231"/>
                      <a:pt x="242015" y="428828"/>
                      <a:pt x="301282" y="365328"/>
                    </a:cubicBezTo>
                    <a:cubicBezTo>
                      <a:pt x="360549" y="301828"/>
                      <a:pt x="400236" y="235683"/>
                      <a:pt x="450507" y="176416"/>
                    </a:cubicBezTo>
                    <a:cubicBezTo>
                      <a:pt x="500778" y="117149"/>
                      <a:pt x="614285" y="5230"/>
                      <a:pt x="626720" y="2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FFAA7CDE-C45A-490E-B674-8DCB74EFB0FC}"/>
                  </a:ext>
                </a:extLst>
              </p:cNvPr>
              <p:cNvSpPr/>
              <p:nvPr/>
            </p:nvSpPr>
            <p:spPr>
              <a:xfrm>
                <a:off x="7391396" y="4495466"/>
                <a:ext cx="301814" cy="153235"/>
              </a:xfrm>
              <a:custGeom>
                <a:avLst/>
                <a:gdLst>
                  <a:gd name="connsiteX0" fmla="*/ 4 w 301814"/>
                  <a:gd name="connsiteY0" fmla="*/ 334 h 153235"/>
                  <a:gd name="connsiteX1" fmla="*/ 246067 w 301814"/>
                  <a:gd name="connsiteY1" fmla="*/ 87647 h 153235"/>
                  <a:gd name="connsiteX2" fmla="*/ 285754 w 301814"/>
                  <a:gd name="connsiteY2" fmla="*/ 116222 h 153235"/>
                  <a:gd name="connsiteX3" fmla="*/ 285754 w 301814"/>
                  <a:gd name="connsiteY3" fmla="*/ 152734 h 153235"/>
                  <a:gd name="connsiteX4" fmla="*/ 300042 w 301814"/>
                  <a:gd name="connsiteY4" fmla="*/ 87647 h 153235"/>
                  <a:gd name="connsiteX5" fmla="*/ 239717 w 301814"/>
                  <a:gd name="connsiteY5" fmla="*/ 59072 h 153235"/>
                  <a:gd name="connsiteX6" fmla="*/ 4 w 301814"/>
                  <a:gd name="connsiteY6" fmla="*/ 334 h 15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814" h="153235">
                    <a:moveTo>
                      <a:pt x="4" y="334"/>
                    </a:moveTo>
                    <a:cubicBezTo>
                      <a:pt x="1062" y="5096"/>
                      <a:pt x="198442" y="68332"/>
                      <a:pt x="246067" y="87647"/>
                    </a:cubicBezTo>
                    <a:cubicBezTo>
                      <a:pt x="293692" y="106962"/>
                      <a:pt x="279140" y="105374"/>
                      <a:pt x="285754" y="116222"/>
                    </a:cubicBezTo>
                    <a:cubicBezTo>
                      <a:pt x="292368" y="127070"/>
                      <a:pt x="283373" y="157496"/>
                      <a:pt x="285754" y="152734"/>
                    </a:cubicBezTo>
                    <a:cubicBezTo>
                      <a:pt x="288135" y="147972"/>
                      <a:pt x="307715" y="103257"/>
                      <a:pt x="300042" y="87647"/>
                    </a:cubicBezTo>
                    <a:cubicBezTo>
                      <a:pt x="292369" y="72037"/>
                      <a:pt x="284696" y="75212"/>
                      <a:pt x="239717" y="59072"/>
                    </a:cubicBezTo>
                    <a:cubicBezTo>
                      <a:pt x="194738" y="42932"/>
                      <a:pt x="-1054" y="-4428"/>
                      <a:pt x="4" y="33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F7118C8D-D8A7-4A2E-9F25-712C5F0DCC07}"/>
                  </a:ext>
                </a:extLst>
              </p:cNvPr>
              <p:cNvSpPr/>
              <p:nvPr/>
            </p:nvSpPr>
            <p:spPr>
              <a:xfrm>
                <a:off x="7279350" y="4495761"/>
                <a:ext cx="420323" cy="167124"/>
              </a:xfrm>
              <a:custGeom>
                <a:avLst/>
                <a:gdLst>
                  <a:gd name="connsiteX0" fmla="*/ 925 w 420323"/>
                  <a:gd name="connsiteY0" fmla="*/ 39 h 167124"/>
                  <a:gd name="connsiteX1" fmla="*/ 215238 w 420323"/>
                  <a:gd name="connsiteY1" fmla="*/ 88939 h 167124"/>
                  <a:gd name="connsiteX2" fmla="*/ 413675 w 420323"/>
                  <a:gd name="connsiteY2" fmla="*/ 158789 h 167124"/>
                  <a:gd name="connsiteX3" fmla="*/ 362875 w 420323"/>
                  <a:gd name="connsiteY3" fmla="*/ 163552 h 167124"/>
                  <a:gd name="connsiteX4" fmla="*/ 259688 w 420323"/>
                  <a:gd name="connsiteY4" fmla="*/ 138152 h 167124"/>
                  <a:gd name="connsiteX5" fmla="*/ 142213 w 420323"/>
                  <a:gd name="connsiteY5" fmla="*/ 100052 h 167124"/>
                  <a:gd name="connsiteX6" fmla="*/ 925 w 420323"/>
                  <a:gd name="connsiteY6" fmla="*/ 39 h 167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323" h="167124">
                    <a:moveTo>
                      <a:pt x="925" y="39"/>
                    </a:moveTo>
                    <a:cubicBezTo>
                      <a:pt x="13096" y="-1813"/>
                      <a:pt x="146446" y="62481"/>
                      <a:pt x="215238" y="88939"/>
                    </a:cubicBezTo>
                    <a:cubicBezTo>
                      <a:pt x="284030" y="115397"/>
                      <a:pt x="389069" y="146354"/>
                      <a:pt x="413675" y="158789"/>
                    </a:cubicBezTo>
                    <a:cubicBezTo>
                      <a:pt x="438281" y="171224"/>
                      <a:pt x="388539" y="166991"/>
                      <a:pt x="362875" y="163552"/>
                    </a:cubicBezTo>
                    <a:cubicBezTo>
                      <a:pt x="337211" y="160113"/>
                      <a:pt x="296465" y="148735"/>
                      <a:pt x="259688" y="138152"/>
                    </a:cubicBezTo>
                    <a:cubicBezTo>
                      <a:pt x="222911" y="127569"/>
                      <a:pt x="184546" y="118573"/>
                      <a:pt x="142213" y="100052"/>
                    </a:cubicBezTo>
                    <a:cubicBezTo>
                      <a:pt x="99880" y="81531"/>
                      <a:pt x="-11246" y="1891"/>
                      <a:pt x="925" y="3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BE887F0-A53F-4B2A-B343-36AA79656CE5}"/>
                  </a:ext>
                </a:extLst>
              </p:cNvPr>
              <p:cNvSpPr/>
              <p:nvPr/>
            </p:nvSpPr>
            <p:spPr>
              <a:xfrm>
                <a:off x="7120951" y="4537539"/>
                <a:ext cx="579632" cy="245587"/>
              </a:xfrm>
              <a:custGeom>
                <a:avLst/>
                <a:gdLst>
                  <a:gd name="connsiteX0" fmla="*/ 2162 w 579632"/>
                  <a:gd name="connsiteY0" fmla="*/ 2711 h 245587"/>
                  <a:gd name="connsiteX1" fmla="*/ 313312 w 579632"/>
                  <a:gd name="connsiteY1" fmla="*/ 147174 h 245587"/>
                  <a:gd name="connsiteX2" fmla="*/ 559374 w 579632"/>
                  <a:gd name="connsiteY2" fmla="*/ 244011 h 245587"/>
                  <a:gd name="connsiteX3" fmla="*/ 559374 w 579632"/>
                  <a:gd name="connsiteY3" fmla="*/ 205911 h 245587"/>
                  <a:gd name="connsiteX4" fmla="*/ 508574 w 579632"/>
                  <a:gd name="connsiteY4" fmla="*/ 188449 h 245587"/>
                  <a:gd name="connsiteX5" fmla="*/ 340299 w 579632"/>
                  <a:gd name="connsiteY5" fmla="*/ 131299 h 245587"/>
                  <a:gd name="connsiteX6" fmla="*/ 181549 w 579632"/>
                  <a:gd name="connsiteY6" fmla="*/ 59861 h 245587"/>
                  <a:gd name="connsiteX7" fmla="*/ 2162 w 579632"/>
                  <a:gd name="connsiteY7" fmla="*/ 2711 h 2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32" h="245587">
                    <a:moveTo>
                      <a:pt x="2162" y="2711"/>
                    </a:moveTo>
                    <a:cubicBezTo>
                      <a:pt x="24122" y="17263"/>
                      <a:pt x="220443" y="106957"/>
                      <a:pt x="313312" y="147174"/>
                    </a:cubicBezTo>
                    <a:cubicBezTo>
                      <a:pt x="406181" y="187391"/>
                      <a:pt x="518364" y="234221"/>
                      <a:pt x="559374" y="244011"/>
                    </a:cubicBezTo>
                    <a:cubicBezTo>
                      <a:pt x="600384" y="253801"/>
                      <a:pt x="567841" y="215171"/>
                      <a:pt x="559374" y="205911"/>
                    </a:cubicBezTo>
                    <a:cubicBezTo>
                      <a:pt x="550907" y="196651"/>
                      <a:pt x="508574" y="188449"/>
                      <a:pt x="508574" y="188449"/>
                    </a:cubicBezTo>
                    <a:cubicBezTo>
                      <a:pt x="472062" y="176014"/>
                      <a:pt x="394803" y="152730"/>
                      <a:pt x="340299" y="131299"/>
                    </a:cubicBezTo>
                    <a:cubicBezTo>
                      <a:pt x="285795" y="109868"/>
                      <a:pt x="231555" y="83938"/>
                      <a:pt x="181549" y="59861"/>
                    </a:cubicBezTo>
                    <a:cubicBezTo>
                      <a:pt x="131543" y="35784"/>
                      <a:pt x="-19798" y="-11841"/>
                      <a:pt x="2162" y="271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1017802B-0B1F-4D43-B56A-C4D2183B7D82}"/>
                  </a:ext>
                </a:extLst>
              </p:cNvPr>
              <p:cNvSpPr/>
              <p:nvPr/>
            </p:nvSpPr>
            <p:spPr>
              <a:xfrm>
                <a:off x="6900620" y="4425447"/>
                <a:ext cx="678184" cy="709803"/>
              </a:xfrm>
              <a:custGeom>
                <a:avLst/>
                <a:gdLst>
                  <a:gd name="connsiteX0" fmla="*/ 678105 w 678184"/>
                  <a:gd name="connsiteY0" fmla="*/ 503 h 709803"/>
                  <a:gd name="connsiteX1" fmla="*/ 478080 w 678184"/>
                  <a:gd name="connsiteY1" fmla="*/ 229103 h 709803"/>
                  <a:gd name="connsiteX2" fmla="*/ 305043 w 678184"/>
                  <a:gd name="connsiteY2" fmla="*/ 425953 h 709803"/>
                  <a:gd name="connsiteX3" fmla="*/ 195505 w 678184"/>
                  <a:gd name="connsiteY3" fmla="*/ 538666 h 709803"/>
                  <a:gd name="connsiteX4" fmla="*/ 111368 w 678184"/>
                  <a:gd name="connsiteY4" fmla="*/ 610103 h 709803"/>
                  <a:gd name="connsiteX5" fmla="*/ 3418 w 678184"/>
                  <a:gd name="connsiteY5" fmla="*/ 708528 h 709803"/>
                  <a:gd name="connsiteX6" fmla="*/ 35168 w 678184"/>
                  <a:gd name="connsiteY6" fmla="*/ 660903 h 709803"/>
                  <a:gd name="connsiteX7" fmla="*/ 117718 w 678184"/>
                  <a:gd name="connsiteY7" fmla="*/ 586291 h 709803"/>
                  <a:gd name="connsiteX8" fmla="*/ 324093 w 678184"/>
                  <a:gd name="connsiteY8" fmla="*/ 365628 h 709803"/>
                  <a:gd name="connsiteX9" fmla="*/ 500305 w 678184"/>
                  <a:gd name="connsiteY9" fmla="*/ 173541 h 709803"/>
                  <a:gd name="connsiteX10" fmla="*/ 678105 w 678184"/>
                  <a:gd name="connsiteY10" fmla="*/ 503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184" h="709803">
                    <a:moveTo>
                      <a:pt x="678105" y="503"/>
                    </a:moveTo>
                    <a:cubicBezTo>
                      <a:pt x="674401" y="9763"/>
                      <a:pt x="478080" y="229103"/>
                      <a:pt x="478080" y="229103"/>
                    </a:cubicBezTo>
                    <a:cubicBezTo>
                      <a:pt x="415903" y="300011"/>
                      <a:pt x="352139" y="374359"/>
                      <a:pt x="305043" y="425953"/>
                    </a:cubicBezTo>
                    <a:cubicBezTo>
                      <a:pt x="257947" y="477547"/>
                      <a:pt x="227784" y="507974"/>
                      <a:pt x="195505" y="538666"/>
                    </a:cubicBezTo>
                    <a:cubicBezTo>
                      <a:pt x="163226" y="569358"/>
                      <a:pt x="143382" y="581793"/>
                      <a:pt x="111368" y="610103"/>
                    </a:cubicBezTo>
                    <a:cubicBezTo>
                      <a:pt x="79354" y="638413"/>
                      <a:pt x="16118" y="700061"/>
                      <a:pt x="3418" y="708528"/>
                    </a:cubicBezTo>
                    <a:cubicBezTo>
                      <a:pt x="-9282" y="716995"/>
                      <a:pt x="16118" y="681276"/>
                      <a:pt x="35168" y="660903"/>
                    </a:cubicBezTo>
                    <a:cubicBezTo>
                      <a:pt x="54218" y="640530"/>
                      <a:pt x="69564" y="635504"/>
                      <a:pt x="117718" y="586291"/>
                    </a:cubicBezTo>
                    <a:cubicBezTo>
                      <a:pt x="165872" y="537079"/>
                      <a:pt x="260329" y="434420"/>
                      <a:pt x="324093" y="365628"/>
                    </a:cubicBezTo>
                    <a:cubicBezTo>
                      <a:pt x="387857" y="296836"/>
                      <a:pt x="445536" y="235189"/>
                      <a:pt x="500305" y="173541"/>
                    </a:cubicBezTo>
                    <a:cubicBezTo>
                      <a:pt x="555074" y="111893"/>
                      <a:pt x="681809" y="-8757"/>
                      <a:pt x="678105" y="50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E502914D-5F87-4C93-9161-722705D40963}"/>
                  </a:ext>
                </a:extLst>
              </p:cNvPr>
              <p:cNvSpPr/>
              <p:nvPr/>
            </p:nvSpPr>
            <p:spPr>
              <a:xfrm>
                <a:off x="6861160" y="4430960"/>
                <a:ext cx="631542" cy="662033"/>
              </a:xfrm>
              <a:custGeom>
                <a:avLst/>
                <a:gdLst>
                  <a:gd name="connsiteX0" fmla="*/ 630253 w 631542"/>
                  <a:gd name="connsiteY0" fmla="*/ 15628 h 662033"/>
                  <a:gd name="connsiteX1" fmla="*/ 482615 w 631542"/>
                  <a:gd name="connsiteY1" fmla="*/ 169615 h 662033"/>
                  <a:gd name="connsiteX2" fmla="*/ 298465 w 631542"/>
                  <a:gd name="connsiteY2" fmla="*/ 369640 h 662033"/>
                  <a:gd name="connsiteX3" fmla="*/ 154003 w 631542"/>
                  <a:gd name="connsiteY3" fmla="*/ 520453 h 662033"/>
                  <a:gd name="connsiteX4" fmla="*/ 42878 w 631542"/>
                  <a:gd name="connsiteY4" fmla="*/ 628403 h 662033"/>
                  <a:gd name="connsiteX5" fmla="*/ 15 w 631542"/>
                  <a:gd name="connsiteY5" fmla="*/ 661740 h 662033"/>
                  <a:gd name="connsiteX6" fmla="*/ 39703 w 631542"/>
                  <a:gd name="connsiteY6" fmla="*/ 614115 h 662033"/>
                  <a:gd name="connsiteX7" fmla="*/ 161940 w 631542"/>
                  <a:gd name="connsiteY7" fmla="*/ 498228 h 662033"/>
                  <a:gd name="connsiteX8" fmla="*/ 344503 w 631542"/>
                  <a:gd name="connsiteY8" fmla="*/ 299790 h 662033"/>
                  <a:gd name="connsiteX9" fmla="*/ 511190 w 631542"/>
                  <a:gd name="connsiteY9" fmla="*/ 123578 h 662033"/>
                  <a:gd name="connsiteX10" fmla="*/ 554053 w 631542"/>
                  <a:gd name="connsiteY10" fmla="*/ 17215 h 662033"/>
                  <a:gd name="connsiteX11" fmla="*/ 630253 w 631542"/>
                  <a:gd name="connsiteY11" fmla="*/ 15628 h 6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1542" h="662033">
                    <a:moveTo>
                      <a:pt x="630253" y="15628"/>
                    </a:moveTo>
                    <a:cubicBezTo>
                      <a:pt x="618347" y="41028"/>
                      <a:pt x="537913" y="110613"/>
                      <a:pt x="482615" y="169615"/>
                    </a:cubicBezTo>
                    <a:cubicBezTo>
                      <a:pt x="427317" y="228617"/>
                      <a:pt x="298465" y="369640"/>
                      <a:pt x="298465" y="369640"/>
                    </a:cubicBezTo>
                    <a:cubicBezTo>
                      <a:pt x="243696" y="428113"/>
                      <a:pt x="196601" y="477326"/>
                      <a:pt x="154003" y="520453"/>
                    </a:cubicBezTo>
                    <a:cubicBezTo>
                      <a:pt x="111405" y="563580"/>
                      <a:pt x="68543" y="604855"/>
                      <a:pt x="42878" y="628403"/>
                    </a:cubicBezTo>
                    <a:cubicBezTo>
                      <a:pt x="17213" y="651951"/>
                      <a:pt x="544" y="664121"/>
                      <a:pt x="15" y="661740"/>
                    </a:cubicBezTo>
                    <a:cubicBezTo>
                      <a:pt x="-514" y="659359"/>
                      <a:pt x="12716" y="641367"/>
                      <a:pt x="39703" y="614115"/>
                    </a:cubicBezTo>
                    <a:cubicBezTo>
                      <a:pt x="66690" y="586863"/>
                      <a:pt x="111140" y="550616"/>
                      <a:pt x="161940" y="498228"/>
                    </a:cubicBezTo>
                    <a:cubicBezTo>
                      <a:pt x="212740" y="445841"/>
                      <a:pt x="286295" y="362232"/>
                      <a:pt x="344503" y="299790"/>
                    </a:cubicBezTo>
                    <a:cubicBezTo>
                      <a:pt x="402711" y="237348"/>
                      <a:pt x="476265" y="170674"/>
                      <a:pt x="511190" y="123578"/>
                    </a:cubicBezTo>
                    <a:cubicBezTo>
                      <a:pt x="546115" y="76482"/>
                      <a:pt x="540030" y="34942"/>
                      <a:pt x="554053" y="17215"/>
                    </a:cubicBezTo>
                    <a:cubicBezTo>
                      <a:pt x="568076" y="-512"/>
                      <a:pt x="642159" y="-9772"/>
                      <a:pt x="630253" y="156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5E21FA58-1D91-477D-B425-D365E4738A22}"/>
                  </a:ext>
                </a:extLst>
              </p:cNvPr>
              <p:cNvSpPr/>
              <p:nvPr/>
            </p:nvSpPr>
            <p:spPr>
              <a:xfrm>
                <a:off x="6797566" y="4463050"/>
                <a:ext cx="591596" cy="601856"/>
              </a:xfrm>
              <a:custGeom>
                <a:avLst/>
                <a:gdLst>
                  <a:gd name="connsiteX0" fmla="*/ 587484 w 591596"/>
                  <a:gd name="connsiteY0" fmla="*/ 15288 h 601856"/>
                  <a:gd name="connsiteX1" fmla="*/ 385872 w 591596"/>
                  <a:gd name="connsiteY1" fmla="*/ 229600 h 601856"/>
                  <a:gd name="connsiteX2" fmla="*/ 211247 w 591596"/>
                  <a:gd name="connsiteY2" fmla="*/ 434388 h 601856"/>
                  <a:gd name="connsiteX3" fmla="*/ 11222 w 591596"/>
                  <a:gd name="connsiteY3" fmla="*/ 596313 h 601856"/>
                  <a:gd name="connsiteX4" fmla="*/ 36622 w 591596"/>
                  <a:gd name="connsiteY4" fmla="*/ 555038 h 601856"/>
                  <a:gd name="connsiteX5" fmla="*/ 131872 w 591596"/>
                  <a:gd name="connsiteY5" fmla="*/ 464550 h 601856"/>
                  <a:gd name="connsiteX6" fmla="*/ 323959 w 591596"/>
                  <a:gd name="connsiteY6" fmla="*/ 272463 h 601856"/>
                  <a:gd name="connsiteX7" fmla="*/ 457309 w 591596"/>
                  <a:gd name="connsiteY7" fmla="*/ 102600 h 601856"/>
                  <a:gd name="connsiteX8" fmla="*/ 519222 w 591596"/>
                  <a:gd name="connsiteY8" fmla="*/ 26400 h 601856"/>
                  <a:gd name="connsiteX9" fmla="*/ 587484 w 591596"/>
                  <a:gd name="connsiteY9" fmla="*/ 15288 h 60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596" h="601856">
                    <a:moveTo>
                      <a:pt x="587484" y="15288"/>
                    </a:moveTo>
                    <a:cubicBezTo>
                      <a:pt x="565259" y="49155"/>
                      <a:pt x="448578" y="159750"/>
                      <a:pt x="385872" y="229600"/>
                    </a:cubicBezTo>
                    <a:cubicBezTo>
                      <a:pt x="323166" y="299450"/>
                      <a:pt x="273689" y="373269"/>
                      <a:pt x="211247" y="434388"/>
                    </a:cubicBezTo>
                    <a:cubicBezTo>
                      <a:pt x="148805" y="495507"/>
                      <a:pt x="40326" y="576205"/>
                      <a:pt x="11222" y="596313"/>
                    </a:cubicBezTo>
                    <a:cubicBezTo>
                      <a:pt x="-17882" y="616421"/>
                      <a:pt x="16514" y="576998"/>
                      <a:pt x="36622" y="555038"/>
                    </a:cubicBezTo>
                    <a:cubicBezTo>
                      <a:pt x="56730" y="533078"/>
                      <a:pt x="83982" y="511646"/>
                      <a:pt x="131872" y="464550"/>
                    </a:cubicBezTo>
                    <a:cubicBezTo>
                      <a:pt x="179761" y="417454"/>
                      <a:pt x="269720" y="332788"/>
                      <a:pt x="323959" y="272463"/>
                    </a:cubicBezTo>
                    <a:cubicBezTo>
                      <a:pt x="378198" y="212138"/>
                      <a:pt x="424765" y="143610"/>
                      <a:pt x="457309" y="102600"/>
                    </a:cubicBezTo>
                    <a:cubicBezTo>
                      <a:pt x="489853" y="61590"/>
                      <a:pt x="503082" y="40423"/>
                      <a:pt x="519222" y="26400"/>
                    </a:cubicBezTo>
                    <a:cubicBezTo>
                      <a:pt x="535362" y="12377"/>
                      <a:pt x="609709" y="-18579"/>
                      <a:pt x="587484" y="1528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4CCB2EE9-AEB6-4248-86C6-06D5A84C3CB0}"/>
                  </a:ext>
                </a:extLst>
              </p:cNvPr>
              <p:cNvSpPr/>
              <p:nvPr/>
            </p:nvSpPr>
            <p:spPr>
              <a:xfrm>
                <a:off x="6556602" y="4539737"/>
                <a:ext cx="451049" cy="436232"/>
              </a:xfrm>
              <a:custGeom>
                <a:avLst/>
                <a:gdLst>
                  <a:gd name="connsiteX0" fmla="*/ 450623 w 451049"/>
                  <a:gd name="connsiteY0" fmla="*/ 10038 h 436232"/>
                  <a:gd name="connsiteX1" fmla="*/ 347436 w 451049"/>
                  <a:gd name="connsiteY1" fmla="*/ 110051 h 436232"/>
                  <a:gd name="connsiteX2" fmla="*/ 185511 w 451049"/>
                  <a:gd name="connsiteY2" fmla="*/ 284676 h 436232"/>
                  <a:gd name="connsiteX3" fmla="*/ 68036 w 451049"/>
                  <a:gd name="connsiteY3" fmla="*/ 392626 h 436232"/>
                  <a:gd name="connsiteX4" fmla="*/ 9298 w 451049"/>
                  <a:gd name="connsiteY4" fmla="*/ 435488 h 436232"/>
                  <a:gd name="connsiteX5" fmla="*/ 2948 w 451049"/>
                  <a:gd name="connsiteY5" fmla="*/ 416438 h 436232"/>
                  <a:gd name="connsiteX6" fmla="*/ 37873 w 451049"/>
                  <a:gd name="connsiteY6" fmla="*/ 373576 h 436232"/>
                  <a:gd name="connsiteX7" fmla="*/ 142648 w 451049"/>
                  <a:gd name="connsiteY7" fmla="*/ 292613 h 436232"/>
                  <a:gd name="connsiteX8" fmla="*/ 374423 w 451049"/>
                  <a:gd name="connsiteY8" fmla="*/ 33851 h 436232"/>
                  <a:gd name="connsiteX9" fmla="*/ 450623 w 451049"/>
                  <a:gd name="connsiteY9" fmla="*/ 10038 h 4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049" h="436232">
                    <a:moveTo>
                      <a:pt x="450623" y="10038"/>
                    </a:moveTo>
                    <a:cubicBezTo>
                      <a:pt x="446125" y="22738"/>
                      <a:pt x="391621" y="64278"/>
                      <a:pt x="347436" y="110051"/>
                    </a:cubicBezTo>
                    <a:cubicBezTo>
                      <a:pt x="303251" y="155824"/>
                      <a:pt x="232078" y="237580"/>
                      <a:pt x="185511" y="284676"/>
                    </a:cubicBezTo>
                    <a:cubicBezTo>
                      <a:pt x="138944" y="331772"/>
                      <a:pt x="97405" y="367491"/>
                      <a:pt x="68036" y="392626"/>
                    </a:cubicBezTo>
                    <a:cubicBezTo>
                      <a:pt x="38667" y="417761"/>
                      <a:pt x="20146" y="431519"/>
                      <a:pt x="9298" y="435488"/>
                    </a:cubicBezTo>
                    <a:cubicBezTo>
                      <a:pt x="-1550" y="439457"/>
                      <a:pt x="-1814" y="426757"/>
                      <a:pt x="2948" y="416438"/>
                    </a:cubicBezTo>
                    <a:cubicBezTo>
                      <a:pt x="7710" y="406119"/>
                      <a:pt x="14590" y="394213"/>
                      <a:pt x="37873" y="373576"/>
                    </a:cubicBezTo>
                    <a:cubicBezTo>
                      <a:pt x="61156" y="352939"/>
                      <a:pt x="86557" y="349234"/>
                      <a:pt x="142648" y="292613"/>
                    </a:cubicBezTo>
                    <a:cubicBezTo>
                      <a:pt x="198739" y="235992"/>
                      <a:pt x="325210" y="78566"/>
                      <a:pt x="374423" y="33851"/>
                    </a:cubicBezTo>
                    <a:cubicBezTo>
                      <a:pt x="423636" y="-10864"/>
                      <a:pt x="455121" y="-2662"/>
                      <a:pt x="450623" y="100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B94010C3-C18B-4500-9D33-5A184BB675B0}"/>
                  </a:ext>
                </a:extLst>
              </p:cNvPr>
              <p:cNvSpPr/>
              <p:nvPr/>
            </p:nvSpPr>
            <p:spPr>
              <a:xfrm>
                <a:off x="6460692" y="4572690"/>
                <a:ext cx="435414" cy="398992"/>
              </a:xfrm>
              <a:custGeom>
                <a:avLst/>
                <a:gdLst>
                  <a:gd name="connsiteX0" fmla="*/ 435408 w 435414"/>
                  <a:gd name="connsiteY0" fmla="*/ 898 h 398992"/>
                  <a:gd name="connsiteX1" fmla="*/ 267133 w 435414"/>
                  <a:gd name="connsiteY1" fmla="*/ 169173 h 398992"/>
                  <a:gd name="connsiteX2" fmla="*/ 138546 w 435414"/>
                  <a:gd name="connsiteY2" fmla="*/ 296173 h 398992"/>
                  <a:gd name="connsiteX3" fmla="*/ 9958 w 435414"/>
                  <a:gd name="connsiteY3" fmla="*/ 396185 h 398992"/>
                  <a:gd name="connsiteX4" fmla="*/ 13133 w 435414"/>
                  <a:gd name="connsiteY4" fmla="*/ 367610 h 398992"/>
                  <a:gd name="connsiteX5" fmla="*/ 49646 w 435414"/>
                  <a:gd name="connsiteY5" fmla="*/ 327923 h 398992"/>
                  <a:gd name="connsiteX6" fmla="*/ 175058 w 435414"/>
                  <a:gd name="connsiteY6" fmla="*/ 232673 h 398992"/>
                  <a:gd name="connsiteX7" fmla="*/ 273483 w 435414"/>
                  <a:gd name="connsiteY7" fmla="*/ 108848 h 398992"/>
                  <a:gd name="connsiteX8" fmla="*/ 435408 w 435414"/>
                  <a:gd name="connsiteY8" fmla="*/ 898 h 3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414" h="398992">
                    <a:moveTo>
                      <a:pt x="435408" y="898"/>
                    </a:moveTo>
                    <a:cubicBezTo>
                      <a:pt x="434350" y="10952"/>
                      <a:pt x="267133" y="169173"/>
                      <a:pt x="267133" y="169173"/>
                    </a:cubicBezTo>
                    <a:cubicBezTo>
                      <a:pt x="217656" y="218386"/>
                      <a:pt x="181408" y="258338"/>
                      <a:pt x="138546" y="296173"/>
                    </a:cubicBezTo>
                    <a:cubicBezTo>
                      <a:pt x="95684" y="334008"/>
                      <a:pt x="30860" y="384279"/>
                      <a:pt x="9958" y="396185"/>
                    </a:cubicBezTo>
                    <a:cubicBezTo>
                      <a:pt x="-10944" y="408091"/>
                      <a:pt x="6518" y="378987"/>
                      <a:pt x="13133" y="367610"/>
                    </a:cubicBezTo>
                    <a:cubicBezTo>
                      <a:pt x="19748" y="356233"/>
                      <a:pt x="22659" y="350412"/>
                      <a:pt x="49646" y="327923"/>
                    </a:cubicBezTo>
                    <a:cubicBezTo>
                      <a:pt x="76633" y="305434"/>
                      <a:pt x="137752" y="269185"/>
                      <a:pt x="175058" y="232673"/>
                    </a:cubicBezTo>
                    <a:cubicBezTo>
                      <a:pt x="212364" y="196161"/>
                      <a:pt x="234589" y="150123"/>
                      <a:pt x="273483" y="108848"/>
                    </a:cubicBezTo>
                    <a:cubicBezTo>
                      <a:pt x="312377" y="67573"/>
                      <a:pt x="436466" y="-9156"/>
                      <a:pt x="435408" y="8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CFD146B6-4EDF-4877-90D0-4E988A19F82D}"/>
                  </a:ext>
                </a:extLst>
              </p:cNvPr>
              <p:cNvSpPr/>
              <p:nvPr/>
            </p:nvSpPr>
            <p:spPr>
              <a:xfrm>
                <a:off x="6366117" y="4569977"/>
                <a:ext cx="444321" cy="390389"/>
              </a:xfrm>
              <a:custGeom>
                <a:avLst/>
                <a:gdLst>
                  <a:gd name="connsiteX0" fmla="*/ 444258 w 444321"/>
                  <a:gd name="connsiteY0" fmla="*/ 436 h 390389"/>
                  <a:gd name="connsiteX1" fmla="*/ 312496 w 444321"/>
                  <a:gd name="connsiteY1" fmla="*/ 144898 h 390389"/>
                  <a:gd name="connsiteX2" fmla="*/ 222008 w 444321"/>
                  <a:gd name="connsiteY2" fmla="*/ 221098 h 390389"/>
                  <a:gd name="connsiteX3" fmla="*/ 98183 w 444321"/>
                  <a:gd name="connsiteY3" fmla="*/ 314761 h 390389"/>
                  <a:gd name="connsiteX4" fmla="*/ 12458 w 444321"/>
                  <a:gd name="connsiteY4" fmla="*/ 387786 h 390389"/>
                  <a:gd name="connsiteX5" fmla="*/ 2933 w 444321"/>
                  <a:gd name="connsiteY5" fmla="*/ 370323 h 390389"/>
                  <a:gd name="connsiteX6" fmla="*/ 36271 w 444321"/>
                  <a:gd name="connsiteY6" fmla="*/ 333811 h 390389"/>
                  <a:gd name="connsiteX7" fmla="*/ 237883 w 444321"/>
                  <a:gd name="connsiteY7" fmla="*/ 165536 h 390389"/>
                  <a:gd name="connsiteX8" fmla="*/ 295033 w 444321"/>
                  <a:gd name="connsiteY8" fmla="*/ 102036 h 390389"/>
                  <a:gd name="connsiteX9" fmla="*/ 444258 w 444321"/>
                  <a:gd name="connsiteY9" fmla="*/ 436 h 39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321" h="390389">
                    <a:moveTo>
                      <a:pt x="444258" y="436"/>
                    </a:moveTo>
                    <a:cubicBezTo>
                      <a:pt x="447169" y="7580"/>
                      <a:pt x="349538" y="108121"/>
                      <a:pt x="312496" y="144898"/>
                    </a:cubicBezTo>
                    <a:cubicBezTo>
                      <a:pt x="275454" y="181675"/>
                      <a:pt x="257727" y="192788"/>
                      <a:pt x="222008" y="221098"/>
                    </a:cubicBezTo>
                    <a:cubicBezTo>
                      <a:pt x="186289" y="249409"/>
                      <a:pt x="133108" y="286980"/>
                      <a:pt x="98183" y="314761"/>
                    </a:cubicBezTo>
                    <a:cubicBezTo>
                      <a:pt x="63258" y="342542"/>
                      <a:pt x="28333" y="378526"/>
                      <a:pt x="12458" y="387786"/>
                    </a:cubicBezTo>
                    <a:cubicBezTo>
                      <a:pt x="-3417" y="397046"/>
                      <a:pt x="-1036" y="379319"/>
                      <a:pt x="2933" y="370323"/>
                    </a:cubicBezTo>
                    <a:cubicBezTo>
                      <a:pt x="6902" y="361327"/>
                      <a:pt x="-2887" y="367942"/>
                      <a:pt x="36271" y="333811"/>
                    </a:cubicBezTo>
                    <a:cubicBezTo>
                      <a:pt x="75429" y="299680"/>
                      <a:pt x="194756" y="204165"/>
                      <a:pt x="237883" y="165536"/>
                    </a:cubicBezTo>
                    <a:cubicBezTo>
                      <a:pt x="281010" y="126907"/>
                      <a:pt x="265400" y="128230"/>
                      <a:pt x="295033" y="102036"/>
                    </a:cubicBezTo>
                    <a:cubicBezTo>
                      <a:pt x="324666" y="75842"/>
                      <a:pt x="441347" y="-6708"/>
                      <a:pt x="444258" y="43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5A47C57B-BD0F-4990-89D8-78B2F33D1315}"/>
                  </a:ext>
                </a:extLst>
              </p:cNvPr>
              <p:cNvSpPr/>
              <p:nvPr/>
            </p:nvSpPr>
            <p:spPr>
              <a:xfrm>
                <a:off x="6665586" y="4574119"/>
                <a:ext cx="964837" cy="419281"/>
              </a:xfrm>
              <a:custGeom>
                <a:avLst/>
                <a:gdLst>
                  <a:gd name="connsiteX0" fmla="*/ 13027 w 964837"/>
                  <a:gd name="connsiteY0" fmla="*/ 1056 h 419281"/>
                  <a:gd name="connsiteX1" fmla="*/ 216227 w 964837"/>
                  <a:gd name="connsiteY1" fmla="*/ 112181 h 419281"/>
                  <a:gd name="connsiteX2" fmla="*/ 544839 w 964837"/>
                  <a:gd name="connsiteY2" fmla="*/ 258231 h 419281"/>
                  <a:gd name="connsiteX3" fmla="*/ 817889 w 964837"/>
                  <a:gd name="connsiteY3" fmla="*/ 366181 h 419281"/>
                  <a:gd name="connsiteX4" fmla="*/ 954414 w 964837"/>
                  <a:gd name="connsiteY4" fmla="*/ 391581 h 419281"/>
                  <a:gd name="connsiteX5" fmla="*/ 949652 w 964837"/>
                  <a:gd name="connsiteY5" fmla="*/ 409044 h 419281"/>
                  <a:gd name="connsiteX6" fmla="*/ 903614 w 964837"/>
                  <a:gd name="connsiteY6" fmla="*/ 418569 h 419281"/>
                  <a:gd name="connsiteX7" fmla="*/ 798839 w 964837"/>
                  <a:gd name="connsiteY7" fmla="*/ 389994 h 419281"/>
                  <a:gd name="connsiteX8" fmla="*/ 541664 w 964837"/>
                  <a:gd name="connsiteY8" fmla="*/ 297919 h 419281"/>
                  <a:gd name="connsiteX9" fmla="*/ 255914 w 964837"/>
                  <a:gd name="connsiteY9" fmla="*/ 175681 h 419281"/>
                  <a:gd name="connsiteX10" fmla="*/ 44777 w 964837"/>
                  <a:gd name="connsiteY10" fmla="*/ 61381 h 419281"/>
                  <a:gd name="connsiteX11" fmla="*/ 13027 w 964837"/>
                  <a:gd name="connsiteY11" fmla="*/ 1056 h 41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4837" h="419281">
                    <a:moveTo>
                      <a:pt x="13027" y="1056"/>
                    </a:moveTo>
                    <a:cubicBezTo>
                      <a:pt x="41602" y="9523"/>
                      <a:pt x="127592" y="69319"/>
                      <a:pt x="216227" y="112181"/>
                    </a:cubicBezTo>
                    <a:cubicBezTo>
                      <a:pt x="304862" y="155043"/>
                      <a:pt x="444562" y="215898"/>
                      <a:pt x="544839" y="258231"/>
                    </a:cubicBezTo>
                    <a:cubicBezTo>
                      <a:pt x="645116" y="300564"/>
                      <a:pt x="749627" y="343956"/>
                      <a:pt x="817889" y="366181"/>
                    </a:cubicBezTo>
                    <a:cubicBezTo>
                      <a:pt x="886151" y="388406"/>
                      <a:pt x="932454" y="384437"/>
                      <a:pt x="954414" y="391581"/>
                    </a:cubicBezTo>
                    <a:cubicBezTo>
                      <a:pt x="976374" y="398725"/>
                      <a:pt x="958119" y="404546"/>
                      <a:pt x="949652" y="409044"/>
                    </a:cubicBezTo>
                    <a:cubicBezTo>
                      <a:pt x="941185" y="413542"/>
                      <a:pt x="928749" y="421744"/>
                      <a:pt x="903614" y="418569"/>
                    </a:cubicBezTo>
                    <a:cubicBezTo>
                      <a:pt x="878479" y="415394"/>
                      <a:pt x="859164" y="410102"/>
                      <a:pt x="798839" y="389994"/>
                    </a:cubicBezTo>
                    <a:cubicBezTo>
                      <a:pt x="738514" y="369886"/>
                      <a:pt x="632151" y="333638"/>
                      <a:pt x="541664" y="297919"/>
                    </a:cubicBezTo>
                    <a:cubicBezTo>
                      <a:pt x="451177" y="262200"/>
                      <a:pt x="338729" y="215104"/>
                      <a:pt x="255914" y="175681"/>
                    </a:cubicBezTo>
                    <a:cubicBezTo>
                      <a:pt x="173100" y="136258"/>
                      <a:pt x="83142" y="85723"/>
                      <a:pt x="44777" y="61381"/>
                    </a:cubicBezTo>
                    <a:cubicBezTo>
                      <a:pt x="6412" y="37039"/>
                      <a:pt x="-15548" y="-7411"/>
                      <a:pt x="13027" y="105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00E18285-7D71-4E56-83C3-6E0C505B5A3B}"/>
                  </a:ext>
                </a:extLst>
              </p:cNvPr>
              <p:cNvSpPr/>
              <p:nvPr/>
            </p:nvSpPr>
            <p:spPr>
              <a:xfrm>
                <a:off x="6562679" y="4592638"/>
                <a:ext cx="1035303" cy="447679"/>
              </a:xfrm>
              <a:custGeom>
                <a:avLst/>
                <a:gdLst>
                  <a:gd name="connsiteX0" fmla="*/ 1634 w 1035303"/>
                  <a:gd name="connsiteY0" fmla="*/ 0 h 447679"/>
                  <a:gd name="connsiteX1" fmla="*/ 215946 w 1035303"/>
                  <a:gd name="connsiteY1" fmla="*/ 117475 h 447679"/>
                  <a:gd name="connsiteX2" fmla="*/ 522334 w 1035303"/>
                  <a:gd name="connsiteY2" fmla="*/ 268287 h 447679"/>
                  <a:gd name="connsiteX3" fmla="*/ 843009 w 1035303"/>
                  <a:gd name="connsiteY3" fmla="*/ 381000 h 447679"/>
                  <a:gd name="connsiteX4" fmla="*/ 1025571 w 1035303"/>
                  <a:gd name="connsiteY4" fmla="*/ 442912 h 447679"/>
                  <a:gd name="connsiteX5" fmla="*/ 1001759 w 1035303"/>
                  <a:gd name="connsiteY5" fmla="*/ 442912 h 447679"/>
                  <a:gd name="connsiteX6" fmla="*/ 928734 w 1035303"/>
                  <a:gd name="connsiteY6" fmla="*/ 438150 h 447679"/>
                  <a:gd name="connsiteX7" fmla="*/ 671559 w 1035303"/>
                  <a:gd name="connsiteY7" fmla="*/ 361950 h 447679"/>
                  <a:gd name="connsiteX8" fmla="*/ 465184 w 1035303"/>
                  <a:gd name="connsiteY8" fmla="*/ 263525 h 447679"/>
                  <a:gd name="connsiteX9" fmla="*/ 136571 w 1035303"/>
                  <a:gd name="connsiteY9" fmla="*/ 115887 h 447679"/>
                  <a:gd name="connsiteX10" fmla="*/ 1634 w 1035303"/>
                  <a:gd name="connsiteY10" fmla="*/ 0 h 4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5303" h="447679">
                    <a:moveTo>
                      <a:pt x="1634" y="0"/>
                    </a:moveTo>
                    <a:cubicBezTo>
                      <a:pt x="14863" y="265"/>
                      <a:pt x="129163" y="72761"/>
                      <a:pt x="215946" y="117475"/>
                    </a:cubicBezTo>
                    <a:cubicBezTo>
                      <a:pt x="302729" y="162189"/>
                      <a:pt x="417824" y="224366"/>
                      <a:pt x="522334" y="268287"/>
                    </a:cubicBezTo>
                    <a:cubicBezTo>
                      <a:pt x="626844" y="312208"/>
                      <a:pt x="759136" y="351896"/>
                      <a:pt x="843009" y="381000"/>
                    </a:cubicBezTo>
                    <a:lnTo>
                      <a:pt x="1025571" y="442912"/>
                    </a:lnTo>
                    <a:cubicBezTo>
                      <a:pt x="1052029" y="453231"/>
                      <a:pt x="1017898" y="443706"/>
                      <a:pt x="1001759" y="442912"/>
                    </a:cubicBezTo>
                    <a:cubicBezTo>
                      <a:pt x="985620" y="442118"/>
                      <a:pt x="983767" y="451644"/>
                      <a:pt x="928734" y="438150"/>
                    </a:cubicBezTo>
                    <a:cubicBezTo>
                      <a:pt x="873701" y="424656"/>
                      <a:pt x="748817" y="391054"/>
                      <a:pt x="671559" y="361950"/>
                    </a:cubicBezTo>
                    <a:cubicBezTo>
                      <a:pt x="594301" y="332846"/>
                      <a:pt x="554349" y="304535"/>
                      <a:pt x="465184" y="263525"/>
                    </a:cubicBezTo>
                    <a:cubicBezTo>
                      <a:pt x="376019" y="222515"/>
                      <a:pt x="215681" y="155310"/>
                      <a:pt x="136571" y="115887"/>
                    </a:cubicBezTo>
                    <a:cubicBezTo>
                      <a:pt x="57461" y="76464"/>
                      <a:pt x="-11595" y="-265"/>
                      <a:pt x="16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4D3D0EA-5A79-4E2D-B146-C1301007B3CE}"/>
                  </a:ext>
                </a:extLst>
              </p:cNvPr>
              <p:cNvSpPr/>
              <p:nvPr/>
            </p:nvSpPr>
            <p:spPr>
              <a:xfrm>
                <a:off x="6431900" y="4603475"/>
                <a:ext cx="1123158" cy="509992"/>
              </a:xfrm>
              <a:custGeom>
                <a:avLst/>
                <a:gdLst>
                  <a:gd name="connsiteX0" fmla="*/ 650 w 1123158"/>
                  <a:gd name="connsiteY0" fmla="*/ 275 h 509992"/>
                  <a:gd name="connsiteX1" fmla="*/ 156225 w 1123158"/>
                  <a:gd name="connsiteY1" fmla="*/ 90763 h 509992"/>
                  <a:gd name="connsiteX2" fmla="*/ 475313 w 1123158"/>
                  <a:gd name="connsiteY2" fmla="*/ 279675 h 509992"/>
                  <a:gd name="connsiteX3" fmla="*/ 854725 w 1123158"/>
                  <a:gd name="connsiteY3" fmla="*/ 428900 h 509992"/>
                  <a:gd name="connsiteX4" fmla="*/ 1118250 w 1123158"/>
                  <a:gd name="connsiteY4" fmla="*/ 503513 h 509992"/>
                  <a:gd name="connsiteX5" fmla="*/ 1008713 w 1123158"/>
                  <a:gd name="connsiteY5" fmla="*/ 498750 h 509992"/>
                  <a:gd name="connsiteX6" fmla="*/ 791225 w 1123158"/>
                  <a:gd name="connsiteY6" fmla="*/ 438425 h 509992"/>
                  <a:gd name="connsiteX7" fmla="*/ 338788 w 1123158"/>
                  <a:gd name="connsiteY7" fmla="*/ 246338 h 509992"/>
                  <a:gd name="connsiteX8" fmla="*/ 110188 w 1123158"/>
                  <a:gd name="connsiteY8" fmla="*/ 127275 h 509992"/>
                  <a:gd name="connsiteX9" fmla="*/ 650 w 1123158"/>
                  <a:gd name="connsiteY9" fmla="*/ 275 h 50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3158" h="509992">
                    <a:moveTo>
                      <a:pt x="650" y="275"/>
                    </a:moveTo>
                    <a:cubicBezTo>
                      <a:pt x="8323" y="-5810"/>
                      <a:pt x="156225" y="90763"/>
                      <a:pt x="156225" y="90763"/>
                    </a:cubicBezTo>
                    <a:cubicBezTo>
                      <a:pt x="235335" y="137330"/>
                      <a:pt x="358896" y="223319"/>
                      <a:pt x="475313" y="279675"/>
                    </a:cubicBezTo>
                    <a:cubicBezTo>
                      <a:pt x="591730" y="336031"/>
                      <a:pt x="747569" y="391594"/>
                      <a:pt x="854725" y="428900"/>
                    </a:cubicBezTo>
                    <a:cubicBezTo>
                      <a:pt x="961881" y="466206"/>
                      <a:pt x="1092585" y="491871"/>
                      <a:pt x="1118250" y="503513"/>
                    </a:cubicBezTo>
                    <a:cubicBezTo>
                      <a:pt x="1143915" y="515155"/>
                      <a:pt x="1063217" y="509598"/>
                      <a:pt x="1008713" y="498750"/>
                    </a:cubicBezTo>
                    <a:cubicBezTo>
                      <a:pt x="954209" y="487902"/>
                      <a:pt x="902879" y="480494"/>
                      <a:pt x="791225" y="438425"/>
                    </a:cubicBezTo>
                    <a:cubicBezTo>
                      <a:pt x="679571" y="396356"/>
                      <a:pt x="452294" y="298196"/>
                      <a:pt x="338788" y="246338"/>
                    </a:cubicBezTo>
                    <a:cubicBezTo>
                      <a:pt x="225282" y="194480"/>
                      <a:pt x="165751" y="162465"/>
                      <a:pt x="110188" y="127275"/>
                    </a:cubicBezTo>
                    <a:cubicBezTo>
                      <a:pt x="54626" y="92085"/>
                      <a:pt x="-7023" y="6360"/>
                      <a:pt x="650" y="2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154BDB80-A592-40E7-B8D0-5F52DDA9463A}"/>
                  </a:ext>
                </a:extLst>
              </p:cNvPr>
              <p:cNvSpPr/>
              <p:nvPr/>
            </p:nvSpPr>
            <p:spPr>
              <a:xfrm>
                <a:off x="5985984" y="4602139"/>
                <a:ext cx="427845" cy="341111"/>
              </a:xfrm>
              <a:custGeom>
                <a:avLst/>
                <a:gdLst>
                  <a:gd name="connsiteX0" fmla="*/ 427516 w 427845"/>
                  <a:gd name="connsiteY0" fmla="*/ 24 h 341111"/>
                  <a:gd name="connsiteX1" fmla="*/ 311629 w 427845"/>
                  <a:gd name="connsiteY1" fmla="*/ 117499 h 341111"/>
                  <a:gd name="connsiteX2" fmla="*/ 132241 w 427845"/>
                  <a:gd name="connsiteY2" fmla="*/ 249261 h 341111"/>
                  <a:gd name="connsiteX3" fmla="*/ 10004 w 427845"/>
                  <a:gd name="connsiteY3" fmla="*/ 336574 h 341111"/>
                  <a:gd name="connsiteX4" fmla="*/ 22704 w 427845"/>
                  <a:gd name="connsiteY4" fmla="*/ 317524 h 341111"/>
                  <a:gd name="connsiteX5" fmla="*/ 146529 w 427845"/>
                  <a:gd name="connsiteY5" fmla="*/ 222274 h 341111"/>
                  <a:gd name="connsiteX6" fmla="*/ 276704 w 427845"/>
                  <a:gd name="connsiteY6" fmla="*/ 107974 h 341111"/>
                  <a:gd name="connsiteX7" fmla="*/ 427516 w 427845"/>
                  <a:gd name="connsiteY7" fmla="*/ 24 h 3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7845" h="341111">
                    <a:moveTo>
                      <a:pt x="427516" y="24"/>
                    </a:moveTo>
                    <a:cubicBezTo>
                      <a:pt x="433337" y="1612"/>
                      <a:pt x="360841" y="75960"/>
                      <a:pt x="311629" y="117499"/>
                    </a:cubicBezTo>
                    <a:cubicBezTo>
                      <a:pt x="262417" y="159038"/>
                      <a:pt x="132241" y="249261"/>
                      <a:pt x="132241" y="249261"/>
                    </a:cubicBezTo>
                    <a:cubicBezTo>
                      <a:pt x="81970" y="285774"/>
                      <a:pt x="28260" y="325197"/>
                      <a:pt x="10004" y="336574"/>
                    </a:cubicBezTo>
                    <a:cubicBezTo>
                      <a:pt x="-8252" y="347951"/>
                      <a:pt x="-50" y="336574"/>
                      <a:pt x="22704" y="317524"/>
                    </a:cubicBezTo>
                    <a:cubicBezTo>
                      <a:pt x="45458" y="298474"/>
                      <a:pt x="104196" y="257199"/>
                      <a:pt x="146529" y="222274"/>
                    </a:cubicBezTo>
                    <a:cubicBezTo>
                      <a:pt x="188862" y="187349"/>
                      <a:pt x="234106" y="142105"/>
                      <a:pt x="276704" y="107974"/>
                    </a:cubicBezTo>
                    <a:cubicBezTo>
                      <a:pt x="319302" y="73843"/>
                      <a:pt x="421695" y="-1564"/>
                      <a:pt x="427516" y="2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D917EAC8-58B6-4D15-BA72-8EE01778CB11}"/>
                  </a:ext>
                </a:extLst>
              </p:cNvPr>
              <p:cNvSpPr/>
              <p:nvPr/>
            </p:nvSpPr>
            <p:spPr>
              <a:xfrm>
                <a:off x="5866890" y="4622507"/>
                <a:ext cx="438689" cy="318814"/>
              </a:xfrm>
              <a:custGeom>
                <a:avLst/>
                <a:gdLst>
                  <a:gd name="connsiteX0" fmla="*/ 438660 w 438689"/>
                  <a:gd name="connsiteY0" fmla="*/ 293 h 318814"/>
                  <a:gd name="connsiteX1" fmla="*/ 260860 w 438689"/>
                  <a:gd name="connsiteY1" fmla="*/ 127293 h 318814"/>
                  <a:gd name="connsiteX2" fmla="*/ 132273 w 438689"/>
                  <a:gd name="connsiteY2" fmla="*/ 238418 h 318814"/>
                  <a:gd name="connsiteX3" fmla="*/ 11623 w 438689"/>
                  <a:gd name="connsiteY3" fmla="*/ 316206 h 318814"/>
                  <a:gd name="connsiteX4" fmla="*/ 13210 w 438689"/>
                  <a:gd name="connsiteY4" fmla="*/ 295568 h 318814"/>
                  <a:gd name="connsiteX5" fmla="*/ 86235 w 438689"/>
                  <a:gd name="connsiteY5" fmla="*/ 247943 h 318814"/>
                  <a:gd name="connsiteX6" fmla="*/ 273560 w 438689"/>
                  <a:gd name="connsiteY6" fmla="*/ 97131 h 318814"/>
                  <a:gd name="connsiteX7" fmla="*/ 438660 w 438689"/>
                  <a:gd name="connsiteY7" fmla="*/ 293 h 31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89" h="318814">
                    <a:moveTo>
                      <a:pt x="438660" y="293"/>
                    </a:moveTo>
                    <a:cubicBezTo>
                      <a:pt x="436543" y="5320"/>
                      <a:pt x="311925" y="87605"/>
                      <a:pt x="260860" y="127293"/>
                    </a:cubicBezTo>
                    <a:cubicBezTo>
                      <a:pt x="209795" y="166981"/>
                      <a:pt x="173812" y="206933"/>
                      <a:pt x="132273" y="238418"/>
                    </a:cubicBezTo>
                    <a:cubicBezTo>
                      <a:pt x="90734" y="269903"/>
                      <a:pt x="31467" y="306681"/>
                      <a:pt x="11623" y="316206"/>
                    </a:cubicBezTo>
                    <a:cubicBezTo>
                      <a:pt x="-8221" y="325731"/>
                      <a:pt x="775" y="306945"/>
                      <a:pt x="13210" y="295568"/>
                    </a:cubicBezTo>
                    <a:cubicBezTo>
                      <a:pt x="25645" y="284191"/>
                      <a:pt x="42843" y="281016"/>
                      <a:pt x="86235" y="247943"/>
                    </a:cubicBezTo>
                    <a:cubicBezTo>
                      <a:pt x="129627" y="214870"/>
                      <a:pt x="218791" y="138406"/>
                      <a:pt x="273560" y="97131"/>
                    </a:cubicBezTo>
                    <a:cubicBezTo>
                      <a:pt x="328329" y="55856"/>
                      <a:pt x="440777" y="-4734"/>
                      <a:pt x="438660" y="29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E18BCE7C-A283-43E2-BBFA-0B5A5CD4CD28}"/>
                  </a:ext>
                </a:extLst>
              </p:cNvPr>
              <p:cNvSpPr/>
              <p:nvPr/>
            </p:nvSpPr>
            <p:spPr>
              <a:xfrm>
                <a:off x="5711380" y="4620253"/>
                <a:ext cx="493645" cy="344942"/>
              </a:xfrm>
              <a:custGeom>
                <a:avLst/>
                <a:gdLst>
                  <a:gd name="connsiteX0" fmla="*/ 490983 w 493645"/>
                  <a:gd name="connsiteY0" fmla="*/ 960 h 344942"/>
                  <a:gd name="connsiteX1" fmla="*/ 344933 w 493645"/>
                  <a:gd name="connsiteY1" fmla="*/ 105735 h 344942"/>
                  <a:gd name="connsiteX2" fmla="*/ 198883 w 493645"/>
                  <a:gd name="connsiteY2" fmla="*/ 213685 h 344942"/>
                  <a:gd name="connsiteX3" fmla="*/ 11558 w 493645"/>
                  <a:gd name="connsiteY3" fmla="*/ 342272 h 344942"/>
                  <a:gd name="connsiteX4" fmla="*/ 38545 w 493645"/>
                  <a:gd name="connsiteY4" fmla="*/ 291472 h 344942"/>
                  <a:gd name="connsiteX5" fmla="*/ 189358 w 493645"/>
                  <a:gd name="connsiteY5" fmla="*/ 181935 h 344942"/>
                  <a:gd name="connsiteX6" fmla="*/ 490983 w 493645"/>
                  <a:gd name="connsiteY6" fmla="*/ 960 h 34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45" h="344942">
                    <a:moveTo>
                      <a:pt x="490983" y="960"/>
                    </a:moveTo>
                    <a:cubicBezTo>
                      <a:pt x="516912" y="-11740"/>
                      <a:pt x="344933" y="105735"/>
                      <a:pt x="344933" y="105735"/>
                    </a:cubicBezTo>
                    <a:cubicBezTo>
                      <a:pt x="296250" y="141189"/>
                      <a:pt x="254445" y="174262"/>
                      <a:pt x="198883" y="213685"/>
                    </a:cubicBezTo>
                    <a:cubicBezTo>
                      <a:pt x="143321" y="253108"/>
                      <a:pt x="38281" y="329308"/>
                      <a:pt x="11558" y="342272"/>
                    </a:cubicBezTo>
                    <a:cubicBezTo>
                      <a:pt x="-15165" y="355237"/>
                      <a:pt x="8912" y="318195"/>
                      <a:pt x="38545" y="291472"/>
                    </a:cubicBezTo>
                    <a:cubicBezTo>
                      <a:pt x="68178" y="264749"/>
                      <a:pt x="118979" y="229824"/>
                      <a:pt x="189358" y="181935"/>
                    </a:cubicBezTo>
                    <a:cubicBezTo>
                      <a:pt x="259737" y="134046"/>
                      <a:pt x="465054" y="13660"/>
                      <a:pt x="490983" y="96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A363A9F0-F5B7-4CB2-AA95-D7C4C7D8437B}"/>
                  </a:ext>
                </a:extLst>
              </p:cNvPr>
              <p:cNvSpPr/>
              <p:nvPr/>
            </p:nvSpPr>
            <p:spPr>
              <a:xfrm>
                <a:off x="5737324" y="4598537"/>
                <a:ext cx="487336" cy="340364"/>
              </a:xfrm>
              <a:custGeom>
                <a:avLst/>
                <a:gdLst>
                  <a:gd name="connsiteX0" fmla="*/ 4664 w 487336"/>
                  <a:gd name="connsiteY0" fmla="*/ 6801 h 340364"/>
                  <a:gd name="connsiteX1" fmla="*/ 315814 w 487336"/>
                  <a:gd name="connsiteY1" fmla="*/ 240163 h 340364"/>
                  <a:gd name="connsiteX2" fmla="*/ 480914 w 487336"/>
                  <a:gd name="connsiteY2" fmla="*/ 338588 h 340364"/>
                  <a:gd name="connsiteX3" fmla="*/ 442814 w 487336"/>
                  <a:gd name="connsiteY3" fmla="*/ 297313 h 340364"/>
                  <a:gd name="connsiteX4" fmla="*/ 341214 w 487336"/>
                  <a:gd name="connsiteY4" fmla="*/ 219526 h 340364"/>
                  <a:gd name="connsiteX5" fmla="*/ 141189 w 487336"/>
                  <a:gd name="connsiteY5" fmla="*/ 75063 h 340364"/>
                  <a:gd name="connsiteX6" fmla="*/ 4664 w 487336"/>
                  <a:gd name="connsiteY6" fmla="*/ 6801 h 340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36" h="340364">
                    <a:moveTo>
                      <a:pt x="4664" y="6801"/>
                    </a:moveTo>
                    <a:cubicBezTo>
                      <a:pt x="33768" y="34318"/>
                      <a:pt x="236439" y="184865"/>
                      <a:pt x="315814" y="240163"/>
                    </a:cubicBezTo>
                    <a:cubicBezTo>
                      <a:pt x="395189" y="295461"/>
                      <a:pt x="459747" y="329063"/>
                      <a:pt x="480914" y="338588"/>
                    </a:cubicBezTo>
                    <a:cubicBezTo>
                      <a:pt x="502081" y="348113"/>
                      <a:pt x="466097" y="317157"/>
                      <a:pt x="442814" y="297313"/>
                    </a:cubicBezTo>
                    <a:cubicBezTo>
                      <a:pt x="419531" y="277469"/>
                      <a:pt x="391485" y="256568"/>
                      <a:pt x="341214" y="219526"/>
                    </a:cubicBezTo>
                    <a:cubicBezTo>
                      <a:pt x="290943" y="182484"/>
                      <a:pt x="192254" y="108136"/>
                      <a:pt x="141189" y="75063"/>
                    </a:cubicBezTo>
                    <a:cubicBezTo>
                      <a:pt x="90124" y="41990"/>
                      <a:pt x="-24440" y="-20716"/>
                      <a:pt x="4664" y="680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DB8CB7B3-B0F1-4377-9533-DD883EE01A9D}"/>
                  </a:ext>
                </a:extLst>
              </p:cNvPr>
              <p:cNvSpPr/>
              <p:nvPr/>
            </p:nvSpPr>
            <p:spPr>
              <a:xfrm>
                <a:off x="5903325" y="4603452"/>
                <a:ext cx="473693" cy="348479"/>
              </a:xfrm>
              <a:custGeom>
                <a:avLst/>
                <a:gdLst>
                  <a:gd name="connsiteX0" fmla="*/ 3763 w 473693"/>
                  <a:gd name="connsiteY0" fmla="*/ 298 h 348479"/>
                  <a:gd name="connsiteX1" fmla="*/ 238713 w 473693"/>
                  <a:gd name="connsiteY1" fmla="*/ 168573 h 348479"/>
                  <a:gd name="connsiteX2" fmla="*/ 470488 w 473693"/>
                  <a:gd name="connsiteY2" fmla="*/ 343198 h 348479"/>
                  <a:gd name="connsiteX3" fmla="*/ 356188 w 473693"/>
                  <a:gd name="connsiteY3" fmla="*/ 287636 h 348479"/>
                  <a:gd name="connsiteX4" fmla="*/ 111713 w 473693"/>
                  <a:gd name="connsiteY4" fmla="*/ 130473 h 348479"/>
                  <a:gd name="connsiteX5" fmla="*/ 3763 w 473693"/>
                  <a:gd name="connsiteY5" fmla="*/ 298 h 34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93" h="348479">
                    <a:moveTo>
                      <a:pt x="3763" y="298"/>
                    </a:moveTo>
                    <a:cubicBezTo>
                      <a:pt x="24930" y="6648"/>
                      <a:pt x="160926" y="111423"/>
                      <a:pt x="238713" y="168573"/>
                    </a:cubicBezTo>
                    <a:cubicBezTo>
                      <a:pt x="316500" y="225723"/>
                      <a:pt x="450909" y="323354"/>
                      <a:pt x="470488" y="343198"/>
                    </a:cubicBezTo>
                    <a:cubicBezTo>
                      <a:pt x="490067" y="363042"/>
                      <a:pt x="415984" y="323090"/>
                      <a:pt x="356188" y="287636"/>
                    </a:cubicBezTo>
                    <a:cubicBezTo>
                      <a:pt x="296392" y="252182"/>
                      <a:pt x="168334" y="170425"/>
                      <a:pt x="111713" y="130473"/>
                    </a:cubicBezTo>
                    <a:cubicBezTo>
                      <a:pt x="55092" y="90521"/>
                      <a:pt x="-17404" y="-6052"/>
                      <a:pt x="3763" y="29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B7D26BE8-6B5D-4ABB-82DA-1766358F5DA4}"/>
                  </a:ext>
                </a:extLst>
              </p:cNvPr>
              <p:cNvSpPr/>
              <p:nvPr/>
            </p:nvSpPr>
            <p:spPr>
              <a:xfrm>
                <a:off x="6012098" y="4606372"/>
                <a:ext cx="499929" cy="363164"/>
              </a:xfrm>
              <a:custGeom>
                <a:avLst/>
                <a:gdLst>
                  <a:gd name="connsiteX0" fmla="*/ 10877 w 499929"/>
                  <a:gd name="connsiteY0" fmla="*/ 2141 h 363164"/>
                  <a:gd name="connsiteX1" fmla="*/ 295040 w 499929"/>
                  <a:gd name="connsiteY1" fmla="*/ 205341 h 363164"/>
                  <a:gd name="connsiteX2" fmla="*/ 496652 w 499929"/>
                  <a:gd name="connsiteY2" fmla="*/ 357741 h 363164"/>
                  <a:gd name="connsiteX3" fmla="*/ 406165 w 499929"/>
                  <a:gd name="connsiteY3" fmla="*/ 318053 h 363164"/>
                  <a:gd name="connsiteX4" fmla="*/ 226777 w 499929"/>
                  <a:gd name="connsiteY4" fmla="*/ 211691 h 363164"/>
                  <a:gd name="connsiteX5" fmla="*/ 75965 w 499929"/>
                  <a:gd name="connsiteY5" fmla="*/ 103741 h 363164"/>
                  <a:gd name="connsiteX6" fmla="*/ 10877 w 499929"/>
                  <a:gd name="connsiteY6" fmla="*/ 2141 h 3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929" h="363164">
                    <a:moveTo>
                      <a:pt x="10877" y="2141"/>
                    </a:moveTo>
                    <a:cubicBezTo>
                      <a:pt x="47390" y="19074"/>
                      <a:pt x="214078" y="146074"/>
                      <a:pt x="295040" y="205341"/>
                    </a:cubicBezTo>
                    <a:cubicBezTo>
                      <a:pt x="376002" y="264608"/>
                      <a:pt x="478131" y="338956"/>
                      <a:pt x="496652" y="357741"/>
                    </a:cubicBezTo>
                    <a:cubicBezTo>
                      <a:pt x="515173" y="376526"/>
                      <a:pt x="451144" y="342395"/>
                      <a:pt x="406165" y="318053"/>
                    </a:cubicBezTo>
                    <a:cubicBezTo>
                      <a:pt x="361186" y="293711"/>
                      <a:pt x="281810" y="247410"/>
                      <a:pt x="226777" y="211691"/>
                    </a:cubicBezTo>
                    <a:cubicBezTo>
                      <a:pt x="171744" y="175972"/>
                      <a:pt x="113536" y="134168"/>
                      <a:pt x="75965" y="103741"/>
                    </a:cubicBezTo>
                    <a:cubicBezTo>
                      <a:pt x="38394" y="73314"/>
                      <a:pt x="-25636" y="-14792"/>
                      <a:pt x="10877" y="214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19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丼" hidden="1">
            <a:extLst>
              <a:ext uri="{FF2B5EF4-FFF2-40B4-BE49-F238E27FC236}">
                <a16:creationId xmlns:a16="http://schemas.microsoft.com/office/drawing/2014/main" id="{9844DDC7-4163-454A-90C3-5004E68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-70945"/>
            <a:ext cx="6894786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7" name="うつわ">
            <a:extLst>
              <a:ext uri="{FF2B5EF4-FFF2-40B4-BE49-F238E27FC236}">
                <a16:creationId xmlns:a16="http://schemas.microsoft.com/office/drawing/2014/main" id="{DC4F39E6-A577-4EF7-8817-F9C7DA3B7398}"/>
              </a:ext>
            </a:extLst>
          </p:cNvPr>
          <p:cNvGrpSpPr/>
          <p:nvPr/>
        </p:nvGrpSpPr>
        <p:grpSpPr>
          <a:xfrm>
            <a:off x="5747915" y="909678"/>
            <a:ext cx="3584922" cy="5351430"/>
            <a:chOff x="5747915" y="909678"/>
            <a:chExt cx="3584922" cy="5351430"/>
          </a:xfrm>
          <a:solidFill>
            <a:schemeClr val="bg1">
              <a:lumMod val="50000"/>
            </a:schemeClr>
          </a:solidFill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626C8155-42FD-4F35-8C74-BCD9E2A907E2}"/>
                </a:ext>
              </a:extLst>
            </p:cNvPr>
            <p:cNvSpPr/>
            <p:nvPr/>
          </p:nvSpPr>
          <p:spPr>
            <a:xfrm>
              <a:off x="5988886" y="1127810"/>
              <a:ext cx="324187" cy="325797"/>
            </a:xfrm>
            <a:custGeom>
              <a:avLst/>
              <a:gdLst>
                <a:gd name="connsiteX0" fmla="*/ 323014 w 324187"/>
                <a:gd name="connsiteY0" fmla="*/ 373 h 325797"/>
                <a:gd name="connsiteX1" fmla="*/ 174847 w 324187"/>
                <a:gd name="connsiteY1" fmla="*/ 150657 h 325797"/>
                <a:gd name="connsiteX2" fmla="*/ 16097 w 324187"/>
                <a:gd name="connsiteY2" fmla="*/ 317873 h 325797"/>
                <a:gd name="connsiteX3" fmla="*/ 13981 w 324187"/>
                <a:gd name="connsiteY3" fmla="*/ 288240 h 325797"/>
                <a:gd name="connsiteX4" fmla="*/ 92297 w 324187"/>
                <a:gd name="connsiteY4" fmla="*/ 195107 h 325797"/>
                <a:gd name="connsiteX5" fmla="*/ 323014 w 324187"/>
                <a:gd name="connsiteY5" fmla="*/ 373 h 32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187" h="325797">
                  <a:moveTo>
                    <a:pt x="323014" y="373"/>
                  </a:moveTo>
                  <a:cubicBezTo>
                    <a:pt x="336772" y="-7035"/>
                    <a:pt x="226000" y="97740"/>
                    <a:pt x="174847" y="150657"/>
                  </a:cubicBezTo>
                  <a:cubicBezTo>
                    <a:pt x="123694" y="203574"/>
                    <a:pt x="42908" y="294943"/>
                    <a:pt x="16097" y="317873"/>
                  </a:cubicBezTo>
                  <a:cubicBezTo>
                    <a:pt x="-10714" y="340803"/>
                    <a:pt x="1281" y="308701"/>
                    <a:pt x="13981" y="288240"/>
                  </a:cubicBezTo>
                  <a:cubicBezTo>
                    <a:pt x="26681" y="267779"/>
                    <a:pt x="44319" y="242732"/>
                    <a:pt x="92297" y="195107"/>
                  </a:cubicBezTo>
                  <a:cubicBezTo>
                    <a:pt x="140275" y="147482"/>
                    <a:pt x="309256" y="7781"/>
                    <a:pt x="323014" y="3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11899B86-395D-4364-9331-2666E84ECD23}"/>
                </a:ext>
              </a:extLst>
            </p:cNvPr>
            <p:cNvSpPr/>
            <p:nvPr/>
          </p:nvSpPr>
          <p:spPr>
            <a:xfrm>
              <a:off x="5985861" y="1148566"/>
              <a:ext cx="148590" cy="136333"/>
            </a:xfrm>
            <a:custGeom>
              <a:avLst/>
              <a:gdLst>
                <a:gd name="connsiteX0" fmla="*/ 72 w 148590"/>
                <a:gd name="connsiteY0" fmla="*/ 784 h 136333"/>
                <a:gd name="connsiteX1" fmla="*/ 137656 w 148590"/>
                <a:gd name="connsiteY1" fmla="*/ 132017 h 136333"/>
                <a:gd name="connsiteX2" fmla="*/ 137656 w 148590"/>
                <a:gd name="connsiteY2" fmla="*/ 102384 h 136333"/>
                <a:gd name="connsiteX3" fmla="*/ 118606 w 148590"/>
                <a:gd name="connsiteY3" fmla="*/ 79101 h 136333"/>
                <a:gd name="connsiteX4" fmla="*/ 72 w 148590"/>
                <a:gd name="connsiteY4" fmla="*/ 784 h 13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90" h="136333">
                  <a:moveTo>
                    <a:pt x="72" y="784"/>
                  </a:moveTo>
                  <a:cubicBezTo>
                    <a:pt x="3247" y="9603"/>
                    <a:pt x="114725" y="115084"/>
                    <a:pt x="137656" y="132017"/>
                  </a:cubicBezTo>
                  <a:cubicBezTo>
                    <a:pt x="160587" y="148950"/>
                    <a:pt x="140831" y="111203"/>
                    <a:pt x="137656" y="102384"/>
                  </a:cubicBezTo>
                  <a:cubicBezTo>
                    <a:pt x="134481" y="93565"/>
                    <a:pt x="138714" y="98151"/>
                    <a:pt x="118606" y="79101"/>
                  </a:cubicBezTo>
                  <a:cubicBezTo>
                    <a:pt x="98498" y="60051"/>
                    <a:pt x="-3103" y="-8035"/>
                    <a:pt x="72" y="7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CD6386A-57E3-43D8-89F6-14AA9C8FD9C7}"/>
                </a:ext>
              </a:extLst>
            </p:cNvPr>
            <p:cNvSpPr/>
            <p:nvPr/>
          </p:nvSpPr>
          <p:spPr>
            <a:xfrm>
              <a:off x="5843951" y="1153370"/>
              <a:ext cx="154790" cy="157573"/>
            </a:xfrm>
            <a:custGeom>
              <a:avLst/>
              <a:gdLst>
                <a:gd name="connsiteX0" fmla="*/ 154682 w 154790"/>
                <a:gd name="connsiteY0" fmla="*/ 213 h 157573"/>
                <a:gd name="connsiteX1" fmla="*/ 34032 w 154790"/>
                <a:gd name="connsiteY1" fmla="*/ 146263 h 157573"/>
                <a:gd name="connsiteX2" fmla="*/ 14982 w 154790"/>
                <a:gd name="connsiteY2" fmla="*/ 144147 h 157573"/>
                <a:gd name="connsiteX3" fmla="*/ 10749 w 154790"/>
                <a:gd name="connsiteY3" fmla="*/ 114513 h 157573"/>
                <a:gd name="connsiteX4" fmla="*/ 154682 w 154790"/>
                <a:gd name="connsiteY4" fmla="*/ 213 h 1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90" h="157573">
                  <a:moveTo>
                    <a:pt x="154682" y="213"/>
                  </a:moveTo>
                  <a:cubicBezTo>
                    <a:pt x="158562" y="5505"/>
                    <a:pt x="57315" y="122274"/>
                    <a:pt x="34032" y="146263"/>
                  </a:cubicBezTo>
                  <a:cubicBezTo>
                    <a:pt x="10749" y="170252"/>
                    <a:pt x="18862" y="149439"/>
                    <a:pt x="14982" y="144147"/>
                  </a:cubicBezTo>
                  <a:cubicBezTo>
                    <a:pt x="11102" y="138855"/>
                    <a:pt x="-13945" y="139560"/>
                    <a:pt x="10749" y="114513"/>
                  </a:cubicBezTo>
                  <a:cubicBezTo>
                    <a:pt x="35443" y="89466"/>
                    <a:pt x="150802" y="-5079"/>
                    <a:pt x="154682" y="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9BAA9935-F997-4403-90C3-498F4C8E4A35}"/>
                </a:ext>
              </a:extLst>
            </p:cNvPr>
            <p:cNvSpPr/>
            <p:nvPr/>
          </p:nvSpPr>
          <p:spPr>
            <a:xfrm>
              <a:off x="6017868" y="1198175"/>
              <a:ext cx="400373" cy="377095"/>
            </a:xfrm>
            <a:custGeom>
              <a:avLst/>
              <a:gdLst>
                <a:gd name="connsiteX0" fmla="*/ 399865 w 400373"/>
                <a:gd name="connsiteY0" fmla="*/ 1975 h 377095"/>
                <a:gd name="connsiteX1" fmla="*/ 175499 w 400373"/>
                <a:gd name="connsiteY1" fmla="*/ 213642 h 377095"/>
                <a:gd name="connsiteX2" fmla="*/ 31565 w 400373"/>
                <a:gd name="connsiteY2" fmla="*/ 366042 h 377095"/>
                <a:gd name="connsiteX3" fmla="*/ 4049 w 400373"/>
                <a:gd name="connsiteY3" fmla="*/ 359692 h 377095"/>
                <a:gd name="connsiteX4" fmla="*/ 25215 w 400373"/>
                <a:gd name="connsiteY4" fmla="*/ 315242 h 377095"/>
                <a:gd name="connsiteX5" fmla="*/ 230532 w 400373"/>
                <a:gd name="connsiteY5" fmla="*/ 120508 h 377095"/>
                <a:gd name="connsiteX6" fmla="*/ 399865 w 400373"/>
                <a:gd name="connsiteY6" fmla="*/ 1975 h 3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73" h="377095">
                  <a:moveTo>
                    <a:pt x="399865" y="1975"/>
                  </a:moveTo>
                  <a:cubicBezTo>
                    <a:pt x="390693" y="17497"/>
                    <a:pt x="236882" y="152964"/>
                    <a:pt x="175499" y="213642"/>
                  </a:cubicBezTo>
                  <a:cubicBezTo>
                    <a:pt x="114116" y="274320"/>
                    <a:pt x="60140" y="341700"/>
                    <a:pt x="31565" y="366042"/>
                  </a:cubicBezTo>
                  <a:cubicBezTo>
                    <a:pt x="2990" y="390384"/>
                    <a:pt x="5107" y="368159"/>
                    <a:pt x="4049" y="359692"/>
                  </a:cubicBezTo>
                  <a:cubicBezTo>
                    <a:pt x="2991" y="351225"/>
                    <a:pt x="-12532" y="355106"/>
                    <a:pt x="25215" y="315242"/>
                  </a:cubicBezTo>
                  <a:cubicBezTo>
                    <a:pt x="62962" y="275378"/>
                    <a:pt x="169149" y="175189"/>
                    <a:pt x="230532" y="120508"/>
                  </a:cubicBezTo>
                  <a:cubicBezTo>
                    <a:pt x="291915" y="65827"/>
                    <a:pt x="409037" y="-13547"/>
                    <a:pt x="399865" y="1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EA6CDD8-06A3-42C1-9BAB-5CAB1D44043D}"/>
                </a:ext>
              </a:extLst>
            </p:cNvPr>
            <p:cNvSpPr/>
            <p:nvPr/>
          </p:nvSpPr>
          <p:spPr>
            <a:xfrm>
              <a:off x="5886450" y="1599407"/>
              <a:ext cx="794026" cy="45258"/>
            </a:xfrm>
            <a:custGeom>
              <a:avLst/>
              <a:gdLst>
                <a:gd name="connsiteX0" fmla="*/ 0 w 794026"/>
                <a:gd name="connsiteY0" fmla="*/ 7143 h 45258"/>
                <a:gd name="connsiteX1" fmla="*/ 283633 w 794026"/>
                <a:gd name="connsiteY1" fmla="*/ 793 h 45258"/>
                <a:gd name="connsiteX2" fmla="*/ 662517 w 794026"/>
                <a:gd name="connsiteY2" fmla="*/ 19843 h 45258"/>
                <a:gd name="connsiteX3" fmla="*/ 793750 w 794026"/>
                <a:gd name="connsiteY3" fmla="*/ 36776 h 45258"/>
                <a:gd name="connsiteX4" fmla="*/ 694267 w 794026"/>
                <a:gd name="connsiteY4" fmla="*/ 45243 h 45258"/>
                <a:gd name="connsiteX5" fmla="*/ 596900 w 794026"/>
                <a:gd name="connsiteY5" fmla="*/ 38893 h 45258"/>
                <a:gd name="connsiteX6" fmla="*/ 281517 w 794026"/>
                <a:gd name="connsiteY6" fmla="*/ 38893 h 45258"/>
                <a:gd name="connsiteX7" fmla="*/ 0 w 794026"/>
                <a:gd name="connsiteY7" fmla="*/ 7143 h 4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026" h="45258">
                  <a:moveTo>
                    <a:pt x="0" y="7143"/>
                  </a:moveTo>
                  <a:cubicBezTo>
                    <a:pt x="353" y="793"/>
                    <a:pt x="173214" y="-1324"/>
                    <a:pt x="283633" y="793"/>
                  </a:cubicBezTo>
                  <a:cubicBezTo>
                    <a:pt x="394052" y="2910"/>
                    <a:pt x="577498" y="13846"/>
                    <a:pt x="662517" y="19843"/>
                  </a:cubicBezTo>
                  <a:cubicBezTo>
                    <a:pt x="747536" y="25840"/>
                    <a:pt x="788458" y="32543"/>
                    <a:pt x="793750" y="36776"/>
                  </a:cubicBezTo>
                  <a:cubicBezTo>
                    <a:pt x="799042" y="41009"/>
                    <a:pt x="727075" y="44890"/>
                    <a:pt x="694267" y="45243"/>
                  </a:cubicBezTo>
                  <a:cubicBezTo>
                    <a:pt x="661459" y="45596"/>
                    <a:pt x="665692" y="39951"/>
                    <a:pt x="596900" y="38893"/>
                  </a:cubicBezTo>
                  <a:cubicBezTo>
                    <a:pt x="528108" y="37835"/>
                    <a:pt x="377472" y="39951"/>
                    <a:pt x="281517" y="38893"/>
                  </a:cubicBezTo>
                  <a:cubicBezTo>
                    <a:pt x="185562" y="37835"/>
                    <a:pt x="-353" y="13493"/>
                    <a:pt x="0" y="71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97970BA9-8AB6-4850-91E1-928B53DC522D}"/>
                </a:ext>
              </a:extLst>
            </p:cNvPr>
            <p:cNvSpPr/>
            <p:nvPr/>
          </p:nvSpPr>
          <p:spPr>
            <a:xfrm>
              <a:off x="6421365" y="1168367"/>
              <a:ext cx="422193" cy="438771"/>
            </a:xfrm>
            <a:custGeom>
              <a:avLst/>
              <a:gdLst>
                <a:gd name="connsiteX0" fmla="*/ 73 w 422193"/>
                <a:gd name="connsiteY0" fmla="*/ 33 h 438771"/>
                <a:gd name="connsiteX1" fmla="*/ 309635 w 422193"/>
                <a:gd name="connsiteY1" fmla="*/ 288958 h 438771"/>
                <a:gd name="connsiteX2" fmla="*/ 417585 w 422193"/>
                <a:gd name="connsiteY2" fmla="*/ 428658 h 438771"/>
                <a:gd name="connsiteX3" fmla="*/ 398535 w 422193"/>
                <a:gd name="connsiteY3" fmla="*/ 425483 h 438771"/>
                <a:gd name="connsiteX4" fmla="*/ 363610 w 422193"/>
                <a:gd name="connsiteY4" fmla="*/ 406433 h 438771"/>
                <a:gd name="connsiteX5" fmla="*/ 281060 w 422193"/>
                <a:gd name="connsiteY5" fmla="*/ 308008 h 438771"/>
                <a:gd name="connsiteX6" fmla="*/ 73 w 422193"/>
                <a:gd name="connsiteY6" fmla="*/ 33 h 43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193" h="438771">
                  <a:moveTo>
                    <a:pt x="73" y="33"/>
                  </a:moveTo>
                  <a:cubicBezTo>
                    <a:pt x="4835" y="-3142"/>
                    <a:pt x="240050" y="217521"/>
                    <a:pt x="309635" y="288958"/>
                  </a:cubicBezTo>
                  <a:cubicBezTo>
                    <a:pt x="379220" y="360395"/>
                    <a:pt x="402768" y="405904"/>
                    <a:pt x="417585" y="428658"/>
                  </a:cubicBezTo>
                  <a:cubicBezTo>
                    <a:pt x="432402" y="451412"/>
                    <a:pt x="407531" y="429187"/>
                    <a:pt x="398535" y="425483"/>
                  </a:cubicBezTo>
                  <a:cubicBezTo>
                    <a:pt x="389539" y="421779"/>
                    <a:pt x="383189" y="426012"/>
                    <a:pt x="363610" y="406433"/>
                  </a:cubicBezTo>
                  <a:cubicBezTo>
                    <a:pt x="344031" y="386854"/>
                    <a:pt x="339798" y="371508"/>
                    <a:pt x="281060" y="308008"/>
                  </a:cubicBezTo>
                  <a:cubicBezTo>
                    <a:pt x="222323" y="244508"/>
                    <a:pt x="-4689" y="3208"/>
                    <a:pt x="73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BA0D5567-1139-4501-BFC8-0366FE10ADF6}"/>
                </a:ext>
              </a:extLst>
            </p:cNvPr>
            <p:cNvSpPr/>
            <p:nvPr/>
          </p:nvSpPr>
          <p:spPr>
            <a:xfrm>
              <a:off x="6092194" y="1302894"/>
              <a:ext cx="623759" cy="341106"/>
            </a:xfrm>
            <a:custGeom>
              <a:avLst/>
              <a:gdLst>
                <a:gd name="connsiteX0" fmla="*/ 3806 w 623759"/>
                <a:gd name="connsiteY0" fmla="*/ 290956 h 341106"/>
                <a:gd name="connsiteX1" fmla="*/ 195894 w 623759"/>
                <a:gd name="connsiteY1" fmla="*/ 100456 h 341106"/>
                <a:gd name="connsiteX2" fmla="*/ 307019 w 623759"/>
                <a:gd name="connsiteY2" fmla="*/ 9969 h 341106"/>
                <a:gd name="connsiteX3" fmla="*/ 332419 w 623759"/>
                <a:gd name="connsiteY3" fmla="*/ 9969 h 341106"/>
                <a:gd name="connsiteX4" fmla="*/ 394331 w 623759"/>
                <a:gd name="connsiteY4" fmla="*/ 78231 h 341106"/>
                <a:gd name="connsiteX5" fmla="*/ 614994 w 623759"/>
                <a:gd name="connsiteY5" fmla="*/ 325881 h 341106"/>
                <a:gd name="connsiteX6" fmla="*/ 572131 w 623759"/>
                <a:gd name="connsiteY6" fmla="*/ 303656 h 341106"/>
                <a:gd name="connsiteX7" fmla="*/ 500694 w 623759"/>
                <a:gd name="connsiteY7" fmla="*/ 216344 h 341106"/>
                <a:gd name="connsiteX8" fmla="*/ 408619 w 623759"/>
                <a:gd name="connsiteY8" fmla="*/ 108394 h 341106"/>
                <a:gd name="connsiteX9" fmla="*/ 334006 w 623759"/>
                <a:gd name="connsiteY9" fmla="*/ 24256 h 341106"/>
                <a:gd name="connsiteX10" fmla="*/ 287969 w 623759"/>
                <a:gd name="connsiteY10" fmla="*/ 68706 h 341106"/>
                <a:gd name="connsiteX11" fmla="*/ 197481 w 623759"/>
                <a:gd name="connsiteY11" fmla="*/ 140144 h 341106"/>
                <a:gd name="connsiteX12" fmla="*/ 75244 w 623759"/>
                <a:gd name="connsiteY12" fmla="*/ 267144 h 341106"/>
                <a:gd name="connsiteX13" fmla="*/ 3806 w 623759"/>
                <a:gd name="connsiteY13" fmla="*/ 290956 h 3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759" h="341106">
                  <a:moveTo>
                    <a:pt x="3806" y="290956"/>
                  </a:moveTo>
                  <a:cubicBezTo>
                    <a:pt x="23914" y="263175"/>
                    <a:pt x="145359" y="147287"/>
                    <a:pt x="195894" y="100456"/>
                  </a:cubicBezTo>
                  <a:cubicBezTo>
                    <a:pt x="246429" y="53625"/>
                    <a:pt x="284265" y="25050"/>
                    <a:pt x="307019" y="9969"/>
                  </a:cubicBezTo>
                  <a:cubicBezTo>
                    <a:pt x="329773" y="-5112"/>
                    <a:pt x="317867" y="-1408"/>
                    <a:pt x="332419" y="9969"/>
                  </a:cubicBezTo>
                  <a:cubicBezTo>
                    <a:pt x="346971" y="21346"/>
                    <a:pt x="394331" y="78231"/>
                    <a:pt x="394331" y="78231"/>
                  </a:cubicBezTo>
                  <a:cubicBezTo>
                    <a:pt x="441427" y="130883"/>
                    <a:pt x="585361" y="288310"/>
                    <a:pt x="614994" y="325881"/>
                  </a:cubicBezTo>
                  <a:cubicBezTo>
                    <a:pt x="644627" y="363452"/>
                    <a:pt x="591181" y="321912"/>
                    <a:pt x="572131" y="303656"/>
                  </a:cubicBezTo>
                  <a:cubicBezTo>
                    <a:pt x="553081" y="285400"/>
                    <a:pt x="527946" y="248888"/>
                    <a:pt x="500694" y="216344"/>
                  </a:cubicBezTo>
                  <a:cubicBezTo>
                    <a:pt x="473442" y="183800"/>
                    <a:pt x="436400" y="140409"/>
                    <a:pt x="408619" y="108394"/>
                  </a:cubicBezTo>
                  <a:cubicBezTo>
                    <a:pt x="380838" y="76379"/>
                    <a:pt x="354114" y="30871"/>
                    <a:pt x="334006" y="24256"/>
                  </a:cubicBezTo>
                  <a:cubicBezTo>
                    <a:pt x="313898" y="17641"/>
                    <a:pt x="310723" y="49391"/>
                    <a:pt x="287969" y="68706"/>
                  </a:cubicBezTo>
                  <a:cubicBezTo>
                    <a:pt x="265215" y="88021"/>
                    <a:pt x="232935" y="107071"/>
                    <a:pt x="197481" y="140144"/>
                  </a:cubicBezTo>
                  <a:cubicBezTo>
                    <a:pt x="162027" y="173217"/>
                    <a:pt x="101967" y="241215"/>
                    <a:pt x="75244" y="267144"/>
                  </a:cubicBezTo>
                  <a:cubicBezTo>
                    <a:pt x="48521" y="293073"/>
                    <a:pt x="-16302" y="318737"/>
                    <a:pt x="3806" y="2909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067AAAA-24F3-457B-A7D1-04C1E69B8737}"/>
                </a:ext>
              </a:extLst>
            </p:cNvPr>
            <p:cNvSpPr/>
            <p:nvPr/>
          </p:nvSpPr>
          <p:spPr>
            <a:xfrm>
              <a:off x="6270165" y="1416549"/>
              <a:ext cx="303769" cy="190732"/>
            </a:xfrm>
            <a:custGeom>
              <a:avLst/>
              <a:gdLst>
                <a:gd name="connsiteX0" fmla="*/ 303673 w 303769"/>
                <a:gd name="connsiteY0" fmla="*/ 75701 h 190732"/>
                <a:gd name="connsiteX1" fmla="*/ 190960 w 303769"/>
                <a:gd name="connsiteY1" fmla="*/ 153489 h 190732"/>
                <a:gd name="connsiteX2" fmla="*/ 146510 w 303769"/>
                <a:gd name="connsiteY2" fmla="*/ 190001 h 190732"/>
                <a:gd name="connsiteX3" fmla="*/ 132223 w 303769"/>
                <a:gd name="connsiteY3" fmla="*/ 174126 h 190732"/>
                <a:gd name="connsiteX4" fmla="*/ 95710 w 303769"/>
                <a:gd name="connsiteY4" fmla="*/ 129676 h 190732"/>
                <a:gd name="connsiteX5" fmla="*/ 2048 w 303769"/>
                <a:gd name="connsiteY5" fmla="*/ 12201 h 190732"/>
                <a:gd name="connsiteX6" fmla="*/ 33798 w 303769"/>
                <a:gd name="connsiteY6" fmla="*/ 7439 h 190732"/>
                <a:gd name="connsiteX7" fmla="*/ 65548 w 303769"/>
                <a:gd name="connsiteY7" fmla="*/ 45539 h 190732"/>
                <a:gd name="connsiteX8" fmla="*/ 146510 w 303769"/>
                <a:gd name="connsiteY8" fmla="*/ 143964 h 190732"/>
                <a:gd name="connsiteX9" fmla="*/ 170323 w 303769"/>
                <a:gd name="connsiteY9" fmla="*/ 116976 h 190732"/>
                <a:gd name="connsiteX10" fmla="*/ 303673 w 303769"/>
                <a:gd name="connsiteY10" fmla="*/ 75701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69" h="190732">
                  <a:moveTo>
                    <a:pt x="303673" y="75701"/>
                  </a:moveTo>
                  <a:cubicBezTo>
                    <a:pt x="307113" y="81787"/>
                    <a:pt x="217154" y="134439"/>
                    <a:pt x="190960" y="153489"/>
                  </a:cubicBezTo>
                  <a:cubicBezTo>
                    <a:pt x="164766" y="172539"/>
                    <a:pt x="156299" y="186562"/>
                    <a:pt x="146510" y="190001"/>
                  </a:cubicBezTo>
                  <a:cubicBezTo>
                    <a:pt x="136721" y="193440"/>
                    <a:pt x="140690" y="184180"/>
                    <a:pt x="132223" y="174126"/>
                  </a:cubicBezTo>
                  <a:cubicBezTo>
                    <a:pt x="123756" y="164072"/>
                    <a:pt x="95710" y="129676"/>
                    <a:pt x="95710" y="129676"/>
                  </a:cubicBezTo>
                  <a:cubicBezTo>
                    <a:pt x="74014" y="102689"/>
                    <a:pt x="12367" y="32574"/>
                    <a:pt x="2048" y="12201"/>
                  </a:cubicBezTo>
                  <a:cubicBezTo>
                    <a:pt x="-8271" y="-8172"/>
                    <a:pt x="23215" y="1883"/>
                    <a:pt x="33798" y="7439"/>
                  </a:cubicBezTo>
                  <a:cubicBezTo>
                    <a:pt x="44381" y="12995"/>
                    <a:pt x="46763" y="22785"/>
                    <a:pt x="65548" y="45539"/>
                  </a:cubicBezTo>
                  <a:cubicBezTo>
                    <a:pt x="84333" y="68293"/>
                    <a:pt x="129048" y="132058"/>
                    <a:pt x="146510" y="143964"/>
                  </a:cubicBezTo>
                  <a:cubicBezTo>
                    <a:pt x="163972" y="155870"/>
                    <a:pt x="147569" y="131528"/>
                    <a:pt x="170323" y="116976"/>
                  </a:cubicBezTo>
                  <a:cubicBezTo>
                    <a:pt x="193077" y="102424"/>
                    <a:pt x="300233" y="69615"/>
                    <a:pt x="303673" y="75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5BE9ACB-2299-41C6-9D47-7DFF931BAD7A}"/>
                </a:ext>
              </a:extLst>
            </p:cNvPr>
            <p:cNvSpPr/>
            <p:nvPr/>
          </p:nvSpPr>
          <p:spPr>
            <a:xfrm>
              <a:off x="5898648" y="1105354"/>
              <a:ext cx="1482993" cy="185335"/>
            </a:xfrm>
            <a:custGeom>
              <a:avLst/>
              <a:gdLst>
                <a:gd name="connsiteX0" fmla="*/ 3677 w 1482993"/>
                <a:gd name="connsiteY0" fmla="*/ 40821 h 185335"/>
                <a:gd name="connsiteX1" fmla="*/ 402140 w 1482993"/>
                <a:gd name="connsiteY1" fmla="*/ 40821 h 185335"/>
                <a:gd name="connsiteX2" fmla="*/ 992690 w 1482993"/>
                <a:gd name="connsiteY2" fmla="*/ 85271 h 185335"/>
                <a:gd name="connsiteX3" fmla="*/ 1456240 w 1482993"/>
                <a:gd name="connsiteY3" fmla="*/ 182109 h 185335"/>
                <a:gd name="connsiteX4" fmla="*/ 1419727 w 1482993"/>
                <a:gd name="connsiteY4" fmla="*/ 159884 h 185335"/>
                <a:gd name="connsiteX5" fmla="*/ 1359402 w 1482993"/>
                <a:gd name="connsiteY5" fmla="*/ 136071 h 185335"/>
                <a:gd name="connsiteX6" fmla="*/ 1170490 w 1482993"/>
                <a:gd name="connsiteY6" fmla="*/ 90034 h 185335"/>
                <a:gd name="connsiteX7" fmla="*/ 859340 w 1482993"/>
                <a:gd name="connsiteY7" fmla="*/ 36059 h 185335"/>
                <a:gd name="connsiteX8" fmla="*/ 476752 w 1482993"/>
                <a:gd name="connsiteY8" fmla="*/ 2721 h 185335"/>
                <a:gd name="connsiteX9" fmla="*/ 217990 w 1482993"/>
                <a:gd name="connsiteY9" fmla="*/ 2721 h 185335"/>
                <a:gd name="connsiteX10" fmla="*/ 3677 w 1482993"/>
                <a:gd name="connsiteY10" fmla="*/ 40821 h 18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2993" h="185335">
                  <a:moveTo>
                    <a:pt x="3677" y="40821"/>
                  </a:moveTo>
                  <a:cubicBezTo>
                    <a:pt x="34369" y="47171"/>
                    <a:pt x="237305" y="33413"/>
                    <a:pt x="402140" y="40821"/>
                  </a:cubicBezTo>
                  <a:cubicBezTo>
                    <a:pt x="566976" y="48229"/>
                    <a:pt x="817007" y="61723"/>
                    <a:pt x="992690" y="85271"/>
                  </a:cubicBezTo>
                  <a:cubicBezTo>
                    <a:pt x="1168373" y="108819"/>
                    <a:pt x="1385067" y="169674"/>
                    <a:pt x="1456240" y="182109"/>
                  </a:cubicBezTo>
                  <a:cubicBezTo>
                    <a:pt x="1527413" y="194545"/>
                    <a:pt x="1435867" y="167557"/>
                    <a:pt x="1419727" y="159884"/>
                  </a:cubicBezTo>
                  <a:cubicBezTo>
                    <a:pt x="1403587" y="152211"/>
                    <a:pt x="1400942" y="147713"/>
                    <a:pt x="1359402" y="136071"/>
                  </a:cubicBezTo>
                  <a:cubicBezTo>
                    <a:pt x="1317863" y="124429"/>
                    <a:pt x="1253834" y="106703"/>
                    <a:pt x="1170490" y="90034"/>
                  </a:cubicBezTo>
                  <a:cubicBezTo>
                    <a:pt x="1087146" y="73365"/>
                    <a:pt x="974963" y="50611"/>
                    <a:pt x="859340" y="36059"/>
                  </a:cubicBezTo>
                  <a:cubicBezTo>
                    <a:pt x="743717" y="21507"/>
                    <a:pt x="583644" y="8277"/>
                    <a:pt x="476752" y="2721"/>
                  </a:cubicBezTo>
                  <a:cubicBezTo>
                    <a:pt x="369860" y="-2835"/>
                    <a:pt x="293661" y="1663"/>
                    <a:pt x="217990" y="2721"/>
                  </a:cubicBezTo>
                  <a:cubicBezTo>
                    <a:pt x="142319" y="3779"/>
                    <a:pt x="-27015" y="34471"/>
                    <a:pt x="3677" y="40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2F5126C7-2924-4442-BDF9-49899524407C}"/>
                </a:ext>
              </a:extLst>
            </p:cNvPr>
            <p:cNvSpPr/>
            <p:nvPr/>
          </p:nvSpPr>
          <p:spPr>
            <a:xfrm>
              <a:off x="6594392" y="1150826"/>
              <a:ext cx="564239" cy="339756"/>
            </a:xfrm>
            <a:custGeom>
              <a:avLst/>
              <a:gdLst>
                <a:gd name="connsiteX0" fmla="*/ 83 w 564239"/>
                <a:gd name="connsiteY0" fmla="*/ 112 h 339756"/>
                <a:gd name="connsiteX1" fmla="*/ 162008 w 564239"/>
                <a:gd name="connsiteY1" fmla="*/ 196962 h 339756"/>
                <a:gd name="connsiteX2" fmla="*/ 246146 w 564239"/>
                <a:gd name="connsiteY2" fmla="*/ 296974 h 339756"/>
                <a:gd name="connsiteX3" fmla="*/ 265196 w 564239"/>
                <a:gd name="connsiteY3" fmla="*/ 281099 h 339756"/>
                <a:gd name="connsiteX4" fmla="*/ 333458 w 564239"/>
                <a:gd name="connsiteY4" fmla="*/ 228712 h 339756"/>
                <a:gd name="connsiteX5" fmla="*/ 538246 w 564239"/>
                <a:gd name="connsiteY5" fmla="*/ 71549 h 339756"/>
                <a:gd name="connsiteX6" fmla="*/ 562058 w 564239"/>
                <a:gd name="connsiteY6" fmla="*/ 74724 h 339756"/>
                <a:gd name="connsiteX7" fmla="*/ 544596 w 564239"/>
                <a:gd name="connsiteY7" fmla="*/ 104887 h 339756"/>
                <a:gd name="connsiteX8" fmla="*/ 439821 w 564239"/>
                <a:gd name="connsiteY8" fmla="*/ 192199 h 339756"/>
                <a:gd name="connsiteX9" fmla="*/ 247733 w 564239"/>
                <a:gd name="connsiteY9" fmla="*/ 333487 h 339756"/>
                <a:gd name="connsiteX10" fmla="*/ 220746 w 564239"/>
                <a:gd name="connsiteY10" fmla="*/ 306499 h 339756"/>
                <a:gd name="connsiteX11" fmla="*/ 141371 w 564239"/>
                <a:gd name="connsiteY11" fmla="*/ 230299 h 339756"/>
                <a:gd name="connsiteX12" fmla="*/ 83 w 564239"/>
                <a:gd name="connsiteY12" fmla="*/ 112 h 3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239" h="339756">
                  <a:moveTo>
                    <a:pt x="83" y="112"/>
                  </a:moveTo>
                  <a:cubicBezTo>
                    <a:pt x="3522" y="-5444"/>
                    <a:pt x="162008" y="196962"/>
                    <a:pt x="162008" y="196962"/>
                  </a:cubicBezTo>
                  <a:cubicBezTo>
                    <a:pt x="203019" y="246439"/>
                    <a:pt x="228948" y="282951"/>
                    <a:pt x="246146" y="296974"/>
                  </a:cubicBezTo>
                  <a:cubicBezTo>
                    <a:pt x="263344" y="310997"/>
                    <a:pt x="250644" y="292476"/>
                    <a:pt x="265196" y="281099"/>
                  </a:cubicBezTo>
                  <a:cubicBezTo>
                    <a:pt x="279748" y="269722"/>
                    <a:pt x="333458" y="228712"/>
                    <a:pt x="333458" y="228712"/>
                  </a:cubicBezTo>
                  <a:cubicBezTo>
                    <a:pt x="378966" y="193787"/>
                    <a:pt x="500146" y="97214"/>
                    <a:pt x="538246" y="71549"/>
                  </a:cubicBezTo>
                  <a:cubicBezTo>
                    <a:pt x="576346" y="45884"/>
                    <a:pt x="561000" y="69168"/>
                    <a:pt x="562058" y="74724"/>
                  </a:cubicBezTo>
                  <a:cubicBezTo>
                    <a:pt x="563116" y="80280"/>
                    <a:pt x="564969" y="85308"/>
                    <a:pt x="544596" y="104887"/>
                  </a:cubicBezTo>
                  <a:cubicBezTo>
                    <a:pt x="524223" y="124466"/>
                    <a:pt x="489298" y="154099"/>
                    <a:pt x="439821" y="192199"/>
                  </a:cubicBezTo>
                  <a:cubicBezTo>
                    <a:pt x="390344" y="230299"/>
                    <a:pt x="284245" y="314437"/>
                    <a:pt x="247733" y="333487"/>
                  </a:cubicBezTo>
                  <a:cubicBezTo>
                    <a:pt x="211221" y="352537"/>
                    <a:pt x="238473" y="323697"/>
                    <a:pt x="220746" y="306499"/>
                  </a:cubicBezTo>
                  <a:cubicBezTo>
                    <a:pt x="203019" y="289301"/>
                    <a:pt x="182117" y="282422"/>
                    <a:pt x="141371" y="230299"/>
                  </a:cubicBezTo>
                  <a:cubicBezTo>
                    <a:pt x="100625" y="178176"/>
                    <a:pt x="-3356" y="5668"/>
                    <a:pt x="83" y="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3E5879D-B21A-48EC-BFBC-A1A8ACBD1477}"/>
                </a:ext>
              </a:extLst>
            </p:cNvPr>
            <p:cNvSpPr/>
            <p:nvPr/>
          </p:nvSpPr>
          <p:spPr>
            <a:xfrm>
              <a:off x="6694446" y="1177876"/>
              <a:ext cx="283488" cy="189146"/>
            </a:xfrm>
            <a:custGeom>
              <a:avLst/>
              <a:gdLst>
                <a:gd name="connsiteX0" fmla="*/ 42 w 283488"/>
                <a:gd name="connsiteY0" fmla="*/ 114349 h 189146"/>
                <a:gd name="connsiteX1" fmla="*/ 109579 w 283488"/>
                <a:gd name="connsiteY1" fmla="*/ 46087 h 189146"/>
                <a:gd name="connsiteX2" fmla="*/ 160379 w 283488"/>
                <a:gd name="connsiteY2" fmla="*/ 49 h 189146"/>
                <a:gd name="connsiteX3" fmla="*/ 192129 w 283488"/>
                <a:gd name="connsiteY3" fmla="*/ 38149 h 189146"/>
                <a:gd name="connsiteX4" fmla="*/ 211179 w 283488"/>
                <a:gd name="connsiteY4" fmla="*/ 84187 h 189146"/>
                <a:gd name="connsiteX5" fmla="*/ 282617 w 283488"/>
                <a:gd name="connsiteY5" fmla="*/ 182612 h 189146"/>
                <a:gd name="connsiteX6" fmla="*/ 246104 w 283488"/>
                <a:gd name="connsiteY6" fmla="*/ 169912 h 189146"/>
                <a:gd name="connsiteX7" fmla="*/ 176254 w 283488"/>
                <a:gd name="connsiteY7" fmla="*/ 88949 h 189146"/>
                <a:gd name="connsiteX8" fmla="*/ 160379 w 283488"/>
                <a:gd name="connsiteY8" fmla="*/ 38149 h 189146"/>
                <a:gd name="connsiteX9" fmla="*/ 96879 w 283488"/>
                <a:gd name="connsiteY9" fmla="*/ 95299 h 189146"/>
                <a:gd name="connsiteX10" fmla="*/ 42 w 283488"/>
                <a:gd name="connsiteY10" fmla="*/ 114349 h 1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488" h="189146">
                  <a:moveTo>
                    <a:pt x="42" y="114349"/>
                  </a:moveTo>
                  <a:cubicBezTo>
                    <a:pt x="2159" y="106147"/>
                    <a:pt x="82856" y="65137"/>
                    <a:pt x="109579" y="46087"/>
                  </a:cubicBezTo>
                  <a:cubicBezTo>
                    <a:pt x="136302" y="27037"/>
                    <a:pt x="146621" y="1372"/>
                    <a:pt x="160379" y="49"/>
                  </a:cubicBezTo>
                  <a:cubicBezTo>
                    <a:pt x="174137" y="-1274"/>
                    <a:pt x="183662" y="24126"/>
                    <a:pt x="192129" y="38149"/>
                  </a:cubicBezTo>
                  <a:cubicBezTo>
                    <a:pt x="200596" y="52172"/>
                    <a:pt x="196098" y="60110"/>
                    <a:pt x="211179" y="84187"/>
                  </a:cubicBezTo>
                  <a:cubicBezTo>
                    <a:pt x="226260" y="108264"/>
                    <a:pt x="276796" y="168325"/>
                    <a:pt x="282617" y="182612"/>
                  </a:cubicBezTo>
                  <a:cubicBezTo>
                    <a:pt x="288438" y="196899"/>
                    <a:pt x="263831" y="185523"/>
                    <a:pt x="246104" y="169912"/>
                  </a:cubicBezTo>
                  <a:cubicBezTo>
                    <a:pt x="228377" y="154302"/>
                    <a:pt x="190541" y="110909"/>
                    <a:pt x="176254" y="88949"/>
                  </a:cubicBezTo>
                  <a:cubicBezTo>
                    <a:pt x="161967" y="66989"/>
                    <a:pt x="173608" y="37091"/>
                    <a:pt x="160379" y="38149"/>
                  </a:cubicBezTo>
                  <a:cubicBezTo>
                    <a:pt x="147150" y="39207"/>
                    <a:pt x="118310" y="78101"/>
                    <a:pt x="96879" y="95299"/>
                  </a:cubicBezTo>
                  <a:cubicBezTo>
                    <a:pt x="75448" y="112497"/>
                    <a:pt x="-2075" y="122551"/>
                    <a:pt x="42" y="1143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00208000-A668-4F8C-94D5-B92FEC480CF6}"/>
                </a:ext>
              </a:extLst>
            </p:cNvPr>
            <p:cNvSpPr/>
            <p:nvPr/>
          </p:nvSpPr>
          <p:spPr>
            <a:xfrm>
              <a:off x="5911295" y="1665626"/>
              <a:ext cx="1801959" cy="294188"/>
            </a:xfrm>
            <a:custGeom>
              <a:avLst/>
              <a:gdLst>
                <a:gd name="connsiteX0" fmla="*/ 70405 w 1801959"/>
                <a:gd name="connsiteY0" fmla="*/ 191 h 294188"/>
                <a:gd name="connsiteX1" fmla="*/ 751972 w 1801959"/>
                <a:gd name="connsiteY1" fmla="*/ 38291 h 294188"/>
                <a:gd name="connsiteX2" fmla="*/ 1268438 w 1801959"/>
                <a:gd name="connsiteY2" fmla="*/ 112374 h 294188"/>
                <a:gd name="connsiteX3" fmla="*/ 1609222 w 1801959"/>
                <a:gd name="connsiteY3" fmla="*/ 209741 h 294188"/>
                <a:gd name="connsiteX4" fmla="*/ 1793372 w 1801959"/>
                <a:gd name="connsiteY4" fmla="*/ 283824 h 294188"/>
                <a:gd name="connsiteX5" fmla="*/ 1763738 w 1801959"/>
                <a:gd name="connsiteY5" fmla="*/ 292291 h 294188"/>
                <a:gd name="connsiteX6" fmla="*/ 1693888 w 1801959"/>
                <a:gd name="connsiteY6" fmla="*/ 271124 h 294188"/>
                <a:gd name="connsiteX7" fmla="*/ 1473755 w 1801959"/>
                <a:gd name="connsiteY7" fmla="*/ 194924 h 294188"/>
                <a:gd name="connsiteX8" fmla="*/ 1171072 w 1801959"/>
                <a:gd name="connsiteY8" fmla="*/ 127191 h 294188"/>
                <a:gd name="connsiteX9" fmla="*/ 1069472 w 1801959"/>
                <a:gd name="connsiteY9" fmla="*/ 95441 h 294188"/>
                <a:gd name="connsiteX10" fmla="*/ 709638 w 1801959"/>
                <a:gd name="connsiteY10" fmla="*/ 53107 h 294188"/>
                <a:gd name="connsiteX11" fmla="*/ 455638 w 1801959"/>
                <a:gd name="connsiteY11" fmla="*/ 34057 h 294188"/>
                <a:gd name="connsiteX12" fmla="*/ 66172 w 1801959"/>
                <a:gd name="connsiteY12" fmla="*/ 53107 h 294188"/>
                <a:gd name="connsiteX13" fmla="*/ 70405 w 1801959"/>
                <a:gd name="connsiteY13" fmla="*/ 191 h 29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959" h="294188">
                  <a:moveTo>
                    <a:pt x="70405" y="191"/>
                  </a:moveTo>
                  <a:cubicBezTo>
                    <a:pt x="184705" y="-2278"/>
                    <a:pt x="552300" y="19594"/>
                    <a:pt x="751972" y="38291"/>
                  </a:cubicBezTo>
                  <a:cubicBezTo>
                    <a:pt x="951644" y="56988"/>
                    <a:pt x="1125563" y="83799"/>
                    <a:pt x="1268438" y="112374"/>
                  </a:cubicBezTo>
                  <a:cubicBezTo>
                    <a:pt x="1411313" y="140949"/>
                    <a:pt x="1521733" y="181166"/>
                    <a:pt x="1609222" y="209741"/>
                  </a:cubicBezTo>
                  <a:cubicBezTo>
                    <a:pt x="1696711" y="238316"/>
                    <a:pt x="1767619" y="270066"/>
                    <a:pt x="1793372" y="283824"/>
                  </a:cubicBezTo>
                  <a:cubicBezTo>
                    <a:pt x="1819125" y="297582"/>
                    <a:pt x="1780319" y="294408"/>
                    <a:pt x="1763738" y="292291"/>
                  </a:cubicBezTo>
                  <a:cubicBezTo>
                    <a:pt x="1747157" y="290174"/>
                    <a:pt x="1693888" y="271124"/>
                    <a:pt x="1693888" y="271124"/>
                  </a:cubicBezTo>
                  <a:cubicBezTo>
                    <a:pt x="1645558" y="254896"/>
                    <a:pt x="1560891" y="218913"/>
                    <a:pt x="1473755" y="194924"/>
                  </a:cubicBezTo>
                  <a:cubicBezTo>
                    <a:pt x="1386619" y="170935"/>
                    <a:pt x="1238453" y="143772"/>
                    <a:pt x="1171072" y="127191"/>
                  </a:cubicBezTo>
                  <a:cubicBezTo>
                    <a:pt x="1103691" y="110610"/>
                    <a:pt x="1146378" y="107788"/>
                    <a:pt x="1069472" y="95441"/>
                  </a:cubicBezTo>
                  <a:cubicBezTo>
                    <a:pt x="992566" y="83094"/>
                    <a:pt x="811944" y="63338"/>
                    <a:pt x="709638" y="53107"/>
                  </a:cubicBezTo>
                  <a:cubicBezTo>
                    <a:pt x="607332" y="42876"/>
                    <a:pt x="562882" y="34057"/>
                    <a:pt x="455638" y="34057"/>
                  </a:cubicBezTo>
                  <a:cubicBezTo>
                    <a:pt x="348394" y="34057"/>
                    <a:pt x="131789" y="53107"/>
                    <a:pt x="66172" y="53107"/>
                  </a:cubicBezTo>
                  <a:cubicBezTo>
                    <a:pt x="555" y="53107"/>
                    <a:pt x="-43895" y="2660"/>
                    <a:pt x="70405" y="1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A4DAC3EA-7B0A-4CED-ADC5-A7E7972E8130}"/>
                </a:ext>
              </a:extLst>
            </p:cNvPr>
            <p:cNvSpPr/>
            <p:nvPr/>
          </p:nvSpPr>
          <p:spPr>
            <a:xfrm>
              <a:off x="6840538" y="1240749"/>
              <a:ext cx="1087462" cy="548401"/>
            </a:xfrm>
            <a:custGeom>
              <a:avLst/>
              <a:gdLst>
                <a:gd name="connsiteX0" fmla="*/ 0 w 1087462"/>
                <a:gd name="connsiteY0" fmla="*/ 370564 h 548401"/>
                <a:gd name="connsiteX1" fmla="*/ 301625 w 1087462"/>
                <a:gd name="connsiteY1" fmla="*/ 126089 h 548401"/>
                <a:gd name="connsiteX2" fmla="*/ 381000 w 1087462"/>
                <a:gd name="connsiteY2" fmla="*/ 73701 h 548401"/>
                <a:gd name="connsiteX3" fmla="*/ 419100 w 1087462"/>
                <a:gd name="connsiteY3" fmla="*/ 126089 h 548401"/>
                <a:gd name="connsiteX4" fmla="*/ 596900 w 1087462"/>
                <a:gd name="connsiteY4" fmla="*/ 354689 h 548401"/>
                <a:gd name="connsiteX5" fmla="*/ 719137 w 1087462"/>
                <a:gd name="connsiteY5" fmla="*/ 538839 h 548401"/>
                <a:gd name="connsiteX6" fmla="*/ 781050 w 1087462"/>
                <a:gd name="connsiteY6" fmla="*/ 511851 h 548401"/>
                <a:gd name="connsiteX7" fmla="*/ 881062 w 1087462"/>
                <a:gd name="connsiteY7" fmla="*/ 422951 h 548401"/>
                <a:gd name="connsiteX8" fmla="*/ 1084262 w 1087462"/>
                <a:gd name="connsiteY8" fmla="*/ 278489 h 548401"/>
                <a:gd name="connsiteX9" fmla="*/ 996950 w 1087462"/>
                <a:gd name="connsiteY9" fmla="*/ 302301 h 548401"/>
                <a:gd name="connsiteX10" fmla="*/ 882650 w 1087462"/>
                <a:gd name="connsiteY10" fmla="*/ 395964 h 548401"/>
                <a:gd name="connsiteX11" fmla="*/ 730250 w 1087462"/>
                <a:gd name="connsiteY11" fmla="*/ 499151 h 548401"/>
                <a:gd name="connsiteX12" fmla="*/ 703262 w 1087462"/>
                <a:gd name="connsiteY12" fmla="*/ 468989 h 548401"/>
                <a:gd name="connsiteX13" fmla="*/ 665162 w 1087462"/>
                <a:gd name="connsiteY13" fmla="*/ 426126 h 548401"/>
                <a:gd name="connsiteX14" fmla="*/ 541337 w 1087462"/>
                <a:gd name="connsiteY14" fmla="*/ 249914 h 548401"/>
                <a:gd name="connsiteX15" fmla="*/ 434975 w 1087462"/>
                <a:gd name="connsiteY15" fmla="*/ 95926 h 548401"/>
                <a:gd name="connsiteX16" fmla="*/ 403225 w 1087462"/>
                <a:gd name="connsiteY16" fmla="*/ 64176 h 548401"/>
                <a:gd name="connsiteX17" fmla="*/ 411162 w 1087462"/>
                <a:gd name="connsiteY17" fmla="*/ 8614 h 548401"/>
                <a:gd name="connsiteX18" fmla="*/ 354012 w 1087462"/>
                <a:gd name="connsiteY18" fmla="*/ 3851 h 548401"/>
                <a:gd name="connsiteX19" fmla="*/ 369887 w 1087462"/>
                <a:gd name="connsiteY19" fmla="*/ 45126 h 548401"/>
                <a:gd name="connsiteX20" fmla="*/ 271462 w 1087462"/>
                <a:gd name="connsiteY20" fmla="*/ 126089 h 548401"/>
                <a:gd name="connsiteX21" fmla="*/ 0 w 1087462"/>
                <a:gd name="connsiteY21" fmla="*/ 370564 h 54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7462" h="548401">
                  <a:moveTo>
                    <a:pt x="0" y="370564"/>
                  </a:moveTo>
                  <a:lnTo>
                    <a:pt x="301625" y="126089"/>
                  </a:lnTo>
                  <a:cubicBezTo>
                    <a:pt x="365125" y="76612"/>
                    <a:pt x="361421" y="73701"/>
                    <a:pt x="381000" y="73701"/>
                  </a:cubicBezTo>
                  <a:cubicBezTo>
                    <a:pt x="400579" y="73701"/>
                    <a:pt x="383117" y="79258"/>
                    <a:pt x="419100" y="126089"/>
                  </a:cubicBezTo>
                  <a:cubicBezTo>
                    <a:pt x="455083" y="172920"/>
                    <a:pt x="546894" y="285897"/>
                    <a:pt x="596900" y="354689"/>
                  </a:cubicBezTo>
                  <a:cubicBezTo>
                    <a:pt x="646906" y="423481"/>
                    <a:pt x="688445" y="512645"/>
                    <a:pt x="719137" y="538839"/>
                  </a:cubicBezTo>
                  <a:cubicBezTo>
                    <a:pt x="749829" y="565033"/>
                    <a:pt x="754063" y="531166"/>
                    <a:pt x="781050" y="511851"/>
                  </a:cubicBezTo>
                  <a:cubicBezTo>
                    <a:pt x="808038" y="492536"/>
                    <a:pt x="830527" y="461845"/>
                    <a:pt x="881062" y="422951"/>
                  </a:cubicBezTo>
                  <a:cubicBezTo>
                    <a:pt x="931597" y="384057"/>
                    <a:pt x="1064947" y="298597"/>
                    <a:pt x="1084262" y="278489"/>
                  </a:cubicBezTo>
                  <a:cubicBezTo>
                    <a:pt x="1103577" y="258381"/>
                    <a:pt x="1030552" y="282722"/>
                    <a:pt x="996950" y="302301"/>
                  </a:cubicBezTo>
                  <a:cubicBezTo>
                    <a:pt x="963348" y="321880"/>
                    <a:pt x="927100" y="363156"/>
                    <a:pt x="882650" y="395964"/>
                  </a:cubicBezTo>
                  <a:cubicBezTo>
                    <a:pt x="838200" y="428772"/>
                    <a:pt x="760148" y="486980"/>
                    <a:pt x="730250" y="499151"/>
                  </a:cubicBezTo>
                  <a:cubicBezTo>
                    <a:pt x="700352" y="511322"/>
                    <a:pt x="714110" y="481160"/>
                    <a:pt x="703262" y="468989"/>
                  </a:cubicBezTo>
                  <a:cubicBezTo>
                    <a:pt x="692414" y="456818"/>
                    <a:pt x="692150" y="462639"/>
                    <a:pt x="665162" y="426126"/>
                  </a:cubicBezTo>
                  <a:cubicBezTo>
                    <a:pt x="638174" y="389613"/>
                    <a:pt x="579701" y="304947"/>
                    <a:pt x="541337" y="249914"/>
                  </a:cubicBezTo>
                  <a:cubicBezTo>
                    <a:pt x="502973" y="194881"/>
                    <a:pt x="457994" y="126882"/>
                    <a:pt x="434975" y="95926"/>
                  </a:cubicBezTo>
                  <a:cubicBezTo>
                    <a:pt x="411956" y="64970"/>
                    <a:pt x="407194" y="78728"/>
                    <a:pt x="403225" y="64176"/>
                  </a:cubicBezTo>
                  <a:cubicBezTo>
                    <a:pt x="399256" y="49624"/>
                    <a:pt x="419364" y="18668"/>
                    <a:pt x="411162" y="8614"/>
                  </a:cubicBezTo>
                  <a:cubicBezTo>
                    <a:pt x="402960" y="-1440"/>
                    <a:pt x="360891" y="-2234"/>
                    <a:pt x="354012" y="3851"/>
                  </a:cubicBezTo>
                  <a:cubicBezTo>
                    <a:pt x="347133" y="9936"/>
                    <a:pt x="383645" y="24753"/>
                    <a:pt x="369887" y="45126"/>
                  </a:cubicBezTo>
                  <a:cubicBezTo>
                    <a:pt x="356129" y="65499"/>
                    <a:pt x="271462" y="126089"/>
                    <a:pt x="271462" y="126089"/>
                  </a:cubicBezTo>
                  <a:lnTo>
                    <a:pt x="0" y="3705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D97FAFE-9675-4E2D-A0D9-82C0136E1F71}"/>
                </a:ext>
              </a:extLst>
            </p:cNvPr>
            <p:cNvSpPr/>
            <p:nvPr/>
          </p:nvSpPr>
          <p:spPr>
            <a:xfrm>
              <a:off x="6664193" y="1633959"/>
              <a:ext cx="1230001" cy="323566"/>
            </a:xfrm>
            <a:custGeom>
              <a:avLst/>
              <a:gdLst>
                <a:gd name="connsiteX0" fmla="*/ 23945 w 1230001"/>
                <a:gd name="connsiteY0" fmla="*/ 2754 h 323566"/>
                <a:gd name="connsiteX1" fmla="*/ 855795 w 1230001"/>
                <a:gd name="connsiteY1" fmla="*/ 172616 h 323566"/>
                <a:gd name="connsiteX2" fmla="*/ 1212982 w 1230001"/>
                <a:gd name="connsiteY2" fmla="*/ 312316 h 323566"/>
                <a:gd name="connsiteX3" fmla="*/ 1149482 w 1230001"/>
                <a:gd name="connsiteY3" fmla="*/ 305966 h 323566"/>
                <a:gd name="connsiteX4" fmla="*/ 944695 w 1230001"/>
                <a:gd name="connsiteY4" fmla="*/ 232941 h 323566"/>
                <a:gd name="connsiteX5" fmla="*/ 693870 w 1230001"/>
                <a:gd name="connsiteY5" fmla="*/ 140866 h 323566"/>
                <a:gd name="connsiteX6" fmla="*/ 587507 w 1230001"/>
                <a:gd name="connsiteY6" fmla="*/ 128166 h 323566"/>
                <a:gd name="connsiteX7" fmla="*/ 257307 w 1230001"/>
                <a:gd name="connsiteY7" fmla="*/ 71016 h 323566"/>
                <a:gd name="connsiteX8" fmla="*/ 23945 w 1230001"/>
                <a:gd name="connsiteY8" fmla="*/ 2754 h 32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001" h="323566">
                  <a:moveTo>
                    <a:pt x="23945" y="2754"/>
                  </a:moveTo>
                  <a:cubicBezTo>
                    <a:pt x="123693" y="19687"/>
                    <a:pt x="657622" y="121022"/>
                    <a:pt x="855795" y="172616"/>
                  </a:cubicBezTo>
                  <a:cubicBezTo>
                    <a:pt x="1053968" y="224210"/>
                    <a:pt x="1164034" y="290091"/>
                    <a:pt x="1212982" y="312316"/>
                  </a:cubicBezTo>
                  <a:cubicBezTo>
                    <a:pt x="1261930" y="334541"/>
                    <a:pt x="1194196" y="319195"/>
                    <a:pt x="1149482" y="305966"/>
                  </a:cubicBezTo>
                  <a:cubicBezTo>
                    <a:pt x="1104768" y="292737"/>
                    <a:pt x="944695" y="232941"/>
                    <a:pt x="944695" y="232941"/>
                  </a:cubicBezTo>
                  <a:cubicBezTo>
                    <a:pt x="868760" y="205424"/>
                    <a:pt x="753401" y="158328"/>
                    <a:pt x="693870" y="140866"/>
                  </a:cubicBezTo>
                  <a:cubicBezTo>
                    <a:pt x="634339" y="123404"/>
                    <a:pt x="660268" y="139808"/>
                    <a:pt x="587507" y="128166"/>
                  </a:cubicBezTo>
                  <a:cubicBezTo>
                    <a:pt x="514747" y="116524"/>
                    <a:pt x="352292" y="90330"/>
                    <a:pt x="257307" y="71016"/>
                  </a:cubicBezTo>
                  <a:cubicBezTo>
                    <a:pt x="162322" y="51702"/>
                    <a:pt x="-75803" y="-14179"/>
                    <a:pt x="23945" y="27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62663304-6211-41C1-8775-51D67587E038}"/>
                </a:ext>
              </a:extLst>
            </p:cNvPr>
            <p:cNvSpPr/>
            <p:nvPr/>
          </p:nvSpPr>
          <p:spPr>
            <a:xfrm>
              <a:off x="6926263" y="1392121"/>
              <a:ext cx="572151" cy="409831"/>
            </a:xfrm>
            <a:custGeom>
              <a:avLst/>
              <a:gdLst>
                <a:gd name="connsiteX0" fmla="*/ 0 w 572151"/>
                <a:gd name="connsiteY0" fmla="*/ 279517 h 409831"/>
                <a:gd name="connsiteX1" fmla="*/ 153987 w 572151"/>
                <a:gd name="connsiteY1" fmla="*/ 149342 h 409831"/>
                <a:gd name="connsiteX2" fmla="*/ 269875 w 572151"/>
                <a:gd name="connsiteY2" fmla="*/ 50917 h 409831"/>
                <a:gd name="connsiteX3" fmla="*/ 319087 w 572151"/>
                <a:gd name="connsiteY3" fmla="*/ 119179 h 409831"/>
                <a:gd name="connsiteX4" fmla="*/ 407987 w 572151"/>
                <a:gd name="connsiteY4" fmla="*/ 223954 h 409831"/>
                <a:gd name="connsiteX5" fmla="*/ 509587 w 572151"/>
                <a:gd name="connsiteY5" fmla="*/ 368417 h 409831"/>
                <a:gd name="connsiteX6" fmla="*/ 571500 w 572151"/>
                <a:gd name="connsiteY6" fmla="*/ 409692 h 409831"/>
                <a:gd name="connsiteX7" fmla="*/ 536575 w 572151"/>
                <a:gd name="connsiteY7" fmla="*/ 358892 h 409831"/>
                <a:gd name="connsiteX8" fmla="*/ 452437 w 572151"/>
                <a:gd name="connsiteY8" fmla="*/ 260467 h 409831"/>
                <a:gd name="connsiteX9" fmla="*/ 327025 w 572151"/>
                <a:gd name="connsiteY9" fmla="*/ 47742 h 409831"/>
                <a:gd name="connsiteX10" fmla="*/ 288925 w 572151"/>
                <a:gd name="connsiteY10" fmla="*/ 117 h 409831"/>
                <a:gd name="connsiteX11" fmla="*/ 215900 w 572151"/>
                <a:gd name="connsiteY11" fmla="*/ 54092 h 409831"/>
                <a:gd name="connsiteX12" fmla="*/ 90487 w 572151"/>
                <a:gd name="connsiteY12" fmla="*/ 163629 h 409831"/>
                <a:gd name="connsiteX13" fmla="*/ 0 w 572151"/>
                <a:gd name="connsiteY13" fmla="*/ 279517 h 40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151" h="409831">
                  <a:moveTo>
                    <a:pt x="0" y="279517"/>
                  </a:moveTo>
                  <a:lnTo>
                    <a:pt x="153987" y="149342"/>
                  </a:lnTo>
                  <a:cubicBezTo>
                    <a:pt x="198966" y="111242"/>
                    <a:pt x="242358" y="55944"/>
                    <a:pt x="269875" y="50917"/>
                  </a:cubicBezTo>
                  <a:cubicBezTo>
                    <a:pt x="297392" y="45890"/>
                    <a:pt x="296068" y="90340"/>
                    <a:pt x="319087" y="119179"/>
                  </a:cubicBezTo>
                  <a:cubicBezTo>
                    <a:pt x="342106" y="148018"/>
                    <a:pt x="376237" y="182414"/>
                    <a:pt x="407987" y="223954"/>
                  </a:cubicBezTo>
                  <a:cubicBezTo>
                    <a:pt x="439737" y="265494"/>
                    <a:pt x="482335" y="337461"/>
                    <a:pt x="509587" y="368417"/>
                  </a:cubicBezTo>
                  <a:cubicBezTo>
                    <a:pt x="536839" y="399373"/>
                    <a:pt x="567002" y="411280"/>
                    <a:pt x="571500" y="409692"/>
                  </a:cubicBezTo>
                  <a:cubicBezTo>
                    <a:pt x="575998" y="408105"/>
                    <a:pt x="556419" y="383763"/>
                    <a:pt x="536575" y="358892"/>
                  </a:cubicBezTo>
                  <a:cubicBezTo>
                    <a:pt x="516731" y="334021"/>
                    <a:pt x="487362" y="312325"/>
                    <a:pt x="452437" y="260467"/>
                  </a:cubicBezTo>
                  <a:cubicBezTo>
                    <a:pt x="417512" y="208609"/>
                    <a:pt x="354277" y="91134"/>
                    <a:pt x="327025" y="47742"/>
                  </a:cubicBezTo>
                  <a:cubicBezTo>
                    <a:pt x="299773" y="4350"/>
                    <a:pt x="307446" y="-941"/>
                    <a:pt x="288925" y="117"/>
                  </a:cubicBezTo>
                  <a:cubicBezTo>
                    <a:pt x="270404" y="1175"/>
                    <a:pt x="248973" y="26840"/>
                    <a:pt x="215900" y="54092"/>
                  </a:cubicBezTo>
                  <a:cubicBezTo>
                    <a:pt x="182827" y="81344"/>
                    <a:pt x="90487" y="163629"/>
                    <a:pt x="90487" y="163629"/>
                  </a:cubicBezTo>
                  <a:lnTo>
                    <a:pt x="0" y="2795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6AEBADD-084E-4614-95C0-05373FC3F6ED}"/>
                </a:ext>
              </a:extLst>
            </p:cNvPr>
            <p:cNvSpPr/>
            <p:nvPr/>
          </p:nvSpPr>
          <p:spPr>
            <a:xfrm>
              <a:off x="7077027" y="1533751"/>
              <a:ext cx="268699" cy="207021"/>
            </a:xfrm>
            <a:custGeom>
              <a:avLst/>
              <a:gdLst>
                <a:gd name="connsiteX0" fmla="*/ 48 w 268699"/>
                <a:gd name="connsiteY0" fmla="*/ 2949 h 207021"/>
                <a:gd name="connsiteX1" fmla="*/ 92123 w 268699"/>
                <a:gd name="connsiteY1" fmla="*/ 183924 h 207021"/>
                <a:gd name="connsiteX2" fmla="*/ 109586 w 268699"/>
                <a:gd name="connsiteY2" fmla="*/ 204562 h 207021"/>
                <a:gd name="connsiteX3" fmla="*/ 112761 w 268699"/>
                <a:gd name="connsiteY3" fmla="*/ 183924 h 207021"/>
                <a:gd name="connsiteX4" fmla="*/ 258811 w 268699"/>
                <a:gd name="connsiteY4" fmla="*/ 75974 h 207021"/>
                <a:gd name="connsiteX5" fmla="*/ 244523 w 268699"/>
                <a:gd name="connsiteY5" fmla="*/ 55337 h 207021"/>
                <a:gd name="connsiteX6" fmla="*/ 155623 w 268699"/>
                <a:gd name="connsiteY6" fmla="*/ 110899 h 207021"/>
                <a:gd name="connsiteX7" fmla="*/ 112761 w 268699"/>
                <a:gd name="connsiteY7" fmla="*/ 142649 h 207021"/>
                <a:gd name="connsiteX8" fmla="*/ 79423 w 268699"/>
                <a:gd name="connsiteY8" fmla="*/ 79149 h 207021"/>
                <a:gd name="connsiteX9" fmla="*/ 48 w 268699"/>
                <a:gd name="connsiteY9" fmla="*/ 2949 h 20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699" h="207021">
                  <a:moveTo>
                    <a:pt x="48" y="2949"/>
                  </a:moveTo>
                  <a:cubicBezTo>
                    <a:pt x="2165" y="20411"/>
                    <a:pt x="73867" y="150322"/>
                    <a:pt x="92123" y="183924"/>
                  </a:cubicBezTo>
                  <a:cubicBezTo>
                    <a:pt x="110379" y="217526"/>
                    <a:pt x="106146" y="204562"/>
                    <a:pt x="109586" y="204562"/>
                  </a:cubicBezTo>
                  <a:cubicBezTo>
                    <a:pt x="113026" y="204562"/>
                    <a:pt x="87890" y="205355"/>
                    <a:pt x="112761" y="183924"/>
                  </a:cubicBezTo>
                  <a:cubicBezTo>
                    <a:pt x="137632" y="162493"/>
                    <a:pt x="236851" y="97405"/>
                    <a:pt x="258811" y="75974"/>
                  </a:cubicBezTo>
                  <a:cubicBezTo>
                    <a:pt x="280771" y="54543"/>
                    <a:pt x="261721" y="49516"/>
                    <a:pt x="244523" y="55337"/>
                  </a:cubicBezTo>
                  <a:cubicBezTo>
                    <a:pt x="227325" y="61158"/>
                    <a:pt x="177583" y="96347"/>
                    <a:pt x="155623" y="110899"/>
                  </a:cubicBezTo>
                  <a:cubicBezTo>
                    <a:pt x="133663" y="125451"/>
                    <a:pt x="125461" y="147941"/>
                    <a:pt x="112761" y="142649"/>
                  </a:cubicBezTo>
                  <a:cubicBezTo>
                    <a:pt x="100061" y="137357"/>
                    <a:pt x="93446" y="108253"/>
                    <a:pt x="79423" y="79149"/>
                  </a:cubicBezTo>
                  <a:cubicBezTo>
                    <a:pt x="65400" y="50045"/>
                    <a:pt x="-2069" y="-14513"/>
                    <a:pt x="48" y="29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8D903CC-4871-4A38-9DE1-130EA553EC98}"/>
                </a:ext>
              </a:extLst>
            </p:cNvPr>
            <p:cNvSpPr/>
            <p:nvPr/>
          </p:nvSpPr>
          <p:spPr>
            <a:xfrm>
              <a:off x="7331059" y="1252407"/>
              <a:ext cx="535004" cy="370125"/>
            </a:xfrm>
            <a:custGeom>
              <a:avLst/>
              <a:gdLst>
                <a:gd name="connsiteX0" fmla="*/ 535004 w 535004"/>
                <a:gd name="connsiteY0" fmla="*/ 177931 h 370125"/>
                <a:gd name="connsiteX1" fmla="*/ 276241 w 535004"/>
                <a:gd name="connsiteY1" fmla="*/ 341443 h 370125"/>
                <a:gd name="connsiteX2" fmla="*/ 227029 w 535004"/>
                <a:gd name="connsiteY2" fmla="*/ 370018 h 370125"/>
                <a:gd name="connsiteX3" fmla="*/ 196866 w 535004"/>
                <a:gd name="connsiteY3" fmla="*/ 341443 h 370125"/>
                <a:gd name="connsiteX4" fmla="*/ 134954 w 535004"/>
                <a:gd name="connsiteY4" fmla="*/ 254131 h 370125"/>
                <a:gd name="connsiteX5" fmla="*/ 4779 w 535004"/>
                <a:gd name="connsiteY5" fmla="*/ 14418 h 370125"/>
                <a:gd name="connsiteX6" fmla="*/ 30179 w 535004"/>
                <a:gd name="connsiteY6" fmla="*/ 30293 h 370125"/>
                <a:gd name="connsiteX7" fmla="*/ 49229 w 535004"/>
                <a:gd name="connsiteY7" fmla="*/ 57281 h 370125"/>
                <a:gd name="connsiteX8" fmla="*/ 117491 w 535004"/>
                <a:gd name="connsiteY8" fmla="*/ 182693 h 370125"/>
                <a:gd name="connsiteX9" fmla="*/ 227029 w 535004"/>
                <a:gd name="connsiteY9" fmla="*/ 325568 h 370125"/>
                <a:gd name="connsiteX10" fmla="*/ 255604 w 535004"/>
                <a:gd name="connsiteY10" fmla="*/ 328743 h 370125"/>
                <a:gd name="connsiteX11" fmla="*/ 317516 w 535004"/>
                <a:gd name="connsiteY11" fmla="*/ 287468 h 370125"/>
                <a:gd name="connsiteX12" fmla="*/ 535004 w 535004"/>
                <a:gd name="connsiteY12" fmla="*/ 177931 h 37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004" h="370125">
                  <a:moveTo>
                    <a:pt x="535004" y="177931"/>
                  </a:moveTo>
                  <a:lnTo>
                    <a:pt x="276241" y="341443"/>
                  </a:lnTo>
                  <a:cubicBezTo>
                    <a:pt x="224912" y="373457"/>
                    <a:pt x="240258" y="370018"/>
                    <a:pt x="227029" y="370018"/>
                  </a:cubicBezTo>
                  <a:cubicBezTo>
                    <a:pt x="213800" y="370018"/>
                    <a:pt x="212212" y="360757"/>
                    <a:pt x="196866" y="341443"/>
                  </a:cubicBezTo>
                  <a:cubicBezTo>
                    <a:pt x="181520" y="322129"/>
                    <a:pt x="166969" y="308635"/>
                    <a:pt x="134954" y="254131"/>
                  </a:cubicBezTo>
                  <a:cubicBezTo>
                    <a:pt x="102939" y="199627"/>
                    <a:pt x="22241" y="51724"/>
                    <a:pt x="4779" y="14418"/>
                  </a:cubicBezTo>
                  <a:cubicBezTo>
                    <a:pt x="-12683" y="-22888"/>
                    <a:pt x="22771" y="23149"/>
                    <a:pt x="30179" y="30293"/>
                  </a:cubicBezTo>
                  <a:cubicBezTo>
                    <a:pt x="37587" y="37437"/>
                    <a:pt x="34677" y="31881"/>
                    <a:pt x="49229" y="57281"/>
                  </a:cubicBezTo>
                  <a:cubicBezTo>
                    <a:pt x="63781" y="82681"/>
                    <a:pt x="87858" y="137978"/>
                    <a:pt x="117491" y="182693"/>
                  </a:cubicBezTo>
                  <a:cubicBezTo>
                    <a:pt x="147124" y="227408"/>
                    <a:pt x="204010" y="301226"/>
                    <a:pt x="227029" y="325568"/>
                  </a:cubicBezTo>
                  <a:cubicBezTo>
                    <a:pt x="250048" y="349910"/>
                    <a:pt x="240523" y="335093"/>
                    <a:pt x="255604" y="328743"/>
                  </a:cubicBezTo>
                  <a:cubicBezTo>
                    <a:pt x="270685" y="322393"/>
                    <a:pt x="317516" y="287468"/>
                    <a:pt x="317516" y="287468"/>
                  </a:cubicBezTo>
                  <a:lnTo>
                    <a:pt x="535004" y="1779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7C0483A-40B3-431C-853B-69447DC44B06}"/>
                </a:ext>
              </a:extLst>
            </p:cNvPr>
            <p:cNvSpPr/>
            <p:nvPr/>
          </p:nvSpPr>
          <p:spPr>
            <a:xfrm>
              <a:off x="7346950" y="1266825"/>
              <a:ext cx="1304330" cy="619557"/>
            </a:xfrm>
            <a:custGeom>
              <a:avLst/>
              <a:gdLst>
                <a:gd name="connsiteX0" fmla="*/ 0 w 1304330"/>
                <a:gd name="connsiteY0" fmla="*/ 0 h 619557"/>
                <a:gd name="connsiteX1" fmla="*/ 449263 w 1304330"/>
                <a:gd name="connsiteY1" fmla="*/ 127000 h 619557"/>
                <a:gd name="connsiteX2" fmla="*/ 908050 w 1304330"/>
                <a:gd name="connsiteY2" fmla="*/ 320675 h 619557"/>
                <a:gd name="connsiteX3" fmla="*/ 1103313 w 1304330"/>
                <a:gd name="connsiteY3" fmla="*/ 460375 h 619557"/>
                <a:gd name="connsiteX4" fmla="*/ 1293813 w 1304330"/>
                <a:gd name="connsiteY4" fmla="*/ 606425 h 619557"/>
                <a:gd name="connsiteX5" fmla="*/ 1252538 w 1304330"/>
                <a:gd name="connsiteY5" fmla="*/ 593725 h 619557"/>
                <a:gd name="connsiteX6" fmla="*/ 1025525 w 1304330"/>
                <a:gd name="connsiteY6" fmla="*/ 439738 h 619557"/>
                <a:gd name="connsiteX7" fmla="*/ 822325 w 1304330"/>
                <a:gd name="connsiteY7" fmla="*/ 319088 h 619557"/>
                <a:gd name="connsiteX8" fmla="*/ 592138 w 1304330"/>
                <a:gd name="connsiteY8" fmla="*/ 206375 h 619557"/>
                <a:gd name="connsiteX9" fmla="*/ 381000 w 1304330"/>
                <a:gd name="connsiteY9" fmla="*/ 133350 h 619557"/>
                <a:gd name="connsiteX10" fmla="*/ 0 w 1304330"/>
                <a:gd name="connsiteY10" fmla="*/ 0 h 61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4330" h="619557">
                  <a:moveTo>
                    <a:pt x="0" y="0"/>
                  </a:moveTo>
                  <a:cubicBezTo>
                    <a:pt x="148960" y="36777"/>
                    <a:pt x="297921" y="73554"/>
                    <a:pt x="449263" y="127000"/>
                  </a:cubicBezTo>
                  <a:cubicBezTo>
                    <a:pt x="600605" y="180446"/>
                    <a:pt x="799042" y="265113"/>
                    <a:pt x="908050" y="320675"/>
                  </a:cubicBezTo>
                  <a:cubicBezTo>
                    <a:pt x="1017058" y="376238"/>
                    <a:pt x="1039019" y="412750"/>
                    <a:pt x="1103313" y="460375"/>
                  </a:cubicBezTo>
                  <a:cubicBezTo>
                    <a:pt x="1167607" y="508000"/>
                    <a:pt x="1268942" y="584200"/>
                    <a:pt x="1293813" y="606425"/>
                  </a:cubicBezTo>
                  <a:cubicBezTo>
                    <a:pt x="1318684" y="628650"/>
                    <a:pt x="1297253" y="621506"/>
                    <a:pt x="1252538" y="593725"/>
                  </a:cubicBezTo>
                  <a:cubicBezTo>
                    <a:pt x="1207823" y="565944"/>
                    <a:pt x="1097227" y="485511"/>
                    <a:pt x="1025525" y="439738"/>
                  </a:cubicBezTo>
                  <a:cubicBezTo>
                    <a:pt x="953823" y="393965"/>
                    <a:pt x="894556" y="357982"/>
                    <a:pt x="822325" y="319088"/>
                  </a:cubicBezTo>
                  <a:cubicBezTo>
                    <a:pt x="750094" y="280194"/>
                    <a:pt x="665692" y="237331"/>
                    <a:pt x="592138" y="206375"/>
                  </a:cubicBezTo>
                  <a:cubicBezTo>
                    <a:pt x="518584" y="175419"/>
                    <a:pt x="381000" y="133350"/>
                    <a:pt x="381000" y="1333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38ED3AD8-D255-426D-98E9-852F70AF8630}"/>
                </a:ext>
              </a:extLst>
            </p:cNvPr>
            <p:cNvSpPr/>
            <p:nvPr/>
          </p:nvSpPr>
          <p:spPr>
            <a:xfrm>
              <a:off x="7456488" y="1341083"/>
              <a:ext cx="242900" cy="180783"/>
            </a:xfrm>
            <a:custGeom>
              <a:avLst/>
              <a:gdLst>
                <a:gd name="connsiteX0" fmla="*/ 0 w 242900"/>
                <a:gd name="connsiteY0" fmla="*/ 117830 h 180783"/>
                <a:gd name="connsiteX1" fmla="*/ 155575 w 242900"/>
                <a:gd name="connsiteY1" fmla="*/ 5117 h 180783"/>
                <a:gd name="connsiteX2" fmla="*/ 179387 w 242900"/>
                <a:gd name="connsiteY2" fmla="*/ 22580 h 180783"/>
                <a:gd name="connsiteX3" fmla="*/ 190500 w 242900"/>
                <a:gd name="connsiteY3" fmla="*/ 52742 h 180783"/>
                <a:gd name="connsiteX4" fmla="*/ 242887 w 242900"/>
                <a:gd name="connsiteY4" fmla="*/ 176567 h 180783"/>
                <a:gd name="connsiteX5" fmla="*/ 195262 w 242900"/>
                <a:gd name="connsiteY5" fmla="*/ 141642 h 180783"/>
                <a:gd name="connsiteX6" fmla="*/ 153987 w 242900"/>
                <a:gd name="connsiteY6" fmla="*/ 41630 h 180783"/>
                <a:gd name="connsiteX7" fmla="*/ 0 w 242900"/>
                <a:gd name="connsiteY7" fmla="*/ 117830 h 18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00" h="180783">
                  <a:moveTo>
                    <a:pt x="0" y="117830"/>
                  </a:moveTo>
                  <a:cubicBezTo>
                    <a:pt x="265" y="111745"/>
                    <a:pt x="125677" y="20992"/>
                    <a:pt x="155575" y="5117"/>
                  </a:cubicBezTo>
                  <a:cubicBezTo>
                    <a:pt x="185473" y="-10758"/>
                    <a:pt x="173566" y="14643"/>
                    <a:pt x="179387" y="22580"/>
                  </a:cubicBezTo>
                  <a:cubicBezTo>
                    <a:pt x="185208" y="30517"/>
                    <a:pt x="179917" y="27077"/>
                    <a:pt x="190500" y="52742"/>
                  </a:cubicBezTo>
                  <a:cubicBezTo>
                    <a:pt x="201083" y="78406"/>
                    <a:pt x="242093" y="161750"/>
                    <a:pt x="242887" y="176567"/>
                  </a:cubicBezTo>
                  <a:cubicBezTo>
                    <a:pt x="243681" y="191384"/>
                    <a:pt x="210079" y="164131"/>
                    <a:pt x="195262" y="141642"/>
                  </a:cubicBezTo>
                  <a:cubicBezTo>
                    <a:pt x="180445" y="119153"/>
                    <a:pt x="183091" y="44540"/>
                    <a:pt x="153987" y="41630"/>
                  </a:cubicBezTo>
                  <a:cubicBezTo>
                    <a:pt x="124883" y="38720"/>
                    <a:pt x="-265" y="123915"/>
                    <a:pt x="0" y="1178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C74B8AB1-6825-4EDB-88AE-66223AF4EC94}"/>
                </a:ext>
              </a:extLst>
            </p:cNvPr>
            <p:cNvSpPr/>
            <p:nvPr/>
          </p:nvSpPr>
          <p:spPr>
            <a:xfrm>
              <a:off x="7597537" y="1633587"/>
              <a:ext cx="477876" cy="385890"/>
            </a:xfrm>
            <a:custGeom>
              <a:avLst/>
              <a:gdLst>
                <a:gd name="connsiteX0" fmla="*/ 238 w 477876"/>
                <a:gd name="connsiteY0" fmla="*/ 198388 h 385890"/>
                <a:gd name="connsiteX1" fmla="*/ 166926 w 477876"/>
                <a:gd name="connsiteY1" fmla="*/ 98376 h 385890"/>
                <a:gd name="connsiteX2" fmla="*/ 293926 w 477876"/>
                <a:gd name="connsiteY2" fmla="*/ 7888 h 385890"/>
                <a:gd name="connsiteX3" fmla="*/ 309801 w 477876"/>
                <a:gd name="connsiteY3" fmla="*/ 17413 h 385890"/>
                <a:gd name="connsiteX4" fmla="*/ 374888 w 477876"/>
                <a:gd name="connsiteY4" fmla="*/ 120601 h 385890"/>
                <a:gd name="connsiteX5" fmla="*/ 465376 w 477876"/>
                <a:gd name="connsiteY5" fmla="*/ 326976 h 385890"/>
                <a:gd name="connsiteX6" fmla="*/ 471726 w 477876"/>
                <a:gd name="connsiteY6" fmla="*/ 385713 h 385890"/>
                <a:gd name="connsiteX7" fmla="*/ 414576 w 477876"/>
                <a:gd name="connsiteY7" fmla="*/ 314276 h 385890"/>
                <a:gd name="connsiteX8" fmla="*/ 368538 w 477876"/>
                <a:gd name="connsiteY8" fmla="*/ 184101 h 385890"/>
                <a:gd name="connsiteX9" fmla="*/ 308213 w 477876"/>
                <a:gd name="connsiteY9" fmla="*/ 39638 h 385890"/>
                <a:gd name="connsiteX10" fmla="*/ 246301 w 477876"/>
                <a:gd name="connsiteY10" fmla="*/ 84088 h 385890"/>
                <a:gd name="connsiteX11" fmla="*/ 132001 w 477876"/>
                <a:gd name="connsiteY11" fmla="*/ 150763 h 385890"/>
                <a:gd name="connsiteX12" fmla="*/ 238 w 477876"/>
                <a:gd name="connsiteY12" fmla="*/ 198388 h 3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7876" h="385890">
                  <a:moveTo>
                    <a:pt x="238" y="198388"/>
                  </a:moveTo>
                  <a:cubicBezTo>
                    <a:pt x="6059" y="189657"/>
                    <a:pt x="117978" y="130126"/>
                    <a:pt x="166926" y="98376"/>
                  </a:cubicBezTo>
                  <a:cubicBezTo>
                    <a:pt x="215874" y="66626"/>
                    <a:pt x="270114" y="21382"/>
                    <a:pt x="293926" y="7888"/>
                  </a:cubicBezTo>
                  <a:cubicBezTo>
                    <a:pt x="317738" y="-5606"/>
                    <a:pt x="296307" y="-1372"/>
                    <a:pt x="309801" y="17413"/>
                  </a:cubicBezTo>
                  <a:cubicBezTo>
                    <a:pt x="323295" y="36198"/>
                    <a:pt x="348959" y="69007"/>
                    <a:pt x="374888" y="120601"/>
                  </a:cubicBezTo>
                  <a:cubicBezTo>
                    <a:pt x="400817" y="172195"/>
                    <a:pt x="449236" y="282791"/>
                    <a:pt x="465376" y="326976"/>
                  </a:cubicBezTo>
                  <a:cubicBezTo>
                    <a:pt x="481516" y="371161"/>
                    <a:pt x="480193" y="387830"/>
                    <a:pt x="471726" y="385713"/>
                  </a:cubicBezTo>
                  <a:cubicBezTo>
                    <a:pt x="463259" y="383596"/>
                    <a:pt x="431774" y="347878"/>
                    <a:pt x="414576" y="314276"/>
                  </a:cubicBezTo>
                  <a:cubicBezTo>
                    <a:pt x="397378" y="280674"/>
                    <a:pt x="386265" y="229874"/>
                    <a:pt x="368538" y="184101"/>
                  </a:cubicBezTo>
                  <a:cubicBezTo>
                    <a:pt x="350811" y="138328"/>
                    <a:pt x="328586" y="56307"/>
                    <a:pt x="308213" y="39638"/>
                  </a:cubicBezTo>
                  <a:cubicBezTo>
                    <a:pt x="287840" y="22969"/>
                    <a:pt x="275670" y="65567"/>
                    <a:pt x="246301" y="84088"/>
                  </a:cubicBezTo>
                  <a:cubicBezTo>
                    <a:pt x="216932" y="102609"/>
                    <a:pt x="167191" y="128803"/>
                    <a:pt x="132001" y="150763"/>
                  </a:cubicBezTo>
                  <a:cubicBezTo>
                    <a:pt x="96811" y="172723"/>
                    <a:pt x="-5583" y="207119"/>
                    <a:pt x="238" y="1983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E999545-8089-4291-95AC-3B0239FF6DC1}"/>
                </a:ext>
              </a:extLst>
            </p:cNvPr>
            <p:cNvSpPr/>
            <p:nvPr/>
          </p:nvSpPr>
          <p:spPr>
            <a:xfrm>
              <a:off x="7791230" y="1727938"/>
              <a:ext cx="195483" cy="209119"/>
            </a:xfrm>
            <a:custGeom>
              <a:avLst/>
              <a:gdLst>
                <a:gd name="connsiteX0" fmla="*/ 195483 w 195483"/>
                <a:gd name="connsiteY0" fmla="*/ 121500 h 209119"/>
                <a:gd name="connsiteX1" fmla="*/ 79595 w 195483"/>
                <a:gd name="connsiteY1" fmla="*/ 196112 h 209119"/>
                <a:gd name="connsiteX2" fmla="*/ 60545 w 195483"/>
                <a:gd name="connsiteY2" fmla="*/ 204050 h 209119"/>
                <a:gd name="connsiteX3" fmla="*/ 27208 w 195483"/>
                <a:gd name="connsiteY3" fmla="*/ 142137 h 209119"/>
                <a:gd name="connsiteX4" fmla="*/ 220 w 195483"/>
                <a:gd name="connsiteY4" fmla="*/ 10375 h 209119"/>
                <a:gd name="connsiteX5" fmla="*/ 14508 w 195483"/>
                <a:gd name="connsiteY5" fmla="*/ 10375 h 209119"/>
                <a:gd name="connsiteX6" fmla="*/ 16095 w 195483"/>
                <a:gd name="connsiteY6" fmla="*/ 26250 h 209119"/>
                <a:gd name="connsiteX7" fmla="*/ 30383 w 195483"/>
                <a:gd name="connsiteY7" fmla="*/ 77050 h 209119"/>
                <a:gd name="connsiteX8" fmla="*/ 73245 w 195483"/>
                <a:gd name="connsiteY8" fmla="*/ 159600 h 209119"/>
                <a:gd name="connsiteX9" fmla="*/ 106583 w 195483"/>
                <a:gd name="connsiteY9" fmla="*/ 143725 h 209119"/>
                <a:gd name="connsiteX10" fmla="*/ 195483 w 195483"/>
                <a:gd name="connsiteY10" fmla="*/ 121500 h 20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483" h="209119">
                  <a:moveTo>
                    <a:pt x="195483" y="121500"/>
                  </a:moveTo>
                  <a:lnTo>
                    <a:pt x="79595" y="196112"/>
                  </a:lnTo>
                  <a:cubicBezTo>
                    <a:pt x="57105" y="209870"/>
                    <a:pt x="69276" y="213046"/>
                    <a:pt x="60545" y="204050"/>
                  </a:cubicBezTo>
                  <a:cubicBezTo>
                    <a:pt x="51814" y="195054"/>
                    <a:pt x="37262" y="174416"/>
                    <a:pt x="27208" y="142137"/>
                  </a:cubicBezTo>
                  <a:cubicBezTo>
                    <a:pt x="17154" y="109858"/>
                    <a:pt x="2337" y="32335"/>
                    <a:pt x="220" y="10375"/>
                  </a:cubicBezTo>
                  <a:cubicBezTo>
                    <a:pt x="-1897" y="-11585"/>
                    <a:pt x="11862" y="7729"/>
                    <a:pt x="14508" y="10375"/>
                  </a:cubicBezTo>
                  <a:cubicBezTo>
                    <a:pt x="17154" y="13021"/>
                    <a:pt x="13449" y="15137"/>
                    <a:pt x="16095" y="26250"/>
                  </a:cubicBezTo>
                  <a:cubicBezTo>
                    <a:pt x="18741" y="37363"/>
                    <a:pt x="20858" y="54825"/>
                    <a:pt x="30383" y="77050"/>
                  </a:cubicBezTo>
                  <a:cubicBezTo>
                    <a:pt x="39908" y="99275"/>
                    <a:pt x="60545" y="148488"/>
                    <a:pt x="73245" y="159600"/>
                  </a:cubicBezTo>
                  <a:cubicBezTo>
                    <a:pt x="85945" y="170712"/>
                    <a:pt x="106583" y="143725"/>
                    <a:pt x="106583" y="143725"/>
                  </a:cubicBezTo>
                  <a:lnTo>
                    <a:pt x="195483" y="1215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595A55D-B887-477B-957C-9CB65F2469B1}"/>
                </a:ext>
              </a:extLst>
            </p:cNvPr>
            <p:cNvSpPr/>
            <p:nvPr/>
          </p:nvSpPr>
          <p:spPr>
            <a:xfrm>
              <a:off x="7871351" y="1940794"/>
              <a:ext cx="804771" cy="549348"/>
            </a:xfrm>
            <a:custGeom>
              <a:avLst/>
              <a:gdLst>
                <a:gd name="connsiteX0" fmla="*/ 2649 w 804771"/>
                <a:gd name="connsiteY0" fmla="*/ 719 h 549348"/>
                <a:gd name="connsiteX1" fmla="*/ 355074 w 804771"/>
                <a:gd name="connsiteY1" fmla="*/ 170581 h 549348"/>
                <a:gd name="connsiteX2" fmla="*/ 591612 w 804771"/>
                <a:gd name="connsiteY2" fmla="*/ 343619 h 549348"/>
                <a:gd name="connsiteX3" fmla="*/ 793224 w 804771"/>
                <a:gd name="connsiteY3" fmla="*/ 535706 h 549348"/>
                <a:gd name="connsiteX4" fmla="*/ 761474 w 804771"/>
                <a:gd name="connsiteY4" fmla="*/ 515069 h 549348"/>
                <a:gd name="connsiteX5" fmla="*/ 605899 w 804771"/>
                <a:gd name="connsiteY5" fmla="*/ 365844 h 549348"/>
                <a:gd name="connsiteX6" fmla="*/ 378887 w 804771"/>
                <a:gd name="connsiteY6" fmla="*/ 211856 h 549348"/>
                <a:gd name="connsiteX7" fmla="*/ 204262 w 804771"/>
                <a:gd name="connsiteY7" fmla="*/ 113431 h 549348"/>
                <a:gd name="connsiteX8" fmla="*/ 2649 w 804771"/>
                <a:gd name="connsiteY8" fmla="*/ 719 h 5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71" h="549348">
                  <a:moveTo>
                    <a:pt x="2649" y="719"/>
                  </a:moveTo>
                  <a:cubicBezTo>
                    <a:pt x="27784" y="10244"/>
                    <a:pt x="256913" y="113431"/>
                    <a:pt x="355074" y="170581"/>
                  </a:cubicBezTo>
                  <a:cubicBezTo>
                    <a:pt x="453235" y="227731"/>
                    <a:pt x="518587" y="282765"/>
                    <a:pt x="591612" y="343619"/>
                  </a:cubicBezTo>
                  <a:cubicBezTo>
                    <a:pt x="664637" y="404473"/>
                    <a:pt x="764914" y="507131"/>
                    <a:pt x="793224" y="535706"/>
                  </a:cubicBezTo>
                  <a:cubicBezTo>
                    <a:pt x="821534" y="564281"/>
                    <a:pt x="792695" y="543379"/>
                    <a:pt x="761474" y="515069"/>
                  </a:cubicBezTo>
                  <a:cubicBezTo>
                    <a:pt x="730253" y="486759"/>
                    <a:pt x="669663" y="416379"/>
                    <a:pt x="605899" y="365844"/>
                  </a:cubicBezTo>
                  <a:cubicBezTo>
                    <a:pt x="542135" y="315309"/>
                    <a:pt x="445827" y="253925"/>
                    <a:pt x="378887" y="211856"/>
                  </a:cubicBezTo>
                  <a:cubicBezTo>
                    <a:pt x="311948" y="169787"/>
                    <a:pt x="270672" y="148091"/>
                    <a:pt x="204262" y="113431"/>
                  </a:cubicBezTo>
                  <a:cubicBezTo>
                    <a:pt x="137852" y="78771"/>
                    <a:pt x="-22486" y="-8806"/>
                    <a:pt x="2649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3CC7CAD-37DA-4934-8F36-86ACD0FADEC3}"/>
                </a:ext>
              </a:extLst>
            </p:cNvPr>
            <p:cNvSpPr/>
            <p:nvPr/>
          </p:nvSpPr>
          <p:spPr>
            <a:xfrm>
              <a:off x="7650327" y="1937322"/>
              <a:ext cx="891657" cy="483266"/>
            </a:xfrm>
            <a:custGeom>
              <a:avLst/>
              <a:gdLst>
                <a:gd name="connsiteX0" fmla="*/ 69686 w 891657"/>
                <a:gd name="connsiteY0" fmla="*/ 7366 h 483266"/>
                <a:gd name="connsiteX1" fmla="*/ 347498 w 891657"/>
                <a:gd name="connsiteY1" fmla="*/ 121666 h 483266"/>
                <a:gd name="connsiteX2" fmla="*/ 584036 w 891657"/>
                <a:gd name="connsiteY2" fmla="*/ 247078 h 483266"/>
                <a:gd name="connsiteX3" fmla="*/ 871373 w 891657"/>
                <a:gd name="connsiteY3" fmla="*/ 466153 h 483266"/>
                <a:gd name="connsiteX4" fmla="*/ 845973 w 891657"/>
                <a:gd name="connsiteY4" fmla="*/ 456628 h 483266"/>
                <a:gd name="connsiteX5" fmla="*/ 669761 w 891657"/>
                <a:gd name="connsiteY5" fmla="*/ 358203 h 483266"/>
                <a:gd name="connsiteX6" fmla="*/ 401473 w 891657"/>
                <a:gd name="connsiteY6" fmla="*/ 188341 h 483266"/>
                <a:gd name="connsiteX7" fmla="*/ 283998 w 891657"/>
                <a:gd name="connsiteY7" fmla="*/ 128016 h 483266"/>
                <a:gd name="connsiteX8" fmla="*/ 17298 w 891657"/>
                <a:gd name="connsiteY8" fmla="*/ 24828 h 483266"/>
                <a:gd name="connsiteX9" fmla="*/ 69686 w 891657"/>
                <a:gd name="connsiteY9" fmla="*/ 7366 h 48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657" h="483266">
                  <a:moveTo>
                    <a:pt x="69686" y="7366"/>
                  </a:moveTo>
                  <a:cubicBezTo>
                    <a:pt x="124719" y="23506"/>
                    <a:pt x="261773" y="81714"/>
                    <a:pt x="347498" y="121666"/>
                  </a:cubicBezTo>
                  <a:cubicBezTo>
                    <a:pt x="433223" y="161618"/>
                    <a:pt x="496724" y="189664"/>
                    <a:pt x="584036" y="247078"/>
                  </a:cubicBezTo>
                  <a:cubicBezTo>
                    <a:pt x="671348" y="304492"/>
                    <a:pt x="827717" y="431228"/>
                    <a:pt x="871373" y="466153"/>
                  </a:cubicBezTo>
                  <a:cubicBezTo>
                    <a:pt x="915029" y="501078"/>
                    <a:pt x="879575" y="474620"/>
                    <a:pt x="845973" y="456628"/>
                  </a:cubicBezTo>
                  <a:cubicBezTo>
                    <a:pt x="812371" y="438636"/>
                    <a:pt x="743844" y="402917"/>
                    <a:pt x="669761" y="358203"/>
                  </a:cubicBezTo>
                  <a:cubicBezTo>
                    <a:pt x="595678" y="313489"/>
                    <a:pt x="465767" y="226705"/>
                    <a:pt x="401473" y="188341"/>
                  </a:cubicBezTo>
                  <a:cubicBezTo>
                    <a:pt x="337179" y="149977"/>
                    <a:pt x="348027" y="155268"/>
                    <a:pt x="283998" y="128016"/>
                  </a:cubicBezTo>
                  <a:cubicBezTo>
                    <a:pt x="219969" y="100764"/>
                    <a:pt x="58573" y="45995"/>
                    <a:pt x="17298" y="24828"/>
                  </a:cubicBezTo>
                  <a:cubicBezTo>
                    <a:pt x="-23977" y="3661"/>
                    <a:pt x="14653" y="-8774"/>
                    <a:pt x="69686" y="73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B4CF3BF-D437-4B82-80A7-0633165FDAE0}"/>
                </a:ext>
              </a:extLst>
            </p:cNvPr>
            <p:cNvSpPr/>
            <p:nvPr/>
          </p:nvSpPr>
          <p:spPr>
            <a:xfrm>
              <a:off x="7903744" y="1450975"/>
              <a:ext cx="605501" cy="600144"/>
            </a:xfrm>
            <a:custGeom>
              <a:avLst/>
              <a:gdLst>
                <a:gd name="connsiteX0" fmla="*/ 25819 w 605501"/>
                <a:gd name="connsiteY0" fmla="*/ 0 h 600144"/>
                <a:gd name="connsiteX1" fmla="*/ 2006 w 605501"/>
                <a:gd name="connsiteY1" fmla="*/ 65088 h 600144"/>
                <a:gd name="connsiteX2" fmla="*/ 9944 w 605501"/>
                <a:gd name="connsiteY2" fmla="*/ 65088 h 600144"/>
                <a:gd name="connsiteX3" fmla="*/ 78206 w 605501"/>
                <a:gd name="connsiteY3" fmla="*/ 187325 h 600144"/>
                <a:gd name="connsiteX4" fmla="*/ 206794 w 605501"/>
                <a:gd name="connsiteY4" fmla="*/ 442913 h 600144"/>
                <a:gd name="connsiteX5" fmla="*/ 268706 w 605501"/>
                <a:gd name="connsiteY5" fmla="*/ 593725 h 600144"/>
                <a:gd name="connsiteX6" fmla="*/ 322681 w 605501"/>
                <a:gd name="connsiteY6" fmla="*/ 569913 h 600144"/>
                <a:gd name="connsiteX7" fmla="*/ 379831 w 605501"/>
                <a:gd name="connsiteY7" fmla="*/ 547688 h 600144"/>
                <a:gd name="connsiteX8" fmla="*/ 576681 w 605501"/>
                <a:gd name="connsiteY8" fmla="*/ 422275 h 600144"/>
                <a:gd name="connsiteX9" fmla="*/ 605256 w 605501"/>
                <a:gd name="connsiteY9" fmla="*/ 392113 h 600144"/>
                <a:gd name="connsiteX10" fmla="*/ 586206 w 605501"/>
                <a:gd name="connsiteY10" fmla="*/ 387350 h 600144"/>
                <a:gd name="connsiteX11" fmla="*/ 517944 w 605501"/>
                <a:gd name="connsiteY11" fmla="*/ 423863 h 600144"/>
                <a:gd name="connsiteX12" fmla="*/ 332206 w 605501"/>
                <a:gd name="connsiteY12" fmla="*/ 528638 h 600144"/>
                <a:gd name="connsiteX13" fmla="*/ 278231 w 605501"/>
                <a:gd name="connsiteY13" fmla="*/ 538163 h 600144"/>
                <a:gd name="connsiteX14" fmla="*/ 235369 w 605501"/>
                <a:gd name="connsiteY14" fmla="*/ 460375 h 600144"/>
                <a:gd name="connsiteX15" fmla="*/ 163931 w 605501"/>
                <a:gd name="connsiteY15" fmla="*/ 323850 h 600144"/>
                <a:gd name="connsiteX16" fmla="*/ 38519 w 605501"/>
                <a:gd name="connsiteY16" fmla="*/ 66675 h 600144"/>
                <a:gd name="connsiteX17" fmla="*/ 25819 w 605501"/>
                <a:gd name="connsiteY17" fmla="*/ 0 h 60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5501" h="600144">
                  <a:moveTo>
                    <a:pt x="25819" y="0"/>
                  </a:moveTo>
                  <a:cubicBezTo>
                    <a:pt x="19734" y="-264"/>
                    <a:pt x="4652" y="54240"/>
                    <a:pt x="2006" y="65088"/>
                  </a:cubicBezTo>
                  <a:cubicBezTo>
                    <a:pt x="-640" y="75936"/>
                    <a:pt x="-2756" y="44715"/>
                    <a:pt x="9944" y="65088"/>
                  </a:cubicBezTo>
                  <a:cubicBezTo>
                    <a:pt x="22644" y="85461"/>
                    <a:pt x="45398" y="124354"/>
                    <a:pt x="78206" y="187325"/>
                  </a:cubicBezTo>
                  <a:cubicBezTo>
                    <a:pt x="111014" y="250296"/>
                    <a:pt x="175044" y="375180"/>
                    <a:pt x="206794" y="442913"/>
                  </a:cubicBezTo>
                  <a:cubicBezTo>
                    <a:pt x="238544" y="510646"/>
                    <a:pt x="249392" y="572558"/>
                    <a:pt x="268706" y="593725"/>
                  </a:cubicBezTo>
                  <a:cubicBezTo>
                    <a:pt x="288020" y="614892"/>
                    <a:pt x="304160" y="577586"/>
                    <a:pt x="322681" y="569913"/>
                  </a:cubicBezTo>
                  <a:cubicBezTo>
                    <a:pt x="341202" y="562240"/>
                    <a:pt x="337498" y="572294"/>
                    <a:pt x="379831" y="547688"/>
                  </a:cubicBezTo>
                  <a:cubicBezTo>
                    <a:pt x="422164" y="523082"/>
                    <a:pt x="539110" y="448204"/>
                    <a:pt x="576681" y="422275"/>
                  </a:cubicBezTo>
                  <a:cubicBezTo>
                    <a:pt x="614252" y="396346"/>
                    <a:pt x="603669" y="397934"/>
                    <a:pt x="605256" y="392113"/>
                  </a:cubicBezTo>
                  <a:cubicBezTo>
                    <a:pt x="606844" y="386292"/>
                    <a:pt x="600758" y="382058"/>
                    <a:pt x="586206" y="387350"/>
                  </a:cubicBezTo>
                  <a:cubicBezTo>
                    <a:pt x="571654" y="392642"/>
                    <a:pt x="517944" y="423863"/>
                    <a:pt x="517944" y="423863"/>
                  </a:cubicBezTo>
                  <a:cubicBezTo>
                    <a:pt x="475611" y="447411"/>
                    <a:pt x="372158" y="509588"/>
                    <a:pt x="332206" y="528638"/>
                  </a:cubicBezTo>
                  <a:cubicBezTo>
                    <a:pt x="292254" y="547688"/>
                    <a:pt x="294371" y="549540"/>
                    <a:pt x="278231" y="538163"/>
                  </a:cubicBezTo>
                  <a:cubicBezTo>
                    <a:pt x="262092" y="526786"/>
                    <a:pt x="235369" y="460375"/>
                    <a:pt x="235369" y="460375"/>
                  </a:cubicBezTo>
                  <a:cubicBezTo>
                    <a:pt x="216319" y="424656"/>
                    <a:pt x="196739" y="389467"/>
                    <a:pt x="163931" y="323850"/>
                  </a:cubicBezTo>
                  <a:cubicBezTo>
                    <a:pt x="131123" y="258233"/>
                    <a:pt x="60479" y="115094"/>
                    <a:pt x="38519" y="66675"/>
                  </a:cubicBezTo>
                  <a:cubicBezTo>
                    <a:pt x="16559" y="18256"/>
                    <a:pt x="31904" y="264"/>
                    <a:pt x="2581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5808005-85F3-4F1D-BC57-56EBD18DCFC7}"/>
                </a:ext>
              </a:extLst>
            </p:cNvPr>
            <p:cNvSpPr/>
            <p:nvPr/>
          </p:nvSpPr>
          <p:spPr>
            <a:xfrm>
              <a:off x="8024813" y="1504950"/>
              <a:ext cx="438591" cy="408681"/>
            </a:xfrm>
            <a:custGeom>
              <a:avLst/>
              <a:gdLst>
                <a:gd name="connsiteX0" fmla="*/ 0 w 438591"/>
                <a:gd name="connsiteY0" fmla="*/ 0 h 408681"/>
                <a:gd name="connsiteX1" fmla="*/ 52387 w 438591"/>
                <a:gd name="connsiteY1" fmla="*/ 157163 h 408681"/>
                <a:gd name="connsiteX2" fmla="*/ 169862 w 438591"/>
                <a:gd name="connsiteY2" fmla="*/ 393700 h 408681"/>
                <a:gd name="connsiteX3" fmla="*/ 198437 w 438591"/>
                <a:gd name="connsiteY3" fmla="*/ 376238 h 408681"/>
                <a:gd name="connsiteX4" fmla="*/ 327025 w 438591"/>
                <a:gd name="connsiteY4" fmla="*/ 309563 h 408681"/>
                <a:gd name="connsiteX5" fmla="*/ 431800 w 438591"/>
                <a:gd name="connsiteY5" fmla="*/ 239713 h 408681"/>
                <a:gd name="connsiteX6" fmla="*/ 420687 w 438591"/>
                <a:gd name="connsiteY6" fmla="*/ 222250 h 408681"/>
                <a:gd name="connsiteX7" fmla="*/ 358775 w 438591"/>
                <a:gd name="connsiteY7" fmla="*/ 261938 h 408681"/>
                <a:gd name="connsiteX8" fmla="*/ 177800 w 438591"/>
                <a:gd name="connsiteY8" fmla="*/ 350838 h 408681"/>
                <a:gd name="connsiteX9" fmla="*/ 161925 w 438591"/>
                <a:gd name="connsiteY9" fmla="*/ 317500 h 408681"/>
                <a:gd name="connsiteX10" fmla="*/ 0 w 438591"/>
                <a:gd name="connsiteY10" fmla="*/ 0 h 4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591" h="408681">
                  <a:moveTo>
                    <a:pt x="0" y="0"/>
                  </a:moveTo>
                  <a:cubicBezTo>
                    <a:pt x="12038" y="45773"/>
                    <a:pt x="24077" y="91546"/>
                    <a:pt x="52387" y="157163"/>
                  </a:cubicBezTo>
                  <a:cubicBezTo>
                    <a:pt x="80697" y="222780"/>
                    <a:pt x="145520" y="357188"/>
                    <a:pt x="169862" y="393700"/>
                  </a:cubicBezTo>
                  <a:cubicBezTo>
                    <a:pt x="194204" y="430213"/>
                    <a:pt x="172243" y="390261"/>
                    <a:pt x="198437" y="376238"/>
                  </a:cubicBezTo>
                  <a:cubicBezTo>
                    <a:pt x="224631" y="362215"/>
                    <a:pt x="288131" y="332317"/>
                    <a:pt x="327025" y="309563"/>
                  </a:cubicBezTo>
                  <a:cubicBezTo>
                    <a:pt x="365919" y="286809"/>
                    <a:pt x="416190" y="254265"/>
                    <a:pt x="431800" y="239713"/>
                  </a:cubicBezTo>
                  <a:cubicBezTo>
                    <a:pt x="447410" y="225161"/>
                    <a:pt x="432858" y="218546"/>
                    <a:pt x="420687" y="222250"/>
                  </a:cubicBezTo>
                  <a:cubicBezTo>
                    <a:pt x="408516" y="225954"/>
                    <a:pt x="399256" y="240507"/>
                    <a:pt x="358775" y="261938"/>
                  </a:cubicBezTo>
                  <a:cubicBezTo>
                    <a:pt x="318294" y="283369"/>
                    <a:pt x="210608" y="341578"/>
                    <a:pt x="177800" y="350838"/>
                  </a:cubicBezTo>
                  <a:cubicBezTo>
                    <a:pt x="144992" y="360098"/>
                    <a:pt x="161925" y="317500"/>
                    <a:pt x="161925" y="3175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C140864-3625-48BD-9856-79E875377867}"/>
                </a:ext>
              </a:extLst>
            </p:cNvPr>
            <p:cNvSpPr/>
            <p:nvPr/>
          </p:nvSpPr>
          <p:spPr>
            <a:xfrm>
              <a:off x="8116744" y="1619658"/>
              <a:ext cx="200200" cy="204056"/>
            </a:xfrm>
            <a:custGeom>
              <a:avLst/>
              <a:gdLst>
                <a:gd name="connsiteX0" fmla="*/ 144 w 200200"/>
                <a:gd name="connsiteY0" fmla="*/ 82142 h 204056"/>
                <a:gd name="connsiteX1" fmla="*/ 122381 w 200200"/>
                <a:gd name="connsiteY1" fmla="*/ 20230 h 204056"/>
                <a:gd name="connsiteX2" fmla="*/ 150956 w 200200"/>
                <a:gd name="connsiteY2" fmla="*/ 1180 h 204056"/>
                <a:gd name="connsiteX3" fmla="*/ 166831 w 200200"/>
                <a:gd name="connsiteY3" fmla="*/ 48805 h 204056"/>
                <a:gd name="connsiteX4" fmla="*/ 200169 w 200200"/>
                <a:gd name="connsiteY4" fmla="*/ 202792 h 204056"/>
                <a:gd name="connsiteX5" fmla="*/ 160481 w 200200"/>
                <a:gd name="connsiteY5" fmla="*/ 118655 h 204056"/>
                <a:gd name="connsiteX6" fmla="*/ 149369 w 200200"/>
                <a:gd name="connsiteY6" fmla="*/ 59917 h 204056"/>
                <a:gd name="connsiteX7" fmla="*/ 144 w 200200"/>
                <a:gd name="connsiteY7" fmla="*/ 82142 h 2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00" h="204056">
                  <a:moveTo>
                    <a:pt x="144" y="82142"/>
                  </a:moveTo>
                  <a:cubicBezTo>
                    <a:pt x="-4354" y="75528"/>
                    <a:pt x="97246" y="33724"/>
                    <a:pt x="122381" y="20230"/>
                  </a:cubicBezTo>
                  <a:cubicBezTo>
                    <a:pt x="147516" y="6736"/>
                    <a:pt x="143548" y="-3583"/>
                    <a:pt x="150956" y="1180"/>
                  </a:cubicBezTo>
                  <a:cubicBezTo>
                    <a:pt x="158364" y="5942"/>
                    <a:pt x="158629" y="15203"/>
                    <a:pt x="166831" y="48805"/>
                  </a:cubicBezTo>
                  <a:cubicBezTo>
                    <a:pt x="175033" y="82407"/>
                    <a:pt x="201227" y="191150"/>
                    <a:pt x="200169" y="202792"/>
                  </a:cubicBezTo>
                  <a:cubicBezTo>
                    <a:pt x="199111" y="214434"/>
                    <a:pt x="168948" y="142467"/>
                    <a:pt x="160481" y="118655"/>
                  </a:cubicBezTo>
                  <a:cubicBezTo>
                    <a:pt x="152014" y="94843"/>
                    <a:pt x="172917" y="61504"/>
                    <a:pt x="149369" y="59917"/>
                  </a:cubicBezTo>
                  <a:cubicBezTo>
                    <a:pt x="125821" y="58329"/>
                    <a:pt x="4642" y="88756"/>
                    <a:pt x="144" y="821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6825992-BA6F-47CB-9F13-AA2D154B7298}"/>
                </a:ext>
              </a:extLst>
            </p:cNvPr>
            <p:cNvSpPr/>
            <p:nvPr/>
          </p:nvSpPr>
          <p:spPr>
            <a:xfrm>
              <a:off x="8200933" y="1941201"/>
              <a:ext cx="366819" cy="453110"/>
            </a:xfrm>
            <a:custGeom>
              <a:avLst/>
              <a:gdLst>
                <a:gd name="connsiteX0" fmla="*/ 92 w 366819"/>
                <a:gd name="connsiteY0" fmla="*/ 163824 h 453110"/>
                <a:gd name="connsiteX1" fmla="*/ 142967 w 366819"/>
                <a:gd name="connsiteY1" fmla="*/ 95562 h 453110"/>
                <a:gd name="connsiteX2" fmla="*/ 266792 w 366819"/>
                <a:gd name="connsiteY2" fmla="*/ 3487 h 453110"/>
                <a:gd name="connsiteX3" fmla="*/ 274730 w 366819"/>
                <a:gd name="connsiteY3" fmla="*/ 44762 h 453110"/>
                <a:gd name="connsiteX4" fmla="*/ 338230 w 366819"/>
                <a:gd name="connsiteY4" fmla="*/ 274949 h 453110"/>
                <a:gd name="connsiteX5" fmla="*/ 366805 w 366819"/>
                <a:gd name="connsiteY5" fmla="*/ 451162 h 453110"/>
                <a:gd name="connsiteX6" fmla="*/ 335055 w 366819"/>
                <a:gd name="connsiteY6" fmla="*/ 360674 h 453110"/>
                <a:gd name="connsiteX7" fmla="*/ 298542 w 366819"/>
                <a:gd name="connsiteY7" fmla="*/ 228912 h 453110"/>
                <a:gd name="connsiteX8" fmla="*/ 257267 w 366819"/>
                <a:gd name="connsiteY8" fmla="*/ 60637 h 453110"/>
                <a:gd name="connsiteX9" fmla="*/ 220755 w 366819"/>
                <a:gd name="connsiteY9" fmla="*/ 76512 h 453110"/>
                <a:gd name="connsiteX10" fmla="*/ 122330 w 366819"/>
                <a:gd name="connsiteY10" fmla="*/ 135249 h 453110"/>
                <a:gd name="connsiteX11" fmla="*/ 92 w 366819"/>
                <a:gd name="connsiteY11" fmla="*/ 163824 h 45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819" h="453110">
                  <a:moveTo>
                    <a:pt x="92" y="163824"/>
                  </a:moveTo>
                  <a:cubicBezTo>
                    <a:pt x="3531" y="157210"/>
                    <a:pt x="98517" y="122285"/>
                    <a:pt x="142967" y="95562"/>
                  </a:cubicBezTo>
                  <a:cubicBezTo>
                    <a:pt x="187417" y="68839"/>
                    <a:pt x="244832" y="11954"/>
                    <a:pt x="266792" y="3487"/>
                  </a:cubicBezTo>
                  <a:cubicBezTo>
                    <a:pt x="288752" y="-4980"/>
                    <a:pt x="262824" y="-482"/>
                    <a:pt x="274730" y="44762"/>
                  </a:cubicBezTo>
                  <a:cubicBezTo>
                    <a:pt x="286636" y="90006"/>
                    <a:pt x="322884" y="207216"/>
                    <a:pt x="338230" y="274949"/>
                  </a:cubicBezTo>
                  <a:cubicBezTo>
                    <a:pt x="353576" y="342682"/>
                    <a:pt x="367334" y="436875"/>
                    <a:pt x="366805" y="451162"/>
                  </a:cubicBezTo>
                  <a:cubicBezTo>
                    <a:pt x="366276" y="465450"/>
                    <a:pt x="346432" y="397716"/>
                    <a:pt x="335055" y="360674"/>
                  </a:cubicBezTo>
                  <a:cubicBezTo>
                    <a:pt x="323678" y="323632"/>
                    <a:pt x="311507" y="278918"/>
                    <a:pt x="298542" y="228912"/>
                  </a:cubicBezTo>
                  <a:cubicBezTo>
                    <a:pt x="285577" y="178906"/>
                    <a:pt x="270232" y="86037"/>
                    <a:pt x="257267" y="60637"/>
                  </a:cubicBezTo>
                  <a:cubicBezTo>
                    <a:pt x="244302" y="35237"/>
                    <a:pt x="243245" y="64077"/>
                    <a:pt x="220755" y="76512"/>
                  </a:cubicBezTo>
                  <a:cubicBezTo>
                    <a:pt x="198266" y="88947"/>
                    <a:pt x="154344" y="117787"/>
                    <a:pt x="122330" y="135249"/>
                  </a:cubicBezTo>
                  <a:cubicBezTo>
                    <a:pt x="90316" y="152711"/>
                    <a:pt x="-3347" y="170438"/>
                    <a:pt x="92" y="1638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51780CC-6437-43EF-88A5-4DDC16FB225E}"/>
                </a:ext>
              </a:extLst>
            </p:cNvPr>
            <p:cNvSpPr/>
            <p:nvPr/>
          </p:nvSpPr>
          <p:spPr>
            <a:xfrm>
              <a:off x="8358159" y="2042443"/>
              <a:ext cx="160366" cy="208715"/>
            </a:xfrm>
            <a:custGeom>
              <a:avLst/>
              <a:gdLst>
                <a:gd name="connsiteX0" fmla="*/ 29 w 160366"/>
                <a:gd name="connsiteY0" fmla="*/ 670 h 208715"/>
                <a:gd name="connsiteX1" fmla="*/ 34954 w 160366"/>
                <a:gd name="connsiteY1" fmla="*/ 149895 h 208715"/>
                <a:gd name="connsiteX2" fmla="*/ 50829 w 160366"/>
                <a:gd name="connsiteY2" fmla="*/ 207045 h 208715"/>
                <a:gd name="connsiteX3" fmla="*/ 79404 w 160366"/>
                <a:gd name="connsiteY3" fmla="*/ 186407 h 208715"/>
                <a:gd name="connsiteX4" fmla="*/ 160366 w 160366"/>
                <a:gd name="connsiteY4" fmla="*/ 114970 h 208715"/>
                <a:gd name="connsiteX5" fmla="*/ 80991 w 160366"/>
                <a:gd name="connsiteY5" fmla="*/ 154657 h 208715"/>
                <a:gd name="connsiteX6" fmla="*/ 60354 w 160366"/>
                <a:gd name="connsiteY6" fmla="*/ 141957 h 208715"/>
                <a:gd name="connsiteX7" fmla="*/ 41304 w 160366"/>
                <a:gd name="connsiteY7" fmla="*/ 95920 h 208715"/>
                <a:gd name="connsiteX8" fmla="*/ 29 w 160366"/>
                <a:gd name="connsiteY8" fmla="*/ 670 h 2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66" h="208715">
                  <a:moveTo>
                    <a:pt x="29" y="670"/>
                  </a:moveTo>
                  <a:cubicBezTo>
                    <a:pt x="-1029" y="9666"/>
                    <a:pt x="26487" y="115499"/>
                    <a:pt x="34954" y="149895"/>
                  </a:cubicBezTo>
                  <a:cubicBezTo>
                    <a:pt x="43421" y="184291"/>
                    <a:pt x="43421" y="200960"/>
                    <a:pt x="50829" y="207045"/>
                  </a:cubicBezTo>
                  <a:cubicBezTo>
                    <a:pt x="58237" y="213130"/>
                    <a:pt x="61148" y="201753"/>
                    <a:pt x="79404" y="186407"/>
                  </a:cubicBezTo>
                  <a:cubicBezTo>
                    <a:pt x="97660" y="171061"/>
                    <a:pt x="160102" y="120262"/>
                    <a:pt x="160366" y="114970"/>
                  </a:cubicBezTo>
                  <a:cubicBezTo>
                    <a:pt x="160630" y="109678"/>
                    <a:pt x="97660" y="150159"/>
                    <a:pt x="80991" y="154657"/>
                  </a:cubicBezTo>
                  <a:cubicBezTo>
                    <a:pt x="64322" y="159155"/>
                    <a:pt x="66968" y="151746"/>
                    <a:pt x="60354" y="141957"/>
                  </a:cubicBezTo>
                  <a:cubicBezTo>
                    <a:pt x="53740" y="132168"/>
                    <a:pt x="48712" y="116028"/>
                    <a:pt x="41304" y="95920"/>
                  </a:cubicBezTo>
                  <a:cubicBezTo>
                    <a:pt x="33896" y="75812"/>
                    <a:pt x="1087" y="-8326"/>
                    <a:pt x="29" y="6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B06449F1-A913-4C86-99AF-CB8E47B1FC5B}"/>
                </a:ext>
              </a:extLst>
            </p:cNvPr>
            <p:cNvSpPr/>
            <p:nvPr/>
          </p:nvSpPr>
          <p:spPr>
            <a:xfrm>
              <a:off x="8467802" y="2365086"/>
              <a:ext cx="495651" cy="827493"/>
            </a:xfrm>
            <a:custGeom>
              <a:avLst/>
              <a:gdLst>
                <a:gd name="connsiteX0" fmla="*/ 3098 w 495651"/>
                <a:gd name="connsiteY0" fmla="*/ 289 h 827493"/>
                <a:gd name="connsiteX1" fmla="*/ 152323 w 495651"/>
                <a:gd name="connsiteY1" fmla="*/ 130464 h 827493"/>
                <a:gd name="connsiteX2" fmla="*/ 392036 w 495651"/>
                <a:gd name="connsiteY2" fmla="*/ 455902 h 827493"/>
                <a:gd name="connsiteX3" fmla="*/ 474586 w 495651"/>
                <a:gd name="connsiteY3" fmla="*/ 730539 h 827493"/>
                <a:gd name="connsiteX4" fmla="*/ 495223 w 495651"/>
                <a:gd name="connsiteY4" fmla="*/ 827377 h 827493"/>
                <a:gd name="connsiteX5" fmla="*/ 461886 w 495651"/>
                <a:gd name="connsiteY5" fmla="*/ 744827 h 827493"/>
                <a:gd name="connsiteX6" fmla="*/ 371398 w 495651"/>
                <a:gd name="connsiteY6" fmla="*/ 524164 h 827493"/>
                <a:gd name="connsiteX7" fmla="*/ 260273 w 495651"/>
                <a:gd name="connsiteY7" fmla="*/ 314614 h 827493"/>
                <a:gd name="connsiteX8" fmla="*/ 71361 w 495651"/>
                <a:gd name="connsiteY8" fmla="*/ 101889 h 827493"/>
                <a:gd name="connsiteX9" fmla="*/ 3098 w 495651"/>
                <a:gd name="connsiteY9" fmla="*/ 289 h 82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51" h="827493">
                  <a:moveTo>
                    <a:pt x="3098" y="289"/>
                  </a:moveTo>
                  <a:cubicBezTo>
                    <a:pt x="16592" y="5052"/>
                    <a:pt x="87500" y="54528"/>
                    <a:pt x="152323" y="130464"/>
                  </a:cubicBezTo>
                  <a:cubicBezTo>
                    <a:pt x="217146" y="206400"/>
                    <a:pt x="338326" y="355890"/>
                    <a:pt x="392036" y="455902"/>
                  </a:cubicBezTo>
                  <a:cubicBezTo>
                    <a:pt x="445747" y="555915"/>
                    <a:pt x="457388" y="668627"/>
                    <a:pt x="474586" y="730539"/>
                  </a:cubicBezTo>
                  <a:cubicBezTo>
                    <a:pt x="491784" y="792451"/>
                    <a:pt x="497340" y="824996"/>
                    <a:pt x="495223" y="827377"/>
                  </a:cubicBezTo>
                  <a:cubicBezTo>
                    <a:pt x="493106" y="829758"/>
                    <a:pt x="482523" y="795362"/>
                    <a:pt x="461886" y="744827"/>
                  </a:cubicBezTo>
                  <a:cubicBezTo>
                    <a:pt x="441249" y="694292"/>
                    <a:pt x="405000" y="595866"/>
                    <a:pt x="371398" y="524164"/>
                  </a:cubicBezTo>
                  <a:cubicBezTo>
                    <a:pt x="337796" y="452462"/>
                    <a:pt x="310279" y="384993"/>
                    <a:pt x="260273" y="314614"/>
                  </a:cubicBezTo>
                  <a:cubicBezTo>
                    <a:pt x="210267" y="244235"/>
                    <a:pt x="121103" y="153483"/>
                    <a:pt x="71361" y="101889"/>
                  </a:cubicBezTo>
                  <a:cubicBezTo>
                    <a:pt x="21619" y="50295"/>
                    <a:pt x="-10396" y="-4474"/>
                    <a:pt x="3098" y="2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4940B3D-8D05-4142-B36F-DFD3DAD4E6F4}"/>
                </a:ext>
              </a:extLst>
            </p:cNvPr>
            <p:cNvSpPr/>
            <p:nvPr/>
          </p:nvSpPr>
          <p:spPr>
            <a:xfrm>
              <a:off x="8644558" y="2455838"/>
              <a:ext cx="310535" cy="749523"/>
            </a:xfrm>
            <a:custGeom>
              <a:avLst/>
              <a:gdLst>
                <a:gd name="connsiteX0" fmla="*/ 967 w 310535"/>
                <a:gd name="connsiteY0" fmla="*/ 25 h 749523"/>
                <a:gd name="connsiteX1" fmla="*/ 113680 w 310535"/>
                <a:gd name="connsiteY1" fmla="*/ 128612 h 749523"/>
                <a:gd name="connsiteX2" fmla="*/ 240680 w 310535"/>
                <a:gd name="connsiteY2" fmla="*/ 320700 h 749523"/>
                <a:gd name="connsiteX3" fmla="*/ 297830 w 310535"/>
                <a:gd name="connsiteY3" fmla="*/ 498500 h 749523"/>
                <a:gd name="connsiteX4" fmla="*/ 308942 w 310535"/>
                <a:gd name="connsiteY4" fmla="*/ 644550 h 749523"/>
                <a:gd name="connsiteX5" fmla="*/ 308942 w 310535"/>
                <a:gd name="connsiteY5" fmla="*/ 749325 h 749523"/>
                <a:gd name="connsiteX6" fmla="*/ 294655 w 310535"/>
                <a:gd name="connsiteY6" fmla="*/ 665187 h 749523"/>
                <a:gd name="connsiteX7" fmla="*/ 251792 w 310535"/>
                <a:gd name="connsiteY7" fmla="*/ 474687 h 749523"/>
                <a:gd name="connsiteX8" fmla="*/ 191467 w 310535"/>
                <a:gd name="connsiteY8" fmla="*/ 298475 h 749523"/>
                <a:gd name="connsiteX9" fmla="*/ 66055 w 310535"/>
                <a:gd name="connsiteY9" fmla="*/ 119087 h 749523"/>
                <a:gd name="connsiteX10" fmla="*/ 967 w 310535"/>
                <a:gd name="connsiteY10" fmla="*/ 25 h 74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35" h="749523">
                  <a:moveTo>
                    <a:pt x="967" y="25"/>
                  </a:moveTo>
                  <a:cubicBezTo>
                    <a:pt x="8905" y="1613"/>
                    <a:pt x="73728" y="75166"/>
                    <a:pt x="113680" y="128612"/>
                  </a:cubicBezTo>
                  <a:cubicBezTo>
                    <a:pt x="153632" y="182058"/>
                    <a:pt x="209988" y="259052"/>
                    <a:pt x="240680" y="320700"/>
                  </a:cubicBezTo>
                  <a:cubicBezTo>
                    <a:pt x="271372" y="382348"/>
                    <a:pt x="286453" y="444525"/>
                    <a:pt x="297830" y="498500"/>
                  </a:cubicBezTo>
                  <a:cubicBezTo>
                    <a:pt x="309207" y="552475"/>
                    <a:pt x="307090" y="602746"/>
                    <a:pt x="308942" y="644550"/>
                  </a:cubicBezTo>
                  <a:cubicBezTo>
                    <a:pt x="310794" y="686354"/>
                    <a:pt x="311323" y="745886"/>
                    <a:pt x="308942" y="749325"/>
                  </a:cubicBezTo>
                  <a:cubicBezTo>
                    <a:pt x="306561" y="752764"/>
                    <a:pt x="304180" y="710960"/>
                    <a:pt x="294655" y="665187"/>
                  </a:cubicBezTo>
                  <a:cubicBezTo>
                    <a:pt x="285130" y="619414"/>
                    <a:pt x="268990" y="535806"/>
                    <a:pt x="251792" y="474687"/>
                  </a:cubicBezTo>
                  <a:cubicBezTo>
                    <a:pt x="234594" y="413568"/>
                    <a:pt x="222423" y="357742"/>
                    <a:pt x="191467" y="298475"/>
                  </a:cubicBezTo>
                  <a:cubicBezTo>
                    <a:pt x="160511" y="239208"/>
                    <a:pt x="96482" y="165389"/>
                    <a:pt x="66055" y="119087"/>
                  </a:cubicBezTo>
                  <a:cubicBezTo>
                    <a:pt x="35628" y="72785"/>
                    <a:pt x="-6971" y="-1563"/>
                    <a:pt x="967" y="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42E1313-1183-4CC1-B13A-465688EF1486}"/>
                </a:ext>
              </a:extLst>
            </p:cNvPr>
            <p:cNvSpPr/>
            <p:nvPr/>
          </p:nvSpPr>
          <p:spPr>
            <a:xfrm>
              <a:off x="8491373" y="1855759"/>
              <a:ext cx="376342" cy="540552"/>
            </a:xfrm>
            <a:custGeom>
              <a:avLst/>
              <a:gdLst>
                <a:gd name="connsiteX0" fmla="*/ 165 w 376342"/>
                <a:gd name="connsiteY0" fmla="*/ 29 h 540552"/>
                <a:gd name="connsiteX1" fmla="*/ 66840 w 376342"/>
                <a:gd name="connsiteY1" fmla="*/ 182591 h 540552"/>
                <a:gd name="connsiteX2" fmla="*/ 114465 w 376342"/>
                <a:gd name="connsiteY2" fmla="*/ 430241 h 540552"/>
                <a:gd name="connsiteX3" fmla="*/ 123990 w 376342"/>
                <a:gd name="connsiteY3" fmla="*/ 538191 h 540552"/>
                <a:gd name="connsiteX4" fmla="*/ 171615 w 376342"/>
                <a:gd name="connsiteY4" fmla="*/ 500091 h 540552"/>
                <a:gd name="connsiteX5" fmla="*/ 249402 w 376342"/>
                <a:gd name="connsiteY5" fmla="*/ 446116 h 540552"/>
                <a:gd name="connsiteX6" fmla="*/ 374815 w 376342"/>
                <a:gd name="connsiteY6" fmla="*/ 341341 h 540552"/>
                <a:gd name="connsiteX7" fmla="*/ 314490 w 376342"/>
                <a:gd name="connsiteY7" fmla="*/ 376266 h 540552"/>
                <a:gd name="connsiteX8" fmla="*/ 246227 w 376342"/>
                <a:gd name="connsiteY8" fmla="*/ 428654 h 540552"/>
                <a:gd name="connsiteX9" fmla="*/ 154152 w 376342"/>
                <a:gd name="connsiteY9" fmla="*/ 482629 h 540552"/>
                <a:gd name="connsiteX10" fmla="*/ 146215 w 376342"/>
                <a:gd name="connsiteY10" fmla="*/ 428654 h 540552"/>
                <a:gd name="connsiteX11" fmla="*/ 87477 w 376342"/>
                <a:gd name="connsiteY11" fmla="*/ 195291 h 540552"/>
                <a:gd name="connsiteX12" fmla="*/ 165 w 376342"/>
                <a:gd name="connsiteY12" fmla="*/ 29 h 5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342" h="540552">
                  <a:moveTo>
                    <a:pt x="165" y="29"/>
                  </a:moveTo>
                  <a:cubicBezTo>
                    <a:pt x="-3275" y="-2088"/>
                    <a:pt x="47790" y="110889"/>
                    <a:pt x="66840" y="182591"/>
                  </a:cubicBezTo>
                  <a:cubicBezTo>
                    <a:pt x="85890" y="254293"/>
                    <a:pt x="104940" y="370974"/>
                    <a:pt x="114465" y="430241"/>
                  </a:cubicBezTo>
                  <a:cubicBezTo>
                    <a:pt x="123990" y="489508"/>
                    <a:pt x="114465" y="526549"/>
                    <a:pt x="123990" y="538191"/>
                  </a:cubicBezTo>
                  <a:cubicBezTo>
                    <a:pt x="133515" y="549833"/>
                    <a:pt x="150713" y="515437"/>
                    <a:pt x="171615" y="500091"/>
                  </a:cubicBezTo>
                  <a:cubicBezTo>
                    <a:pt x="192517" y="484745"/>
                    <a:pt x="215535" y="472574"/>
                    <a:pt x="249402" y="446116"/>
                  </a:cubicBezTo>
                  <a:cubicBezTo>
                    <a:pt x="283269" y="419658"/>
                    <a:pt x="363967" y="352983"/>
                    <a:pt x="374815" y="341341"/>
                  </a:cubicBezTo>
                  <a:cubicBezTo>
                    <a:pt x="385663" y="329699"/>
                    <a:pt x="335921" y="361714"/>
                    <a:pt x="314490" y="376266"/>
                  </a:cubicBezTo>
                  <a:cubicBezTo>
                    <a:pt x="293059" y="390818"/>
                    <a:pt x="272950" y="410927"/>
                    <a:pt x="246227" y="428654"/>
                  </a:cubicBezTo>
                  <a:cubicBezTo>
                    <a:pt x="219504" y="446381"/>
                    <a:pt x="170821" y="482629"/>
                    <a:pt x="154152" y="482629"/>
                  </a:cubicBezTo>
                  <a:cubicBezTo>
                    <a:pt x="137483" y="482629"/>
                    <a:pt x="157328" y="476544"/>
                    <a:pt x="146215" y="428654"/>
                  </a:cubicBezTo>
                  <a:cubicBezTo>
                    <a:pt x="135103" y="380764"/>
                    <a:pt x="106792" y="265141"/>
                    <a:pt x="87477" y="195291"/>
                  </a:cubicBezTo>
                  <a:cubicBezTo>
                    <a:pt x="68162" y="125441"/>
                    <a:pt x="3605" y="2146"/>
                    <a:pt x="165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98BE24BD-B113-4A2E-AB29-3131007E526A}"/>
                </a:ext>
              </a:extLst>
            </p:cNvPr>
            <p:cNvSpPr/>
            <p:nvPr/>
          </p:nvSpPr>
          <p:spPr>
            <a:xfrm>
              <a:off x="8567458" y="1824009"/>
              <a:ext cx="290295" cy="422129"/>
            </a:xfrm>
            <a:custGeom>
              <a:avLst/>
              <a:gdLst>
                <a:gd name="connsiteX0" fmla="*/ 280 w 290295"/>
                <a:gd name="connsiteY0" fmla="*/ 29 h 422129"/>
                <a:gd name="connsiteX1" fmla="*/ 46317 w 290295"/>
                <a:gd name="connsiteY1" fmla="*/ 241329 h 422129"/>
                <a:gd name="connsiteX2" fmla="*/ 95530 w 290295"/>
                <a:gd name="connsiteY2" fmla="*/ 409604 h 422129"/>
                <a:gd name="connsiteX3" fmla="*/ 100292 w 290295"/>
                <a:gd name="connsiteY3" fmla="*/ 406429 h 422129"/>
                <a:gd name="connsiteX4" fmla="*/ 149505 w 290295"/>
                <a:gd name="connsiteY4" fmla="*/ 379441 h 422129"/>
                <a:gd name="connsiteX5" fmla="*/ 287617 w 290295"/>
                <a:gd name="connsiteY5" fmla="*/ 269904 h 422129"/>
                <a:gd name="connsiteX6" fmla="*/ 235230 w 290295"/>
                <a:gd name="connsiteY6" fmla="*/ 288954 h 422129"/>
                <a:gd name="connsiteX7" fmla="*/ 166967 w 290295"/>
                <a:gd name="connsiteY7" fmla="*/ 330229 h 422129"/>
                <a:gd name="connsiteX8" fmla="*/ 106642 w 290295"/>
                <a:gd name="connsiteY8" fmla="*/ 369916 h 422129"/>
                <a:gd name="connsiteX9" fmla="*/ 89180 w 290295"/>
                <a:gd name="connsiteY9" fmla="*/ 330229 h 422129"/>
                <a:gd name="connsiteX10" fmla="*/ 68542 w 290295"/>
                <a:gd name="connsiteY10" fmla="*/ 257204 h 422129"/>
                <a:gd name="connsiteX11" fmla="*/ 280 w 290295"/>
                <a:gd name="connsiteY11" fmla="*/ 29 h 42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295" h="422129">
                  <a:moveTo>
                    <a:pt x="280" y="29"/>
                  </a:moveTo>
                  <a:cubicBezTo>
                    <a:pt x="-3424" y="-2617"/>
                    <a:pt x="30442" y="173067"/>
                    <a:pt x="46317" y="241329"/>
                  </a:cubicBezTo>
                  <a:cubicBezTo>
                    <a:pt x="62192" y="309591"/>
                    <a:pt x="95530" y="409604"/>
                    <a:pt x="95530" y="409604"/>
                  </a:cubicBezTo>
                  <a:cubicBezTo>
                    <a:pt x="104526" y="437121"/>
                    <a:pt x="91296" y="411456"/>
                    <a:pt x="100292" y="406429"/>
                  </a:cubicBezTo>
                  <a:cubicBezTo>
                    <a:pt x="109288" y="401402"/>
                    <a:pt x="118284" y="402195"/>
                    <a:pt x="149505" y="379441"/>
                  </a:cubicBezTo>
                  <a:cubicBezTo>
                    <a:pt x="180726" y="356687"/>
                    <a:pt x="273330" y="284985"/>
                    <a:pt x="287617" y="269904"/>
                  </a:cubicBezTo>
                  <a:cubicBezTo>
                    <a:pt x="301905" y="254823"/>
                    <a:pt x="255338" y="278900"/>
                    <a:pt x="235230" y="288954"/>
                  </a:cubicBezTo>
                  <a:cubicBezTo>
                    <a:pt x="215122" y="299008"/>
                    <a:pt x="188398" y="316735"/>
                    <a:pt x="166967" y="330229"/>
                  </a:cubicBezTo>
                  <a:cubicBezTo>
                    <a:pt x="145536" y="343723"/>
                    <a:pt x="119606" y="369916"/>
                    <a:pt x="106642" y="369916"/>
                  </a:cubicBezTo>
                  <a:cubicBezTo>
                    <a:pt x="93678" y="369916"/>
                    <a:pt x="95530" y="349014"/>
                    <a:pt x="89180" y="330229"/>
                  </a:cubicBezTo>
                  <a:cubicBezTo>
                    <a:pt x="82830" y="311444"/>
                    <a:pt x="78861" y="310121"/>
                    <a:pt x="68542" y="257204"/>
                  </a:cubicBezTo>
                  <a:cubicBezTo>
                    <a:pt x="58223" y="204287"/>
                    <a:pt x="3984" y="2675"/>
                    <a:pt x="280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0D04F29-1CCA-4E5B-A91D-F8A00CF1F8DE}"/>
                </a:ext>
              </a:extLst>
            </p:cNvPr>
            <p:cNvSpPr/>
            <p:nvPr/>
          </p:nvSpPr>
          <p:spPr>
            <a:xfrm>
              <a:off x="8623363" y="1966571"/>
              <a:ext cx="131699" cy="192919"/>
            </a:xfrm>
            <a:custGeom>
              <a:avLst/>
              <a:gdLst>
                <a:gd name="connsiteX0" fmla="*/ 1525 w 131699"/>
                <a:gd name="connsiteY0" fmla="*/ 74954 h 192919"/>
                <a:gd name="connsiteX1" fmla="*/ 117412 w 131699"/>
                <a:gd name="connsiteY1" fmla="*/ 3517 h 192919"/>
                <a:gd name="connsiteX2" fmla="*/ 130112 w 131699"/>
                <a:gd name="connsiteY2" fmla="*/ 19392 h 192919"/>
                <a:gd name="connsiteX3" fmla="*/ 130112 w 131699"/>
                <a:gd name="connsiteY3" fmla="*/ 92417 h 192919"/>
                <a:gd name="connsiteX4" fmla="*/ 117412 w 131699"/>
                <a:gd name="connsiteY4" fmla="*/ 190842 h 192919"/>
                <a:gd name="connsiteX5" fmla="*/ 114237 w 131699"/>
                <a:gd name="connsiteY5" fmla="*/ 149567 h 192919"/>
                <a:gd name="connsiteX6" fmla="*/ 115825 w 131699"/>
                <a:gd name="connsiteY6" fmla="*/ 35267 h 192919"/>
                <a:gd name="connsiteX7" fmla="*/ 55500 w 131699"/>
                <a:gd name="connsiteY7" fmla="*/ 71779 h 192919"/>
                <a:gd name="connsiteX8" fmla="*/ 1525 w 131699"/>
                <a:gd name="connsiteY8" fmla="*/ 74954 h 19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99" h="192919">
                  <a:moveTo>
                    <a:pt x="1525" y="74954"/>
                  </a:moveTo>
                  <a:cubicBezTo>
                    <a:pt x="11844" y="63577"/>
                    <a:pt x="95981" y="12777"/>
                    <a:pt x="117412" y="3517"/>
                  </a:cubicBezTo>
                  <a:cubicBezTo>
                    <a:pt x="138843" y="-5743"/>
                    <a:pt x="127995" y="4575"/>
                    <a:pt x="130112" y="19392"/>
                  </a:cubicBezTo>
                  <a:cubicBezTo>
                    <a:pt x="132229" y="34209"/>
                    <a:pt x="132229" y="63842"/>
                    <a:pt x="130112" y="92417"/>
                  </a:cubicBezTo>
                  <a:cubicBezTo>
                    <a:pt x="127995" y="120992"/>
                    <a:pt x="120058" y="181317"/>
                    <a:pt x="117412" y="190842"/>
                  </a:cubicBezTo>
                  <a:cubicBezTo>
                    <a:pt x="114766" y="200367"/>
                    <a:pt x="114501" y="175496"/>
                    <a:pt x="114237" y="149567"/>
                  </a:cubicBezTo>
                  <a:cubicBezTo>
                    <a:pt x="113973" y="123638"/>
                    <a:pt x="125615" y="48232"/>
                    <a:pt x="115825" y="35267"/>
                  </a:cubicBezTo>
                  <a:cubicBezTo>
                    <a:pt x="106036" y="22302"/>
                    <a:pt x="75079" y="62519"/>
                    <a:pt x="55500" y="71779"/>
                  </a:cubicBezTo>
                  <a:cubicBezTo>
                    <a:pt x="35921" y="81039"/>
                    <a:pt x="-8794" y="86331"/>
                    <a:pt x="1525" y="749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8D6CB2CE-122E-4096-B1A1-124B14650E3B}"/>
                </a:ext>
              </a:extLst>
            </p:cNvPr>
            <p:cNvSpPr/>
            <p:nvPr/>
          </p:nvSpPr>
          <p:spPr>
            <a:xfrm>
              <a:off x="8661297" y="1871122"/>
              <a:ext cx="429524" cy="689720"/>
            </a:xfrm>
            <a:custGeom>
              <a:avLst/>
              <a:gdLst>
                <a:gd name="connsiteX0" fmla="*/ 103 w 429524"/>
                <a:gd name="connsiteY0" fmla="*/ 541 h 689720"/>
                <a:gd name="connsiteX1" fmla="*/ 119166 w 429524"/>
                <a:gd name="connsiteY1" fmla="*/ 138653 h 689720"/>
                <a:gd name="connsiteX2" fmla="*/ 235053 w 429524"/>
                <a:gd name="connsiteY2" fmla="*/ 249778 h 689720"/>
                <a:gd name="connsiteX3" fmla="*/ 369991 w 429524"/>
                <a:gd name="connsiteY3" fmla="*/ 503778 h 689720"/>
                <a:gd name="connsiteX4" fmla="*/ 428728 w 429524"/>
                <a:gd name="connsiteY4" fmla="*/ 684753 h 689720"/>
                <a:gd name="connsiteX5" fmla="*/ 396978 w 429524"/>
                <a:gd name="connsiteY5" fmla="*/ 618078 h 689720"/>
                <a:gd name="connsiteX6" fmla="*/ 301728 w 429524"/>
                <a:gd name="connsiteY6" fmla="*/ 402178 h 689720"/>
                <a:gd name="connsiteX7" fmla="*/ 139803 w 429524"/>
                <a:gd name="connsiteY7" fmla="*/ 192628 h 689720"/>
                <a:gd name="connsiteX8" fmla="*/ 103 w 429524"/>
                <a:gd name="connsiteY8" fmla="*/ 541 h 6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524" h="689720">
                  <a:moveTo>
                    <a:pt x="103" y="541"/>
                  </a:moveTo>
                  <a:cubicBezTo>
                    <a:pt x="-3336" y="-8455"/>
                    <a:pt x="80008" y="97114"/>
                    <a:pt x="119166" y="138653"/>
                  </a:cubicBezTo>
                  <a:cubicBezTo>
                    <a:pt x="158324" y="180192"/>
                    <a:pt x="193249" y="188924"/>
                    <a:pt x="235053" y="249778"/>
                  </a:cubicBezTo>
                  <a:cubicBezTo>
                    <a:pt x="276857" y="310632"/>
                    <a:pt x="337712" y="431282"/>
                    <a:pt x="369991" y="503778"/>
                  </a:cubicBezTo>
                  <a:cubicBezTo>
                    <a:pt x="402270" y="576274"/>
                    <a:pt x="424230" y="665703"/>
                    <a:pt x="428728" y="684753"/>
                  </a:cubicBezTo>
                  <a:cubicBezTo>
                    <a:pt x="433226" y="703803"/>
                    <a:pt x="418145" y="665174"/>
                    <a:pt x="396978" y="618078"/>
                  </a:cubicBezTo>
                  <a:cubicBezTo>
                    <a:pt x="375811" y="570982"/>
                    <a:pt x="344590" y="473086"/>
                    <a:pt x="301728" y="402178"/>
                  </a:cubicBezTo>
                  <a:cubicBezTo>
                    <a:pt x="258866" y="331270"/>
                    <a:pt x="189809" y="255070"/>
                    <a:pt x="139803" y="192628"/>
                  </a:cubicBezTo>
                  <a:cubicBezTo>
                    <a:pt x="89797" y="130186"/>
                    <a:pt x="3542" y="9537"/>
                    <a:pt x="103" y="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BE94B5EC-7161-44F5-AF64-A79B867E581F}"/>
                </a:ext>
              </a:extLst>
            </p:cNvPr>
            <p:cNvSpPr/>
            <p:nvPr/>
          </p:nvSpPr>
          <p:spPr>
            <a:xfrm>
              <a:off x="8881394" y="2211690"/>
              <a:ext cx="26813" cy="583081"/>
            </a:xfrm>
            <a:custGeom>
              <a:avLst/>
              <a:gdLst>
                <a:gd name="connsiteX0" fmla="*/ 669 w 26813"/>
                <a:gd name="connsiteY0" fmla="*/ 1285 h 583081"/>
                <a:gd name="connsiteX1" fmla="*/ 24481 w 26813"/>
                <a:gd name="connsiteY1" fmla="*/ 228298 h 583081"/>
                <a:gd name="connsiteX2" fmla="*/ 24481 w 26813"/>
                <a:gd name="connsiteY2" fmla="*/ 566435 h 583081"/>
                <a:gd name="connsiteX3" fmla="*/ 11781 w 26813"/>
                <a:gd name="connsiteY3" fmla="*/ 517223 h 583081"/>
                <a:gd name="connsiteX4" fmla="*/ 10194 w 26813"/>
                <a:gd name="connsiteY4" fmla="*/ 394985 h 583081"/>
                <a:gd name="connsiteX5" fmla="*/ 7019 w 26813"/>
                <a:gd name="connsiteY5" fmla="*/ 147335 h 583081"/>
                <a:gd name="connsiteX6" fmla="*/ 669 w 26813"/>
                <a:gd name="connsiteY6" fmla="*/ 1285 h 58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3" h="583081">
                  <a:moveTo>
                    <a:pt x="669" y="1285"/>
                  </a:moveTo>
                  <a:cubicBezTo>
                    <a:pt x="3579" y="14779"/>
                    <a:pt x="20512" y="134106"/>
                    <a:pt x="24481" y="228298"/>
                  </a:cubicBezTo>
                  <a:cubicBezTo>
                    <a:pt x="28450" y="322490"/>
                    <a:pt x="26598" y="518281"/>
                    <a:pt x="24481" y="566435"/>
                  </a:cubicBezTo>
                  <a:cubicBezTo>
                    <a:pt x="22364" y="614589"/>
                    <a:pt x="14162" y="545798"/>
                    <a:pt x="11781" y="517223"/>
                  </a:cubicBezTo>
                  <a:cubicBezTo>
                    <a:pt x="9400" y="488648"/>
                    <a:pt x="10988" y="456633"/>
                    <a:pt x="10194" y="394985"/>
                  </a:cubicBezTo>
                  <a:cubicBezTo>
                    <a:pt x="9400" y="333337"/>
                    <a:pt x="8871" y="211099"/>
                    <a:pt x="7019" y="147335"/>
                  </a:cubicBezTo>
                  <a:cubicBezTo>
                    <a:pt x="5167" y="83571"/>
                    <a:pt x="-2241" y="-12209"/>
                    <a:pt x="669" y="12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E778EB7-89DE-4F8F-BDC9-0A5EE89A9F45}"/>
                </a:ext>
              </a:extLst>
            </p:cNvPr>
            <p:cNvSpPr/>
            <p:nvPr/>
          </p:nvSpPr>
          <p:spPr>
            <a:xfrm>
              <a:off x="8667748" y="2287890"/>
              <a:ext cx="206377" cy="452780"/>
            </a:xfrm>
            <a:custGeom>
              <a:avLst/>
              <a:gdLst>
                <a:gd name="connsiteX0" fmla="*/ 2 w 206377"/>
                <a:gd name="connsiteY0" fmla="*/ 193373 h 452780"/>
                <a:gd name="connsiteX1" fmla="*/ 111127 w 206377"/>
                <a:gd name="connsiteY1" fmla="*/ 88598 h 452780"/>
                <a:gd name="connsiteX2" fmla="*/ 161927 w 206377"/>
                <a:gd name="connsiteY2" fmla="*/ 52085 h 452780"/>
                <a:gd name="connsiteX3" fmla="*/ 165102 w 206377"/>
                <a:gd name="connsiteY3" fmla="*/ 90185 h 452780"/>
                <a:gd name="connsiteX4" fmla="*/ 177802 w 206377"/>
                <a:gd name="connsiteY4" fmla="*/ 191785 h 452780"/>
                <a:gd name="connsiteX5" fmla="*/ 185740 w 206377"/>
                <a:gd name="connsiteY5" fmla="*/ 404510 h 452780"/>
                <a:gd name="connsiteX6" fmla="*/ 185740 w 206377"/>
                <a:gd name="connsiteY6" fmla="*/ 452135 h 452780"/>
                <a:gd name="connsiteX7" fmla="*/ 206377 w 206377"/>
                <a:gd name="connsiteY7" fmla="*/ 385460 h 452780"/>
                <a:gd name="connsiteX8" fmla="*/ 185740 w 206377"/>
                <a:gd name="connsiteY8" fmla="*/ 120348 h 452780"/>
                <a:gd name="connsiteX9" fmla="*/ 174627 w 206377"/>
                <a:gd name="connsiteY9" fmla="*/ 4460 h 452780"/>
                <a:gd name="connsiteX10" fmla="*/ 149227 w 206377"/>
                <a:gd name="connsiteY10" fmla="*/ 28273 h 452780"/>
                <a:gd name="connsiteX11" fmla="*/ 114302 w 206377"/>
                <a:gd name="connsiteY11" fmla="*/ 69548 h 452780"/>
                <a:gd name="connsiteX12" fmla="*/ 2 w 206377"/>
                <a:gd name="connsiteY12" fmla="*/ 193373 h 45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377" h="452780">
                  <a:moveTo>
                    <a:pt x="2" y="193373"/>
                  </a:moveTo>
                  <a:cubicBezTo>
                    <a:pt x="-527" y="196548"/>
                    <a:pt x="84140" y="112146"/>
                    <a:pt x="111127" y="88598"/>
                  </a:cubicBezTo>
                  <a:cubicBezTo>
                    <a:pt x="138115" y="65050"/>
                    <a:pt x="152931" y="51821"/>
                    <a:pt x="161927" y="52085"/>
                  </a:cubicBezTo>
                  <a:cubicBezTo>
                    <a:pt x="170923" y="52349"/>
                    <a:pt x="162456" y="66902"/>
                    <a:pt x="165102" y="90185"/>
                  </a:cubicBezTo>
                  <a:cubicBezTo>
                    <a:pt x="167748" y="113468"/>
                    <a:pt x="174362" y="139398"/>
                    <a:pt x="177802" y="191785"/>
                  </a:cubicBezTo>
                  <a:cubicBezTo>
                    <a:pt x="181242" y="244172"/>
                    <a:pt x="184417" y="361118"/>
                    <a:pt x="185740" y="404510"/>
                  </a:cubicBezTo>
                  <a:cubicBezTo>
                    <a:pt x="187063" y="447902"/>
                    <a:pt x="182300" y="455310"/>
                    <a:pt x="185740" y="452135"/>
                  </a:cubicBezTo>
                  <a:cubicBezTo>
                    <a:pt x="189180" y="448960"/>
                    <a:pt x="206377" y="440758"/>
                    <a:pt x="206377" y="385460"/>
                  </a:cubicBezTo>
                  <a:cubicBezTo>
                    <a:pt x="206377" y="330162"/>
                    <a:pt x="191032" y="183848"/>
                    <a:pt x="185740" y="120348"/>
                  </a:cubicBezTo>
                  <a:cubicBezTo>
                    <a:pt x="180448" y="56848"/>
                    <a:pt x="180712" y="19806"/>
                    <a:pt x="174627" y="4460"/>
                  </a:cubicBezTo>
                  <a:cubicBezTo>
                    <a:pt x="168542" y="-10886"/>
                    <a:pt x="159281" y="17425"/>
                    <a:pt x="149227" y="28273"/>
                  </a:cubicBezTo>
                  <a:cubicBezTo>
                    <a:pt x="139173" y="39121"/>
                    <a:pt x="138379" y="46000"/>
                    <a:pt x="114302" y="69548"/>
                  </a:cubicBezTo>
                  <a:cubicBezTo>
                    <a:pt x="90225" y="93096"/>
                    <a:pt x="531" y="190198"/>
                    <a:pt x="2" y="1933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858D3A5-E066-4686-9E21-7FE836D28048}"/>
                </a:ext>
              </a:extLst>
            </p:cNvPr>
            <p:cNvSpPr/>
            <p:nvPr/>
          </p:nvSpPr>
          <p:spPr>
            <a:xfrm>
              <a:off x="8764269" y="2385985"/>
              <a:ext cx="102450" cy="218125"/>
            </a:xfrm>
            <a:custGeom>
              <a:avLst/>
              <a:gdLst>
                <a:gd name="connsiteX0" fmla="*/ 3494 w 102450"/>
                <a:gd name="connsiteY0" fmla="*/ 28 h 218125"/>
                <a:gd name="connsiteX1" fmla="*/ 319 w 102450"/>
                <a:gd name="connsiteY1" fmla="*/ 122265 h 218125"/>
                <a:gd name="connsiteX2" fmla="*/ 1906 w 102450"/>
                <a:gd name="connsiteY2" fmla="*/ 214340 h 218125"/>
                <a:gd name="connsiteX3" fmla="*/ 16194 w 102450"/>
                <a:gd name="connsiteY3" fmla="*/ 195290 h 218125"/>
                <a:gd name="connsiteX4" fmla="*/ 101919 w 102450"/>
                <a:gd name="connsiteY4" fmla="*/ 147665 h 218125"/>
                <a:gd name="connsiteX5" fmla="*/ 51119 w 102450"/>
                <a:gd name="connsiteY5" fmla="*/ 152428 h 218125"/>
                <a:gd name="connsiteX6" fmla="*/ 24131 w 102450"/>
                <a:gd name="connsiteY6" fmla="*/ 158778 h 218125"/>
                <a:gd name="connsiteX7" fmla="*/ 19369 w 102450"/>
                <a:gd name="connsiteY7" fmla="*/ 111153 h 218125"/>
                <a:gd name="connsiteX8" fmla="*/ 3494 w 102450"/>
                <a:gd name="connsiteY8" fmla="*/ 28 h 21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50" h="218125">
                  <a:moveTo>
                    <a:pt x="3494" y="28"/>
                  </a:moveTo>
                  <a:cubicBezTo>
                    <a:pt x="319" y="1880"/>
                    <a:pt x="584" y="86546"/>
                    <a:pt x="319" y="122265"/>
                  </a:cubicBezTo>
                  <a:cubicBezTo>
                    <a:pt x="54" y="157984"/>
                    <a:pt x="-740" y="202169"/>
                    <a:pt x="1906" y="214340"/>
                  </a:cubicBezTo>
                  <a:cubicBezTo>
                    <a:pt x="4552" y="226511"/>
                    <a:pt x="-475" y="206402"/>
                    <a:pt x="16194" y="195290"/>
                  </a:cubicBezTo>
                  <a:cubicBezTo>
                    <a:pt x="32863" y="184178"/>
                    <a:pt x="96098" y="154809"/>
                    <a:pt x="101919" y="147665"/>
                  </a:cubicBezTo>
                  <a:cubicBezTo>
                    <a:pt x="107740" y="140521"/>
                    <a:pt x="64084" y="150576"/>
                    <a:pt x="51119" y="152428"/>
                  </a:cubicBezTo>
                  <a:cubicBezTo>
                    <a:pt x="38154" y="154280"/>
                    <a:pt x="29423" y="165657"/>
                    <a:pt x="24131" y="158778"/>
                  </a:cubicBezTo>
                  <a:cubicBezTo>
                    <a:pt x="18839" y="151899"/>
                    <a:pt x="23073" y="136024"/>
                    <a:pt x="19369" y="111153"/>
                  </a:cubicBezTo>
                  <a:cubicBezTo>
                    <a:pt x="15665" y="86282"/>
                    <a:pt x="6669" y="-1824"/>
                    <a:pt x="3494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ED997BB-F34E-4014-BFC5-6837F60237AC}"/>
                </a:ext>
              </a:extLst>
            </p:cNvPr>
            <p:cNvSpPr/>
            <p:nvPr/>
          </p:nvSpPr>
          <p:spPr>
            <a:xfrm>
              <a:off x="8922881" y="2215686"/>
              <a:ext cx="174811" cy="464347"/>
            </a:xfrm>
            <a:custGeom>
              <a:avLst/>
              <a:gdLst>
                <a:gd name="connsiteX0" fmla="*/ 457 w 174811"/>
                <a:gd name="connsiteY0" fmla="*/ 464 h 464347"/>
                <a:gd name="connsiteX1" fmla="*/ 6807 w 174811"/>
                <a:gd name="connsiteY1" fmla="*/ 213189 h 464347"/>
                <a:gd name="connsiteX2" fmla="*/ 32207 w 174811"/>
                <a:gd name="connsiteY2" fmla="*/ 451314 h 464347"/>
                <a:gd name="connsiteX3" fmla="*/ 48082 w 174811"/>
                <a:gd name="connsiteY3" fmla="*/ 429089 h 464347"/>
                <a:gd name="connsiteX4" fmla="*/ 94119 w 174811"/>
                <a:gd name="connsiteY4" fmla="*/ 395752 h 464347"/>
                <a:gd name="connsiteX5" fmla="*/ 173494 w 174811"/>
                <a:gd name="connsiteY5" fmla="*/ 332252 h 464347"/>
                <a:gd name="connsiteX6" fmla="*/ 140157 w 174811"/>
                <a:gd name="connsiteY6" fmla="*/ 343364 h 464347"/>
                <a:gd name="connsiteX7" fmla="*/ 94119 w 174811"/>
                <a:gd name="connsiteY7" fmla="*/ 368764 h 464347"/>
                <a:gd name="connsiteX8" fmla="*/ 41732 w 174811"/>
                <a:gd name="connsiteY8" fmla="*/ 414802 h 464347"/>
                <a:gd name="connsiteX9" fmla="*/ 33794 w 174811"/>
                <a:gd name="connsiteY9" fmla="*/ 357652 h 464347"/>
                <a:gd name="connsiteX10" fmla="*/ 22682 w 174811"/>
                <a:gd name="connsiteY10" fmla="*/ 229064 h 464347"/>
                <a:gd name="connsiteX11" fmla="*/ 16332 w 174811"/>
                <a:gd name="connsiteY11" fmla="*/ 157627 h 464347"/>
                <a:gd name="connsiteX12" fmla="*/ 457 w 174811"/>
                <a:gd name="connsiteY12" fmla="*/ 464 h 4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811" h="464347">
                  <a:moveTo>
                    <a:pt x="457" y="464"/>
                  </a:moveTo>
                  <a:cubicBezTo>
                    <a:pt x="-1131" y="9724"/>
                    <a:pt x="1515" y="138047"/>
                    <a:pt x="6807" y="213189"/>
                  </a:cubicBezTo>
                  <a:cubicBezTo>
                    <a:pt x="12099" y="288331"/>
                    <a:pt x="25328" y="415331"/>
                    <a:pt x="32207" y="451314"/>
                  </a:cubicBezTo>
                  <a:cubicBezTo>
                    <a:pt x="39086" y="487297"/>
                    <a:pt x="37763" y="438349"/>
                    <a:pt x="48082" y="429089"/>
                  </a:cubicBezTo>
                  <a:cubicBezTo>
                    <a:pt x="58401" y="419829"/>
                    <a:pt x="73217" y="411892"/>
                    <a:pt x="94119" y="395752"/>
                  </a:cubicBezTo>
                  <a:cubicBezTo>
                    <a:pt x="115021" y="379613"/>
                    <a:pt x="165821" y="340983"/>
                    <a:pt x="173494" y="332252"/>
                  </a:cubicBezTo>
                  <a:cubicBezTo>
                    <a:pt x="181167" y="323521"/>
                    <a:pt x="153386" y="337279"/>
                    <a:pt x="140157" y="343364"/>
                  </a:cubicBezTo>
                  <a:cubicBezTo>
                    <a:pt x="126928" y="349449"/>
                    <a:pt x="110523" y="356858"/>
                    <a:pt x="94119" y="368764"/>
                  </a:cubicBezTo>
                  <a:cubicBezTo>
                    <a:pt x="77715" y="380670"/>
                    <a:pt x="51786" y="416654"/>
                    <a:pt x="41732" y="414802"/>
                  </a:cubicBezTo>
                  <a:cubicBezTo>
                    <a:pt x="31678" y="412950"/>
                    <a:pt x="36969" y="388608"/>
                    <a:pt x="33794" y="357652"/>
                  </a:cubicBezTo>
                  <a:cubicBezTo>
                    <a:pt x="30619" y="326696"/>
                    <a:pt x="25592" y="262401"/>
                    <a:pt x="22682" y="229064"/>
                  </a:cubicBezTo>
                  <a:cubicBezTo>
                    <a:pt x="19772" y="195727"/>
                    <a:pt x="17920" y="192287"/>
                    <a:pt x="16332" y="157627"/>
                  </a:cubicBezTo>
                  <a:cubicBezTo>
                    <a:pt x="14745" y="122967"/>
                    <a:pt x="2045" y="-8796"/>
                    <a:pt x="457" y="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058B92A-F0ED-4561-90EA-E69EE43A5A02}"/>
                </a:ext>
              </a:extLst>
            </p:cNvPr>
            <p:cNvSpPr/>
            <p:nvPr/>
          </p:nvSpPr>
          <p:spPr>
            <a:xfrm>
              <a:off x="8940675" y="2364898"/>
              <a:ext cx="88215" cy="228545"/>
            </a:xfrm>
            <a:custGeom>
              <a:avLst/>
              <a:gdLst>
                <a:gd name="connsiteX0" fmla="*/ 77913 w 88215"/>
                <a:gd name="connsiteY0" fmla="*/ 224315 h 228545"/>
                <a:gd name="connsiteX1" fmla="*/ 87438 w 88215"/>
                <a:gd name="connsiteY1" fmla="*/ 13177 h 228545"/>
                <a:gd name="connsiteX2" fmla="*/ 55688 w 88215"/>
                <a:gd name="connsiteY2" fmla="*/ 29052 h 228545"/>
                <a:gd name="connsiteX3" fmla="*/ 125 w 88215"/>
                <a:gd name="connsiteY3" fmla="*/ 84615 h 228545"/>
                <a:gd name="connsiteX4" fmla="*/ 41400 w 88215"/>
                <a:gd name="connsiteY4" fmla="*/ 60802 h 228545"/>
                <a:gd name="connsiteX5" fmla="*/ 69975 w 88215"/>
                <a:gd name="connsiteY5" fmla="*/ 51277 h 228545"/>
                <a:gd name="connsiteX6" fmla="*/ 71563 w 88215"/>
                <a:gd name="connsiteY6" fmla="*/ 148115 h 228545"/>
                <a:gd name="connsiteX7" fmla="*/ 77913 w 88215"/>
                <a:gd name="connsiteY7" fmla="*/ 224315 h 2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15" h="228545">
                  <a:moveTo>
                    <a:pt x="77913" y="224315"/>
                  </a:moveTo>
                  <a:cubicBezTo>
                    <a:pt x="80559" y="201825"/>
                    <a:pt x="91142" y="45721"/>
                    <a:pt x="87438" y="13177"/>
                  </a:cubicBezTo>
                  <a:cubicBezTo>
                    <a:pt x="83734" y="-19367"/>
                    <a:pt x="70240" y="17146"/>
                    <a:pt x="55688" y="29052"/>
                  </a:cubicBezTo>
                  <a:cubicBezTo>
                    <a:pt x="41136" y="40958"/>
                    <a:pt x="2506" y="79323"/>
                    <a:pt x="125" y="84615"/>
                  </a:cubicBezTo>
                  <a:cubicBezTo>
                    <a:pt x="-2256" y="89907"/>
                    <a:pt x="29758" y="66358"/>
                    <a:pt x="41400" y="60802"/>
                  </a:cubicBezTo>
                  <a:cubicBezTo>
                    <a:pt x="53042" y="55246"/>
                    <a:pt x="64948" y="36725"/>
                    <a:pt x="69975" y="51277"/>
                  </a:cubicBezTo>
                  <a:cubicBezTo>
                    <a:pt x="75002" y="65829"/>
                    <a:pt x="72886" y="122715"/>
                    <a:pt x="71563" y="148115"/>
                  </a:cubicBezTo>
                  <a:cubicBezTo>
                    <a:pt x="70240" y="173515"/>
                    <a:pt x="75267" y="246805"/>
                    <a:pt x="77913" y="224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124ADCDA-F059-44B6-9F0D-B79DBF676B1F}"/>
                </a:ext>
              </a:extLst>
            </p:cNvPr>
            <p:cNvSpPr/>
            <p:nvPr/>
          </p:nvSpPr>
          <p:spPr>
            <a:xfrm>
              <a:off x="8884780" y="2612794"/>
              <a:ext cx="211736" cy="200271"/>
            </a:xfrm>
            <a:custGeom>
              <a:avLst/>
              <a:gdLst>
                <a:gd name="connsiteX0" fmla="*/ 458 w 211736"/>
                <a:gd name="connsiteY0" fmla="*/ 200256 h 200271"/>
                <a:gd name="connsiteX1" fmla="*/ 109995 w 211736"/>
                <a:gd name="connsiteY1" fmla="*/ 127231 h 200271"/>
                <a:gd name="connsiteX2" fmla="*/ 168733 w 211736"/>
                <a:gd name="connsiteY2" fmla="*/ 73256 h 200271"/>
                <a:gd name="connsiteX3" fmla="*/ 211595 w 211736"/>
                <a:gd name="connsiteY3" fmla="*/ 231 h 200271"/>
                <a:gd name="connsiteX4" fmla="*/ 154445 w 211736"/>
                <a:gd name="connsiteY4" fmla="*/ 52619 h 200271"/>
                <a:gd name="connsiteX5" fmla="*/ 73483 w 211736"/>
                <a:gd name="connsiteY5" fmla="*/ 120881 h 200271"/>
                <a:gd name="connsiteX6" fmla="*/ 458 w 211736"/>
                <a:gd name="connsiteY6" fmla="*/ 200256 h 2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36" h="200271">
                  <a:moveTo>
                    <a:pt x="458" y="200256"/>
                  </a:moveTo>
                  <a:cubicBezTo>
                    <a:pt x="6543" y="201314"/>
                    <a:pt x="81949" y="148398"/>
                    <a:pt x="109995" y="127231"/>
                  </a:cubicBezTo>
                  <a:cubicBezTo>
                    <a:pt x="138041" y="106064"/>
                    <a:pt x="151800" y="94423"/>
                    <a:pt x="168733" y="73256"/>
                  </a:cubicBezTo>
                  <a:cubicBezTo>
                    <a:pt x="185666" y="52089"/>
                    <a:pt x="213976" y="3670"/>
                    <a:pt x="211595" y="231"/>
                  </a:cubicBezTo>
                  <a:cubicBezTo>
                    <a:pt x="209214" y="-3209"/>
                    <a:pt x="177464" y="32511"/>
                    <a:pt x="154445" y="52619"/>
                  </a:cubicBezTo>
                  <a:cubicBezTo>
                    <a:pt x="131426" y="72727"/>
                    <a:pt x="96502" y="100508"/>
                    <a:pt x="73483" y="120881"/>
                  </a:cubicBezTo>
                  <a:cubicBezTo>
                    <a:pt x="50464" y="141254"/>
                    <a:pt x="-5627" y="199198"/>
                    <a:pt x="458" y="2002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56738E00-7F94-452D-A833-A84AFC405531}"/>
                </a:ext>
              </a:extLst>
            </p:cNvPr>
            <p:cNvSpPr/>
            <p:nvPr/>
          </p:nvSpPr>
          <p:spPr>
            <a:xfrm>
              <a:off x="8908829" y="2747415"/>
              <a:ext cx="143567" cy="296850"/>
            </a:xfrm>
            <a:custGeom>
              <a:avLst/>
              <a:gdLst>
                <a:gd name="connsiteX0" fmla="*/ 221 w 143567"/>
                <a:gd name="connsiteY0" fmla="*/ 138660 h 296850"/>
                <a:gd name="connsiteX1" fmla="*/ 133571 w 143567"/>
                <a:gd name="connsiteY1" fmla="*/ 8485 h 296850"/>
                <a:gd name="connsiteX2" fmla="*/ 133571 w 143567"/>
                <a:gd name="connsiteY2" fmla="*/ 25948 h 296850"/>
                <a:gd name="connsiteX3" fmla="*/ 130396 w 143567"/>
                <a:gd name="connsiteY3" fmla="*/ 133898 h 296850"/>
                <a:gd name="connsiteX4" fmla="*/ 131984 w 143567"/>
                <a:gd name="connsiteY4" fmla="*/ 198985 h 296850"/>
                <a:gd name="connsiteX5" fmla="*/ 119284 w 143567"/>
                <a:gd name="connsiteY5" fmla="*/ 238673 h 296850"/>
                <a:gd name="connsiteX6" fmla="*/ 73246 w 143567"/>
                <a:gd name="connsiteY6" fmla="*/ 276773 h 296850"/>
                <a:gd name="connsiteX7" fmla="*/ 41496 w 143567"/>
                <a:gd name="connsiteY7" fmla="*/ 295823 h 296850"/>
                <a:gd name="connsiteX8" fmla="*/ 79596 w 143567"/>
                <a:gd name="connsiteY8" fmla="*/ 246610 h 296850"/>
                <a:gd name="connsiteX9" fmla="*/ 108171 w 143567"/>
                <a:gd name="connsiteY9" fmla="*/ 183110 h 296850"/>
                <a:gd name="connsiteX10" fmla="*/ 101821 w 143567"/>
                <a:gd name="connsiteY10" fmla="*/ 62460 h 296850"/>
                <a:gd name="connsiteX11" fmla="*/ 221 w 143567"/>
                <a:gd name="connsiteY11" fmla="*/ 138660 h 2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567" h="296850">
                  <a:moveTo>
                    <a:pt x="221" y="138660"/>
                  </a:moveTo>
                  <a:cubicBezTo>
                    <a:pt x="5513" y="129664"/>
                    <a:pt x="111346" y="27270"/>
                    <a:pt x="133571" y="8485"/>
                  </a:cubicBezTo>
                  <a:cubicBezTo>
                    <a:pt x="155796" y="-10300"/>
                    <a:pt x="134100" y="5046"/>
                    <a:pt x="133571" y="25948"/>
                  </a:cubicBezTo>
                  <a:cubicBezTo>
                    <a:pt x="133042" y="46850"/>
                    <a:pt x="130660" y="105059"/>
                    <a:pt x="130396" y="133898"/>
                  </a:cubicBezTo>
                  <a:cubicBezTo>
                    <a:pt x="130132" y="162737"/>
                    <a:pt x="133836" y="181523"/>
                    <a:pt x="131984" y="198985"/>
                  </a:cubicBezTo>
                  <a:cubicBezTo>
                    <a:pt x="130132" y="216447"/>
                    <a:pt x="129074" y="225708"/>
                    <a:pt x="119284" y="238673"/>
                  </a:cubicBezTo>
                  <a:cubicBezTo>
                    <a:pt x="109494" y="251638"/>
                    <a:pt x="86211" y="267248"/>
                    <a:pt x="73246" y="276773"/>
                  </a:cubicBezTo>
                  <a:cubicBezTo>
                    <a:pt x="60281" y="286298"/>
                    <a:pt x="40438" y="300850"/>
                    <a:pt x="41496" y="295823"/>
                  </a:cubicBezTo>
                  <a:cubicBezTo>
                    <a:pt x="42554" y="290796"/>
                    <a:pt x="68484" y="265396"/>
                    <a:pt x="79596" y="246610"/>
                  </a:cubicBezTo>
                  <a:cubicBezTo>
                    <a:pt x="90709" y="227825"/>
                    <a:pt x="104467" y="213802"/>
                    <a:pt x="108171" y="183110"/>
                  </a:cubicBezTo>
                  <a:cubicBezTo>
                    <a:pt x="111875" y="152418"/>
                    <a:pt x="117696" y="70927"/>
                    <a:pt x="101821" y="62460"/>
                  </a:cubicBezTo>
                  <a:cubicBezTo>
                    <a:pt x="85946" y="53993"/>
                    <a:pt x="-5071" y="147656"/>
                    <a:pt x="221" y="1386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53E41E4A-3BFF-4F32-B5E0-DF1E42277C91}"/>
                </a:ext>
              </a:extLst>
            </p:cNvPr>
            <p:cNvSpPr/>
            <p:nvPr/>
          </p:nvSpPr>
          <p:spPr>
            <a:xfrm>
              <a:off x="8970843" y="2550003"/>
              <a:ext cx="146709" cy="660772"/>
            </a:xfrm>
            <a:custGeom>
              <a:avLst/>
              <a:gdLst>
                <a:gd name="connsiteX0" fmla="*/ 130295 w 146709"/>
                <a:gd name="connsiteY0" fmla="*/ 4285 h 660772"/>
                <a:gd name="connsiteX1" fmla="*/ 146170 w 146709"/>
                <a:gd name="connsiteY1" fmla="*/ 140810 h 660772"/>
                <a:gd name="connsiteX2" fmla="*/ 142995 w 146709"/>
                <a:gd name="connsiteY2" fmla="*/ 205897 h 660772"/>
                <a:gd name="connsiteX3" fmla="*/ 142995 w 146709"/>
                <a:gd name="connsiteY3" fmla="*/ 313847 h 660772"/>
                <a:gd name="connsiteX4" fmla="*/ 114420 w 146709"/>
                <a:gd name="connsiteY4" fmla="*/ 437672 h 660772"/>
                <a:gd name="connsiteX5" fmla="*/ 76320 w 146709"/>
                <a:gd name="connsiteY5" fmla="*/ 523397 h 660772"/>
                <a:gd name="connsiteX6" fmla="*/ 120 w 146709"/>
                <a:gd name="connsiteY6" fmla="*/ 659922 h 660772"/>
                <a:gd name="connsiteX7" fmla="*/ 95370 w 146709"/>
                <a:gd name="connsiteY7" fmla="*/ 453547 h 660772"/>
                <a:gd name="connsiteX8" fmla="*/ 123945 w 146709"/>
                <a:gd name="connsiteY8" fmla="*/ 318610 h 660772"/>
                <a:gd name="connsiteX9" fmla="*/ 130295 w 146709"/>
                <a:gd name="connsiteY9" fmla="*/ 4285 h 66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09" h="660772">
                  <a:moveTo>
                    <a:pt x="130295" y="4285"/>
                  </a:moveTo>
                  <a:cubicBezTo>
                    <a:pt x="133999" y="-25348"/>
                    <a:pt x="144053" y="107208"/>
                    <a:pt x="146170" y="140810"/>
                  </a:cubicBezTo>
                  <a:cubicBezTo>
                    <a:pt x="148287" y="174412"/>
                    <a:pt x="143524" y="177058"/>
                    <a:pt x="142995" y="205897"/>
                  </a:cubicBezTo>
                  <a:cubicBezTo>
                    <a:pt x="142466" y="234736"/>
                    <a:pt x="147757" y="275218"/>
                    <a:pt x="142995" y="313847"/>
                  </a:cubicBezTo>
                  <a:cubicBezTo>
                    <a:pt x="138233" y="352476"/>
                    <a:pt x="125532" y="402747"/>
                    <a:pt x="114420" y="437672"/>
                  </a:cubicBezTo>
                  <a:cubicBezTo>
                    <a:pt x="103307" y="472597"/>
                    <a:pt x="95370" y="486355"/>
                    <a:pt x="76320" y="523397"/>
                  </a:cubicBezTo>
                  <a:cubicBezTo>
                    <a:pt x="57270" y="560439"/>
                    <a:pt x="-3055" y="671564"/>
                    <a:pt x="120" y="659922"/>
                  </a:cubicBezTo>
                  <a:cubicBezTo>
                    <a:pt x="3295" y="648280"/>
                    <a:pt x="74733" y="510432"/>
                    <a:pt x="95370" y="453547"/>
                  </a:cubicBezTo>
                  <a:cubicBezTo>
                    <a:pt x="116007" y="396662"/>
                    <a:pt x="119447" y="391635"/>
                    <a:pt x="123945" y="318610"/>
                  </a:cubicBezTo>
                  <a:cubicBezTo>
                    <a:pt x="128443" y="245585"/>
                    <a:pt x="126591" y="33918"/>
                    <a:pt x="130295" y="42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194D577-8AD2-4818-BCA9-6C0246EC6486}"/>
                </a:ext>
              </a:extLst>
            </p:cNvPr>
            <p:cNvSpPr/>
            <p:nvPr/>
          </p:nvSpPr>
          <p:spPr>
            <a:xfrm>
              <a:off x="6078118" y="975080"/>
              <a:ext cx="1957042" cy="292806"/>
            </a:xfrm>
            <a:custGeom>
              <a:avLst/>
              <a:gdLst>
                <a:gd name="connsiteX0" fmla="*/ 22115 w 1957042"/>
                <a:gd name="connsiteY0" fmla="*/ 4937 h 292806"/>
                <a:gd name="connsiteX1" fmla="*/ 102549 w 1957042"/>
                <a:gd name="connsiteY1" fmla="*/ 2820 h 292806"/>
                <a:gd name="connsiteX2" fmla="*/ 877249 w 1957042"/>
                <a:gd name="connsiteY2" fmla="*/ 57853 h 292806"/>
                <a:gd name="connsiteX3" fmla="*/ 1711215 w 1957042"/>
                <a:gd name="connsiteY3" fmla="*/ 244120 h 292806"/>
                <a:gd name="connsiteX4" fmla="*/ 1954632 w 1957042"/>
                <a:gd name="connsiteY4" fmla="*/ 292803 h 292806"/>
                <a:gd name="connsiteX5" fmla="*/ 1817049 w 1957042"/>
                <a:gd name="connsiteY5" fmla="*/ 246237 h 292806"/>
                <a:gd name="connsiteX6" fmla="*/ 1518599 w 1957042"/>
                <a:gd name="connsiteY6" fmla="*/ 163687 h 292806"/>
                <a:gd name="connsiteX7" fmla="*/ 1055049 w 1957042"/>
                <a:gd name="connsiteY7" fmla="*/ 53620 h 292806"/>
                <a:gd name="connsiteX8" fmla="*/ 578799 w 1957042"/>
                <a:gd name="connsiteY8" fmla="*/ 2820 h 292806"/>
                <a:gd name="connsiteX9" fmla="*/ 22115 w 1957042"/>
                <a:gd name="connsiteY9" fmla="*/ 4937 h 29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7042" h="292806">
                  <a:moveTo>
                    <a:pt x="22115" y="4937"/>
                  </a:moveTo>
                  <a:cubicBezTo>
                    <a:pt x="-57260" y="4937"/>
                    <a:pt x="102549" y="2820"/>
                    <a:pt x="102549" y="2820"/>
                  </a:cubicBezTo>
                  <a:cubicBezTo>
                    <a:pt x="245071" y="11639"/>
                    <a:pt x="609138" y="17636"/>
                    <a:pt x="877249" y="57853"/>
                  </a:cubicBezTo>
                  <a:cubicBezTo>
                    <a:pt x="1145360" y="98070"/>
                    <a:pt x="1531651" y="204962"/>
                    <a:pt x="1711215" y="244120"/>
                  </a:cubicBezTo>
                  <a:cubicBezTo>
                    <a:pt x="1890779" y="283278"/>
                    <a:pt x="1936993" y="292450"/>
                    <a:pt x="1954632" y="292803"/>
                  </a:cubicBezTo>
                  <a:cubicBezTo>
                    <a:pt x="1972271" y="293156"/>
                    <a:pt x="1889721" y="267756"/>
                    <a:pt x="1817049" y="246237"/>
                  </a:cubicBezTo>
                  <a:cubicBezTo>
                    <a:pt x="1744377" y="224718"/>
                    <a:pt x="1645599" y="195790"/>
                    <a:pt x="1518599" y="163687"/>
                  </a:cubicBezTo>
                  <a:cubicBezTo>
                    <a:pt x="1391599" y="131584"/>
                    <a:pt x="1211682" y="80431"/>
                    <a:pt x="1055049" y="53620"/>
                  </a:cubicBezTo>
                  <a:cubicBezTo>
                    <a:pt x="898416" y="26809"/>
                    <a:pt x="756599" y="10228"/>
                    <a:pt x="578799" y="2820"/>
                  </a:cubicBezTo>
                  <a:cubicBezTo>
                    <a:pt x="400999" y="-4588"/>
                    <a:pt x="101490" y="4937"/>
                    <a:pt x="22115" y="4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4F29790-BB4A-4F2A-82D1-2C7DCC9E0BEB}"/>
                </a:ext>
              </a:extLst>
            </p:cNvPr>
            <p:cNvSpPr/>
            <p:nvPr/>
          </p:nvSpPr>
          <p:spPr>
            <a:xfrm>
              <a:off x="6062461" y="909678"/>
              <a:ext cx="1925519" cy="344138"/>
            </a:xfrm>
            <a:custGeom>
              <a:avLst/>
              <a:gdLst>
                <a:gd name="connsiteX0" fmla="*/ 22956 w 1925519"/>
                <a:gd name="connsiteY0" fmla="*/ 489 h 344138"/>
                <a:gd name="connsiteX1" fmla="*/ 797656 w 1925519"/>
                <a:gd name="connsiteY1" fmla="*/ 61872 h 344138"/>
                <a:gd name="connsiteX2" fmla="*/ 1563889 w 1925519"/>
                <a:gd name="connsiteY2" fmla="*/ 214272 h 344138"/>
                <a:gd name="connsiteX3" fmla="*/ 1917372 w 1925519"/>
                <a:gd name="connsiteY3" fmla="*/ 341272 h 344138"/>
                <a:gd name="connsiteX4" fmla="*/ 1779789 w 1925519"/>
                <a:gd name="connsiteY4" fmla="*/ 294705 h 344138"/>
                <a:gd name="connsiteX5" fmla="*/ 1415722 w 1925519"/>
                <a:gd name="connsiteY5" fmla="*/ 201572 h 344138"/>
                <a:gd name="connsiteX6" fmla="*/ 960639 w 1925519"/>
                <a:gd name="connsiteY6" fmla="*/ 97855 h 344138"/>
                <a:gd name="connsiteX7" fmla="*/ 621972 w 1925519"/>
                <a:gd name="connsiteY7" fmla="*/ 68222 h 344138"/>
                <a:gd name="connsiteX8" fmla="*/ 238856 w 1925519"/>
                <a:gd name="connsiteY8" fmla="*/ 34355 h 344138"/>
                <a:gd name="connsiteX9" fmla="*/ 22956 w 1925519"/>
                <a:gd name="connsiteY9" fmla="*/ 489 h 3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519" h="344138">
                  <a:moveTo>
                    <a:pt x="22956" y="489"/>
                  </a:moveTo>
                  <a:cubicBezTo>
                    <a:pt x="116089" y="5075"/>
                    <a:pt x="540834" y="26242"/>
                    <a:pt x="797656" y="61872"/>
                  </a:cubicBezTo>
                  <a:cubicBezTo>
                    <a:pt x="1054478" y="97502"/>
                    <a:pt x="1377270" y="167705"/>
                    <a:pt x="1563889" y="214272"/>
                  </a:cubicBezTo>
                  <a:cubicBezTo>
                    <a:pt x="1750508" y="260839"/>
                    <a:pt x="1881389" y="327866"/>
                    <a:pt x="1917372" y="341272"/>
                  </a:cubicBezTo>
                  <a:cubicBezTo>
                    <a:pt x="1953355" y="354678"/>
                    <a:pt x="1863397" y="317988"/>
                    <a:pt x="1779789" y="294705"/>
                  </a:cubicBezTo>
                  <a:cubicBezTo>
                    <a:pt x="1696181" y="271422"/>
                    <a:pt x="1552247" y="234380"/>
                    <a:pt x="1415722" y="201572"/>
                  </a:cubicBezTo>
                  <a:cubicBezTo>
                    <a:pt x="1279197" y="168764"/>
                    <a:pt x="1092931" y="120080"/>
                    <a:pt x="960639" y="97855"/>
                  </a:cubicBezTo>
                  <a:cubicBezTo>
                    <a:pt x="828347" y="75630"/>
                    <a:pt x="621972" y="68222"/>
                    <a:pt x="621972" y="68222"/>
                  </a:cubicBezTo>
                  <a:lnTo>
                    <a:pt x="238856" y="34355"/>
                  </a:lnTo>
                  <a:cubicBezTo>
                    <a:pt x="143959" y="24830"/>
                    <a:pt x="-70177" y="-4097"/>
                    <a:pt x="22956" y="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858364C-2480-4F39-A4A0-B852102275DB}"/>
                </a:ext>
              </a:extLst>
            </p:cNvPr>
            <p:cNvSpPr/>
            <p:nvPr/>
          </p:nvSpPr>
          <p:spPr>
            <a:xfrm>
              <a:off x="8021134" y="1271477"/>
              <a:ext cx="925478" cy="615184"/>
            </a:xfrm>
            <a:custGeom>
              <a:avLst/>
              <a:gdLst>
                <a:gd name="connsiteX0" fmla="*/ 504 w 925478"/>
                <a:gd name="connsiteY0" fmla="*/ 111 h 615184"/>
                <a:gd name="connsiteX1" fmla="*/ 394204 w 925478"/>
                <a:gd name="connsiteY1" fmla="*/ 222361 h 615184"/>
                <a:gd name="connsiteX2" fmla="*/ 887916 w 925478"/>
                <a:gd name="connsiteY2" fmla="*/ 589073 h 615184"/>
                <a:gd name="connsiteX3" fmla="*/ 870454 w 925478"/>
                <a:gd name="connsiteY3" fmla="*/ 573198 h 615184"/>
                <a:gd name="connsiteX4" fmla="*/ 705354 w 925478"/>
                <a:gd name="connsiteY4" fmla="*/ 474773 h 615184"/>
                <a:gd name="connsiteX5" fmla="*/ 481516 w 925478"/>
                <a:gd name="connsiteY5" fmla="*/ 312848 h 615184"/>
                <a:gd name="connsiteX6" fmla="*/ 314829 w 925478"/>
                <a:gd name="connsiteY6" fmla="*/ 193786 h 615184"/>
                <a:gd name="connsiteX7" fmla="*/ 504 w 925478"/>
                <a:gd name="connsiteY7" fmla="*/ 111 h 61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478" h="615184">
                  <a:moveTo>
                    <a:pt x="504" y="111"/>
                  </a:moveTo>
                  <a:cubicBezTo>
                    <a:pt x="13733" y="4873"/>
                    <a:pt x="246302" y="124201"/>
                    <a:pt x="394204" y="222361"/>
                  </a:cubicBezTo>
                  <a:cubicBezTo>
                    <a:pt x="542106" y="320521"/>
                    <a:pt x="808541" y="530600"/>
                    <a:pt x="887916" y="589073"/>
                  </a:cubicBezTo>
                  <a:cubicBezTo>
                    <a:pt x="967291" y="647546"/>
                    <a:pt x="900881" y="592248"/>
                    <a:pt x="870454" y="573198"/>
                  </a:cubicBezTo>
                  <a:cubicBezTo>
                    <a:pt x="840027" y="554148"/>
                    <a:pt x="770177" y="518165"/>
                    <a:pt x="705354" y="474773"/>
                  </a:cubicBezTo>
                  <a:cubicBezTo>
                    <a:pt x="640531" y="431381"/>
                    <a:pt x="481516" y="312848"/>
                    <a:pt x="481516" y="312848"/>
                  </a:cubicBezTo>
                  <a:cubicBezTo>
                    <a:pt x="416429" y="266017"/>
                    <a:pt x="391558" y="243792"/>
                    <a:pt x="314829" y="193786"/>
                  </a:cubicBezTo>
                  <a:cubicBezTo>
                    <a:pt x="238100" y="143780"/>
                    <a:pt x="-12725" y="-4651"/>
                    <a:pt x="504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8A09532E-C622-4027-A34D-4AF6381E326B}"/>
                </a:ext>
              </a:extLst>
            </p:cNvPr>
            <p:cNvSpPr/>
            <p:nvPr/>
          </p:nvSpPr>
          <p:spPr>
            <a:xfrm>
              <a:off x="8072393" y="1271417"/>
              <a:ext cx="1014886" cy="767959"/>
            </a:xfrm>
            <a:custGeom>
              <a:avLst/>
              <a:gdLst>
                <a:gd name="connsiteX0" fmla="*/ 45 w 1014886"/>
                <a:gd name="connsiteY0" fmla="*/ 171 h 767959"/>
                <a:gd name="connsiteX1" fmla="*/ 325482 w 1014886"/>
                <a:gd name="connsiteY1" fmla="*/ 165271 h 767959"/>
                <a:gd name="connsiteX2" fmla="*/ 812845 w 1014886"/>
                <a:gd name="connsiteY2" fmla="*/ 509758 h 767959"/>
                <a:gd name="connsiteX3" fmla="*/ 1004932 w 1014886"/>
                <a:gd name="connsiteY3" fmla="*/ 757408 h 767959"/>
                <a:gd name="connsiteX4" fmla="*/ 963657 w 1014886"/>
                <a:gd name="connsiteY4" fmla="*/ 698671 h 767959"/>
                <a:gd name="connsiteX5" fmla="*/ 760457 w 1014886"/>
                <a:gd name="connsiteY5" fmla="*/ 484358 h 767959"/>
                <a:gd name="connsiteX6" fmla="*/ 474707 w 1014886"/>
                <a:gd name="connsiteY6" fmla="*/ 285921 h 767959"/>
                <a:gd name="connsiteX7" fmla="*/ 346120 w 1014886"/>
                <a:gd name="connsiteY7" fmla="*/ 192258 h 767959"/>
                <a:gd name="connsiteX8" fmla="*/ 45 w 1014886"/>
                <a:gd name="connsiteY8" fmla="*/ 171 h 76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886" h="767959">
                  <a:moveTo>
                    <a:pt x="45" y="171"/>
                  </a:moveTo>
                  <a:cubicBezTo>
                    <a:pt x="-3395" y="-4327"/>
                    <a:pt x="190015" y="80340"/>
                    <a:pt x="325482" y="165271"/>
                  </a:cubicBezTo>
                  <a:cubicBezTo>
                    <a:pt x="460949" y="250202"/>
                    <a:pt x="699603" y="411069"/>
                    <a:pt x="812845" y="509758"/>
                  </a:cubicBezTo>
                  <a:cubicBezTo>
                    <a:pt x="926087" y="608448"/>
                    <a:pt x="979797" y="725923"/>
                    <a:pt x="1004932" y="757408"/>
                  </a:cubicBezTo>
                  <a:cubicBezTo>
                    <a:pt x="1030067" y="788893"/>
                    <a:pt x="1004403" y="744179"/>
                    <a:pt x="963657" y="698671"/>
                  </a:cubicBezTo>
                  <a:cubicBezTo>
                    <a:pt x="922911" y="653163"/>
                    <a:pt x="841949" y="553150"/>
                    <a:pt x="760457" y="484358"/>
                  </a:cubicBezTo>
                  <a:cubicBezTo>
                    <a:pt x="678965" y="415566"/>
                    <a:pt x="543763" y="334604"/>
                    <a:pt x="474707" y="285921"/>
                  </a:cubicBezTo>
                  <a:cubicBezTo>
                    <a:pt x="405651" y="237238"/>
                    <a:pt x="424966" y="237766"/>
                    <a:pt x="346120" y="192258"/>
                  </a:cubicBezTo>
                  <a:cubicBezTo>
                    <a:pt x="267274" y="146750"/>
                    <a:pt x="3485" y="4669"/>
                    <a:pt x="45" y="1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F6B278A0-6308-44B0-BA95-1BF609178FDA}"/>
                </a:ext>
              </a:extLst>
            </p:cNvPr>
            <p:cNvSpPr/>
            <p:nvPr/>
          </p:nvSpPr>
          <p:spPr>
            <a:xfrm>
              <a:off x="9084346" y="2037409"/>
              <a:ext cx="226142" cy="980814"/>
            </a:xfrm>
            <a:custGeom>
              <a:avLst/>
              <a:gdLst>
                <a:gd name="connsiteX0" fmla="*/ 387 w 226142"/>
                <a:gd name="connsiteY0" fmla="*/ 941 h 980814"/>
                <a:gd name="connsiteX1" fmla="*/ 140087 w 226142"/>
                <a:gd name="connsiteY1" fmla="*/ 257058 h 980814"/>
                <a:gd name="connsiteX2" fmla="*/ 218404 w 226142"/>
                <a:gd name="connsiteY2" fmla="*/ 498358 h 980814"/>
                <a:gd name="connsiteX3" fmla="*/ 214171 w 226142"/>
                <a:gd name="connsiteY3" fmla="*/ 703674 h 980814"/>
                <a:gd name="connsiteX4" fmla="*/ 137971 w 226142"/>
                <a:gd name="connsiteY4" fmla="*/ 978841 h 980814"/>
                <a:gd name="connsiteX5" fmla="*/ 222637 w 226142"/>
                <a:gd name="connsiteY5" fmla="*/ 553391 h 980814"/>
                <a:gd name="connsiteX6" fmla="*/ 186654 w 226142"/>
                <a:gd name="connsiteY6" fmla="*/ 352308 h 980814"/>
                <a:gd name="connsiteX7" fmla="*/ 387 w 226142"/>
                <a:gd name="connsiteY7" fmla="*/ 941 h 9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42" h="980814">
                  <a:moveTo>
                    <a:pt x="387" y="941"/>
                  </a:moveTo>
                  <a:cubicBezTo>
                    <a:pt x="-7374" y="-14934"/>
                    <a:pt x="103751" y="174155"/>
                    <a:pt x="140087" y="257058"/>
                  </a:cubicBezTo>
                  <a:cubicBezTo>
                    <a:pt x="176423" y="339961"/>
                    <a:pt x="206057" y="423922"/>
                    <a:pt x="218404" y="498358"/>
                  </a:cubicBezTo>
                  <a:cubicBezTo>
                    <a:pt x="230751" y="572794"/>
                    <a:pt x="227576" y="623594"/>
                    <a:pt x="214171" y="703674"/>
                  </a:cubicBezTo>
                  <a:cubicBezTo>
                    <a:pt x="200766" y="783754"/>
                    <a:pt x="136560" y="1003888"/>
                    <a:pt x="137971" y="978841"/>
                  </a:cubicBezTo>
                  <a:cubicBezTo>
                    <a:pt x="139382" y="953794"/>
                    <a:pt x="214523" y="657813"/>
                    <a:pt x="222637" y="553391"/>
                  </a:cubicBezTo>
                  <a:cubicBezTo>
                    <a:pt x="230751" y="448969"/>
                    <a:pt x="220168" y="444736"/>
                    <a:pt x="186654" y="352308"/>
                  </a:cubicBezTo>
                  <a:cubicBezTo>
                    <a:pt x="153140" y="259880"/>
                    <a:pt x="8148" y="16816"/>
                    <a:pt x="387" y="9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23FE208-45FA-4948-BEF6-BD62262D4CE3}"/>
                </a:ext>
              </a:extLst>
            </p:cNvPr>
            <p:cNvSpPr/>
            <p:nvPr/>
          </p:nvSpPr>
          <p:spPr>
            <a:xfrm>
              <a:off x="9029700" y="1993814"/>
              <a:ext cx="221093" cy="950476"/>
            </a:xfrm>
            <a:custGeom>
              <a:avLst/>
              <a:gdLst>
                <a:gd name="connsiteX0" fmla="*/ 0 w 221093"/>
                <a:gd name="connsiteY0" fmla="*/ 86 h 950476"/>
                <a:gd name="connsiteX1" fmla="*/ 184150 w 221093"/>
                <a:gd name="connsiteY1" fmla="*/ 374736 h 950476"/>
                <a:gd name="connsiteX2" fmla="*/ 192617 w 221093"/>
                <a:gd name="connsiteY2" fmla="*/ 658369 h 950476"/>
                <a:gd name="connsiteX3" fmla="*/ 146050 w 221093"/>
                <a:gd name="connsiteY3" fmla="*/ 950469 h 950476"/>
                <a:gd name="connsiteX4" fmla="*/ 213783 w 221093"/>
                <a:gd name="connsiteY4" fmla="*/ 649903 h 950476"/>
                <a:gd name="connsiteX5" fmla="*/ 215900 w 221093"/>
                <a:gd name="connsiteY5" fmla="*/ 446703 h 950476"/>
                <a:gd name="connsiteX6" fmla="*/ 184150 w 221093"/>
                <a:gd name="connsiteY6" fmla="*/ 340869 h 950476"/>
                <a:gd name="connsiteX7" fmla="*/ 0 w 221093"/>
                <a:gd name="connsiteY7" fmla="*/ 86 h 95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093" h="950476">
                  <a:moveTo>
                    <a:pt x="0" y="86"/>
                  </a:moveTo>
                  <a:cubicBezTo>
                    <a:pt x="0" y="5730"/>
                    <a:pt x="152047" y="265022"/>
                    <a:pt x="184150" y="374736"/>
                  </a:cubicBezTo>
                  <a:cubicBezTo>
                    <a:pt x="216253" y="484450"/>
                    <a:pt x="198967" y="562414"/>
                    <a:pt x="192617" y="658369"/>
                  </a:cubicBezTo>
                  <a:cubicBezTo>
                    <a:pt x="186267" y="754325"/>
                    <a:pt x="142522" y="951880"/>
                    <a:pt x="146050" y="950469"/>
                  </a:cubicBezTo>
                  <a:cubicBezTo>
                    <a:pt x="149578" y="949058"/>
                    <a:pt x="202141" y="733864"/>
                    <a:pt x="213783" y="649903"/>
                  </a:cubicBezTo>
                  <a:cubicBezTo>
                    <a:pt x="225425" y="565942"/>
                    <a:pt x="220839" y="498209"/>
                    <a:pt x="215900" y="446703"/>
                  </a:cubicBezTo>
                  <a:cubicBezTo>
                    <a:pt x="210961" y="395197"/>
                    <a:pt x="217664" y="414247"/>
                    <a:pt x="184150" y="340869"/>
                  </a:cubicBezTo>
                  <a:cubicBezTo>
                    <a:pt x="150636" y="267491"/>
                    <a:pt x="0" y="-5558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E206A4C6-556A-4DF8-9330-550D00B2888A}"/>
                </a:ext>
              </a:extLst>
            </p:cNvPr>
            <p:cNvSpPr/>
            <p:nvPr/>
          </p:nvSpPr>
          <p:spPr>
            <a:xfrm>
              <a:off x="9120684" y="2671649"/>
              <a:ext cx="212153" cy="722480"/>
            </a:xfrm>
            <a:custGeom>
              <a:avLst/>
              <a:gdLst>
                <a:gd name="connsiteX0" fmla="*/ 211699 w 212153"/>
                <a:gd name="connsiteY0" fmla="*/ 3818 h 722480"/>
                <a:gd name="connsiteX1" fmla="*/ 139733 w 212153"/>
                <a:gd name="connsiteY1" fmla="*/ 427151 h 722480"/>
                <a:gd name="connsiteX2" fmla="*/ 120683 w 212153"/>
                <a:gd name="connsiteY2" fmla="*/ 492768 h 722480"/>
                <a:gd name="connsiteX3" fmla="*/ 33 w 212153"/>
                <a:gd name="connsiteY3" fmla="*/ 721368 h 722480"/>
                <a:gd name="connsiteX4" fmla="*/ 133383 w 212153"/>
                <a:gd name="connsiteY4" fmla="*/ 386934 h 722480"/>
                <a:gd name="connsiteX5" fmla="*/ 169366 w 212153"/>
                <a:gd name="connsiteY5" fmla="*/ 226068 h 722480"/>
                <a:gd name="connsiteX6" fmla="*/ 211699 w 212153"/>
                <a:gd name="connsiteY6" fmla="*/ 3818 h 7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53" h="722480">
                  <a:moveTo>
                    <a:pt x="211699" y="3818"/>
                  </a:moveTo>
                  <a:cubicBezTo>
                    <a:pt x="206760" y="37332"/>
                    <a:pt x="154902" y="345659"/>
                    <a:pt x="139733" y="427151"/>
                  </a:cubicBezTo>
                  <a:cubicBezTo>
                    <a:pt x="124564" y="508643"/>
                    <a:pt x="143966" y="443732"/>
                    <a:pt x="120683" y="492768"/>
                  </a:cubicBezTo>
                  <a:cubicBezTo>
                    <a:pt x="97400" y="541804"/>
                    <a:pt x="-2084" y="739007"/>
                    <a:pt x="33" y="721368"/>
                  </a:cubicBezTo>
                  <a:cubicBezTo>
                    <a:pt x="2150" y="703729"/>
                    <a:pt x="105161" y="469484"/>
                    <a:pt x="133383" y="386934"/>
                  </a:cubicBezTo>
                  <a:cubicBezTo>
                    <a:pt x="161605" y="304384"/>
                    <a:pt x="158783" y="285335"/>
                    <a:pt x="169366" y="226068"/>
                  </a:cubicBezTo>
                  <a:cubicBezTo>
                    <a:pt x="179949" y="166801"/>
                    <a:pt x="216638" y="-29696"/>
                    <a:pt x="211699" y="38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1A11CCB6-F59B-489C-BB0C-A5E2B1C70C61}"/>
                </a:ext>
              </a:extLst>
            </p:cNvPr>
            <p:cNvSpPr/>
            <p:nvPr/>
          </p:nvSpPr>
          <p:spPr>
            <a:xfrm>
              <a:off x="8693108" y="2986617"/>
              <a:ext cx="476393" cy="548216"/>
            </a:xfrm>
            <a:custGeom>
              <a:avLst/>
              <a:gdLst>
                <a:gd name="connsiteX0" fmla="*/ 476292 w 476393"/>
                <a:gd name="connsiteY0" fmla="*/ 0 h 548216"/>
                <a:gd name="connsiteX1" fmla="*/ 311192 w 476393"/>
                <a:gd name="connsiteY1" fmla="*/ 292100 h 548216"/>
                <a:gd name="connsiteX2" fmla="*/ 42 w 476393"/>
                <a:gd name="connsiteY2" fmla="*/ 548216 h 548216"/>
                <a:gd name="connsiteX3" fmla="*/ 290025 w 476393"/>
                <a:gd name="connsiteY3" fmla="*/ 289983 h 548216"/>
                <a:gd name="connsiteX4" fmla="*/ 476292 w 476393"/>
                <a:gd name="connsiteY4" fmla="*/ 0 h 54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393" h="548216">
                  <a:moveTo>
                    <a:pt x="476292" y="0"/>
                  </a:moveTo>
                  <a:cubicBezTo>
                    <a:pt x="479820" y="353"/>
                    <a:pt x="390567" y="200731"/>
                    <a:pt x="311192" y="292100"/>
                  </a:cubicBezTo>
                  <a:cubicBezTo>
                    <a:pt x="231817" y="383469"/>
                    <a:pt x="3570" y="548569"/>
                    <a:pt x="42" y="548216"/>
                  </a:cubicBezTo>
                  <a:cubicBezTo>
                    <a:pt x="-3486" y="547863"/>
                    <a:pt x="213119" y="381000"/>
                    <a:pt x="290025" y="289983"/>
                  </a:cubicBezTo>
                  <a:cubicBezTo>
                    <a:pt x="366930" y="198966"/>
                    <a:pt x="472764" y="-353"/>
                    <a:pt x="4762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6CFFC080-53B5-48E2-98AB-AA4DF01B007C}"/>
                </a:ext>
              </a:extLst>
            </p:cNvPr>
            <p:cNvSpPr/>
            <p:nvPr/>
          </p:nvSpPr>
          <p:spPr>
            <a:xfrm>
              <a:off x="8667716" y="3203838"/>
              <a:ext cx="317706" cy="361080"/>
            </a:xfrm>
            <a:custGeom>
              <a:avLst/>
              <a:gdLst>
                <a:gd name="connsiteX0" fmla="*/ 317534 w 317706"/>
                <a:gd name="connsiteY0" fmla="*/ 795 h 361080"/>
                <a:gd name="connsiteX1" fmla="*/ 220167 w 317706"/>
                <a:gd name="connsiteY1" fmla="*/ 123562 h 361080"/>
                <a:gd name="connsiteX2" fmla="*/ 34 w 317706"/>
                <a:gd name="connsiteY2" fmla="*/ 360629 h 361080"/>
                <a:gd name="connsiteX3" fmla="*/ 237101 w 317706"/>
                <a:gd name="connsiteY3" fmla="*/ 178595 h 361080"/>
                <a:gd name="connsiteX4" fmla="*/ 317534 w 317706"/>
                <a:gd name="connsiteY4" fmla="*/ 795 h 3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06" h="361080">
                  <a:moveTo>
                    <a:pt x="317534" y="795"/>
                  </a:moveTo>
                  <a:cubicBezTo>
                    <a:pt x="314712" y="-8377"/>
                    <a:pt x="273084" y="63590"/>
                    <a:pt x="220167" y="123562"/>
                  </a:cubicBezTo>
                  <a:cubicBezTo>
                    <a:pt x="167250" y="183534"/>
                    <a:pt x="-2788" y="351457"/>
                    <a:pt x="34" y="360629"/>
                  </a:cubicBezTo>
                  <a:cubicBezTo>
                    <a:pt x="2856" y="369801"/>
                    <a:pt x="185948" y="236803"/>
                    <a:pt x="237101" y="178595"/>
                  </a:cubicBezTo>
                  <a:cubicBezTo>
                    <a:pt x="288254" y="120387"/>
                    <a:pt x="320356" y="9967"/>
                    <a:pt x="317534" y="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70B0E228-DBA5-42EA-B3D0-2DE4AF0DDF6C}"/>
                </a:ext>
              </a:extLst>
            </p:cNvPr>
            <p:cNvSpPr/>
            <p:nvPr/>
          </p:nvSpPr>
          <p:spPr>
            <a:xfrm>
              <a:off x="8194372" y="3398827"/>
              <a:ext cx="921488" cy="748763"/>
            </a:xfrm>
            <a:custGeom>
              <a:avLst/>
              <a:gdLst>
                <a:gd name="connsiteX0" fmla="*/ 919995 w 921488"/>
                <a:gd name="connsiteY0" fmla="*/ 540 h 748763"/>
                <a:gd name="connsiteX1" fmla="*/ 678695 w 921488"/>
                <a:gd name="connsiteY1" fmla="*/ 286290 h 748763"/>
                <a:gd name="connsiteX2" fmla="*/ 522061 w 921488"/>
                <a:gd name="connsiteY2" fmla="*/ 432340 h 748763"/>
                <a:gd name="connsiteX3" fmla="*/ 7711 w 921488"/>
                <a:gd name="connsiteY3" fmla="*/ 745606 h 748763"/>
                <a:gd name="connsiteX4" fmla="*/ 236311 w 921488"/>
                <a:gd name="connsiteY4" fmla="*/ 580506 h 748763"/>
                <a:gd name="connsiteX5" fmla="*/ 555928 w 921488"/>
                <a:gd name="connsiteY5" fmla="*/ 364606 h 748763"/>
                <a:gd name="connsiteX6" fmla="*/ 919995 w 921488"/>
                <a:gd name="connsiteY6" fmla="*/ 540 h 74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488" h="748763">
                  <a:moveTo>
                    <a:pt x="919995" y="540"/>
                  </a:moveTo>
                  <a:cubicBezTo>
                    <a:pt x="940456" y="-12513"/>
                    <a:pt x="745017" y="214323"/>
                    <a:pt x="678695" y="286290"/>
                  </a:cubicBezTo>
                  <a:cubicBezTo>
                    <a:pt x="612373" y="358257"/>
                    <a:pt x="633892" y="355787"/>
                    <a:pt x="522061" y="432340"/>
                  </a:cubicBezTo>
                  <a:cubicBezTo>
                    <a:pt x="410230" y="508893"/>
                    <a:pt x="55336" y="720912"/>
                    <a:pt x="7711" y="745606"/>
                  </a:cubicBezTo>
                  <a:cubicBezTo>
                    <a:pt x="-39914" y="770300"/>
                    <a:pt x="144942" y="644006"/>
                    <a:pt x="236311" y="580506"/>
                  </a:cubicBezTo>
                  <a:cubicBezTo>
                    <a:pt x="327680" y="517006"/>
                    <a:pt x="442334" y="463031"/>
                    <a:pt x="555928" y="364606"/>
                  </a:cubicBezTo>
                  <a:cubicBezTo>
                    <a:pt x="669522" y="266181"/>
                    <a:pt x="899534" y="13593"/>
                    <a:pt x="919995" y="5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A182457-B096-4FF0-86D0-1F063C1F9FEA}"/>
                </a:ext>
              </a:extLst>
            </p:cNvPr>
            <p:cNvSpPr/>
            <p:nvPr/>
          </p:nvSpPr>
          <p:spPr>
            <a:xfrm>
              <a:off x="7825255" y="3556330"/>
              <a:ext cx="895391" cy="486779"/>
            </a:xfrm>
            <a:custGeom>
              <a:avLst/>
              <a:gdLst>
                <a:gd name="connsiteX0" fmla="*/ 891178 w 895391"/>
                <a:gd name="connsiteY0" fmla="*/ 3903 h 486779"/>
                <a:gd name="connsiteX1" fmla="*/ 736662 w 895391"/>
                <a:gd name="connsiteY1" fmla="*/ 124553 h 486779"/>
                <a:gd name="connsiteX2" fmla="*/ 410695 w 895391"/>
                <a:gd name="connsiteY2" fmla="*/ 351037 h 486779"/>
                <a:gd name="connsiteX3" fmla="*/ 62 w 895391"/>
                <a:gd name="connsiteY3" fmla="*/ 486503 h 486779"/>
                <a:gd name="connsiteX4" fmla="*/ 381062 w 895391"/>
                <a:gd name="connsiteY4" fmla="*/ 382787 h 486779"/>
                <a:gd name="connsiteX5" fmla="*/ 580028 w 895391"/>
                <a:gd name="connsiteY5" fmla="*/ 264253 h 486779"/>
                <a:gd name="connsiteX6" fmla="*/ 891178 w 895391"/>
                <a:gd name="connsiteY6" fmla="*/ 3903 h 4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391" h="486779">
                  <a:moveTo>
                    <a:pt x="891178" y="3903"/>
                  </a:moveTo>
                  <a:cubicBezTo>
                    <a:pt x="917284" y="-19380"/>
                    <a:pt x="816742" y="66697"/>
                    <a:pt x="736662" y="124553"/>
                  </a:cubicBezTo>
                  <a:cubicBezTo>
                    <a:pt x="656581" y="182409"/>
                    <a:pt x="533462" y="290712"/>
                    <a:pt x="410695" y="351037"/>
                  </a:cubicBezTo>
                  <a:cubicBezTo>
                    <a:pt x="287928" y="411362"/>
                    <a:pt x="5001" y="481211"/>
                    <a:pt x="62" y="486503"/>
                  </a:cubicBezTo>
                  <a:cubicBezTo>
                    <a:pt x="-4877" y="491795"/>
                    <a:pt x="284401" y="419829"/>
                    <a:pt x="381062" y="382787"/>
                  </a:cubicBezTo>
                  <a:cubicBezTo>
                    <a:pt x="477723" y="345745"/>
                    <a:pt x="492892" y="326342"/>
                    <a:pt x="580028" y="264253"/>
                  </a:cubicBezTo>
                  <a:cubicBezTo>
                    <a:pt x="667164" y="202164"/>
                    <a:pt x="865072" y="27186"/>
                    <a:pt x="891178" y="39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C0EDE01A-3C1B-4595-8A26-BD1CA342231E}"/>
                </a:ext>
              </a:extLst>
            </p:cNvPr>
            <p:cNvSpPr/>
            <p:nvPr/>
          </p:nvSpPr>
          <p:spPr>
            <a:xfrm>
              <a:off x="7753043" y="3550448"/>
              <a:ext cx="928684" cy="517790"/>
            </a:xfrm>
            <a:custGeom>
              <a:avLst/>
              <a:gdLst>
                <a:gd name="connsiteX0" fmla="*/ 927407 w 928684"/>
                <a:gd name="connsiteY0" fmla="*/ 1319 h 517790"/>
                <a:gd name="connsiteX1" fmla="*/ 658590 w 928684"/>
                <a:gd name="connsiteY1" fmla="*/ 191819 h 517790"/>
                <a:gd name="connsiteX2" fmla="*/ 485024 w 928684"/>
                <a:gd name="connsiteY2" fmla="*/ 304002 h 517790"/>
                <a:gd name="connsiteX3" fmla="*/ 214090 w 928684"/>
                <a:gd name="connsiteY3" fmla="*/ 414069 h 517790"/>
                <a:gd name="connsiteX4" fmla="*/ 307 w 928684"/>
                <a:gd name="connsiteY4" fmla="*/ 517785 h 517790"/>
                <a:gd name="connsiteX5" fmla="*/ 260657 w 928684"/>
                <a:gd name="connsiteY5" fmla="*/ 418302 h 517790"/>
                <a:gd name="connsiteX6" fmla="*/ 540057 w 928684"/>
                <a:gd name="connsiteY6" fmla="*/ 295535 h 517790"/>
                <a:gd name="connsiteX7" fmla="*/ 927407 w 928684"/>
                <a:gd name="connsiteY7" fmla="*/ 1319 h 5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684" h="517790">
                  <a:moveTo>
                    <a:pt x="927407" y="1319"/>
                  </a:moveTo>
                  <a:cubicBezTo>
                    <a:pt x="947162" y="-15967"/>
                    <a:pt x="732320" y="141372"/>
                    <a:pt x="658590" y="191819"/>
                  </a:cubicBezTo>
                  <a:cubicBezTo>
                    <a:pt x="584860" y="242266"/>
                    <a:pt x="559107" y="266960"/>
                    <a:pt x="485024" y="304002"/>
                  </a:cubicBezTo>
                  <a:cubicBezTo>
                    <a:pt x="410941" y="341044"/>
                    <a:pt x="294876" y="378439"/>
                    <a:pt x="214090" y="414069"/>
                  </a:cubicBezTo>
                  <a:cubicBezTo>
                    <a:pt x="133304" y="449699"/>
                    <a:pt x="-7454" y="517080"/>
                    <a:pt x="307" y="517785"/>
                  </a:cubicBezTo>
                  <a:cubicBezTo>
                    <a:pt x="8068" y="518490"/>
                    <a:pt x="170699" y="455344"/>
                    <a:pt x="260657" y="418302"/>
                  </a:cubicBezTo>
                  <a:cubicBezTo>
                    <a:pt x="350615" y="381260"/>
                    <a:pt x="425052" y="364679"/>
                    <a:pt x="540057" y="295535"/>
                  </a:cubicBezTo>
                  <a:cubicBezTo>
                    <a:pt x="655062" y="226391"/>
                    <a:pt x="907652" y="18605"/>
                    <a:pt x="927407" y="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FC9F3C48-F487-4D31-96D7-D6854FF4B8A4}"/>
                </a:ext>
              </a:extLst>
            </p:cNvPr>
            <p:cNvSpPr/>
            <p:nvPr/>
          </p:nvSpPr>
          <p:spPr>
            <a:xfrm>
              <a:off x="5975349" y="4069682"/>
              <a:ext cx="1840689" cy="286760"/>
            </a:xfrm>
            <a:custGeom>
              <a:avLst/>
              <a:gdLst>
                <a:gd name="connsiteX0" fmla="*/ 1 w 1840689"/>
                <a:gd name="connsiteY0" fmla="*/ 286418 h 286760"/>
                <a:gd name="connsiteX1" fmla="*/ 929218 w 1840689"/>
                <a:gd name="connsiteY1" fmla="*/ 229268 h 286760"/>
                <a:gd name="connsiteX2" fmla="*/ 1206501 w 1840689"/>
                <a:gd name="connsiteY2" fmla="*/ 172118 h 286760"/>
                <a:gd name="connsiteX3" fmla="*/ 1839384 w 1840689"/>
                <a:gd name="connsiteY3" fmla="*/ 668 h 286760"/>
                <a:gd name="connsiteX4" fmla="*/ 1384301 w 1840689"/>
                <a:gd name="connsiteY4" fmla="*/ 108618 h 286760"/>
                <a:gd name="connsiteX5" fmla="*/ 935568 w 1840689"/>
                <a:gd name="connsiteY5" fmla="*/ 201751 h 286760"/>
                <a:gd name="connsiteX6" fmla="*/ 1 w 1840689"/>
                <a:gd name="connsiteY6" fmla="*/ 286418 h 28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689" h="286760">
                  <a:moveTo>
                    <a:pt x="1" y="286418"/>
                  </a:moveTo>
                  <a:cubicBezTo>
                    <a:pt x="-1057" y="291004"/>
                    <a:pt x="728135" y="248318"/>
                    <a:pt x="929218" y="229268"/>
                  </a:cubicBezTo>
                  <a:cubicBezTo>
                    <a:pt x="1130301" y="210218"/>
                    <a:pt x="1054807" y="210218"/>
                    <a:pt x="1206501" y="172118"/>
                  </a:cubicBezTo>
                  <a:cubicBezTo>
                    <a:pt x="1358195" y="134018"/>
                    <a:pt x="1809751" y="11251"/>
                    <a:pt x="1839384" y="668"/>
                  </a:cubicBezTo>
                  <a:cubicBezTo>
                    <a:pt x="1869017" y="-9915"/>
                    <a:pt x="1384301" y="108618"/>
                    <a:pt x="1384301" y="108618"/>
                  </a:cubicBezTo>
                  <a:cubicBezTo>
                    <a:pt x="1233665" y="142132"/>
                    <a:pt x="1167696" y="171412"/>
                    <a:pt x="935568" y="201751"/>
                  </a:cubicBezTo>
                  <a:cubicBezTo>
                    <a:pt x="703440" y="232090"/>
                    <a:pt x="1059" y="281832"/>
                    <a:pt x="1" y="286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3E19BDA-D3F9-4F91-8590-4644AB07DC90}"/>
                </a:ext>
              </a:extLst>
            </p:cNvPr>
            <p:cNvSpPr/>
            <p:nvPr/>
          </p:nvSpPr>
          <p:spPr>
            <a:xfrm>
              <a:off x="6051543" y="4127422"/>
              <a:ext cx="2196775" cy="459014"/>
            </a:xfrm>
            <a:custGeom>
              <a:avLst/>
              <a:gdLst>
                <a:gd name="connsiteX0" fmla="*/ 4240 w 2196775"/>
                <a:gd name="connsiteY0" fmla="*/ 450928 h 459014"/>
                <a:gd name="connsiteX1" fmla="*/ 480490 w 2196775"/>
                <a:gd name="connsiteY1" fmla="*/ 440345 h 459014"/>
                <a:gd name="connsiteX2" fmla="*/ 1388540 w 2196775"/>
                <a:gd name="connsiteY2" fmla="*/ 287945 h 459014"/>
                <a:gd name="connsiteX3" fmla="*/ 1932524 w 2196775"/>
                <a:gd name="connsiteY3" fmla="*/ 101678 h 459014"/>
                <a:gd name="connsiteX4" fmla="*/ 2194990 w 2196775"/>
                <a:gd name="connsiteY4" fmla="*/ 78 h 459014"/>
                <a:gd name="connsiteX5" fmla="*/ 1813990 w 2196775"/>
                <a:gd name="connsiteY5" fmla="*/ 116495 h 459014"/>
                <a:gd name="connsiteX6" fmla="*/ 1322924 w 2196775"/>
                <a:gd name="connsiteY6" fmla="*/ 275245 h 459014"/>
                <a:gd name="connsiteX7" fmla="*/ 736607 w 2196775"/>
                <a:gd name="connsiteY7" fmla="*/ 389545 h 459014"/>
                <a:gd name="connsiteX8" fmla="*/ 4240 w 2196775"/>
                <a:gd name="connsiteY8" fmla="*/ 450928 h 45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6775" h="459014">
                  <a:moveTo>
                    <a:pt x="4240" y="450928"/>
                  </a:moveTo>
                  <a:cubicBezTo>
                    <a:pt x="-38446" y="459395"/>
                    <a:pt x="249773" y="467509"/>
                    <a:pt x="480490" y="440345"/>
                  </a:cubicBezTo>
                  <a:cubicBezTo>
                    <a:pt x="711207" y="413181"/>
                    <a:pt x="1146534" y="344390"/>
                    <a:pt x="1388540" y="287945"/>
                  </a:cubicBezTo>
                  <a:cubicBezTo>
                    <a:pt x="1630546" y="231500"/>
                    <a:pt x="1798116" y="149656"/>
                    <a:pt x="1932524" y="101678"/>
                  </a:cubicBezTo>
                  <a:cubicBezTo>
                    <a:pt x="2066932" y="53700"/>
                    <a:pt x="2214746" y="-2391"/>
                    <a:pt x="2194990" y="78"/>
                  </a:cubicBezTo>
                  <a:cubicBezTo>
                    <a:pt x="2175234" y="2547"/>
                    <a:pt x="1959334" y="70634"/>
                    <a:pt x="1813990" y="116495"/>
                  </a:cubicBezTo>
                  <a:cubicBezTo>
                    <a:pt x="1668646" y="162356"/>
                    <a:pt x="1502488" y="229737"/>
                    <a:pt x="1322924" y="275245"/>
                  </a:cubicBezTo>
                  <a:cubicBezTo>
                    <a:pt x="1143360" y="320753"/>
                    <a:pt x="954976" y="358501"/>
                    <a:pt x="736607" y="389545"/>
                  </a:cubicBezTo>
                  <a:cubicBezTo>
                    <a:pt x="518238" y="420589"/>
                    <a:pt x="46926" y="442461"/>
                    <a:pt x="4240" y="450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627871E5-D2B1-4CE6-808F-8089E2C9AC33}"/>
                </a:ext>
              </a:extLst>
            </p:cNvPr>
            <p:cNvSpPr/>
            <p:nvPr/>
          </p:nvSpPr>
          <p:spPr>
            <a:xfrm>
              <a:off x="7138204" y="3355940"/>
              <a:ext cx="2053728" cy="2423128"/>
            </a:xfrm>
            <a:custGeom>
              <a:avLst/>
              <a:gdLst>
                <a:gd name="connsiteX0" fmla="*/ 2052363 w 2053728"/>
                <a:gd name="connsiteY0" fmla="*/ 1093 h 2423128"/>
                <a:gd name="connsiteX1" fmla="*/ 1798363 w 2053728"/>
                <a:gd name="connsiteY1" fmla="*/ 695360 h 2423128"/>
                <a:gd name="connsiteX2" fmla="*/ 1442763 w 2053728"/>
                <a:gd name="connsiteY2" fmla="*/ 1338827 h 2423128"/>
                <a:gd name="connsiteX3" fmla="*/ 659596 w 2053728"/>
                <a:gd name="connsiteY3" fmla="*/ 2083893 h 2423128"/>
                <a:gd name="connsiteX4" fmla="*/ 3429 w 2053728"/>
                <a:gd name="connsiteY4" fmla="*/ 2422560 h 2423128"/>
                <a:gd name="connsiteX5" fmla="*/ 443696 w 2053728"/>
                <a:gd name="connsiteY5" fmla="*/ 2143160 h 2423128"/>
                <a:gd name="connsiteX6" fmla="*/ 1336929 w 2053728"/>
                <a:gd name="connsiteY6" fmla="*/ 1406560 h 2423128"/>
                <a:gd name="connsiteX7" fmla="*/ 1688296 w 2053728"/>
                <a:gd name="connsiteY7" fmla="*/ 860460 h 2423128"/>
                <a:gd name="connsiteX8" fmla="*/ 2052363 w 2053728"/>
                <a:gd name="connsiteY8" fmla="*/ 1093 h 242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728" h="2423128">
                  <a:moveTo>
                    <a:pt x="2052363" y="1093"/>
                  </a:moveTo>
                  <a:cubicBezTo>
                    <a:pt x="2070708" y="-26424"/>
                    <a:pt x="1899963" y="472404"/>
                    <a:pt x="1798363" y="695360"/>
                  </a:cubicBezTo>
                  <a:cubicBezTo>
                    <a:pt x="1696763" y="918316"/>
                    <a:pt x="1632557" y="1107405"/>
                    <a:pt x="1442763" y="1338827"/>
                  </a:cubicBezTo>
                  <a:cubicBezTo>
                    <a:pt x="1252969" y="1570249"/>
                    <a:pt x="899485" y="1903271"/>
                    <a:pt x="659596" y="2083893"/>
                  </a:cubicBezTo>
                  <a:cubicBezTo>
                    <a:pt x="419707" y="2264515"/>
                    <a:pt x="39412" y="2412682"/>
                    <a:pt x="3429" y="2422560"/>
                  </a:cubicBezTo>
                  <a:cubicBezTo>
                    <a:pt x="-32554" y="2432438"/>
                    <a:pt x="221446" y="2312493"/>
                    <a:pt x="443696" y="2143160"/>
                  </a:cubicBezTo>
                  <a:cubicBezTo>
                    <a:pt x="665946" y="1973827"/>
                    <a:pt x="1129496" y="1620343"/>
                    <a:pt x="1336929" y="1406560"/>
                  </a:cubicBezTo>
                  <a:cubicBezTo>
                    <a:pt x="1544362" y="1192777"/>
                    <a:pt x="1566940" y="1090471"/>
                    <a:pt x="1688296" y="860460"/>
                  </a:cubicBezTo>
                  <a:cubicBezTo>
                    <a:pt x="1809652" y="630449"/>
                    <a:pt x="2034018" y="28610"/>
                    <a:pt x="2052363" y="10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E1057FDD-733D-4EAF-AC65-3C699C0804C4}"/>
                </a:ext>
              </a:extLst>
            </p:cNvPr>
            <p:cNvSpPr/>
            <p:nvPr/>
          </p:nvSpPr>
          <p:spPr>
            <a:xfrm>
              <a:off x="8631234" y="3455842"/>
              <a:ext cx="506435" cy="641515"/>
            </a:xfrm>
            <a:custGeom>
              <a:avLst/>
              <a:gdLst>
                <a:gd name="connsiteX0" fmla="*/ 506416 w 506435"/>
                <a:gd name="connsiteY0" fmla="*/ 146 h 641515"/>
                <a:gd name="connsiteX1" fmla="*/ 373066 w 506435"/>
                <a:gd name="connsiteY1" fmla="*/ 200171 h 641515"/>
                <a:gd name="connsiteX2" fmla="*/ 282579 w 506435"/>
                <a:gd name="connsiteY2" fmla="*/ 306533 h 641515"/>
                <a:gd name="connsiteX3" fmla="*/ 174629 w 506435"/>
                <a:gd name="connsiteY3" fmla="*/ 395433 h 641515"/>
                <a:gd name="connsiteX4" fmla="*/ 119066 w 506435"/>
                <a:gd name="connsiteY4" fmla="*/ 408133 h 641515"/>
                <a:gd name="connsiteX5" fmla="*/ 12704 w 506435"/>
                <a:gd name="connsiteY5" fmla="*/ 538308 h 641515"/>
                <a:gd name="connsiteX6" fmla="*/ 4766 w 506435"/>
                <a:gd name="connsiteY6" fmla="*/ 641496 h 641515"/>
                <a:gd name="connsiteX7" fmla="*/ 38104 w 506435"/>
                <a:gd name="connsiteY7" fmla="*/ 530371 h 641515"/>
                <a:gd name="connsiteX8" fmla="*/ 171454 w 506435"/>
                <a:gd name="connsiteY8" fmla="*/ 414483 h 641515"/>
                <a:gd name="connsiteX9" fmla="*/ 227016 w 506435"/>
                <a:gd name="connsiteY9" fmla="*/ 382733 h 641515"/>
                <a:gd name="connsiteX10" fmla="*/ 363541 w 506435"/>
                <a:gd name="connsiteY10" fmla="*/ 233508 h 641515"/>
                <a:gd name="connsiteX11" fmla="*/ 506416 w 506435"/>
                <a:gd name="connsiteY11" fmla="*/ 146 h 6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435" h="641515">
                  <a:moveTo>
                    <a:pt x="506416" y="146"/>
                  </a:moveTo>
                  <a:cubicBezTo>
                    <a:pt x="508003" y="-5410"/>
                    <a:pt x="410372" y="149107"/>
                    <a:pt x="373066" y="200171"/>
                  </a:cubicBezTo>
                  <a:cubicBezTo>
                    <a:pt x="335760" y="251236"/>
                    <a:pt x="315652" y="273989"/>
                    <a:pt x="282579" y="306533"/>
                  </a:cubicBezTo>
                  <a:cubicBezTo>
                    <a:pt x="249506" y="339077"/>
                    <a:pt x="201881" y="378500"/>
                    <a:pt x="174629" y="395433"/>
                  </a:cubicBezTo>
                  <a:cubicBezTo>
                    <a:pt x="147377" y="412366"/>
                    <a:pt x="146053" y="384321"/>
                    <a:pt x="119066" y="408133"/>
                  </a:cubicBezTo>
                  <a:cubicBezTo>
                    <a:pt x="92079" y="431945"/>
                    <a:pt x="31754" y="499414"/>
                    <a:pt x="12704" y="538308"/>
                  </a:cubicBezTo>
                  <a:cubicBezTo>
                    <a:pt x="-6346" y="577202"/>
                    <a:pt x="533" y="642819"/>
                    <a:pt x="4766" y="641496"/>
                  </a:cubicBezTo>
                  <a:cubicBezTo>
                    <a:pt x="8999" y="640173"/>
                    <a:pt x="10323" y="568207"/>
                    <a:pt x="38104" y="530371"/>
                  </a:cubicBezTo>
                  <a:cubicBezTo>
                    <a:pt x="65885" y="492536"/>
                    <a:pt x="139969" y="439089"/>
                    <a:pt x="171454" y="414483"/>
                  </a:cubicBezTo>
                  <a:cubicBezTo>
                    <a:pt x="202939" y="389877"/>
                    <a:pt x="195002" y="412895"/>
                    <a:pt x="227016" y="382733"/>
                  </a:cubicBezTo>
                  <a:cubicBezTo>
                    <a:pt x="259030" y="352571"/>
                    <a:pt x="316710" y="294098"/>
                    <a:pt x="363541" y="233508"/>
                  </a:cubicBezTo>
                  <a:cubicBezTo>
                    <a:pt x="410372" y="172919"/>
                    <a:pt x="504829" y="5702"/>
                    <a:pt x="506416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8327819F-31C7-4F78-8C00-EAC58A85BAE3}"/>
                </a:ext>
              </a:extLst>
            </p:cNvPr>
            <p:cNvSpPr/>
            <p:nvPr/>
          </p:nvSpPr>
          <p:spPr>
            <a:xfrm>
              <a:off x="8776722" y="3789351"/>
              <a:ext cx="218237" cy="368309"/>
            </a:xfrm>
            <a:custGeom>
              <a:avLst/>
              <a:gdLst>
                <a:gd name="connsiteX0" fmla="*/ 218053 w 218237"/>
                <a:gd name="connsiteY0" fmla="*/ 12 h 368309"/>
                <a:gd name="connsiteX1" fmla="*/ 145028 w 218237"/>
                <a:gd name="connsiteY1" fmla="*/ 138124 h 368309"/>
                <a:gd name="connsiteX2" fmla="*/ 124391 w 218237"/>
                <a:gd name="connsiteY2" fmla="*/ 196862 h 368309"/>
                <a:gd name="connsiteX3" fmla="*/ 86291 w 218237"/>
                <a:gd name="connsiteY3" fmla="*/ 209562 h 368309"/>
                <a:gd name="connsiteX4" fmla="*/ 79941 w 218237"/>
                <a:gd name="connsiteY4" fmla="*/ 255599 h 368309"/>
                <a:gd name="connsiteX5" fmla="*/ 27553 w 218237"/>
                <a:gd name="connsiteY5" fmla="*/ 301637 h 368309"/>
                <a:gd name="connsiteX6" fmla="*/ 566 w 218237"/>
                <a:gd name="connsiteY6" fmla="*/ 366724 h 368309"/>
                <a:gd name="connsiteX7" fmla="*/ 51366 w 218237"/>
                <a:gd name="connsiteY7" fmla="*/ 230199 h 368309"/>
                <a:gd name="connsiteX8" fmla="*/ 89466 w 218237"/>
                <a:gd name="connsiteY8" fmla="*/ 179399 h 368309"/>
                <a:gd name="connsiteX9" fmla="*/ 121216 w 218237"/>
                <a:gd name="connsiteY9" fmla="*/ 146062 h 368309"/>
                <a:gd name="connsiteX10" fmla="*/ 218053 w 218237"/>
                <a:gd name="connsiteY10" fmla="*/ 12 h 3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237" h="368309">
                  <a:moveTo>
                    <a:pt x="218053" y="12"/>
                  </a:moveTo>
                  <a:cubicBezTo>
                    <a:pt x="222022" y="-1311"/>
                    <a:pt x="160638" y="105316"/>
                    <a:pt x="145028" y="138124"/>
                  </a:cubicBezTo>
                  <a:cubicBezTo>
                    <a:pt x="129418" y="170932"/>
                    <a:pt x="134180" y="184956"/>
                    <a:pt x="124391" y="196862"/>
                  </a:cubicBezTo>
                  <a:cubicBezTo>
                    <a:pt x="114602" y="208768"/>
                    <a:pt x="93699" y="199773"/>
                    <a:pt x="86291" y="209562"/>
                  </a:cubicBezTo>
                  <a:cubicBezTo>
                    <a:pt x="78883" y="219351"/>
                    <a:pt x="89731" y="240253"/>
                    <a:pt x="79941" y="255599"/>
                  </a:cubicBezTo>
                  <a:cubicBezTo>
                    <a:pt x="70151" y="270945"/>
                    <a:pt x="40782" y="283116"/>
                    <a:pt x="27553" y="301637"/>
                  </a:cubicBezTo>
                  <a:cubicBezTo>
                    <a:pt x="14324" y="320158"/>
                    <a:pt x="-3403" y="378630"/>
                    <a:pt x="566" y="366724"/>
                  </a:cubicBezTo>
                  <a:cubicBezTo>
                    <a:pt x="4535" y="354818"/>
                    <a:pt x="36549" y="261420"/>
                    <a:pt x="51366" y="230199"/>
                  </a:cubicBezTo>
                  <a:cubicBezTo>
                    <a:pt x="66183" y="198978"/>
                    <a:pt x="77824" y="193422"/>
                    <a:pt x="89466" y="179399"/>
                  </a:cubicBezTo>
                  <a:cubicBezTo>
                    <a:pt x="101108" y="165376"/>
                    <a:pt x="97933" y="177283"/>
                    <a:pt x="121216" y="146062"/>
                  </a:cubicBezTo>
                  <a:cubicBezTo>
                    <a:pt x="144499" y="114841"/>
                    <a:pt x="214084" y="1335"/>
                    <a:pt x="218053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A87998D8-465E-4AC8-A8C9-394CC5513FFC}"/>
                </a:ext>
              </a:extLst>
            </p:cNvPr>
            <p:cNvSpPr/>
            <p:nvPr/>
          </p:nvSpPr>
          <p:spPr>
            <a:xfrm>
              <a:off x="8649418" y="3973373"/>
              <a:ext cx="125691" cy="193888"/>
            </a:xfrm>
            <a:custGeom>
              <a:avLst/>
              <a:gdLst>
                <a:gd name="connsiteX0" fmla="*/ 116757 w 125691"/>
                <a:gd name="connsiteY0" fmla="*/ 193815 h 193888"/>
                <a:gd name="connsiteX1" fmla="*/ 123107 w 125691"/>
                <a:gd name="connsiteY1" fmla="*/ 52527 h 193888"/>
                <a:gd name="connsiteX2" fmla="*/ 85007 w 125691"/>
                <a:gd name="connsiteY2" fmla="*/ 149365 h 193888"/>
                <a:gd name="connsiteX3" fmla="*/ 43732 w 125691"/>
                <a:gd name="connsiteY3" fmla="*/ 185877 h 193888"/>
                <a:gd name="connsiteX4" fmla="*/ 45320 w 125691"/>
                <a:gd name="connsiteY4" fmla="*/ 120790 h 193888"/>
                <a:gd name="connsiteX5" fmla="*/ 62782 w 125691"/>
                <a:gd name="connsiteY5" fmla="*/ 25540 h 193888"/>
                <a:gd name="connsiteX6" fmla="*/ 27857 w 125691"/>
                <a:gd name="connsiteY6" fmla="*/ 89040 h 193888"/>
                <a:gd name="connsiteX7" fmla="*/ 2457 w 125691"/>
                <a:gd name="connsiteY7" fmla="*/ 147777 h 193888"/>
                <a:gd name="connsiteX8" fmla="*/ 4045 w 125691"/>
                <a:gd name="connsiteY8" fmla="*/ 84277 h 193888"/>
                <a:gd name="connsiteX9" fmla="*/ 29445 w 125691"/>
                <a:gd name="connsiteY9" fmla="*/ 33477 h 193888"/>
                <a:gd name="connsiteX10" fmla="*/ 80245 w 125691"/>
                <a:gd name="connsiteY10" fmla="*/ 4902 h 193888"/>
                <a:gd name="connsiteX11" fmla="*/ 59607 w 125691"/>
                <a:gd name="connsiteY11" fmla="*/ 136665 h 193888"/>
                <a:gd name="connsiteX12" fmla="*/ 96120 w 125691"/>
                <a:gd name="connsiteY12" fmla="*/ 73165 h 193888"/>
                <a:gd name="connsiteX13" fmla="*/ 124695 w 125691"/>
                <a:gd name="connsiteY13" fmla="*/ 30302 h 193888"/>
                <a:gd name="connsiteX14" fmla="*/ 116757 w 125691"/>
                <a:gd name="connsiteY14" fmla="*/ 193815 h 1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91" h="193888">
                  <a:moveTo>
                    <a:pt x="116757" y="193815"/>
                  </a:moveTo>
                  <a:cubicBezTo>
                    <a:pt x="116492" y="197519"/>
                    <a:pt x="128399" y="59935"/>
                    <a:pt x="123107" y="52527"/>
                  </a:cubicBezTo>
                  <a:cubicBezTo>
                    <a:pt x="117815" y="45119"/>
                    <a:pt x="98236" y="127140"/>
                    <a:pt x="85007" y="149365"/>
                  </a:cubicBezTo>
                  <a:cubicBezTo>
                    <a:pt x="71778" y="171590"/>
                    <a:pt x="50346" y="190639"/>
                    <a:pt x="43732" y="185877"/>
                  </a:cubicBezTo>
                  <a:cubicBezTo>
                    <a:pt x="37118" y="181115"/>
                    <a:pt x="42145" y="147513"/>
                    <a:pt x="45320" y="120790"/>
                  </a:cubicBezTo>
                  <a:cubicBezTo>
                    <a:pt x="48495" y="94067"/>
                    <a:pt x="65692" y="30832"/>
                    <a:pt x="62782" y="25540"/>
                  </a:cubicBezTo>
                  <a:cubicBezTo>
                    <a:pt x="59872" y="20248"/>
                    <a:pt x="37911" y="68667"/>
                    <a:pt x="27857" y="89040"/>
                  </a:cubicBezTo>
                  <a:cubicBezTo>
                    <a:pt x="17803" y="109413"/>
                    <a:pt x="6426" y="148571"/>
                    <a:pt x="2457" y="147777"/>
                  </a:cubicBezTo>
                  <a:cubicBezTo>
                    <a:pt x="-1512" y="146983"/>
                    <a:pt x="-453" y="103327"/>
                    <a:pt x="4045" y="84277"/>
                  </a:cubicBezTo>
                  <a:cubicBezTo>
                    <a:pt x="8543" y="65227"/>
                    <a:pt x="16745" y="46706"/>
                    <a:pt x="29445" y="33477"/>
                  </a:cubicBezTo>
                  <a:cubicBezTo>
                    <a:pt x="42145" y="20248"/>
                    <a:pt x="75218" y="-12296"/>
                    <a:pt x="80245" y="4902"/>
                  </a:cubicBezTo>
                  <a:cubicBezTo>
                    <a:pt x="85272" y="22100"/>
                    <a:pt x="56961" y="125288"/>
                    <a:pt x="59607" y="136665"/>
                  </a:cubicBezTo>
                  <a:cubicBezTo>
                    <a:pt x="62253" y="148042"/>
                    <a:pt x="85272" y="90892"/>
                    <a:pt x="96120" y="73165"/>
                  </a:cubicBezTo>
                  <a:cubicBezTo>
                    <a:pt x="106968" y="55438"/>
                    <a:pt x="120197" y="12840"/>
                    <a:pt x="124695" y="30302"/>
                  </a:cubicBezTo>
                  <a:cubicBezTo>
                    <a:pt x="129193" y="47764"/>
                    <a:pt x="117022" y="190111"/>
                    <a:pt x="116757" y="1938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AE73A154-F829-494F-B7A0-3F5AD767B60F}"/>
                </a:ext>
              </a:extLst>
            </p:cNvPr>
            <p:cNvSpPr/>
            <p:nvPr/>
          </p:nvSpPr>
          <p:spPr>
            <a:xfrm>
              <a:off x="8701482" y="4114412"/>
              <a:ext cx="93269" cy="329518"/>
            </a:xfrm>
            <a:custGeom>
              <a:avLst/>
              <a:gdLst>
                <a:gd name="connsiteX0" fmla="*/ 93268 w 93269"/>
                <a:gd name="connsiteY0" fmla="*/ 388 h 329518"/>
                <a:gd name="connsiteX1" fmla="*/ 50406 w 93269"/>
                <a:gd name="connsiteY1" fmla="*/ 95638 h 329518"/>
                <a:gd name="connsiteX2" fmla="*/ 42468 w 93269"/>
                <a:gd name="connsiteY2" fmla="*/ 159138 h 329518"/>
                <a:gd name="connsiteX3" fmla="*/ 21831 w 93269"/>
                <a:gd name="connsiteY3" fmla="*/ 221051 h 329518"/>
                <a:gd name="connsiteX4" fmla="*/ 26593 w 93269"/>
                <a:gd name="connsiteY4" fmla="*/ 329001 h 329518"/>
                <a:gd name="connsiteX5" fmla="*/ 2781 w 93269"/>
                <a:gd name="connsiteY5" fmla="*/ 259151 h 329518"/>
                <a:gd name="connsiteX6" fmla="*/ 2781 w 93269"/>
                <a:gd name="connsiteY6" fmla="*/ 194063 h 329518"/>
                <a:gd name="connsiteX7" fmla="*/ 23418 w 93269"/>
                <a:gd name="connsiteY7" fmla="*/ 122626 h 329518"/>
                <a:gd name="connsiteX8" fmla="*/ 48818 w 93269"/>
                <a:gd name="connsiteY8" fmla="*/ 63888 h 329518"/>
                <a:gd name="connsiteX9" fmla="*/ 93268 w 93269"/>
                <a:gd name="connsiteY9" fmla="*/ 388 h 3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69" h="329518">
                  <a:moveTo>
                    <a:pt x="93268" y="388"/>
                  </a:moveTo>
                  <a:cubicBezTo>
                    <a:pt x="93533" y="5680"/>
                    <a:pt x="58873" y="69180"/>
                    <a:pt x="50406" y="95638"/>
                  </a:cubicBezTo>
                  <a:cubicBezTo>
                    <a:pt x="41939" y="122096"/>
                    <a:pt x="47230" y="138236"/>
                    <a:pt x="42468" y="159138"/>
                  </a:cubicBezTo>
                  <a:cubicBezTo>
                    <a:pt x="37706" y="180040"/>
                    <a:pt x="24477" y="192741"/>
                    <a:pt x="21831" y="221051"/>
                  </a:cubicBezTo>
                  <a:cubicBezTo>
                    <a:pt x="19185" y="249361"/>
                    <a:pt x="29768" y="322651"/>
                    <a:pt x="26593" y="329001"/>
                  </a:cubicBezTo>
                  <a:cubicBezTo>
                    <a:pt x="23418" y="335351"/>
                    <a:pt x="6750" y="281641"/>
                    <a:pt x="2781" y="259151"/>
                  </a:cubicBezTo>
                  <a:cubicBezTo>
                    <a:pt x="-1188" y="236661"/>
                    <a:pt x="-658" y="216817"/>
                    <a:pt x="2781" y="194063"/>
                  </a:cubicBezTo>
                  <a:cubicBezTo>
                    <a:pt x="6220" y="171309"/>
                    <a:pt x="15745" y="144322"/>
                    <a:pt x="23418" y="122626"/>
                  </a:cubicBezTo>
                  <a:cubicBezTo>
                    <a:pt x="31091" y="100930"/>
                    <a:pt x="37705" y="82409"/>
                    <a:pt x="48818" y="63888"/>
                  </a:cubicBezTo>
                  <a:cubicBezTo>
                    <a:pt x="59930" y="45367"/>
                    <a:pt x="93003" y="-4904"/>
                    <a:pt x="93268" y="3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C76D01F1-4411-47A4-9BCF-C8EFA254C863}"/>
                </a:ext>
              </a:extLst>
            </p:cNvPr>
            <p:cNvSpPr/>
            <p:nvPr/>
          </p:nvSpPr>
          <p:spPr>
            <a:xfrm>
              <a:off x="8429549" y="4379501"/>
              <a:ext cx="151285" cy="134999"/>
            </a:xfrm>
            <a:custGeom>
              <a:avLst/>
              <a:gdLst>
                <a:gd name="connsiteX0" fmla="*/ 150889 w 151285"/>
                <a:gd name="connsiteY0" fmla="*/ 30574 h 134999"/>
                <a:gd name="connsiteX1" fmla="*/ 79451 w 151285"/>
                <a:gd name="connsiteY1" fmla="*/ 1999 h 134999"/>
                <a:gd name="connsiteX2" fmla="*/ 14364 w 151285"/>
                <a:gd name="connsiteY2" fmla="*/ 89312 h 134999"/>
                <a:gd name="connsiteX3" fmla="*/ 42939 w 151285"/>
                <a:gd name="connsiteY3" fmla="*/ 78199 h 134999"/>
                <a:gd name="connsiteX4" fmla="*/ 76 w 151285"/>
                <a:gd name="connsiteY4" fmla="*/ 125824 h 134999"/>
                <a:gd name="connsiteX5" fmla="*/ 55639 w 151285"/>
                <a:gd name="connsiteY5" fmla="*/ 132174 h 134999"/>
                <a:gd name="connsiteX6" fmla="*/ 84214 w 151285"/>
                <a:gd name="connsiteY6" fmla="*/ 92487 h 134999"/>
                <a:gd name="connsiteX7" fmla="*/ 36589 w 151285"/>
                <a:gd name="connsiteY7" fmla="*/ 106774 h 134999"/>
                <a:gd name="connsiteX8" fmla="*/ 46114 w 151285"/>
                <a:gd name="connsiteY8" fmla="*/ 59149 h 134999"/>
                <a:gd name="connsiteX9" fmla="*/ 150889 w 151285"/>
                <a:gd name="connsiteY9" fmla="*/ 30574 h 13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85" h="134999">
                  <a:moveTo>
                    <a:pt x="150889" y="30574"/>
                  </a:moveTo>
                  <a:cubicBezTo>
                    <a:pt x="156445" y="21049"/>
                    <a:pt x="102205" y="-7791"/>
                    <a:pt x="79451" y="1999"/>
                  </a:cubicBezTo>
                  <a:cubicBezTo>
                    <a:pt x="56697" y="11789"/>
                    <a:pt x="20449" y="76612"/>
                    <a:pt x="14364" y="89312"/>
                  </a:cubicBezTo>
                  <a:cubicBezTo>
                    <a:pt x="8279" y="102012"/>
                    <a:pt x="45320" y="72114"/>
                    <a:pt x="42939" y="78199"/>
                  </a:cubicBezTo>
                  <a:cubicBezTo>
                    <a:pt x="40558" y="84284"/>
                    <a:pt x="-2041" y="116828"/>
                    <a:pt x="76" y="125824"/>
                  </a:cubicBezTo>
                  <a:cubicBezTo>
                    <a:pt x="2193" y="134820"/>
                    <a:pt x="41616" y="137730"/>
                    <a:pt x="55639" y="132174"/>
                  </a:cubicBezTo>
                  <a:cubicBezTo>
                    <a:pt x="69662" y="126618"/>
                    <a:pt x="87389" y="96720"/>
                    <a:pt x="84214" y="92487"/>
                  </a:cubicBezTo>
                  <a:cubicBezTo>
                    <a:pt x="81039" y="88254"/>
                    <a:pt x="42939" y="112330"/>
                    <a:pt x="36589" y="106774"/>
                  </a:cubicBezTo>
                  <a:cubicBezTo>
                    <a:pt x="30239" y="101218"/>
                    <a:pt x="34208" y="73172"/>
                    <a:pt x="46114" y="59149"/>
                  </a:cubicBezTo>
                  <a:cubicBezTo>
                    <a:pt x="58020" y="45126"/>
                    <a:pt x="145333" y="40099"/>
                    <a:pt x="150889" y="305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6CA07ED1-B069-4F56-BC03-BAD6532DE076}"/>
                </a:ext>
              </a:extLst>
            </p:cNvPr>
            <p:cNvSpPr/>
            <p:nvPr/>
          </p:nvSpPr>
          <p:spPr>
            <a:xfrm>
              <a:off x="8454995" y="4427535"/>
              <a:ext cx="108241" cy="151166"/>
            </a:xfrm>
            <a:custGeom>
              <a:avLst/>
              <a:gdLst>
                <a:gd name="connsiteX0" fmla="*/ 107980 w 108241"/>
                <a:gd name="connsiteY0" fmla="*/ 3 h 151166"/>
                <a:gd name="connsiteX1" fmla="*/ 30193 w 108241"/>
                <a:gd name="connsiteY1" fmla="*/ 79378 h 151166"/>
                <a:gd name="connsiteX2" fmla="*/ 7968 w 108241"/>
                <a:gd name="connsiteY2" fmla="*/ 107953 h 151166"/>
                <a:gd name="connsiteX3" fmla="*/ 3205 w 108241"/>
                <a:gd name="connsiteY3" fmla="*/ 150815 h 151166"/>
                <a:gd name="connsiteX4" fmla="*/ 54005 w 108241"/>
                <a:gd name="connsiteY4" fmla="*/ 82553 h 151166"/>
                <a:gd name="connsiteX5" fmla="*/ 107980 w 108241"/>
                <a:gd name="connsiteY5" fmla="*/ 3 h 15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41" h="151166">
                  <a:moveTo>
                    <a:pt x="107980" y="3"/>
                  </a:moveTo>
                  <a:cubicBezTo>
                    <a:pt x="104011" y="-526"/>
                    <a:pt x="46862" y="61386"/>
                    <a:pt x="30193" y="79378"/>
                  </a:cubicBezTo>
                  <a:cubicBezTo>
                    <a:pt x="13524" y="97370"/>
                    <a:pt x="12466" y="96047"/>
                    <a:pt x="7968" y="107953"/>
                  </a:cubicBezTo>
                  <a:cubicBezTo>
                    <a:pt x="3470" y="119859"/>
                    <a:pt x="-4468" y="155048"/>
                    <a:pt x="3205" y="150815"/>
                  </a:cubicBezTo>
                  <a:cubicBezTo>
                    <a:pt x="10878" y="146582"/>
                    <a:pt x="38395" y="104513"/>
                    <a:pt x="54005" y="82553"/>
                  </a:cubicBezTo>
                  <a:cubicBezTo>
                    <a:pt x="69615" y="60593"/>
                    <a:pt x="111949" y="532"/>
                    <a:pt x="107980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1D9CF1BA-363A-4A90-8E40-D82BE7788644}"/>
                </a:ext>
              </a:extLst>
            </p:cNvPr>
            <p:cNvSpPr/>
            <p:nvPr/>
          </p:nvSpPr>
          <p:spPr>
            <a:xfrm>
              <a:off x="8544962" y="4247991"/>
              <a:ext cx="107002" cy="155753"/>
            </a:xfrm>
            <a:custGeom>
              <a:avLst/>
              <a:gdLst>
                <a:gd name="connsiteX0" fmla="*/ 551 w 107002"/>
                <a:gd name="connsiteY0" fmla="*/ 146209 h 155753"/>
                <a:gd name="connsiteX1" fmla="*/ 38651 w 107002"/>
                <a:gd name="connsiteY1" fmla="*/ 28734 h 155753"/>
                <a:gd name="connsiteX2" fmla="*/ 75163 w 107002"/>
                <a:gd name="connsiteY2" fmla="*/ 39847 h 155753"/>
                <a:gd name="connsiteX3" fmla="*/ 92626 w 107002"/>
                <a:gd name="connsiteY3" fmla="*/ 159 h 155753"/>
                <a:gd name="connsiteX4" fmla="*/ 81513 w 107002"/>
                <a:gd name="connsiteY4" fmla="*/ 57309 h 155753"/>
                <a:gd name="connsiteX5" fmla="*/ 68813 w 107002"/>
                <a:gd name="connsiteY5" fmla="*/ 116047 h 155753"/>
                <a:gd name="connsiteX6" fmla="*/ 106913 w 107002"/>
                <a:gd name="connsiteY6" fmla="*/ 155734 h 155753"/>
                <a:gd name="connsiteX7" fmla="*/ 56113 w 107002"/>
                <a:gd name="connsiteY7" fmla="*/ 111284 h 155753"/>
                <a:gd name="connsiteX8" fmla="*/ 79926 w 107002"/>
                <a:gd name="connsiteY8" fmla="*/ 47784 h 155753"/>
                <a:gd name="connsiteX9" fmla="*/ 68813 w 107002"/>
                <a:gd name="connsiteY9" fmla="*/ 12859 h 155753"/>
                <a:gd name="connsiteX10" fmla="*/ 551 w 107002"/>
                <a:gd name="connsiteY10" fmla="*/ 146209 h 1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002" h="155753">
                  <a:moveTo>
                    <a:pt x="551" y="146209"/>
                  </a:moveTo>
                  <a:cubicBezTo>
                    <a:pt x="-4476" y="148855"/>
                    <a:pt x="26216" y="46461"/>
                    <a:pt x="38651" y="28734"/>
                  </a:cubicBezTo>
                  <a:cubicBezTo>
                    <a:pt x="51086" y="11007"/>
                    <a:pt x="66167" y="44609"/>
                    <a:pt x="75163" y="39847"/>
                  </a:cubicBezTo>
                  <a:cubicBezTo>
                    <a:pt x="84159" y="35085"/>
                    <a:pt x="91568" y="-2751"/>
                    <a:pt x="92626" y="159"/>
                  </a:cubicBezTo>
                  <a:cubicBezTo>
                    <a:pt x="93684" y="3069"/>
                    <a:pt x="85482" y="37994"/>
                    <a:pt x="81513" y="57309"/>
                  </a:cubicBezTo>
                  <a:cubicBezTo>
                    <a:pt x="77544" y="76624"/>
                    <a:pt x="64580" y="99643"/>
                    <a:pt x="68813" y="116047"/>
                  </a:cubicBezTo>
                  <a:cubicBezTo>
                    <a:pt x="73046" y="132451"/>
                    <a:pt x="109030" y="156528"/>
                    <a:pt x="106913" y="155734"/>
                  </a:cubicBezTo>
                  <a:cubicBezTo>
                    <a:pt x="104796" y="154940"/>
                    <a:pt x="60611" y="129276"/>
                    <a:pt x="56113" y="111284"/>
                  </a:cubicBezTo>
                  <a:cubicBezTo>
                    <a:pt x="51615" y="93292"/>
                    <a:pt x="77809" y="64188"/>
                    <a:pt x="79926" y="47784"/>
                  </a:cubicBezTo>
                  <a:cubicBezTo>
                    <a:pt x="82043" y="31380"/>
                    <a:pt x="80719" y="1747"/>
                    <a:pt x="68813" y="12859"/>
                  </a:cubicBezTo>
                  <a:cubicBezTo>
                    <a:pt x="56907" y="23971"/>
                    <a:pt x="5578" y="143563"/>
                    <a:pt x="551" y="1462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CF2376AA-9D21-4097-912F-61A12879427B}"/>
                </a:ext>
              </a:extLst>
            </p:cNvPr>
            <p:cNvSpPr/>
            <p:nvPr/>
          </p:nvSpPr>
          <p:spPr>
            <a:xfrm>
              <a:off x="8612474" y="4276572"/>
              <a:ext cx="79184" cy="111644"/>
            </a:xfrm>
            <a:custGeom>
              <a:avLst/>
              <a:gdLst>
                <a:gd name="connsiteX0" fmla="*/ 79089 w 79184"/>
                <a:gd name="connsiteY0" fmla="*/ 153 h 111644"/>
                <a:gd name="connsiteX1" fmla="*/ 18764 w 79184"/>
                <a:gd name="connsiteY1" fmla="*/ 77941 h 111644"/>
                <a:gd name="connsiteX2" fmla="*/ 18764 w 79184"/>
                <a:gd name="connsiteY2" fmla="*/ 111278 h 111644"/>
                <a:gd name="connsiteX3" fmla="*/ 2889 w 79184"/>
                <a:gd name="connsiteY3" fmla="*/ 58891 h 111644"/>
                <a:gd name="connsiteX4" fmla="*/ 79089 w 79184"/>
                <a:gd name="connsiteY4" fmla="*/ 153 h 11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4" h="111644">
                  <a:moveTo>
                    <a:pt x="79089" y="153"/>
                  </a:moveTo>
                  <a:cubicBezTo>
                    <a:pt x="81735" y="3328"/>
                    <a:pt x="28818" y="59420"/>
                    <a:pt x="18764" y="77941"/>
                  </a:cubicBezTo>
                  <a:cubicBezTo>
                    <a:pt x="8710" y="96462"/>
                    <a:pt x="21410" y="114453"/>
                    <a:pt x="18764" y="111278"/>
                  </a:cubicBezTo>
                  <a:cubicBezTo>
                    <a:pt x="16118" y="108103"/>
                    <a:pt x="-8224" y="73972"/>
                    <a:pt x="2889" y="58891"/>
                  </a:cubicBezTo>
                  <a:cubicBezTo>
                    <a:pt x="14002" y="43810"/>
                    <a:pt x="76443" y="-3022"/>
                    <a:pt x="79089" y="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801C71CC-6E04-4968-9451-9D0060DACFA9}"/>
                </a:ext>
              </a:extLst>
            </p:cNvPr>
            <p:cNvSpPr/>
            <p:nvPr/>
          </p:nvSpPr>
          <p:spPr>
            <a:xfrm>
              <a:off x="8470789" y="4414838"/>
              <a:ext cx="112962" cy="174625"/>
            </a:xfrm>
            <a:custGeom>
              <a:avLst/>
              <a:gdLst>
                <a:gd name="connsiteX0" fmla="*/ 111 w 112962"/>
                <a:gd name="connsiteY0" fmla="*/ 174625 h 174625"/>
                <a:gd name="connsiteX1" fmla="*/ 89011 w 112962"/>
                <a:gd name="connsiteY1" fmla="*/ 52387 h 174625"/>
                <a:gd name="connsiteX2" fmla="*/ 89011 w 112962"/>
                <a:gd name="connsiteY2" fmla="*/ 0 h 174625"/>
                <a:gd name="connsiteX3" fmla="*/ 109649 w 112962"/>
                <a:gd name="connsiteY3" fmla="*/ 52387 h 174625"/>
                <a:gd name="connsiteX4" fmla="*/ 111 w 112962"/>
                <a:gd name="connsiteY4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62" h="174625">
                  <a:moveTo>
                    <a:pt x="111" y="174625"/>
                  </a:moveTo>
                  <a:cubicBezTo>
                    <a:pt x="-3329" y="174625"/>
                    <a:pt x="74194" y="81491"/>
                    <a:pt x="89011" y="52387"/>
                  </a:cubicBezTo>
                  <a:cubicBezTo>
                    <a:pt x="103828" y="23283"/>
                    <a:pt x="85571" y="0"/>
                    <a:pt x="89011" y="0"/>
                  </a:cubicBezTo>
                  <a:cubicBezTo>
                    <a:pt x="92451" y="0"/>
                    <a:pt x="122878" y="28310"/>
                    <a:pt x="109649" y="52387"/>
                  </a:cubicBezTo>
                  <a:cubicBezTo>
                    <a:pt x="96420" y="76464"/>
                    <a:pt x="3551" y="174625"/>
                    <a:pt x="111" y="1746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3AFC8760-5155-48B2-A1F3-5EA844FA4C69}"/>
                </a:ext>
              </a:extLst>
            </p:cNvPr>
            <p:cNvSpPr/>
            <p:nvPr/>
          </p:nvSpPr>
          <p:spPr>
            <a:xfrm>
              <a:off x="8549427" y="4372966"/>
              <a:ext cx="116811" cy="105378"/>
            </a:xfrm>
            <a:custGeom>
              <a:avLst/>
              <a:gdLst>
                <a:gd name="connsiteX0" fmla="*/ 848 w 116811"/>
                <a:gd name="connsiteY0" fmla="*/ 597 h 105378"/>
                <a:gd name="connsiteX1" fmla="*/ 113561 w 116811"/>
                <a:gd name="connsiteY1" fmla="*/ 3772 h 105378"/>
                <a:gd name="connsiteX2" fmla="*/ 84986 w 116811"/>
                <a:gd name="connsiteY2" fmla="*/ 22822 h 105378"/>
                <a:gd name="connsiteX3" fmla="*/ 70698 w 116811"/>
                <a:gd name="connsiteY3" fmla="*/ 67272 h 105378"/>
                <a:gd name="connsiteX4" fmla="*/ 34186 w 116811"/>
                <a:gd name="connsiteY4" fmla="*/ 100609 h 105378"/>
                <a:gd name="connsiteX5" fmla="*/ 19898 w 116811"/>
                <a:gd name="connsiteY5" fmla="*/ 99022 h 105378"/>
                <a:gd name="connsiteX6" fmla="*/ 67523 w 116811"/>
                <a:gd name="connsiteY6" fmla="*/ 43459 h 105378"/>
                <a:gd name="connsiteX7" fmla="*/ 61173 w 116811"/>
                <a:gd name="connsiteY7" fmla="*/ 11709 h 105378"/>
                <a:gd name="connsiteX8" fmla="*/ 848 w 116811"/>
                <a:gd name="connsiteY8" fmla="*/ 597 h 1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11" h="105378">
                  <a:moveTo>
                    <a:pt x="848" y="597"/>
                  </a:moveTo>
                  <a:cubicBezTo>
                    <a:pt x="9579" y="-726"/>
                    <a:pt x="99538" y="68"/>
                    <a:pt x="113561" y="3772"/>
                  </a:cubicBezTo>
                  <a:cubicBezTo>
                    <a:pt x="127584" y="7476"/>
                    <a:pt x="92130" y="12239"/>
                    <a:pt x="84986" y="22822"/>
                  </a:cubicBezTo>
                  <a:cubicBezTo>
                    <a:pt x="77842" y="33405"/>
                    <a:pt x="79165" y="54308"/>
                    <a:pt x="70698" y="67272"/>
                  </a:cubicBezTo>
                  <a:cubicBezTo>
                    <a:pt x="62231" y="80236"/>
                    <a:pt x="42653" y="95317"/>
                    <a:pt x="34186" y="100609"/>
                  </a:cubicBezTo>
                  <a:cubicBezTo>
                    <a:pt x="25719" y="105901"/>
                    <a:pt x="14342" y="108547"/>
                    <a:pt x="19898" y="99022"/>
                  </a:cubicBezTo>
                  <a:cubicBezTo>
                    <a:pt x="25454" y="89497"/>
                    <a:pt x="60644" y="58011"/>
                    <a:pt x="67523" y="43459"/>
                  </a:cubicBezTo>
                  <a:cubicBezTo>
                    <a:pt x="74402" y="28907"/>
                    <a:pt x="68846" y="18059"/>
                    <a:pt x="61173" y="11709"/>
                  </a:cubicBezTo>
                  <a:cubicBezTo>
                    <a:pt x="53500" y="5359"/>
                    <a:pt x="-7883" y="1920"/>
                    <a:pt x="848" y="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BC7BCBCE-CA31-44B7-9B40-903F271D5670}"/>
                </a:ext>
              </a:extLst>
            </p:cNvPr>
            <p:cNvSpPr/>
            <p:nvPr/>
          </p:nvSpPr>
          <p:spPr>
            <a:xfrm>
              <a:off x="8427816" y="4493902"/>
              <a:ext cx="235799" cy="273362"/>
            </a:xfrm>
            <a:custGeom>
              <a:avLst/>
              <a:gdLst>
                <a:gd name="connsiteX0" fmla="*/ 235172 w 235799"/>
                <a:gd name="connsiteY0" fmla="*/ 311 h 273362"/>
                <a:gd name="connsiteX1" fmla="*/ 114522 w 235799"/>
                <a:gd name="connsiteY1" fmla="*/ 87623 h 273362"/>
                <a:gd name="connsiteX2" fmla="*/ 133572 w 235799"/>
                <a:gd name="connsiteY2" fmla="*/ 135248 h 273362"/>
                <a:gd name="connsiteX3" fmla="*/ 63722 w 235799"/>
                <a:gd name="connsiteY3" fmla="*/ 141598 h 273362"/>
                <a:gd name="connsiteX4" fmla="*/ 44672 w 235799"/>
                <a:gd name="connsiteY4" fmla="*/ 176523 h 273362"/>
                <a:gd name="connsiteX5" fmla="*/ 84359 w 235799"/>
                <a:gd name="connsiteY5" fmla="*/ 168586 h 273362"/>
                <a:gd name="connsiteX6" fmla="*/ 46259 w 235799"/>
                <a:gd name="connsiteY6" fmla="*/ 193986 h 273362"/>
                <a:gd name="connsiteX7" fmla="*/ 19272 w 235799"/>
                <a:gd name="connsiteY7" fmla="*/ 224148 h 273362"/>
                <a:gd name="connsiteX8" fmla="*/ 222 w 235799"/>
                <a:gd name="connsiteY8" fmla="*/ 271773 h 273362"/>
                <a:gd name="connsiteX9" fmla="*/ 31972 w 235799"/>
                <a:gd name="connsiteY9" fmla="*/ 160648 h 273362"/>
                <a:gd name="connsiteX10" fmla="*/ 54197 w 235799"/>
                <a:gd name="connsiteY10" fmla="*/ 120961 h 273362"/>
                <a:gd name="connsiteX11" fmla="*/ 235172 w 235799"/>
                <a:gd name="connsiteY11" fmla="*/ 311 h 27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799" h="273362">
                  <a:moveTo>
                    <a:pt x="235172" y="311"/>
                  </a:moveTo>
                  <a:cubicBezTo>
                    <a:pt x="245226" y="-5245"/>
                    <a:pt x="131455" y="65134"/>
                    <a:pt x="114522" y="87623"/>
                  </a:cubicBezTo>
                  <a:cubicBezTo>
                    <a:pt x="97589" y="110113"/>
                    <a:pt x="142039" y="126252"/>
                    <a:pt x="133572" y="135248"/>
                  </a:cubicBezTo>
                  <a:cubicBezTo>
                    <a:pt x="125105" y="144244"/>
                    <a:pt x="78539" y="134719"/>
                    <a:pt x="63722" y="141598"/>
                  </a:cubicBezTo>
                  <a:cubicBezTo>
                    <a:pt x="48905" y="148477"/>
                    <a:pt x="41233" y="172025"/>
                    <a:pt x="44672" y="176523"/>
                  </a:cubicBezTo>
                  <a:cubicBezTo>
                    <a:pt x="48111" y="181021"/>
                    <a:pt x="84095" y="165676"/>
                    <a:pt x="84359" y="168586"/>
                  </a:cubicBezTo>
                  <a:cubicBezTo>
                    <a:pt x="84623" y="171496"/>
                    <a:pt x="57107" y="184726"/>
                    <a:pt x="46259" y="193986"/>
                  </a:cubicBezTo>
                  <a:cubicBezTo>
                    <a:pt x="35411" y="203246"/>
                    <a:pt x="26945" y="211184"/>
                    <a:pt x="19272" y="224148"/>
                  </a:cubicBezTo>
                  <a:cubicBezTo>
                    <a:pt x="11599" y="237112"/>
                    <a:pt x="-1895" y="282356"/>
                    <a:pt x="222" y="271773"/>
                  </a:cubicBezTo>
                  <a:cubicBezTo>
                    <a:pt x="2339" y="261190"/>
                    <a:pt x="22976" y="185783"/>
                    <a:pt x="31972" y="160648"/>
                  </a:cubicBezTo>
                  <a:cubicBezTo>
                    <a:pt x="40968" y="135513"/>
                    <a:pt x="21124" y="146361"/>
                    <a:pt x="54197" y="120961"/>
                  </a:cubicBezTo>
                  <a:cubicBezTo>
                    <a:pt x="87270" y="95561"/>
                    <a:pt x="225118" y="5867"/>
                    <a:pt x="235172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47FE17B-2C89-4F9A-B1AF-2A06F420F385}"/>
                </a:ext>
              </a:extLst>
            </p:cNvPr>
            <p:cNvSpPr/>
            <p:nvPr/>
          </p:nvSpPr>
          <p:spPr>
            <a:xfrm>
              <a:off x="8059735" y="4671601"/>
              <a:ext cx="209606" cy="180130"/>
            </a:xfrm>
            <a:custGeom>
              <a:avLst/>
              <a:gdLst>
                <a:gd name="connsiteX0" fmla="*/ 3 w 209606"/>
                <a:gd name="connsiteY0" fmla="*/ 179799 h 180130"/>
                <a:gd name="connsiteX1" fmla="*/ 152403 w 209606"/>
                <a:gd name="connsiteY1" fmla="*/ 63912 h 180130"/>
                <a:gd name="connsiteX2" fmla="*/ 209553 w 209606"/>
                <a:gd name="connsiteY2" fmla="*/ 9937 h 180130"/>
                <a:gd name="connsiteX3" fmla="*/ 144465 w 209606"/>
                <a:gd name="connsiteY3" fmla="*/ 1999 h 180130"/>
                <a:gd name="connsiteX4" fmla="*/ 106365 w 209606"/>
                <a:gd name="connsiteY4" fmla="*/ 33749 h 180130"/>
                <a:gd name="connsiteX5" fmla="*/ 157165 w 209606"/>
                <a:gd name="connsiteY5" fmla="*/ 24224 h 180130"/>
                <a:gd name="connsiteX6" fmla="*/ 3 w 209606"/>
                <a:gd name="connsiteY6" fmla="*/ 179799 h 1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06" h="180130">
                  <a:moveTo>
                    <a:pt x="3" y="179799"/>
                  </a:moveTo>
                  <a:cubicBezTo>
                    <a:pt x="-791" y="186414"/>
                    <a:pt x="117478" y="92222"/>
                    <a:pt x="152403" y="63912"/>
                  </a:cubicBezTo>
                  <a:cubicBezTo>
                    <a:pt x="187328" y="35602"/>
                    <a:pt x="210876" y="20256"/>
                    <a:pt x="209553" y="9937"/>
                  </a:cubicBezTo>
                  <a:cubicBezTo>
                    <a:pt x="208230" y="-382"/>
                    <a:pt x="161663" y="-1970"/>
                    <a:pt x="144465" y="1999"/>
                  </a:cubicBezTo>
                  <a:cubicBezTo>
                    <a:pt x="127267" y="5968"/>
                    <a:pt x="104248" y="30045"/>
                    <a:pt x="106365" y="33749"/>
                  </a:cubicBezTo>
                  <a:cubicBezTo>
                    <a:pt x="108482" y="37453"/>
                    <a:pt x="171452" y="2793"/>
                    <a:pt x="157165" y="24224"/>
                  </a:cubicBezTo>
                  <a:cubicBezTo>
                    <a:pt x="142878" y="45655"/>
                    <a:pt x="797" y="173184"/>
                    <a:pt x="3" y="1797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4D0FAFDC-25A2-4876-A25F-712E4FC8E465}"/>
                </a:ext>
              </a:extLst>
            </p:cNvPr>
            <p:cNvSpPr/>
            <p:nvPr/>
          </p:nvSpPr>
          <p:spPr>
            <a:xfrm>
              <a:off x="7899353" y="4691679"/>
              <a:ext cx="300919" cy="207484"/>
            </a:xfrm>
            <a:custGeom>
              <a:avLst/>
              <a:gdLst>
                <a:gd name="connsiteX0" fmla="*/ 300085 w 300919"/>
                <a:gd name="connsiteY0" fmla="*/ 4146 h 207484"/>
                <a:gd name="connsiteX1" fmla="*/ 188960 w 300919"/>
                <a:gd name="connsiteY1" fmla="*/ 145434 h 207484"/>
                <a:gd name="connsiteX2" fmla="*/ 149272 w 300919"/>
                <a:gd name="connsiteY2" fmla="*/ 193059 h 207484"/>
                <a:gd name="connsiteX3" fmla="*/ 61960 w 300919"/>
                <a:gd name="connsiteY3" fmla="*/ 207346 h 207484"/>
                <a:gd name="connsiteX4" fmla="*/ 47 w 300919"/>
                <a:gd name="connsiteY4" fmla="*/ 186709 h 207484"/>
                <a:gd name="connsiteX5" fmla="*/ 52435 w 300919"/>
                <a:gd name="connsiteY5" fmla="*/ 167659 h 207484"/>
                <a:gd name="connsiteX6" fmla="*/ 92122 w 300919"/>
                <a:gd name="connsiteY6" fmla="*/ 124796 h 207484"/>
                <a:gd name="connsiteX7" fmla="*/ 193722 w 300919"/>
                <a:gd name="connsiteY7" fmla="*/ 116859 h 207484"/>
                <a:gd name="connsiteX8" fmla="*/ 104822 w 300919"/>
                <a:gd name="connsiteY8" fmla="*/ 132734 h 207484"/>
                <a:gd name="connsiteX9" fmla="*/ 54022 w 300919"/>
                <a:gd name="connsiteY9" fmla="*/ 177184 h 207484"/>
                <a:gd name="connsiteX10" fmla="*/ 138160 w 300919"/>
                <a:gd name="connsiteY10" fmla="*/ 178771 h 207484"/>
                <a:gd name="connsiteX11" fmla="*/ 236585 w 300919"/>
                <a:gd name="connsiteY11" fmla="*/ 48596 h 207484"/>
                <a:gd name="connsiteX12" fmla="*/ 300085 w 300919"/>
                <a:gd name="connsiteY12" fmla="*/ 4146 h 2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919" h="207484">
                  <a:moveTo>
                    <a:pt x="300085" y="4146"/>
                  </a:moveTo>
                  <a:cubicBezTo>
                    <a:pt x="292148" y="20286"/>
                    <a:pt x="214095" y="113949"/>
                    <a:pt x="188960" y="145434"/>
                  </a:cubicBezTo>
                  <a:cubicBezTo>
                    <a:pt x="163824" y="176920"/>
                    <a:pt x="170439" y="182740"/>
                    <a:pt x="149272" y="193059"/>
                  </a:cubicBezTo>
                  <a:cubicBezTo>
                    <a:pt x="128105" y="203378"/>
                    <a:pt x="86831" y="208404"/>
                    <a:pt x="61960" y="207346"/>
                  </a:cubicBezTo>
                  <a:cubicBezTo>
                    <a:pt x="37089" y="206288"/>
                    <a:pt x="1634" y="193323"/>
                    <a:pt x="47" y="186709"/>
                  </a:cubicBezTo>
                  <a:cubicBezTo>
                    <a:pt x="-1540" y="180095"/>
                    <a:pt x="37089" y="177978"/>
                    <a:pt x="52435" y="167659"/>
                  </a:cubicBezTo>
                  <a:cubicBezTo>
                    <a:pt x="67781" y="157340"/>
                    <a:pt x="68574" y="133263"/>
                    <a:pt x="92122" y="124796"/>
                  </a:cubicBezTo>
                  <a:cubicBezTo>
                    <a:pt x="115670" y="116329"/>
                    <a:pt x="191605" y="115536"/>
                    <a:pt x="193722" y="116859"/>
                  </a:cubicBezTo>
                  <a:cubicBezTo>
                    <a:pt x="195839" y="118182"/>
                    <a:pt x="128105" y="122680"/>
                    <a:pt x="104822" y="132734"/>
                  </a:cubicBezTo>
                  <a:cubicBezTo>
                    <a:pt x="81539" y="142788"/>
                    <a:pt x="48466" y="169511"/>
                    <a:pt x="54022" y="177184"/>
                  </a:cubicBezTo>
                  <a:cubicBezTo>
                    <a:pt x="59578" y="184857"/>
                    <a:pt x="107733" y="200202"/>
                    <a:pt x="138160" y="178771"/>
                  </a:cubicBezTo>
                  <a:cubicBezTo>
                    <a:pt x="168587" y="157340"/>
                    <a:pt x="215947" y="74790"/>
                    <a:pt x="236585" y="48596"/>
                  </a:cubicBezTo>
                  <a:cubicBezTo>
                    <a:pt x="257222" y="22402"/>
                    <a:pt x="308022" y="-11994"/>
                    <a:pt x="300085" y="4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78C4EB51-070C-481A-92BF-EF554C37ACA2}"/>
                </a:ext>
              </a:extLst>
            </p:cNvPr>
            <p:cNvSpPr/>
            <p:nvPr/>
          </p:nvSpPr>
          <p:spPr>
            <a:xfrm>
              <a:off x="8050022" y="4748187"/>
              <a:ext cx="235172" cy="219101"/>
            </a:xfrm>
            <a:custGeom>
              <a:avLst/>
              <a:gdLst>
                <a:gd name="connsiteX0" fmla="*/ 191 w 235172"/>
                <a:gd name="connsiteY0" fmla="*/ 219101 h 219101"/>
                <a:gd name="connsiteX1" fmla="*/ 128778 w 235172"/>
                <a:gd name="connsiteY1" fmla="*/ 122263 h 219101"/>
                <a:gd name="connsiteX2" fmla="*/ 138303 w 235172"/>
                <a:gd name="connsiteY2" fmla="*/ 57176 h 219101"/>
                <a:gd name="connsiteX3" fmla="*/ 235141 w 235172"/>
                <a:gd name="connsiteY3" fmla="*/ 26 h 219101"/>
                <a:gd name="connsiteX4" fmla="*/ 127191 w 235172"/>
                <a:gd name="connsiteY4" fmla="*/ 50826 h 219101"/>
                <a:gd name="connsiteX5" fmla="*/ 100203 w 235172"/>
                <a:gd name="connsiteY5" fmla="*/ 123851 h 219101"/>
                <a:gd name="connsiteX6" fmla="*/ 191 w 235172"/>
                <a:gd name="connsiteY6" fmla="*/ 219101 h 21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172" h="219101">
                  <a:moveTo>
                    <a:pt x="191" y="219101"/>
                  </a:moveTo>
                  <a:cubicBezTo>
                    <a:pt x="4953" y="218836"/>
                    <a:pt x="105759" y="149250"/>
                    <a:pt x="128778" y="122263"/>
                  </a:cubicBezTo>
                  <a:cubicBezTo>
                    <a:pt x="151797" y="95275"/>
                    <a:pt x="120576" y="77549"/>
                    <a:pt x="138303" y="57176"/>
                  </a:cubicBezTo>
                  <a:cubicBezTo>
                    <a:pt x="156030" y="36803"/>
                    <a:pt x="236993" y="1084"/>
                    <a:pt x="235141" y="26"/>
                  </a:cubicBezTo>
                  <a:cubicBezTo>
                    <a:pt x="233289" y="-1032"/>
                    <a:pt x="149681" y="30189"/>
                    <a:pt x="127191" y="50826"/>
                  </a:cubicBezTo>
                  <a:cubicBezTo>
                    <a:pt x="104701" y="71463"/>
                    <a:pt x="119518" y="97657"/>
                    <a:pt x="100203" y="123851"/>
                  </a:cubicBezTo>
                  <a:cubicBezTo>
                    <a:pt x="80888" y="150045"/>
                    <a:pt x="-4571" y="219366"/>
                    <a:pt x="191" y="219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B4F1410A-B92B-4F15-9FD3-3D23F07F0F9D}"/>
                </a:ext>
              </a:extLst>
            </p:cNvPr>
            <p:cNvSpPr/>
            <p:nvPr/>
          </p:nvSpPr>
          <p:spPr>
            <a:xfrm>
              <a:off x="8081318" y="4921631"/>
              <a:ext cx="91434" cy="98328"/>
            </a:xfrm>
            <a:custGeom>
              <a:avLst/>
              <a:gdLst>
                <a:gd name="connsiteX0" fmla="*/ 2232 w 91434"/>
                <a:gd name="connsiteY0" fmla="*/ 98044 h 98328"/>
                <a:gd name="connsiteX1" fmla="*/ 91132 w 91434"/>
                <a:gd name="connsiteY1" fmla="*/ 2794 h 98328"/>
                <a:gd name="connsiteX2" fmla="*/ 30807 w 91434"/>
                <a:gd name="connsiteY2" fmla="*/ 31369 h 98328"/>
                <a:gd name="connsiteX3" fmla="*/ 2232 w 91434"/>
                <a:gd name="connsiteY3" fmla="*/ 98044 h 9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4" h="98328">
                  <a:moveTo>
                    <a:pt x="2232" y="98044"/>
                  </a:moveTo>
                  <a:cubicBezTo>
                    <a:pt x="12286" y="93281"/>
                    <a:pt x="86370" y="13906"/>
                    <a:pt x="91132" y="2794"/>
                  </a:cubicBezTo>
                  <a:cubicBezTo>
                    <a:pt x="95894" y="-8318"/>
                    <a:pt x="42978" y="16288"/>
                    <a:pt x="30807" y="31369"/>
                  </a:cubicBezTo>
                  <a:cubicBezTo>
                    <a:pt x="18636" y="46450"/>
                    <a:pt x="-7822" y="102807"/>
                    <a:pt x="2232" y="980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3B58BB7E-EA0D-45CF-B2B5-E768ED2D7174}"/>
                </a:ext>
              </a:extLst>
            </p:cNvPr>
            <p:cNvSpPr/>
            <p:nvPr/>
          </p:nvSpPr>
          <p:spPr>
            <a:xfrm>
              <a:off x="7691421" y="5012335"/>
              <a:ext cx="165615" cy="148211"/>
            </a:xfrm>
            <a:custGeom>
              <a:avLst/>
              <a:gdLst>
                <a:gd name="connsiteX0" fmla="*/ 17 w 165615"/>
                <a:gd name="connsiteY0" fmla="*/ 101003 h 148211"/>
                <a:gd name="connsiteX1" fmla="*/ 92092 w 165615"/>
                <a:gd name="connsiteY1" fmla="*/ 127990 h 148211"/>
                <a:gd name="connsiteX2" fmla="*/ 103204 w 165615"/>
                <a:gd name="connsiteY2" fmla="*/ 145453 h 148211"/>
                <a:gd name="connsiteX3" fmla="*/ 125429 w 165615"/>
                <a:gd name="connsiteY3" fmla="*/ 67665 h 148211"/>
                <a:gd name="connsiteX4" fmla="*/ 165117 w 165615"/>
                <a:gd name="connsiteY4" fmla="*/ 2578 h 148211"/>
                <a:gd name="connsiteX5" fmla="*/ 95267 w 165615"/>
                <a:gd name="connsiteY5" fmla="*/ 13690 h 148211"/>
                <a:gd name="connsiteX6" fmla="*/ 134954 w 165615"/>
                <a:gd name="connsiteY6" fmla="*/ 20040 h 148211"/>
                <a:gd name="connsiteX7" fmla="*/ 103204 w 165615"/>
                <a:gd name="connsiteY7" fmla="*/ 77190 h 148211"/>
                <a:gd name="connsiteX8" fmla="*/ 100029 w 165615"/>
                <a:gd name="connsiteY8" fmla="*/ 120053 h 148211"/>
                <a:gd name="connsiteX9" fmla="*/ 17 w 165615"/>
                <a:gd name="connsiteY9" fmla="*/ 101003 h 14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15" h="148211">
                  <a:moveTo>
                    <a:pt x="17" y="101003"/>
                  </a:moveTo>
                  <a:cubicBezTo>
                    <a:pt x="-1306" y="102326"/>
                    <a:pt x="74894" y="120582"/>
                    <a:pt x="92092" y="127990"/>
                  </a:cubicBezTo>
                  <a:cubicBezTo>
                    <a:pt x="109290" y="135398"/>
                    <a:pt x="97648" y="155507"/>
                    <a:pt x="103204" y="145453"/>
                  </a:cubicBezTo>
                  <a:cubicBezTo>
                    <a:pt x="108760" y="135399"/>
                    <a:pt x="115110" y="91477"/>
                    <a:pt x="125429" y="67665"/>
                  </a:cubicBezTo>
                  <a:cubicBezTo>
                    <a:pt x="135748" y="43853"/>
                    <a:pt x="170144" y="11574"/>
                    <a:pt x="165117" y="2578"/>
                  </a:cubicBezTo>
                  <a:cubicBezTo>
                    <a:pt x="160090" y="-6418"/>
                    <a:pt x="100294" y="10780"/>
                    <a:pt x="95267" y="13690"/>
                  </a:cubicBezTo>
                  <a:cubicBezTo>
                    <a:pt x="90240" y="16600"/>
                    <a:pt x="133631" y="9457"/>
                    <a:pt x="134954" y="20040"/>
                  </a:cubicBezTo>
                  <a:cubicBezTo>
                    <a:pt x="136277" y="30623"/>
                    <a:pt x="109025" y="60521"/>
                    <a:pt x="103204" y="77190"/>
                  </a:cubicBezTo>
                  <a:cubicBezTo>
                    <a:pt x="97383" y="93859"/>
                    <a:pt x="115639" y="117407"/>
                    <a:pt x="100029" y="120053"/>
                  </a:cubicBezTo>
                  <a:cubicBezTo>
                    <a:pt x="84419" y="122699"/>
                    <a:pt x="1340" y="99680"/>
                    <a:pt x="17" y="1010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C8A27B61-A2C4-4BCA-AF34-EA9D08829BC0}"/>
                </a:ext>
              </a:extLst>
            </p:cNvPr>
            <p:cNvSpPr/>
            <p:nvPr/>
          </p:nvSpPr>
          <p:spPr>
            <a:xfrm>
              <a:off x="7718832" y="5025977"/>
              <a:ext cx="90228" cy="82647"/>
            </a:xfrm>
            <a:custGeom>
              <a:avLst/>
              <a:gdLst>
                <a:gd name="connsiteX0" fmla="*/ 90081 w 90228"/>
                <a:gd name="connsiteY0" fmla="*/ 48 h 82647"/>
                <a:gd name="connsiteX1" fmla="*/ 23406 w 90228"/>
                <a:gd name="connsiteY1" fmla="*/ 44498 h 82647"/>
                <a:gd name="connsiteX2" fmla="*/ 15468 w 90228"/>
                <a:gd name="connsiteY2" fmla="*/ 82598 h 82647"/>
                <a:gd name="connsiteX3" fmla="*/ 2768 w 90228"/>
                <a:gd name="connsiteY3" fmla="*/ 36561 h 82647"/>
                <a:gd name="connsiteX4" fmla="*/ 90081 w 90228"/>
                <a:gd name="connsiteY4" fmla="*/ 48 h 8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28" h="82647">
                  <a:moveTo>
                    <a:pt x="90081" y="48"/>
                  </a:moveTo>
                  <a:cubicBezTo>
                    <a:pt x="93521" y="1371"/>
                    <a:pt x="35841" y="30740"/>
                    <a:pt x="23406" y="44498"/>
                  </a:cubicBezTo>
                  <a:cubicBezTo>
                    <a:pt x="10971" y="58256"/>
                    <a:pt x="18908" y="83921"/>
                    <a:pt x="15468" y="82598"/>
                  </a:cubicBezTo>
                  <a:cubicBezTo>
                    <a:pt x="12028" y="81275"/>
                    <a:pt x="-7022" y="48467"/>
                    <a:pt x="2768" y="36561"/>
                  </a:cubicBezTo>
                  <a:cubicBezTo>
                    <a:pt x="12558" y="24655"/>
                    <a:pt x="86641" y="-1275"/>
                    <a:pt x="90081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AEB187AD-0E6B-4219-B190-4BEC0869A01B}"/>
                </a:ext>
              </a:extLst>
            </p:cNvPr>
            <p:cNvSpPr/>
            <p:nvPr/>
          </p:nvSpPr>
          <p:spPr>
            <a:xfrm>
              <a:off x="7804150" y="4993583"/>
              <a:ext cx="162236" cy="177356"/>
            </a:xfrm>
            <a:custGeom>
              <a:avLst/>
              <a:gdLst>
                <a:gd name="connsiteX0" fmla="*/ 0 w 162236"/>
                <a:gd name="connsiteY0" fmla="*/ 176905 h 177356"/>
                <a:gd name="connsiteX1" fmla="*/ 80963 w 162236"/>
                <a:gd name="connsiteY1" fmla="*/ 156267 h 177356"/>
                <a:gd name="connsiteX2" fmla="*/ 103188 w 162236"/>
                <a:gd name="connsiteY2" fmla="*/ 119755 h 177356"/>
                <a:gd name="connsiteX3" fmla="*/ 112713 w 162236"/>
                <a:gd name="connsiteY3" fmla="*/ 80067 h 177356"/>
                <a:gd name="connsiteX4" fmla="*/ 127000 w 162236"/>
                <a:gd name="connsiteY4" fmla="*/ 61017 h 177356"/>
                <a:gd name="connsiteX5" fmla="*/ 161925 w 162236"/>
                <a:gd name="connsiteY5" fmla="*/ 2280 h 177356"/>
                <a:gd name="connsiteX6" fmla="*/ 104775 w 162236"/>
                <a:gd name="connsiteY6" fmla="*/ 18155 h 177356"/>
                <a:gd name="connsiteX7" fmla="*/ 20638 w 162236"/>
                <a:gd name="connsiteY7" fmla="*/ 75305 h 177356"/>
                <a:gd name="connsiteX8" fmla="*/ 136525 w 162236"/>
                <a:gd name="connsiteY8" fmla="*/ 37205 h 177356"/>
                <a:gd name="connsiteX9" fmla="*/ 61913 w 162236"/>
                <a:gd name="connsiteY9" fmla="*/ 94355 h 177356"/>
                <a:gd name="connsiteX10" fmla="*/ 100013 w 162236"/>
                <a:gd name="connsiteY10" fmla="*/ 99117 h 177356"/>
                <a:gd name="connsiteX11" fmla="*/ 79375 w 162236"/>
                <a:gd name="connsiteY11" fmla="*/ 137217 h 177356"/>
                <a:gd name="connsiteX12" fmla="*/ 0 w 162236"/>
                <a:gd name="connsiteY12" fmla="*/ 176905 h 17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236" h="177356">
                  <a:moveTo>
                    <a:pt x="0" y="176905"/>
                  </a:moveTo>
                  <a:cubicBezTo>
                    <a:pt x="265" y="180080"/>
                    <a:pt x="63765" y="165792"/>
                    <a:pt x="80963" y="156267"/>
                  </a:cubicBezTo>
                  <a:cubicBezTo>
                    <a:pt x="98161" y="146742"/>
                    <a:pt x="97896" y="132455"/>
                    <a:pt x="103188" y="119755"/>
                  </a:cubicBezTo>
                  <a:cubicBezTo>
                    <a:pt x="108480" y="107055"/>
                    <a:pt x="108744" y="89857"/>
                    <a:pt x="112713" y="80067"/>
                  </a:cubicBezTo>
                  <a:cubicBezTo>
                    <a:pt x="116682" y="70277"/>
                    <a:pt x="118798" y="73981"/>
                    <a:pt x="127000" y="61017"/>
                  </a:cubicBezTo>
                  <a:cubicBezTo>
                    <a:pt x="135202" y="48053"/>
                    <a:pt x="165629" y="9424"/>
                    <a:pt x="161925" y="2280"/>
                  </a:cubicBezTo>
                  <a:cubicBezTo>
                    <a:pt x="158221" y="-4864"/>
                    <a:pt x="128323" y="5984"/>
                    <a:pt x="104775" y="18155"/>
                  </a:cubicBezTo>
                  <a:cubicBezTo>
                    <a:pt x="81227" y="30326"/>
                    <a:pt x="15346" y="72130"/>
                    <a:pt x="20638" y="75305"/>
                  </a:cubicBezTo>
                  <a:cubicBezTo>
                    <a:pt x="25930" y="78480"/>
                    <a:pt x="129646" y="34030"/>
                    <a:pt x="136525" y="37205"/>
                  </a:cubicBezTo>
                  <a:cubicBezTo>
                    <a:pt x="143404" y="40380"/>
                    <a:pt x="67998" y="84036"/>
                    <a:pt x="61913" y="94355"/>
                  </a:cubicBezTo>
                  <a:cubicBezTo>
                    <a:pt x="55828" y="104674"/>
                    <a:pt x="97103" y="91973"/>
                    <a:pt x="100013" y="99117"/>
                  </a:cubicBezTo>
                  <a:cubicBezTo>
                    <a:pt x="102923" y="106261"/>
                    <a:pt x="95250" y="126898"/>
                    <a:pt x="79375" y="137217"/>
                  </a:cubicBezTo>
                  <a:cubicBezTo>
                    <a:pt x="63500" y="147536"/>
                    <a:pt x="-265" y="173730"/>
                    <a:pt x="0" y="1769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CF7792D-D42E-4EE0-ABEA-C2B832B1309D}"/>
                </a:ext>
              </a:extLst>
            </p:cNvPr>
            <p:cNvSpPr/>
            <p:nvPr/>
          </p:nvSpPr>
          <p:spPr>
            <a:xfrm>
              <a:off x="7595114" y="5110162"/>
              <a:ext cx="197926" cy="163699"/>
            </a:xfrm>
            <a:custGeom>
              <a:avLst/>
              <a:gdLst>
                <a:gd name="connsiteX0" fmla="*/ 155061 w 197926"/>
                <a:gd name="connsiteY0" fmla="*/ 1 h 163699"/>
                <a:gd name="connsiteX1" fmla="*/ 4249 w 197926"/>
                <a:gd name="connsiteY1" fmla="*/ 66676 h 163699"/>
                <a:gd name="connsiteX2" fmla="*/ 43936 w 197926"/>
                <a:gd name="connsiteY2" fmla="*/ 106363 h 163699"/>
                <a:gd name="connsiteX3" fmla="*/ 69336 w 197926"/>
                <a:gd name="connsiteY3" fmla="*/ 115888 h 163699"/>
                <a:gd name="connsiteX4" fmla="*/ 37586 w 197926"/>
                <a:gd name="connsiteY4" fmla="*/ 163513 h 163699"/>
                <a:gd name="connsiteX5" fmla="*/ 113786 w 197926"/>
                <a:gd name="connsiteY5" fmla="*/ 131763 h 163699"/>
                <a:gd name="connsiteX6" fmla="*/ 166174 w 197926"/>
                <a:gd name="connsiteY6" fmla="*/ 114301 h 163699"/>
                <a:gd name="connsiteX7" fmla="*/ 197924 w 197926"/>
                <a:gd name="connsiteY7" fmla="*/ 36513 h 163699"/>
                <a:gd name="connsiteX8" fmla="*/ 164586 w 197926"/>
                <a:gd name="connsiteY8" fmla="*/ 100013 h 163699"/>
                <a:gd name="connsiteX9" fmla="*/ 88386 w 197926"/>
                <a:gd name="connsiteY9" fmla="*/ 123826 h 163699"/>
                <a:gd name="connsiteX10" fmla="*/ 66161 w 197926"/>
                <a:gd name="connsiteY10" fmla="*/ 133351 h 163699"/>
                <a:gd name="connsiteX11" fmla="*/ 47111 w 197926"/>
                <a:gd name="connsiteY11" fmla="*/ 84138 h 163699"/>
                <a:gd name="connsiteX12" fmla="*/ 28061 w 197926"/>
                <a:gd name="connsiteY12" fmla="*/ 68263 h 163699"/>
                <a:gd name="connsiteX13" fmla="*/ 155061 w 197926"/>
                <a:gd name="connsiteY13" fmla="*/ 1 h 16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926" h="163699">
                  <a:moveTo>
                    <a:pt x="155061" y="1"/>
                  </a:moveTo>
                  <a:cubicBezTo>
                    <a:pt x="151092" y="-263"/>
                    <a:pt x="22770" y="48949"/>
                    <a:pt x="4249" y="66676"/>
                  </a:cubicBezTo>
                  <a:cubicBezTo>
                    <a:pt x="-14272" y="84403"/>
                    <a:pt x="33088" y="98161"/>
                    <a:pt x="43936" y="106363"/>
                  </a:cubicBezTo>
                  <a:cubicBezTo>
                    <a:pt x="54784" y="114565"/>
                    <a:pt x="70394" y="106363"/>
                    <a:pt x="69336" y="115888"/>
                  </a:cubicBezTo>
                  <a:cubicBezTo>
                    <a:pt x="68278" y="125413"/>
                    <a:pt x="30178" y="160867"/>
                    <a:pt x="37586" y="163513"/>
                  </a:cubicBezTo>
                  <a:cubicBezTo>
                    <a:pt x="44994" y="166159"/>
                    <a:pt x="92355" y="139965"/>
                    <a:pt x="113786" y="131763"/>
                  </a:cubicBezTo>
                  <a:cubicBezTo>
                    <a:pt x="135217" y="123561"/>
                    <a:pt x="152151" y="130176"/>
                    <a:pt x="166174" y="114301"/>
                  </a:cubicBezTo>
                  <a:cubicBezTo>
                    <a:pt x="180197" y="98426"/>
                    <a:pt x="198189" y="38894"/>
                    <a:pt x="197924" y="36513"/>
                  </a:cubicBezTo>
                  <a:cubicBezTo>
                    <a:pt x="197659" y="34132"/>
                    <a:pt x="182842" y="85461"/>
                    <a:pt x="164586" y="100013"/>
                  </a:cubicBezTo>
                  <a:cubicBezTo>
                    <a:pt x="146330" y="114565"/>
                    <a:pt x="104790" y="118270"/>
                    <a:pt x="88386" y="123826"/>
                  </a:cubicBezTo>
                  <a:cubicBezTo>
                    <a:pt x="71982" y="129382"/>
                    <a:pt x="73040" y="139966"/>
                    <a:pt x="66161" y="133351"/>
                  </a:cubicBezTo>
                  <a:cubicBezTo>
                    <a:pt x="59282" y="126736"/>
                    <a:pt x="53461" y="94986"/>
                    <a:pt x="47111" y="84138"/>
                  </a:cubicBezTo>
                  <a:cubicBezTo>
                    <a:pt x="40761" y="73290"/>
                    <a:pt x="10598" y="79640"/>
                    <a:pt x="28061" y="68263"/>
                  </a:cubicBezTo>
                  <a:cubicBezTo>
                    <a:pt x="45524" y="56886"/>
                    <a:pt x="159030" y="265"/>
                    <a:pt x="15506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9BD1C89E-A3FD-4A48-9DBF-73BEF5536F25}"/>
                </a:ext>
              </a:extLst>
            </p:cNvPr>
            <p:cNvSpPr/>
            <p:nvPr/>
          </p:nvSpPr>
          <p:spPr>
            <a:xfrm>
              <a:off x="7649192" y="5132384"/>
              <a:ext cx="152269" cy="104788"/>
            </a:xfrm>
            <a:custGeom>
              <a:avLst/>
              <a:gdLst>
                <a:gd name="connsiteX0" fmla="*/ 151783 w 152269"/>
                <a:gd name="connsiteY0" fmla="*/ 4 h 104788"/>
                <a:gd name="connsiteX1" fmla="*/ 56533 w 152269"/>
                <a:gd name="connsiteY1" fmla="*/ 66679 h 104788"/>
                <a:gd name="connsiteX2" fmla="*/ 12083 w 152269"/>
                <a:gd name="connsiteY2" fmla="*/ 104779 h 104788"/>
                <a:gd name="connsiteX3" fmla="*/ 12083 w 152269"/>
                <a:gd name="connsiteY3" fmla="*/ 63504 h 104788"/>
                <a:gd name="connsiteX4" fmla="*/ 151783 w 152269"/>
                <a:gd name="connsiteY4" fmla="*/ 4 h 1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9" h="104788">
                  <a:moveTo>
                    <a:pt x="151783" y="4"/>
                  </a:moveTo>
                  <a:cubicBezTo>
                    <a:pt x="159191" y="533"/>
                    <a:pt x="79816" y="49217"/>
                    <a:pt x="56533" y="66679"/>
                  </a:cubicBezTo>
                  <a:cubicBezTo>
                    <a:pt x="33250" y="84142"/>
                    <a:pt x="19491" y="105308"/>
                    <a:pt x="12083" y="104779"/>
                  </a:cubicBezTo>
                  <a:cubicBezTo>
                    <a:pt x="4675" y="104250"/>
                    <a:pt x="-10936" y="79379"/>
                    <a:pt x="12083" y="63504"/>
                  </a:cubicBezTo>
                  <a:cubicBezTo>
                    <a:pt x="35102" y="47629"/>
                    <a:pt x="144375" y="-525"/>
                    <a:pt x="15178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97ACF68A-216C-49D8-81F2-9BEC3CA0BC9D}"/>
                </a:ext>
              </a:extLst>
            </p:cNvPr>
            <p:cNvSpPr/>
            <p:nvPr/>
          </p:nvSpPr>
          <p:spPr>
            <a:xfrm>
              <a:off x="7427726" y="5426774"/>
              <a:ext cx="253035" cy="116106"/>
            </a:xfrm>
            <a:custGeom>
              <a:avLst/>
              <a:gdLst>
                <a:gd name="connsiteX0" fmla="*/ 244662 w 253035"/>
                <a:gd name="connsiteY0" fmla="*/ 38989 h 116106"/>
                <a:gd name="connsiteX1" fmla="*/ 195449 w 253035"/>
                <a:gd name="connsiteY1" fmla="*/ 2476 h 116106"/>
                <a:gd name="connsiteX2" fmla="*/ 3362 w 253035"/>
                <a:gd name="connsiteY2" fmla="*/ 110426 h 116106"/>
                <a:gd name="connsiteX3" fmla="*/ 79562 w 253035"/>
                <a:gd name="connsiteY3" fmla="*/ 102489 h 116106"/>
                <a:gd name="connsiteX4" fmla="*/ 162112 w 253035"/>
                <a:gd name="connsiteY4" fmla="*/ 115189 h 116106"/>
                <a:gd name="connsiteX5" fmla="*/ 47812 w 253035"/>
                <a:gd name="connsiteY5" fmla="*/ 88201 h 116106"/>
                <a:gd name="connsiteX6" fmla="*/ 244662 w 253035"/>
                <a:gd name="connsiteY6" fmla="*/ 38989 h 11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035" h="116106">
                  <a:moveTo>
                    <a:pt x="244662" y="38989"/>
                  </a:moveTo>
                  <a:cubicBezTo>
                    <a:pt x="269268" y="24701"/>
                    <a:pt x="235666" y="-9430"/>
                    <a:pt x="195449" y="2476"/>
                  </a:cubicBezTo>
                  <a:cubicBezTo>
                    <a:pt x="155232" y="14382"/>
                    <a:pt x="22676" y="93757"/>
                    <a:pt x="3362" y="110426"/>
                  </a:cubicBezTo>
                  <a:cubicBezTo>
                    <a:pt x="-15953" y="127095"/>
                    <a:pt x="53104" y="101695"/>
                    <a:pt x="79562" y="102489"/>
                  </a:cubicBezTo>
                  <a:cubicBezTo>
                    <a:pt x="106020" y="103283"/>
                    <a:pt x="167404" y="117570"/>
                    <a:pt x="162112" y="115189"/>
                  </a:cubicBezTo>
                  <a:cubicBezTo>
                    <a:pt x="156820" y="112808"/>
                    <a:pt x="40404" y="104341"/>
                    <a:pt x="47812" y="88201"/>
                  </a:cubicBezTo>
                  <a:cubicBezTo>
                    <a:pt x="55220" y="72061"/>
                    <a:pt x="220056" y="53277"/>
                    <a:pt x="244662" y="389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215BAB6C-40C8-4B86-A9BC-070B0154D316}"/>
                </a:ext>
              </a:extLst>
            </p:cNvPr>
            <p:cNvSpPr/>
            <p:nvPr/>
          </p:nvSpPr>
          <p:spPr>
            <a:xfrm>
              <a:off x="7553288" y="5207747"/>
              <a:ext cx="320876" cy="186870"/>
            </a:xfrm>
            <a:custGeom>
              <a:avLst/>
              <a:gdLst>
                <a:gd name="connsiteX0" fmla="*/ 37 w 320876"/>
                <a:gd name="connsiteY0" fmla="*/ 186578 h 186870"/>
                <a:gd name="connsiteX1" fmla="*/ 169900 w 320876"/>
                <a:gd name="connsiteY1" fmla="*/ 134191 h 186870"/>
                <a:gd name="connsiteX2" fmla="*/ 209587 w 320876"/>
                <a:gd name="connsiteY2" fmla="*/ 104028 h 186870"/>
                <a:gd name="connsiteX3" fmla="*/ 320712 w 320876"/>
                <a:gd name="connsiteY3" fmla="*/ 841 h 186870"/>
                <a:gd name="connsiteX4" fmla="*/ 233400 w 320876"/>
                <a:gd name="connsiteY4" fmla="*/ 57991 h 186870"/>
                <a:gd name="connsiteX5" fmla="*/ 185775 w 320876"/>
                <a:gd name="connsiteY5" fmla="*/ 108791 h 186870"/>
                <a:gd name="connsiteX6" fmla="*/ 37 w 320876"/>
                <a:gd name="connsiteY6" fmla="*/ 186578 h 18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876" h="186870">
                  <a:moveTo>
                    <a:pt x="37" y="186578"/>
                  </a:moveTo>
                  <a:cubicBezTo>
                    <a:pt x="-2609" y="190811"/>
                    <a:pt x="134975" y="147949"/>
                    <a:pt x="169900" y="134191"/>
                  </a:cubicBezTo>
                  <a:cubicBezTo>
                    <a:pt x="204825" y="120433"/>
                    <a:pt x="184452" y="126253"/>
                    <a:pt x="209587" y="104028"/>
                  </a:cubicBezTo>
                  <a:cubicBezTo>
                    <a:pt x="234722" y="81803"/>
                    <a:pt x="316743" y="8514"/>
                    <a:pt x="320712" y="841"/>
                  </a:cubicBezTo>
                  <a:cubicBezTo>
                    <a:pt x="324681" y="-6832"/>
                    <a:pt x="255889" y="39999"/>
                    <a:pt x="233400" y="57991"/>
                  </a:cubicBezTo>
                  <a:cubicBezTo>
                    <a:pt x="210911" y="75983"/>
                    <a:pt x="223610" y="87889"/>
                    <a:pt x="185775" y="108791"/>
                  </a:cubicBezTo>
                  <a:cubicBezTo>
                    <a:pt x="147940" y="129693"/>
                    <a:pt x="2683" y="182345"/>
                    <a:pt x="37" y="1865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D9FED640-E0E7-40A6-A255-1E6BA85993EF}"/>
                </a:ext>
              </a:extLst>
            </p:cNvPr>
            <p:cNvSpPr/>
            <p:nvPr/>
          </p:nvSpPr>
          <p:spPr>
            <a:xfrm>
              <a:off x="7528961" y="5202143"/>
              <a:ext cx="369765" cy="204937"/>
            </a:xfrm>
            <a:custGeom>
              <a:avLst/>
              <a:gdLst>
                <a:gd name="connsiteX0" fmla="*/ 2139 w 369765"/>
                <a:gd name="connsiteY0" fmla="*/ 204882 h 204937"/>
                <a:gd name="connsiteX1" fmla="*/ 143427 w 369765"/>
                <a:gd name="connsiteY1" fmla="*/ 109632 h 204937"/>
                <a:gd name="connsiteX2" fmla="*/ 225977 w 369765"/>
                <a:gd name="connsiteY2" fmla="*/ 106457 h 204937"/>
                <a:gd name="connsiteX3" fmla="*/ 359327 w 369765"/>
                <a:gd name="connsiteY3" fmla="*/ 41370 h 204937"/>
                <a:gd name="connsiteX4" fmla="*/ 356152 w 369765"/>
                <a:gd name="connsiteY4" fmla="*/ 95 h 204937"/>
                <a:gd name="connsiteX5" fmla="*/ 316464 w 369765"/>
                <a:gd name="connsiteY5" fmla="*/ 52482 h 204937"/>
                <a:gd name="connsiteX6" fmla="*/ 143427 w 369765"/>
                <a:gd name="connsiteY6" fmla="*/ 130270 h 204937"/>
                <a:gd name="connsiteX7" fmla="*/ 62464 w 369765"/>
                <a:gd name="connsiteY7" fmla="*/ 123920 h 204937"/>
                <a:gd name="connsiteX8" fmla="*/ 2139 w 369765"/>
                <a:gd name="connsiteY8" fmla="*/ 204882 h 2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765" h="204937">
                  <a:moveTo>
                    <a:pt x="2139" y="204882"/>
                  </a:moveTo>
                  <a:cubicBezTo>
                    <a:pt x="15633" y="202501"/>
                    <a:pt x="106121" y="126036"/>
                    <a:pt x="143427" y="109632"/>
                  </a:cubicBezTo>
                  <a:cubicBezTo>
                    <a:pt x="180733" y="93228"/>
                    <a:pt x="189994" y="117834"/>
                    <a:pt x="225977" y="106457"/>
                  </a:cubicBezTo>
                  <a:cubicBezTo>
                    <a:pt x="261960" y="95080"/>
                    <a:pt x="337631" y="59097"/>
                    <a:pt x="359327" y="41370"/>
                  </a:cubicBezTo>
                  <a:cubicBezTo>
                    <a:pt x="381023" y="23643"/>
                    <a:pt x="363296" y="-1757"/>
                    <a:pt x="356152" y="95"/>
                  </a:cubicBezTo>
                  <a:cubicBezTo>
                    <a:pt x="349008" y="1947"/>
                    <a:pt x="351918" y="30786"/>
                    <a:pt x="316464" y="52482"/>
                  </a:cubicBezTo>
                  <a:cubicBezTo>
                    <a:pt x="281010" y="74178"/>
                    <a:pt x="185760" y="118364"/>
                    <a:pt x="143427" y="130270"/>
                  </a:cubicBezTo>
                  <a:cubicBezTo>
                    <a:pt x="101094" y="142176"/>
                    <a:pt x="82308" y="116247"/>
                    <a:pt x="62464" y="123920"/>
                  </a:cubicBezTo>
                  <a:cubicBezTo>
                    <a:pt x="42620" y="131593"/>
                    <a:pt x="-11355" y="207263"/>
                    <a:pt x="2139" y="2048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90887AA5-EE08-4471-B478-99E0CFCCB419}"/>
                </a:ext>
              </a:extLst>
            </p:cNvPr>
            <p:cNvSpPr/>
            <p:nvPr/>
          </p:nvSpPr>
          <p:spPr>
            <a:xfrm>
              <a:off x="8169736" y="3676354"/>
              <a:ext cx="710878" cy="879247"/>
            </a:xfrm>
            <a:custGeom>
              <a:avLst/>
              <a:gdLst>
                <a:gd name="connsiteX0" fmla="*/ 705447 w 710878"/>
                <a:gd name="connsiteY0" fmla="*/ 4529 h 879247"/>
                <a:gd name="connsiteX1" fmla="*/ 576331 w 710878"/>
                <a:gd name="connsiteY1" fmla="*/ 188679 h 879247"/>
                <a:gd name="connsiteX2" fmla="*/ 451447 w 710878"/>
                <a:gd name="connsiteY2" fmla="*/ 319913 h 879247"/>
                <a:gd name="connsiteX3" fmla="*/ 411231 w 710878"/>
                <a:gd name="connsiteY3" fmla="*/ 391879 h 879247"/>
                <a:gd name="connsiteX4" fmla="*/ 150881 w 710878"/>
                <a:gd name="connsiteY4" fmla="*/ 743246 h 879247"/>
                <a:gd name="connsiteX5" fmla="*/ 597 w 710878"/>
                <a:gd name="connsiteY5" fmla="*/ 876596 h 879247"/>
                <a:gd name="connsiteX6" fmla="*/ 203797 w 710878"/>
                <a:gd name="connsiteY6" fmla="*/ 639529 h 879247"/>
                <a:gd name="connsiteX7" fmla="*/ 383714 w 710878"/>
                <a:gd name="connsiteY7" fmla="*/ 391879 h 879247"/>
                <a:gd name="connsiteX8" fmla="*/ 705447 w 710878"/>
                <a:gd name="connsiteY8" fmla="*/ 4529 h 8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878" h="879247">
                  <a:moveTo>
                    <a:pt x="705447" y="4529"/>
                  </a:moveTo>
                  <a:cubicBezTo>
                    <a:pt x="737550" y="-29338"/>
                    <a:pt x="618664" y="136115"/>
                    <a:pt x="576331" y="188679"/>
                  </a:cubicBezTo>
                  <a:cubicBezTo>
                    <a:pt x="533998" y="241243"/>
                    <a:pt x="478964" y="286046"/>
                    <a:pt x="451447" y="319913"/>
                  </a:cubicBezTo>
                  <a:cubicBezTo>
                    <a:pt x="423930" y="353780"/>
                    <a:pt x="461325" y="321324"/>
                    <a:pt x="411231" y="391879"/>
                  </a:cubicBezTo>
                  <a:cubicBezTo>
                    <a:pt x="361137" y="462434"/>
                    <a:pt x="219320" y="662460"/>
                    <a:pt x="150881" y="743246"/>
                  </a:cubicBezTo>
                  <a:cubicBezTo>
                    <a:pt x="82442" y="824032"/>
                    <a:pt x="-8222" y="893882"/>
                    <a:pt x="597" y="876596"/>
                  </a:cubicBezTo>
                  <a:cubicBezTo>
                    <a:pt x="9416" y="859310"/>
                    <a:pt x="139944" y="720315"/>
                    <a:pt x="203797" y="639529"/>
                  </a:cubicBezTo>
                  <a:cubicBezTo>
                    <a:pt x="267650" y="558743"/>
                    <a:pt x="302928" y="495948"/>
                    <a:pt x="383714" y="391879"/>
                  </a:cubicBezTo>
                  <a:cubicBezTo>
                    <a:pt x="464500" y="287810"/>
                    <a:pt x="673344" y="38396"/>
                    <a:pt x="705447" y="45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B9FF83A3-3721-4554-BE70-28618F061DA9}"/>
                </a:ext>
              </a:extLst>
            </p:cNvPr>
            <p:cNvSpPr/>
            <p:nvPr/>
          </p:nvSpPr>
          <p:spPr>
            <a:xfrm>
              <a:off x="7671095" y="3941678"/>
              <a:ext cx="928928" cy="467488"/>
            </a:xfrm>
            <a:custGeom>
              <a:avLst/>
              <a:gdLst>
                <a:gd name="connsiteX0" fmla="*/ 39393 w 928928"/>
                <a:gd name="connsiteY0" fmla="*/ 454110 h 467488"/>
                <a:gd name="connsiteX1" fmla="*/ 602955 w 928928"/>
                <a:gd name="connsiteY1" fmla="*/ 206460 h 467488"/>
                <a:gd name="connsiteX2" fmla="*/ 928393 w 928928"/>
                <a:gd name="connsiteY2" fmla="*/ 85 h 467488"/>
                <a:gd name="connsiteX3" fmla="*/ 531518 w 928928"/>
                <a:gd name="connsiteY3" fmla="*/ 230272 h 467488"/>
                <a:gd name="connsiteX4" fmla="*/ 98130 w 928928"/>
                <a:gd name="connsiteY4" fmla="*/ 414422 h 467488"/>
                <a:gd name="connsiteX5" fmla="*/ 39393 w 928928"/>
                <a:gd name="connsiteY5" fmla="*/ 454110 h 46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928" h="467488">
                  <a:moveTo>
                    <a:pt x="39393" y="454110"/>
                  </a:moveTo>
                  <a:cubicBezTo>
                    <a:pt x="123530" y="419450"/>
                    <a:pt x="454788" y="282131"/>
                    <a:pt x="602955" y="206460"/>
                  </a:cubicBezTo>
                  <a:cubicBezTo>
                    <a:pt x="751122" y="130789"/>
                    <a:pt x="940299" y="-3884"/>
                    <a:pt x="928393" y="85"/>
                  </a:cubicBezTo>
                  <a:cubicBezTo>
                    <a:pt x="916487" y="4054"/>
                    <a:pt x="669895" y="161216"/>
                    <a:pt x="531518" y="230272"/>
                  </a:cubicBezTo>
                  <a:cubicBezTo>
                    <a:pt x="393141" y="299328"/>
                    <a:pt x="175653" y="379762"/>
                    <a:pt x="98130" y="414422"/>
                  </a:cubicBezTo>
                  <a:cubicBezTo>
                    <a:pt x="20607" y="449082"/>
                    <a:pt x="-44744" y="488770"/>
                    <a:pt x="39393" y="4541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CDFA7B3E-AC23-4E59-8453-6ADDF1C11064}"/>
                </a:ext>
              </a:extLst>
            </p:cNvPr>
            <p:cNvSpPr/>
            <p:nvPr/>
          </p:nvSpPr>
          <p:spPr>
            <a:xfrm>
              <a:off x="7588904" y="4384322"/>
              <a:ext cx="168790" cy="702437"/>
            </a:xfrm>
            <a:custGeom>
              <a:avLst/>
              <a:gdLst>
                <a:gd name="connsiteX0" fmla="*/ 167621 w 168790"/>
                <a:gd name="connsiteY0" fmla="*/ 353 h 702437"/>
                <a:gd name="connsiteX1" fmla="*/ 99359 w 168790"/>
                <a:gd name="connsiteY1" fmla="*/ 311503 h 702437"/>
                <a:gd name="connsiteX2" fmla="*/ 2521 w 168790"/>
                <a:gd name="connsiteY2" fmla="*/ 686153 h 702437"/>
                <a:gd name="connsiteX3" fmla="*/ 37446 w 168790"/>
                <a:gd name="connsiteY3" fmla="*/ 597253 h 702437"/>
                <a:gd name="connsiteX4" fmla="*/ 134284 w 168790"/>
                <a:gd name="connsiteY4" fmla="*/ 257528 h 702437"/>
                <a:gd name="connsiteX5" fmla="*/ 167621 w 168790"/>
                <a:gd name="connsiteY5" fmla="*/ 353 h 70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790" h="702437">
                  <a:moveTo>
                    <a:pt x="167621" y="353"/>
                  </a:moveTo>
                  <a:cubicBezTo>
                    <a:pt x="161800" y="9349"/>
                    <a:pt x="126876" y="197203"/>
                    <a:pt x="99359" y="311503"/>
                  </a:cubicBezTo>
                  <a:cubicBezTo>
                    <a:pt x="71842" y="425803"/>
                    <a:pt x="12840" y="638528"/>
                    <a:pt x="2521" y="686153"/>
                  </a:cubicBezTo>
                  <a:cubicBezTo>
                    <a:pt x="-7798" y="733778"/>
                    <a:pt x="15485" y="668691"/>
                    <a:pt x="37446" y="597253"/>
                  </a:cubicBezTo>
                  <a:cubicBezTo>
                    <a:pt x="59407" y="525815"/>
                    <a:pt x="111794" y="359128"/>
                    <a:pt x="134284" y="257528"/>
                  </a:cubicBezTo>
                  <a:cubicBezTo>
                    <a:pt x="156774" y="155928"/>
                    <a:pt x="173442" y="-8643"/>
                    <a:pt x="167621" y="3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486214D-8855-4751-BEF5-F053240ABD03}"/>
                </a:ext>
              </a:extLst>
            </p:cNvPr>
            <p:cNvSpPr/>
            <p:nvPr/>
          </p:nvSpPr>
          <p:spPr>
            <a:xfrm>
              <a:off x="7577138" y="4516977"/>
              <a:ext cx="639750" cy="561436"/>
            </a:xfrm>
            <a:custGeom>
              <a:avLst/>
              <a:gdLst>
                <a:gd name="connsiteX0" fmla="*/ 0 w 639750"/>
                <a:gd name="connsiteY0" fmla="*/ 561436 h 561436"/>
                <a:gd name="connsiteX1" fmla="*/ 200025 w 639750"/>
                <a:gd name="connsiteY1" fmla="*/ 407448 h 561436"/>
                <a:gd name="connsiteX2" fmla="*/ 623887 w 639750"/>
                <a:gd name="connsiteY2" fmla="*/ 18511 h 561436"/>
                <a:gd name="connsiteX3" fmla="*/ 539750 w 639750"/>
                <a:gd name="connsiteY3" fmla="*/ 72486 h 561436"/>
                <a:gd name="connsiteX4" fmla="*/ 444500 w 639750"/>
                <a:gd name="connsiteY4" fmla="*/ 161386 h 561436"/>
                <a:gd name="connsiteX5" fmla="*/ 207962 w 639750"/>
                <a:gd name="connsiteY5" fmla="*/ 374111 h 561436"/>
                <a:gd name="connsiteX6" fmla="*/ 0 w 639750"/>
                <a:gd name="connsiteY6" fmla="*/ 561436 h 56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750" h="561436">
                  <a:moveTo>
                    <a:pt x="0" y="561436"/>
                  </a:moveTo>
                  <a:cubicBezTo>
                    <a:pt x="48022" y="529685"/>
                    <a:pt x="96044" y="497935"/>
                    <a:pt x="200025" y="407448"/>
                  </a:cubicBezTo>
                  <a:cubicBezTo>
                    <a:pt x="304006" y="316960"/>
                    <a:pt x="567266" y="74338"/>
                    <a:pt x="623887" y="18511"/>
                  </a:cubicBezTo>
                  <a:cubicBezTo>
                    <a:pt x="680508" y="-37316"/>
                    <a:pt x="569648" y="48674"/>
                    <a:pt x="539750" y="72486"/>
                  </a:cubicBezTo>
                  <a:cubicBezTo>
                    <a:pt x="509852" y="96298"/>
                    <a:pt x="444500" y="161386"/>
                    <a:pt x="444500" y="161386"/>
                  </a:cubicBezTo>
                  <a:lnTo>
                    <a:pt x="207962" y="374111"/>
                  </a:lnTo>
                  <a:lnTo>
                    <a:pt x="0" y="5614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A0CB0607-0981-4B12-9667-D3F49EB79AA8}"/>
                </a:ext>
              </a:extLst>
            </p:cNvPr>
            <p:cNvSpPr/>
            <p:nvPr/>
          </p:nvSpPr>
          <p:spPr>
            <a:xfrm>
              <a:off x="7823814" y="4147158"/>
              <a:ext cx="620712" cy="529445"/>
            </a:xfrm>
            <a:custGeom>
              <a:avLst/>
              <a:gdLst>
                <a:gd name="connsiteX0" fmla="*/ 620099 w 620712"/>
                <a:gd name="connsiteY0" fmla="*/ 980 h 529445"/>
                <a:gd name="connsiteX1" fmla="*/ 451824 w 620712"/>
                <a:gd name="connsiteY1" fmla="*/ 161317 h 529445"/>
                <a:gd name="connsiteX2" fmla="*/ 386736 w 620712"/>
                <a:gd name="connsiteY2" fmla="*/ 224817 h 529445"/>
                <a:gd name="connsiteX3" fmla="*/ 377211 w 620712"/>
                <a:gd name="connsiteY3" fmla="*/ 262917 h 529445"/>
                <a:gd name="connsiteX4" fmla="*/ 329586 w 620712"/>
                <a:gd name="connsiteY4" fmla="*/ 370867 h 529445"/>
                <a:gd name="connsiteX5" fmla="*/ 251799 w 620712"/>
                <a:gd name="connsiteY5" fmla="*/ 435955 h 529445"/>
                <a:gd name="connsiteX6" fmla="*/ 145436 w 620712"/>
                <a:gd name="connsiteY6" fmla="*/ 504217 h 529445"/>
                <a:gd name="connsiteX7" fmla="*/ 62886 w 620712"/>
                <a:gd name="connsiteY7" fmla="*/ 528030 h 529445"/>
                <a:gd name="connsiteX8" fmla="*/ 4149 w 620712"/>
                <a:gd name="connsiteY8" fmla="*/ 521680 h 529445"/>
                <a:gd name="connsiteX9" fmla="*/ 180361 w 620712"/>
                <a:gd name="connsiteY9" fmla="*/ 480405 h 529445"/>
                <a:gd name="connsiteX10" fmla="*/ 377211 w 620712"/>
                <a:gd name="connsiteY10" fmla="*/ 254980 h 529445"/>
                <a:gd name="connsiteX11" fmla="*/ 620099 w 620712"/>
                <a:gd name="connsiteY11" fmla="*/ 980 h 5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712" h="529445">
                  <a:moveTo>
                    <a:pt x="620099" y="980"/>
                  </a:moveTo>
                  <a:cubicBezTo>
                    <a:pt x="632534" y="-14630"/>
                    <a:pt x="451824" y="161317"/>
                    <a:pt x="451824" y="161317"/>
                  </a:cubicBezTo>
                  <a:cubicBezTo>
                    <a:pt x="412930" y="198623"/>
                    <a:pt x="399171" y="207884"/>
                    <a:pt x="386736" y="224817"/>
                  </a:cubicBezTo>
                  <a:cubicBezTo>
                    <a:pt x="374301" y="241750"/>
                    <a:pt x="386736" y="238575"/>
                    <a:pt x="377211" y="262917"/>
                  </a:cubicBezTo>
                  <a:cubicBezTo>
                    <a:pt x="367686" y="287259"/>
                    <a:pt x="350488" y="342027"/>
                    <a:pt x="329586" y="370867"/>
                  </a:cubicBezTo>
                  <a:cubicBezTo>
                    <a:pt x="308684" y="399707"/>
                    <a:pt x="282491" y="413730"/>
                    <a:pt x="251799" y="435955"/>
                  </a:cubicBezTo>
                  <a:cubicBezTo>
                    <a:pt x="221107" y="458180"/>
                    <a:pt x="176922" y="488871"/>
                    <a:pt x="145436" y="504217"/>
                  </a:cubicBezTo>
                  <a:cubicBezTo>
                    <a:pt x="113950" y="519563"/>
                    <a:pt x="86434" y="525120"/>
                    <a:pt x="62886" y="528030"/>
                  </a:cubicBezTo>
                  <a:cubicBezTo>
                    <a:pt x="39338" y="530940"/>
                    <a:pt x="-15430" y="529618"/>
                    <a:pt x="4149" y="521680"/>
                  </a:cubicBezTo>
                  <a:cubicBezTo>
                    <a:pt x="23728" y="513742"/>
                    <a:pt x="118184" y="524855"/>
                    <a:pt x="180361" y="480405"/>
                  </a:cubicBezTo>
                  <a:cubicBezTo>
                    <a:pt x="242538" y="435955"/>
                    <a:pt x="306303" y="331974"/>
                    <a:pt x="377211" y="254980"/>
                  </a:cubicBezTo>
                  <a:cubicBezTo>
                    <a:pt x="448119" y="177986"/>
                    <a:pt x="607664" y="16590"/>
                    <a:pt x="620099" y="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EEE9A28-1727-4F90-886F-65F6620AD3DB}"/>
                </a:ext>
              </a:extLst>
            </p:cNvPr>
            <p:cNvSpPr/>
            <p:nvPr/>
          </p:nvSpPr>
          <p:spPr>
            <a:xfrm>
              <a:off x="7737376" y="4133965"/>
              <a:ext cx="692888" cy="388262"/>
            </a:xfrm>
            <a:custGeom>
              <a:avLst/>
              <a:gdLst>
                <a:gd name="connsiteX0" fmla="*/ 99 w 692888"/>
                <a:gd name="connsiteY0" fmla="*/ 387235 h 388262"/>
                <a:gd name="connsiteX1" fmla="*/ 77887 w 692888"/>
                <a:gd name="connsiteY1" fmla="*/ 352310 h 388262"/>
                <a:gd name="connsiteX2" fmla="*/ 236637 w 692888"/>
                <a:gd name="connsiteY2" fmla="*/ 250710 h 388262"/>
                <a:gd name="connsiteX3" fmla="*/ 387449 w 692888"/>
                <a:gd name="connsiteY3" fmla="*/ 211023 h 388262"/>
                <a:gd name="connsiteX4" fmla="*/ 444599 w 692888"/>
                <a:gd name="connsiteY4" fmla="*/ 211023 h 388262"/>
                <a:gd name="connsiteX5" fmla="*/ 468412 w 692888"/>
                <a:gd name="connsiteY5" fmla="*/ 191973 h 388262"/>
                <a:gd name="connsiteX6" fmla="*/ 492224 w 692888"/>
                <a:gd name="connsiteY6" fmla="*/ 163398 h 388262"/>
                <a:gd name="connsiteX7" fmla="*/ 689074 w 692888"/>
                <a:gd name="connsiteY7" fmla="*/ 9410 h 388262"/>
                <a:gd name="connsiteX8" fmla="*/ 608112 w 692888"/>
                <a:gd name="connsiteY8" fmla="*/ 36398 h 388262"/>
                <a:gd name="connsiteX9" fmla="*/ 436662 w 692888"/>
                <a:gd name="connsiteY9" fmla="*/ 196735 h 388262"/>
                <a:gd name="connsiteX10" fmla="*/ 360462 w 692888"/>
                <a:gd name="connsiteY10" fmla="*/ 209435 h 388262"/>
                <a:gd name="connsiteX11" fmla="*/ 92174 w 692888"/>
                <a:gd name="connsiteY11" fmla="*/ 318973 h 388262"/>
                <a:gd name="connsiteX12" fmla="*/ 99 w 692888"/>
                <a:gd name="connsiteY12" fmla="*/ 387235 h 38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2888" h="388262">
                  <a:moveTo>
                    <a:pt x="99" y="387235"/>
                  </a:moveTo>
                  <a:cubicBezTo>
                    <a:pt x="-2282" y="392791"/>
                    <a:pt x="38464" y="375064"/>
                    <a:pt x="77887" y="352310"/>
                  </a:cubicBezTo>
                  <a:cubicBezTo>
                    <a:pt x="117310" y="329556"/>
                    <a:pt x="185043" y="274258"/>
                    <a:pt x="236637" y="250710"/>
                  </a:cubicBezTo>
                  <a:cubicBezTo>
                    <a:pt x="288231" y="227162"/>
                    <a:pt x="352789" y="217637"/>
                    <a:pt x="387449" y="211023"/>
                  </a:cubicBezTo>
                  <a:cubicBezTo>
                    <a:pt x="422109" y="204409"/>
                    <a:pt x="431105" y="214198"/>
                    <a:pt x="444599" y="211023"/>
                  </a:cubicBezTo>
                  <a:cubicBezTo>
                    <a:pt x="458093" y="207848"/>
                    <a:pt x="460475" y="199910"/>
                    <a:pt x="468412" y="191973"/>
                  </a:cubicBezTo>
                  <a:cubicBezTo>
                    <a:pt x="476349" y="184036"/>
                    <a:pt x="455447" y="193825"/>
                    <a:pt x="492224" y="163398"/>
                  </a:cubicBezTo>
                  <a:cubicBezTo>
                    <a:pt x="529001" y="132971"/>
                    <a:pt x="669759" y="30577"/>
                    <a:pt x="689074" y="9410"/>
                  </a:cubicBezTo>
                  <a:cubicBezTo>
                    <a:pt x="708389" y="-11757"/>
                    <a:pt x="650181" y="5177"/>
                    <a:pt x="608112" y="36398"/>
                  </a:cubicBezTo>
                  <a:cubicBezTo>
                    <a:pt x="566043" y="67619"/>
                    <a:pt x="477937" y="167896"/>
                    <a:pt x="436662" y="196735"/>
                  </a:cubicBezTo>
                  <a:cubicBezTo>
                    <a:pt x="395387" y="225574"/>
                    <a:pt x="417877" y="189062"/>
                    <a:pt x="360462" y="209435"/>
                  </a:cubicBezTo>
                  <a:cubicBezTo>
                    <a:pt x="303047" y="229808"/>
                    <a:pt x="149853" y="290663"/>
                    <a:pt x="92174" y="318973"/>
                  </a:cubicBezTo>
                  <a:cubicBezTo>
                    <a:pt x="34495" y="347283"/>
                    <a:pt x="2480" y="381679"/>
                    <a:pt x="99" y="387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49CEB713-EA3C-427A-9FDC-AD054A079483}"/>
                </a:ext>
              </a:extLst>
            </p:cNvPr>
            <p:cNvSpPr/>
            <p:nvPr/>
          </p:nvSpPr>
          <p:spPr>
            <a:xfrm>
              <a:off x="7736173" y="4393662"/>
              <a:ext cx="408023" cy="165888"/>
            </a:xfrm>
            <a:custGeom>
              <a:avLst/>
              <a:gdLst>
                <a:gd name="connsiteX0" fmla="*/ 1302 w 408023"/>
                <a:gd name="connsiteY0" fmla="*/ 165638 h 165888"/>
                <a:gd name="connsiteX1" fmla="*/ 214027 w 408023"/>
                <a:gd name="connsiteY1" fmla="*/ 51338 h 165888"/>
                <a:gd name="connsiteX2" fmla="*/ 375952 w 408023"/>
                <a:gd name="connsiteY2" fmla="*/ 29113 h 165888"/>
                <a:gd name="connsiteX3" fmla="*/ 390240 w 408023"/>
                <a:gd name="connsiteY3" fmla="*/ 40226 h 165888"/>
                <a:gd name="connsiteX4" fmla="*/ 380715 w 408023"/>
                <a:gd name="connsiteY4" fmla="*/ 95788 h 165888"/>
                <a:gd name="connsiteX5" fmla="*/ 406115 w 408023"/>
                <a:gd name="connsiteY5" fmla="*/ 10063 h 165888"/>
                <a:gd name="connsiteX6" fmla="*/ 320390 w 408023"/>
                <a:gd name="connsiteY6" fmla="*/ 16413 h 165888"/>
                <a:gd name="connsiteX7" fmla="*/ 1302 w 408023"/>
                <a:gd name="connsiteY7" fmla="*/ 165638 h 16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23" h="165888">
                  <a:moveTo>
                    <a:pt x="1302" y="165638"/>
                  </a:moveTo>
                  <a:cubicBezTo>
                    <a:pt x="-16425" y="171459"/>
                    <a:pt x="151585" y="74092"/>
                    <a:pt x="214027" y="51338"/>
                  </a:cubicBezTo>
                  <a:cubicBezTo>
                    <a:pt x="276469" y="28584"/>
                    <a:pt x="346583" y="30965"/>
                    <a:pt x="375952" y="29113"/>
                  </a:cubicBezTo>
                  <a:cubicBezTo>
                    <a:pt x="405321" y="27261"/>
                    <a:pt x="389446" y="29114"/>
                    <a:pt x="390240" y="40226"/>
                  </a:cubicBezTo>
                  <a:cubicBezTo>
                    <a:pt x="391034" y="51338"/>
                    <a:pt x="378069" y="100815"/>
                    <a:pt x="380715" y="95788"/>
                  </a:cubicBezTo>
                  <a:cubicBezTo>
                    <a:pt x="383361" y="90761"/>
                    <a:pt x="416169" y="23292"/>
                    <a:pt x="406115" y="10063"/>
                  </a:cubicBezTo>
                  <a:cubicBezTo>
                    <a:pt x="396061" y="-3166"/>
                    <a:pt x="390505" y="-5548"/>
                    <a:pt x="320390" y="16413"/>
                  </a:cubicBezTo>
                  <a:cubicBezTo>
                    <a:pt x="250275" y="38374"/>
                    <a:pt x="19029" y="159817"/>
                    <a:pt x="1302" y="1656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6FD7AF41-9620-4969-978D-F2F39C2F4566}"/>
                </a:ext>
              </a:extLst>
            </p:cNvPr>
            <p:cNvSpPr/>
            <p:nvPr/>
          </p:nvSpPr>
          <p:spPr>
            <a:xfrm>
              <a:off x="7811786" y="4496908"/>
              <a:ext cx="206684" cy="144958"/>
            </a:xfrm>
            <a:custGeom>
              <a:avLst/>
              <a:gdLst>
                <a:gd name="connsiteX0" fmla="*/ 206677 w 206684"/>
                <a:gd name="connsiteY0" fmla="*/ 480 h 144958"/>
                <a:gd name="connsiteX1" fmla="*/ 65389 w 206684"/>
                <a:gd name="connsiteY1" fmla="*/ 29055 h 144958"/>
                <a:gd name="connsiteX2" fmla="*/ 6652 w 206684"/>
                <a:gd name="connsiteY2" fmla="*/ 98905 h 144958"/>
                <a:gd name="connsiteX3" fmla="*/ 3477 w 206684"/>
                <a:gd name="connsiteY3" fmla="*/ 144942 h 144958"/>
                <a:gd name="connsiteX4" fmla="*/ 25702 w 206684"/>
                <a:gd name="connsiteY4" fmla="*/ 94142 h 144958"/>
                <a:gd name="connsiteX5" fmla="*/ 59039 w 206684"/>
                <a:gd name="connsiteY5" fmla="*/ 49692 h 144958"/>
                <a:gd name="connsiteX6" fmla="*/ 206677 w 206684"/>
                <a:gd name="connsiteY6" fmla="*/ 480 h 14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84" h="144958">
                  <a:moveTo>
                    <a:pt x="206677" y="480"/>
                  </a:moveTo>
                  <a:cubicBezTo>
                    <a:pt x="207735" y="-2959"/>
                    <a:pt x="98727" y="12651"/>
                    <a:pt x="65389" y="29055"/>
                  </a:cubicBezTo>
                  <a:cubicBezTo>
                    <a:pt x="32051" y="45459"/>
                    <a:pt x="16971" y="79591"/>
                    <a:pt x="6652" y="98905"/>
                  </a:cubicBezTo>
                  <a:cubicBezTo>
                    <a:pt x="-3667" y="118220"/>
                    <a:pt x="302" y="145736"/>
                    <a:pt x="3477" y="144942"/>
                  </a:cubicBezTo>
                  <a:cubicBezTo>
                    <a:pt x="6652" y="144148"/>
                    <a:pt x="16442" y="110017"/>
                    <a:pt x="25702" y="94142"/>
                  </a:cubicBezTo>
                  <a:cubicBezTo>
                    <a:pt x="34962" y="78267"/>
                    <a:pt x="32052" y="63715"/>
                    <a:pt x="59039" y="49692"/>
                  </a:cubicBezTo>
                  <a:cubicBezTo>
                    <a:pt x="86026" y="35669"/>
                    <a:pt x="205619" y="3919"/>
                    <a:pt x="206677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35080890-FD10-4565-A9F1-614F3D203745}"/>
                </a:ext>
              </a:extLst>
            </p:cNvPr>
            <p:cNvSpPr/>
            <p:nvPr/>
          </p:nvSpPr>
          <p:spPr>
            <a:xfrm>
              <a:off x="7855609" y="4517969"/>
              <a:ext cx="214097" cy="118387"/>
            </a:xfrm>
            <a:custGeom>
              <a:avLst/>
              <a:gdLst>
                <a:gd name="connsiteX0" fmla="*/ 164441 w 214097"/>
                <a:gd name="connsiteY0" fmla="*/ 56 h 118387"/>
                <a:gd name="connsiteX1" fmla="*/ 37441 w 214097"/>
                <a:gd name="connsiteY1" fmla="*/ 60381 h 118387"/>
                <a:gd name="connsiteX2" fmla="*/ 26329 w 214097"/>
                <a:gd name="connsiteY2" fmla="*/ 106419 h 118387"/>
                <a:gd name="connsiteX3" fmla="*/ 96179 w 214097"/>
                <a:gd name="connsiteY3" fmla="*/ 101656 h 118387"/>
                <a:gd name="connsiteX4" fmla="*/ 212066 w 214097"/>
                <a:gd name="connsiteY4" fmla="*/ 27044 h 118387"/>
                <a:gd name="connsiteX5" fmla="*/ 162854 w 214097"/>
                <a:gd name="connsiteY5" fmla="*/ 76256 h 118387"/>
                <a:gd name="connsiteX6" fmla="*/ 72366 w 214097"/>
                <a:gd name="connsiteY6" fmla="*/ 117531 h 118387"/>
                <a:gd name="connsiteX7" fmla="*/ 5691 w 214097"/>
                <a:gd name="connsiteY7" fmla="*/ 101656 h 118387"/>
                <a:gd name="connsiteX8" fmla="*/ 21566 w 214097"/>
                <a:gd name="connsiteY8" fmla="*/ 71494 h 118387"/>
                <a:gd name="connsiteX9" fmla="*/ 164441 w 214097"/>
                <a:gd name="connsiteY9" fmla="*/ 56 h 11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097" h="118387">
                  <a:moveTo>
                    <a:pt x="164441" y="56"/>
                  </a:moveTo>
                  <a:cubicBezTo>
                    <a:pt x="167087" y="-1796"/>
                    <a:pt x="60460" y="42654"/>
                    <a:pt x="37441" y="60381"/>
                  </a:cubicBezTo>
                  <a:cubicBezTo>
                    <a:pt x="14422" y="78108"/>
                    <a:pt x="16539" y="99540"/>
                    <a:pt x="26329" y="106419"/>
                  </a:cubicBezTo>
                  <a:cubicBezTo>
                    <a:pt x="36119" y="113298"/>
                    <a:pt x="65223" y="114885"/>
                    <a:pt x="96179" y="101656"/>
                  </a:cubicBezTo>
                  <a:cubicBezTo>
                    <a:pt x="127135" y="88427"/>
                    <a:pt x="200954" y="31277"/>
                    <a:pt x="212066" y="27044"/>
                  </a:cubicBezTo>
                  <a:cubicBezTo>
                    <a:pt x="223179" y="22811"/>
                    <a:pt x="186137" y="61175"/>
                    <a:pt x="162854" y="76256"/>
                  </a:cubicBezTo>
                  <a:cubicBezTo>
                    <a:pt x="139571" y="91337"/>
                    <a:pt x="98560" y="113298"/>
                    <a:pt x="72366" y="117531"/>
                  </a:cubicBezTo>
                  <a:cubicBezTo>
                    <a:pt x="46172" y="121764"/>
                    <a:pt x="14158" y="109329"/>
                    <a:pt x="5691" y="101656"/>
                  </a:cubicBezTo>
                  <a:cubicBezTo>
                    <a:pt x="-2776" y="93983"/>
                    <a:pt x="-4892" y="87898"/>
                    <a:pt x="21566" y="71494"/>
                  </a:cubicBezTo>
                  <a:cubicBezTo>
                    <a:pt x="48024" y="55090"/>
                    <a:pt x="161795" y="1908"/>
                    <a:pt x="164441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752ADE10-0051-449A-B941-360396EB9094}"/>
                </a:ext>
              </a:extLst>
            </p:cNvPr>
            <p:cNvSpPr/>
            <p:nvPr/>
          </p:nvSpPr>
          <p:spPr>
            <a:xfrm>
              <a:off x="7153133" y="5074897"/>
              <a:ext cx="444033" cy="719551"/>
            </a:xfrm>
            <a:custGeom>
              <a:avLst/>
              <a:gdLst>
                <a:gd name="connsiteX0" fmla="*/ 443584 w 444033"/>
                <a:gd name="connsiteY0" fmla="*/ 870 h 719551"/>
                <a:gd name="connsiteX1" fmla="*/ 341984 w 444033"/>
                <a:gd name="connsiteY1" fmla="*/ 276036 h 719551"/>
                <a:gd name="connsiteX2" fmla="*/ 259434 w 444033"/>
                <a:gd name="connsiteY2" fmla="*/ 400920 h 719551"/>
                <a:gd name="connsiteX3" fmla="*/ 9667 w 444033"/>
                <a:gd name="connsiteY3" fmla="*/ 705720 h 719551"/>
                <a:gd name="connsiteX4" fmla="*/ 75284 w 444033"/>
                <a:gd name="connsiteY4" fmla="*/ 637986 h 719551"/>
                <a:gd name="connsiteX5" fmla="*/ 299650 w 444033"/>
                <a:gd name="connsiteY5" fmla="*/ 375520 h 719551"/>
                <a:gd name="connsiteX6" fmla="*/ 443584 w 444033"/>
                <a:gd name="connsiteY6" fmla="*/ 870 h 7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033" h="719551">
                  <a:moveTo>
                    <a:pt x="443584" y="870"/>
                  </a:moveTo>
                  <a:cubicBezTo>
                    <a:pt x="450640" y="-15710"/>
                    <a:pt x="372676" y="209361"/>
                    <a:pt x="341984" y="276036"/>
                  </a:cubicBezTo>
                  <a:cubicBezTo>
                    <a:pt x="311292" y="342711"/>
                    <a:pt x="314820" y="329306"/>
                    <a:pt x="259434" y="400920"/>
                  </a:cubicBezTo>
                  <a:cubicBezTo>
                    <a:pt x="204048" y="472534"/>
                    <a:pt x="40359" y="666209"/>
                    <a:pt x="9667" y="705720"/>
                  </a:cubicBezTo>
                  <a:cubicBezTo>
                    <a:pt x="-21025" y="745231"/>
                    <a:pt x="26953" y="693019"/>
                    <a:pt x="75284" y="637986"/>
                  </a:cubicBezTo>
                  <a:cubicBezTo>
                    <a:pt x="123614" y="582953"/>
                    <a:pt x="238620" y="478178"/>
                    <a:pt x="299650" y="375520"/>
                  </a:cubicBezTo>
                  <a:cubicBezTo>
                    <a:pt x="360680" y="272862"/>
                    <a:pt x="436528" y="17450"/>
                    <a:pt x="443584" y="8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A97B1239-F55B-43F5-95F2-6E4B2D39876C}"/>
                </a:ext>
              </a:extLst>
            </p:cNvPr>
            <p:cNvSpPr/>
            <p:nvPr/>
          </p:nvSpPr>
          <p:spPr>
            <a:xfrm>
              <a:off x="6093642" y="5742170"/>
              <a:ext cx="1104643" cy="217839"/>
            </a:xfrm>
            <a:custGeom>
              <a:avLst/>
              <a:gdLst>
                <a:gd name="connsiteX0" fmla="*/ 241 w 1104643"/>
                <a:gd name="connsiteY0" fmla="*/ 209897 h 217839"/>
                <a:gd name="connsiteX1" fmla="*/ 368541 w 1104643"/>
                <a:gd name="connsiteY1" fmla="*/ 190847 h 217839"/>
                <a:gd name="connsiteX2" fmla="*/ 688158 w 1104643"/>
                <a:gd name="connsiteY2" fmla="*/ 110413 h 217839"/>
                <a:gd name="connsiteX3" fmla="*/ 1100908 w 1104643"/>
                <a:gd name="connsiteY3" fmla="*/ 347 h 217839"/>
                <a:gd name="connsiteX4" fmla="*/ 872308 w 1104643"/>
                <a:gd name="connsiteY4" fmla="*/ 78663 h 217839"/>
                <a:gd name="connsiteX5" fmla="*/ 539991 w 1104643"/>
                <a:gd name="connsiteY5" fmla="*/ 163330 h 217839"/>
                <a:gd name="connsiteX6" fmla="*/ 315625 w 1104643"/>
                <a:gd name="connsiteY6" fmla="*/ 214130 h 217839"/>
                <a:gd name="connsiteX7" fmla="*/ 241 w 1104643"/>
                <a:gd name="connsiteY7" fmla="*/ 209897 h 21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643" h="217839">
                  <a:moveTo>
                    <a:pt x="241" y="209897"/>
                  </a:moveTo>
                  <a:cubicBezTo>
                    <a:pt x="9060" y="206016"/>
                    <a:pt x="253888" y="207428"/>
                    <a:pt x="368541" y="190847"/>
                  </a:cubicBezTo>
                  <a:cubicBezTo>
                    <a:pt x="483194" y="174266"/>
                    <a:pt x="688158" y="110413"/>
                    <a:pt x="688158" y="110413"/>
                  </a:cubicBezTo>
                  <a:lnTo>
                    <a:pt x="1100908" y="347"/>
                  </a:lnTo>
                  <a:cubicBezTo>
                    <a:pt x="1131600" y="-4945"/>
                    <a:pt x="965794" y="51499"/>
                    <a:pt x="872308" y="78663"/>
                  </a:cubicBezTo>
                  <a:cubicBezTo>
                    <a:pt x="778822" y="105827"/>
                    <a:pt x="539991" y="163330"/>
                    <a:pt x="539991" y="163330"/>
                  </a:cubicBezTo>
                  <a:cubicBezTo>
                    <a:pt x="447210" y="185908"/>
                    <a:pt x="404878" y="205310"/>
                    <a:pt x="315625" y="214130"/>
                  </a:cubicBezTo>
                  <a:cubicBezTo>
                    <a:pt x="226372" y="222950"/>
                    <a:pt x="-8578" y="213778"/>
                    <a:pt x="241" y="209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C7F577E1-DE69-4A55-9BB8-176900F36F0A}"/>
                </a:ext>
              </a:extLst>
            </p:cNvPr>
            <p:cNvSpPr/>
            <p:nvPr/>
          </p:nvSpPr>
          <p:spPr>
            <a:xfrm>
              <a:off x="6002867" y="4941942"/>
              <a:ext cx="1099612" cy="976673"/>
            </a:xfrm>
            <a:custGeom>
              <a:avLst/>
              <a:gdLst>
                <a:gd name="connsiteX0" fmla="*/ 80433 w 1099612"/>
                <a:gd name="connsiteY0" fmla="*/ 2591 h 976673"/>
                <a:gd name="connsiteX1" fmla="*/ 378883 w 1099612"/>
                <a:gd name="connsiteY1" fmla="*/ 25875 h 976673"/>
                <a:gd name="connsiteX2" fmla="*/ 711200 w 1099612"/>
                <a:gd name="connsiteY2" fmla="*/ 95725 h 976673"/>
                <a:gd name="connsiteX3" fmla="*/ 935566 w 1099612"/>
                <a:gd name="connsiteY3" fmla="*/ 218491 h 976673"/>
                <a:gd name="connsiteX4" fmla="*/ 1073150 w 1099612"/>
                <a:gd name="connsiteY4" fmla="*/ 358191 h 976673"/>
                <a:gd name="connsiteX5" fmla="*/ 1098550 w 1099612"/>
                <a:gd name="connsiteY5" fmla="*/ 474608 h 976673"/>
                <a:gd name="connsiteX6" fmla="*/ 1056216 w 1099612"/>
                <a:gd name="connsiteY6" fmla="*/ 614308 h 976673"/>
                <a:gd name="connsiteX7" fmla="*/ 996950 w 1099612"/>
                <a:gd name="connsiteY7" fmla="*/ 696858 h 976673"/>
                <a:gd name="connsiteX8" fmla="*/ 802216 w 1099612"/>
                <a:gd name="connsiteY8" fmla="*/ 832325 h 976673"/>
                <a:gd name="connsiteX9" fmla="*/ 533400 w 1099612"/>
                <a:gd name="connsiteY9" fmla="*/ 927575 h 976673"/>
                <a:gd name="connsiteX10" fmla="*/ 0 w 1099612"/>
                <a:gd name="connsiteY10" fmla="*/ 976258 h 976673"/>
                <a:gd name="connsiteX11" fmla="*/ 535516 w 1099612"/>
                <a:gd name="connsiteY11" fmla="*/ 902175 h 976673"/>
                <a:gd name="connsiteX12" fmla="*/ 965200 w 1099612"/>
                <a:gd name="connsiteY12" fmla="*/ 711675 h 976673"/>
                <a:gd name="connsiteX13" fmla="*/ 1096433 w 1099612"/>
                <a:gd name="connsiteY13" fmla="*/ 396291 h 976673"/>
                <a:gd name="connsiteX14" fmla="*/ 980016 w 1099612"/>
                <a:gd name="connsiteY14" fmla="*/ 256591 h 976673"/>
                <a:gd name="connsiteX15" fmla="*/ 702733 w 1099612"/>
                <a:gd name="connsiteY15" fmla="*/ 80908 h 976673"/>
                <a:gd name="connsiteX16" fmla="*/ 80433 w 1099612"/>
                <a:gd name="connsiteY16" fmla="*/ 2591 h 97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9612" h="976673">
                  <a:moveTo>
                    <a:pt x="80433" y="2591"/>
                  </a:moveTo>
                  <a:cubicBezTo>
                    <a:pt x="26458" y="-6581"/>
                    <a:pt x="273755" y="10353"/>
                    <a:pt x="378883" y="25875"/>
                  </a:cubicBezTo>
                  <a:cubicBezTo>
                    <a:pt x="484011" y="41397"/>
                    <a:pt x="618420" y="63622"/>
                    <a:pt x="711200" y="95725"/>
                  </a:cubicBezTo>
                  <a:cubicBezTo>
                    <a:pt x="803980" y="127828"/>
                    <a:pt x="875241" y="174747"/>
                    <a:pt x="935566" y="218491"/>
                  </a:cubicBezTo>
                  <a:cubicBezTo>
                    <a:pt x="995891" y="262235"/>
                    <a:pt x="1045986" y="315505"/>
                    <a:pt x="1073150" y="358191"/>
                  </a:cubicBezTo>
                  <a:cubicBezTo>
                    <a:pt x="1100314" y="400877"/>
                    <a:pt x="1101372" y="431922"/>
                    <a:pt x="1098550" y="474608"/>
                  </a:cubicBezTo>
                  <a:cubicBezTo>
                    <a:pt x="1095728" y="517294"/>
                    <a:pt x="1073149" y="577266"/>
                    <a:pt x="1056216" y="614308"/>
                  </a:cubicBezTo>
                  <a:cubicBezTo>
                    <a:pt x="1039283" y="651350"/>
                    <a:pt x="1039283" y="660522"/>
                    <a:pt x="996950" y="696858"/>
                  </a:cubicBezTo>
                  <a:cubicBezTo>
                    <a:pt x="954617" y="733194"/>
                    <a:pt x="879474" y="793872"/>
                    <a:pt x="802216" y="832325"/>
                  </a:cubicBezTo>
                  <a:cubicBezTo>
                    <a:pt x="724958" y="870778"/>
                    <a:pt x="667103" y="903586"/>
                    <a:pt x="533400" y="927575"/>
                  </a:cubicBezTo>
                  <a:cubicBezTo>
                    <a:pt x="399697" y="951564"/>
                    <a:pt x="-353" y="980491"/>
                    <a:pt x="0" y="976258"/>
                  </a:cubicBezTo>
                  <a:cubicBezTo>
                    <a:pt x="353" y="972025"/>
                    <a:pt x="374649" y="946272"/>
                    <a:pt x="535516" y="902175"/>
                  </a:cubicBezTo>
                  <a:cubicBezTo>
                    <a:pt x="696383" y="858078"/>
                    <a:pt x="871714" y="795989"/>
                    <a:pt x="965200" y="711675"/>
                  </a:cubicBezTo>
                  <a:cubicBezTo>
                    <a:pt x="1058686" y="627361"/>
                    <a:pt x="1093964" y="472138"/>
                    <a:pt x="1096433" y="396291"/>
                  </a:cubicBezTo>
                  <a:cubicBezTo>
                    <a:pt x="1098902" y="320444"/>
                    <a:pt x="1045633" y="309155"/>
                    <a:pt x="980016" y="256591"/>
                  </a:cubicBezTo>
                  <a:cubicBezTo>
                    <a:pt x="914399" y="204027"/>
                    <a:pt x="853722" y="122889"/>
                    <a:pt x="702733" y="80908"/>
                  </a:cubicBezTo>
                  <a:cubicBezTo>
                    <a:pt x="551744" y="38928"/>
                    <a:pt x="134408" y="11763"/>
                    <a:pt x="80433" y="2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57F8C64D-239D-4AF5-A794-E0A0C9957778}"/>
                </a:ext>
              </a:extLst>
            </p:cNvPr>
            <p:cNvSpPr/>
            <p:nvPr/>
          </p:nvSpPr>
          <p:spPr>
            <a:xfrm>
              <a:off x="6084781" y="5847835"/>
              <a:ext cx="764756" cy="155043"/>
            </a:xfrm>
            <a:custGeom>
              <a:avLst/>
              <a:gdLst>
                <a:gd name="connsiteX0" fmla="*/ 636 w 764756"/>
                <a:gd name="connsiteY0" fmla="*/ 155032 h 155043"/>
                <a:gd name="connsiteX1" fmla="*/ 402802 w 764756"/>
                <a:gd name="connsiteY1" fmla="*/ 110582 h 155043"/>
                <a:gd name="connsiteX2" fmla="*/ 561552 w 764756"/>
                <a:gd name="connsiteY2" fmla="*/ 74598 h 155043"/>
                <a:gd name="connsiteX3" fmla="*/ 758402 w 764756"/>
                <a:gd name="connsiteY3" fmla="*/ 515 h 155043"/>
                <a:gd name="connsiteX4" fmla="*/ 697019 w 764756"/>
                <a:gd name="connsiteY4" fmla="*/ 44965 h 155043"/>
                <a:gd name="connsiteX5" fmla="*/ 504402 w 764756"/>
                <a:gd name="connsiteY5" fmla="*/ 106348 h 155043"/>
                <a:gd name="connsiteX6" fmla="*/ 636 w 764756"/>
                <a:gd name="connsiteY6" fmla="*/ 155032 h 15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756" h="155043">
                  <a:moveTo>
                    <a:pt x="636" y="155032"/>
                  </a:moveTo>
                  <a:cubicBezTo>
                    <a:pt x="-16297" y="155738"/>
                    <a:pt x="309316" y="123988"/>
                    <a:pt x="402802" y="110582"/>
                  </a:cubicBezTo>
                  <a:cubicBezTo>
                    <a:pt x="496288" y="97176"/>
                    <a:pt x="502285" y="92942"/>
                    <a:pt x="561552" y="74598"/>
                  </a:cubicBezTo>
                  <a:cubicBezTo>
                    <a:pt x="620819" y="56254"/>
                    <a:pt x="735824" y="5454"/>
                    <a:pt x="758402" y="515"/>
                  </a:cubicBezTo>
                  <a:cubicBezTo>
                    <a:pt x="780980" y="-4424"/>
                    <a:pt x="739352" y="27326"/>
                    <a:pt x="697019" y="44965"/>
                  </a:cubicBezTo>
                  <a:cubicBezTo>
                    <a:pt x="654686" y="62604"/>
                    <a:pt x="617291" y="87298"/>
                    <a:pt x="504402" y="106348"/>
                  </a:cubicBezTo>
                  <a:cubicBezTo>
                    <a:pt x="391513" y="125398"/>
                    <a:pt x="17569" y="154326"/>
                    <a:pt x="636" y="155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9145CF8-F302-426B-B565-071A78CF01FC}"/>
                </a:ext>
              </a:extLst>
            </p:cNvPr>
            <p:cNvSpPr/>
            <p:nvPr/>
          </p:nvSpPr>
          <p:spPr>
            <a:xfrm>
              <a:off x="6036646" y="5786919"/>
              <a:ext cx="1024554" cy="282823"/>
            </a:xfrm>
            <a:custGeom>
              <a:avLst/>
              <a:gdLst>
                <a:gd name="connsiteX0" fmla="*/ 6437 w 1024554"/>
                <a:gd name="connsiteY0" fmla="*/ 275214 h 282823"/>
                <a:gd name="connsiteX1" fmla="*/ 256204 w 1024554"/>
                <a:gd name="connsiteY1" fmla="*/ 275214 h 282823"/>
                <a:gd name="connsiteX2" fmla="*/ 512321 w 1024554"/>
                <a:gd name="connsiteY2" fmla="*/ 226531 h 282823"/>
                <a:gd name="connsiteX3" fmla="*/ 783254 w 1024554"/>
                <a:gd name="connsiteY3" fmla="*/ 135514 h 282823"/>
                <a:gd name="connsiteX4" fmla="*/ 927187 w 1024554"/>
                <a:gd name="connsiteY4" fmla="*/ 67781 h 282823"/>
                <a:gd name="connsiteX5" fmla="*/ 1024554 w 1024554"/>
                <a:gd name="connsiteY5" fmla="*/ 48 h 282823"/>
                <a:gd name="connsiteX6" fmla="*/ 927187 w 1024554"/>
                <a:gd name="connsiteY6" fmla="*/ 78364 h 282823"/>
                <a:gd name="connsiteX7" fmla="*/ 736687 w 1024554"/>
                <a:gd name="connsiteY7" fmla="*/ 143981 h 282823"/>
                <a:gd name="connsiteX8" fmla="*/ 643554 w 1024554"/>
                <a:gd name="connsiteY8" fmla="*/ 160914 h 282823"/>
                <a:gd name="connsiteX9" fmla="*/ 531371 w 1024554"/>
                <a:gd name="connsiteY9" fmla="*/ 203248 h 282823"/>
                <a:gd name="connsiteX10" fmla="*/ 6437 w 1024554"/>
                <a:gd name="connsiteY10" fmla="*/ 275214 h 28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4554" h="282823">
                  <a:moveTo>
                    <a:pt x="6437" y="275214"/>
                  </a:moveTo>
                  <a:cubicBezTo>
                    <a:pt x="-39424" y="287208"/>
                    <a:pt x="171890" y="283328"/>
                    <a:pt x="256204" y="275214"/>
                  </a:cubicBezTo>
                  <a:cubicBezTo>
                    <a:pt x="340518" y="267100"/>
                    <a:pt x="424479" y="249814"/>
                    <a:pt x="512321" y="226531"/>
                  </a:cubicBezTo>
                  <a:cubicBezTo>
                    <a:pt x="600163" y="203248"/>
                    <a:pt x="714110" y="161972"/>
                    <a:pt x="783254" y="135514"/>
                  </a:cubicBezTo>
                  <a:cubicBezTo>
                    <a:pt x="852398" y="109056"/>
                    <a:pt x="886970" y="90359"/>
                    <a:pt x="927187" y="67781"/>
                  </a:cubicBezTo>
                  <a:cubicBezTo>
                    <a:pt x="967404" y="45203"/>
                    <a:pt x="1024554" y="-1716"/>
                    <a:pt x="1024554" y="48"/>
                  </a:cubicBezTo>
                  <a:cubicBezTo>
                    <a:pt x="1024554" y="1812"/>
                    <a:pt x="975165" y="54375"/>
                    <a:pt x="927187" y="78364"/>
                  </a:cubicBezTo>
                  <a:cubicBezTo>
                    <a:pt x="879209" y="102353"/>
                    <a:pt x="783959" y="130223"/>
                    <a:pt x="736687" y="143981"/>
                  </a:cubicBezTo>
                  <a:cubicBezTo>
                    <a:pt x="689415" y="157739"/>
                    <a:pt x="677773" y="151036"/>
                    <a:pt x="643554" y="160914"/>
                  </a:cubicBezTo>
                  <a:cubicBezTo>
                    <a:pt x="609335" y="170792"/>
                    <a:pt x="630854" y="183845"/>
                    <a:pt x="531371" y="203248"/>
                  </a:cubicBezTo>
                  <a:cubicBezTo>
                    <a:pt x="431888" y="222651"/>
                    <a:pt x="52298" y="263220"/>
                    <a:pt x="6437" y="2752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59085137-33E1-4ADE-A29A-A9E30FC9C42C}"/>
                </a:ext>
              </a:extLst>
            </p:cNvPr>
            <p:cNvSpPr/>
            <p:nvPr/>
          </p:nvSpPr>
          <p:spPr>
            <a:xfrm>
              <a:off x="6002664" y="5742910"/>
              <a:ext cx="1187581" cy="384874"/>
            </a:xfrm>
            <a:custGeom>
              <a:avLst/>
              <a:gdLst>
                <a:gd name="connsiteX0" fmla="*/ 203 w 1187581"/>
                <a:gd name="connsiteY0" fmla="*/ 372140 h 384874"/>
                <a:gd name="connsiteX1" fmla="*/ 277486 w 1187581"/>
                <a:gd name="connsiteY1" fmla="*/ 357323 h 384874"/>
                <a:gd name="connsiteX2" fmla="*/ 467986 w 1187581"/>
                <a:gd name="connsiteY2" fmla="*/ 319223 h 384874"/>
                <a:gd name="connsiteX3" fmla="*/ 679653 w 1187581"/>
                <a:gd name="connsiteY3" fmla="*/ 266307 h 384874"/>
                <a:gd name="connsiteX4" fmla="*/ 904019 w 1187581"/>
                <a:gd name="connsiteY4" fmla="*/ 179523 h 384874"/>
                <a:gd name="connsiteX5" fmla="*/ 1177069 w 1187581"/>
                <a:gd name="connsiteY5" fmla="*/ 3840 h 384874"/>
                <a:gd name="connsiteX6" fmla="*/ 1117803 w 1187581"/>
                <a:gd name="connsiteY6" fmla="*/ 65223 h 384874"/>
                <a:gd name="connsiteX7" fmla="*/ 990803 w 1187581"/>
                <a:gd name="connsiteY7" fmla="*/ 145657 h 384874"/>
                <a:gd name="connsiteX8" fmla="*/ 787603 w 1187581"/>
                <a:gd name="connsiteY8" fmla="*/ 251490 h 384874"/>
                <a:gd name="connsiteX9" fmla="*/ 499736 w 1187581"/>
                <a:gd name="connsiteY9" fmla="*/ 338273 h 384874"/>
                <a:gd name="connsiteX10" fmla="*/ 237269 w 1187581"/>
                <a:gd name="connsiteY10" fmla="*/ 382723 h 384874"/>
                <a:gd name="connsiteX11" fmla="*/ 203 w 1187581"/>
                <a:gd name="connsiteY11" fmla="*/ 372140 h 3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7581" h="384874">
                  <a:moveTo>
                    <a:pt x="203" y="372140"/>
                  </a:moveTo>
                  <a:cubicBezTo>
                    <a:pt x="6906" y="367907"/>
                    <a:pt x="199522" y="366142"/>
                    <a:pt x="277486" y="357323"/>
                  </a:cubicBezTo>
                  <a:cubicBezTo>
                    <a:pt x="355450" y="348504"/>
                    <a:pt x="400958" y="334392"/>
                    <a:pt x="467986" y="319223"/>
                  </a:cubicBezTo>
                  <a:cubicBezTo>
                    <a:pt x="535014" y="304054"/>
                    <a:pt x="606981" y="289590"/>
                    <a:pt x="679653" y="266307"/>
                  </a:cubicBezTo>
                  <a:cubicBezTo>
                    <a:pt x="752325" y="243024"/>
                    <a:pt x="821116" y="223267"/>
                    <a:pt x="904019" y="179523"/>
                  </a:cubicBezTo>
                  <a:cubicBezTo>
                    <a:pt x="986922" y="135779"/>
                    <a:pt x="1141438" y="22890"/>
                    <a:pt x="1177069" y="3840"/>
                  </a:cubicBezTo>
                  <a:cubicBezTo>
                    <a:pt x="1212700" y="-15210"/>
                    <a:pt x="1148847" y="41587"/>
                    <a:pt x="1117803" y="65223"/>
                  </a:cubicBezTo>
                  <a:cubicBezTo>
                    <a:pt x="1086759" y="88859"/>
                    <a:pt x="1045836" y="114613"/>
                    <a:pt x="990803" y="145657"/>
                  </a:cubicBezTo>
                  <a:cubicBezTo>
                    <a:pt x="935770" y="176701"/>
                    <a:pt x="869447" y="219387"/>
                    <a:pt x="787603" y="251490"/>
                  </a:cubicBezTo>
                  <a:cubicBezTo>
                    <a:pt x="705759" y="283593"/>
                    <a:pt x="591458" y="316401"/>
                    <a:pt x="499736" y="338273"/>
                  </a:cubicBezTo>
                  <a:cubicBezTo>
                    <a:pt x="408014" y="360145"/>
                    <a:pt x="320525" y="375315"/>
                    <a:pt x="237269" y="382723"/>
                  </a:cubicBezTo>
                  <a:cubicBezTo>
                    <a:pt x="154014" y="390131"/>
                    <a:pt x="-6500" y="376373"/>
                    <a:pt x="203" y="372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D514725C-35D8-4E69-A6E0-D24AE79AB33E}"/>
                </a:ext>
              </a:extLst>
            </p:cNvPr>
            <p:cNvSpPr/>
            <p:nvPr/>
          </p:nvSpPr>
          <p:spPr>
            <a:xfrm>
              <a:off x="5945708" y="5741092"/>
              <a:ext cx="1276629" cy="441729"/>
            </a:xfrm>
            <a:custGeom>
              <a:avLst/>
              <a:gdLst>
                <a:gd name="connsiteX0" fmla="*/ 1272125 w 1276629"/>
                <a:gd name="connsiteY0" fmla="*/ 1425 h 441729"/>
                <a:gd name="connsiteX1" fmla="*/ 1121842 w 1276629"/>
                <a:gd name="connsiteY1" fmla="*/ 149591 h 441729"/>
                <a:gd name="connsiteX2" fmla="*/ 937692 w 1276629"/>
                <a:gd name="connsiteY2" fmla="*/ 259658 h 441729"/>
                <a:gd name="connsiteX3" fmla="*/ 757775 w 1276629"/>
                <a:gd name="connsiteY3" fmla="*/ 331625 h 441729"/>
                <a:gd name="connsiteX4" fmla="*/ 482609 w 1276629"/>
                <a:gd name="connsiteY4" fmla="*/ 414175 h 441729"/>
                <a:gd name="connsiteX5" fmla="*/ 330209 w 1276629"/>
                <a:gd name="connsiteY5" fmla="*/ 441691 h 441729"/>
                <a:gd name="connsiteX6" fmla="*/ 9 w 1276629"/>
                <a:gd name="connsiteY6" fmla="*/ 420525 h 441729"/>
                <a:gd name="connsiteX7" fmla="*/ 319625 w 1276629"/>
                <a:gd name="connsiteY7" fmla="*/ 433225 h 441729"/>
                <a:gd name="connsiteX8" fmla="*/ 535525 w 1276629"/>
                <a:gd name="connsiteY8" fmla="*/ 382425 h 441729"/>
                <a:gd name="connsiteX9" fmla="*/ 944042 w 1276629"/>
                <a:gd name="connsiteY9" fmla="*/ 244841 h 441729"/>
                <a:gd name="connsiteX10" fmla="*/ 1272125 w 1276629"/>
                <a:gd name="connsiteY10" fmla="*/ 1425 h 4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6629" h="441729">
                  <a:moveTo>
                    <a:pt x="1272125" y="1425"/>
                  </a:moveTo>
                  <a:cubicBezTo>
                    <a:pt x="1301758" y="-14450"/>
                    <a:pt x="1177581" y="106552"/>
                    <a:pt x="1121842" y="149591"/>
                  </a:cubicBezTo>
                  <a:cubicBezTo>
                    <a:pt x="1066103" y="192630"/>
                    <a:pt x="998370" y="229319"/>
                    <a:pt x="937692" y="259658"/>
                  </a:cubicBezTo>
                  <a:cubicBezTo>
                    <a:pt x="877014" y="289997"/>
                    <a:pt x="833622" y="305872"/>
                    <a:pt x="757775" y="331625"/>
                  </a:cubicBezTo>
                  <a:cubicBezTo>
                    <a:pt x="681928" y="357378"/>
                    <a:pt x="553870" y="395831"/>
                    <a:pt x="482609" y="414175"/>
                  </a:cubicBezTo>
                  <a:cubicBezTo>
                    <a:pt x="411348" y="432519"/>
                    <a:pt x="410642" y="440633"/>
                    <a:pt x="330209" y="441691"/>
                  </a:cubicBezTo>
                  <a:cubicBezTo>
                    <a:pt x="249776" y="442749"/>
                    <a:pt x="1773" y="421936"/>
                    <a:pt x="9" y="420525"/>
                  </a:cubicBezTo>
                  <a:cubicBezTo>
                    <a:pt x="-1755" y="419114"/>
                    <a:pt x="230372" y="439575"/>
                    <a:pt x="319625" y="433225"/>
                  </a:cubicBezTo>
                  <a:cubicBezTo>
                    <a:pt x="408878" y="426875"/>
                    <a:pt x="431456" y="413822"/>
                    <a:pt x="535525" y="382425"/>
                  </a:cubicBezTo>
                  <a:cubicBezTo>
                    <a:pt x="639594" y="351028"/>
                    <a:pt x="821981" y="305519"/>
                    <a:pt x="944042" y="244841"/>
                  </a:cubicBezTo>
                  <a:cubicBezTo>
                    <a:pt x="1066103" y="184163"/>
                    <a:pt x="1242492" y="17300"/>
                    <a:pt x="1272125" y="14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2513CF6C-7853-422C-AE54-56399C54B50B}"/>
                </a:ext>
              </a:extLst>
            </p:cNvPr>
            <p:cNvSpPr/>
            <p:nvPr/>
          </p:nvSpPr>
          <p:spPr>
            <a:xfrm>
              <a:off x="5809672" y="5714921"/>
              <a:ext cx="1480579" cy="546187"/>
            </a:xfrm>
            <a:custGeom>
              <a:avLst/>
              <a:gdLst>
                <a:gd name="connsiteX0" fmla="*/ 1480128 w 1480579"/>
                <a:gd name="connsiteY0" fmla="*/ 2196 h 546187"/>
                <a:gd name="connsiteX1" fmla="*/ 1361595 w 1480579"/>
                <a:gd name="connsiteY1" fmla="*/ 148246 h 546187"/>
                <a:gd name="connsiteX2" fmla="*/ 1111828 w 1480579"/>
                <a:gd name="connsiteY2" fmla="*/ 330279 h 546187"/>
                <a:gd name="connsiteX3" fmla="*/ 777395 w 1480579"/>
                <a:gd name="connsiteY3" fmla="*/ 465746 h 546187"/>
                <a:gd name="connsiteX4" fmla="*/ 508578 w 1480579"/>
                <a:gd name="connsiteY4" fmla="*/ 522896 h 546187"/>
                <a:gd name="connsiteX5" fmla="*/ 208011 w 1480579"/>
                <a:gd name="connsiteY5" fmla="*/ 546179 h 546187"/>
                <a:gd name="connsiteX6" fmla="*/ 4811 w 1480579"/>
                <a:gd name="connsiteY6" fmla="*/ 520779 h 546187"/>
                <a:gd name="connsiteX7" fmla="*/ 411211 w 1480579"/>
                <a:gd name="connsiteY7" fmla="*/ 512312 h 546187"/>
                <a:gd name="connsiteX8" fmla="*/ 1080078 w 1480579"/>
                <a:gd name="connsiteY8" fmla="*/ 340862 h 546187"/>
                <a:gd name="connsiteX9" fmla="*/ 1389111 w 1480579"/>
                <a:gd name="connsiteY9" fmla="*/ 78396 h 546187"/>
                <a:gd name="connsiteX10" fmla="*/ 1480128 w 1480579"/>
                <a:gd name="connsiteY10" fmla="*/ 2196 h 54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0579" h="546187">
                  <a:moveTo>
                    <a:pt x="1480128" y="2196"/>
                  </a:moveTo>
                  <a:cubicBezTo>
                    <a:pt x="1475542" y="13838"/>
                    <a:pt x="1422978" y="93566"/>
                    <a:pt x="1361595" y="148246"/>
                  </a:cubicBezTo>
                  <a:cubicBezTo>
                    <a:pt x="1300212" y="202926"/>
                    <a:pt x="1209195" y="277362"/>
                    <a:pt x="1111828" y="330279"/>
                  </a:cubicBezTo>
                  <a:cubicBezTo>
                    <a:pt x="1014461" y="383196"/>
                    <a:pt x="877937" y="433643"/>
                    <a:pt x="777395" y="465746"/>
                  </a:cubicBezTo>
                  <a:cubicBezTo>
                    <a:pt x="676853" y="497849"/>
                    <a:pt x="603475" y="509491"/>
                    <a:pt x="508578" y="522896"/>
                  </a:cubicBezTo>
                  <a:cubicBezTo>
                    <a:pt x="413681" y="536301"/>
                    <a:pt x="291972" y="546532"/>
                    <a:pt x="208011" y="546179"/>
                  </a:cubicBezTo>
                  <a:cubicBezTo>
                    <a:pt x="124050" y="545826"/>
                    <a:pt x="-29056" y="526423"/>
                    <a:pt x="4811" y="520779"/>
                  </a:cubicBezTo>
                  <a:cubicBezTo>
                    <a:pt x="38678" y="515135"/>
                    <a:pt x="232000" y="542298"/>
                    <a:pt x="411211" y="512312"/>
                  </a:cubicBezTo>
                  <a:cubicBezTo>
                    <a:pt x="590422" y="482326"/>
                    <a:pt x="917095" y="413181"/>
                    <a:pt x="1080078" y="340862"/>
                  </a:cubicBezTo>
                  <a:cubicBezTo>
                    <a:pt x="1243061" y="268543"/>
                    <a:pt x="1323847" y="130254"/>
                    <a:pt x="1389111" y="78396"/>
                  </a:cubicBezTo>
                  <a:cubicBezTo>
                    <a:pt x="1454375" y="26538"/>
                    <a:pt x="1484714" y="-9446"/>
                    <a:pt x="1480128" y="21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8A13D7C9-3B31-41E9-8DA5-D8FF7E42A02E}"/>
                </a:ext>
              </a:extLst>
            </p:cNvPr>
            <p:cNvSpPr/>
            <p:nvPr/>
          </p:nvSpPr>
          <p:spPr>
            <a:xfrm>
              <a:off x="5747915" y="5085791"/>
              <a:ext cx="1102032" cy="732864"/>
            </a:xfrm>
            <a:custGeom>
              <a:avLst/>
              <a:gdLst>
                <a:gd name="connsiteX0" fmla="*/ 189335 w 1102032"/>
                <a:gd name="connsiteY0" fmla="*/ 6909 h 732864"/>
                <a:gd name="connsiteX1" fmla="*/ 610552 w 1102032"/>
                <a:gd name="connsiteY1" fmla="*/ 9026 h 732864"/>
                <a:gd name="connsiteX2" fmla="*/ 915352 w 1102032"/>
                <a:gd name="connsiteY2" fmla="*/ 110626 h 732864"/>
                <a:gd name="connsiteX3" fmla="*/ 1044468 w 1102032"/>
                <a:gd name="connsiteY3" fmla="*/ 216459 h 732864"/>
                <a:gd name="connsiteX4" fmla="*/ 1099502 w 1102032"/>
                <a:gd name="connsiteY4" fmla="*/ 318059 h 732864"/>
                <a:gd name="connsiteX5" fmla="*/ 1086802 w 1102032"/>
                <a:gd name="connsiteY5" fmla="*/ 432359 h 732864"/>
                <a:gd name="connsiteX6" fmla="*/ 1033885 w 1102032"/>
                <a:gd name="connsiteY6" fmla="*/ 525492 h 732864"/>
                <a:gd name="connsiteX7" fmla="*/ 932285 w 1102032"/>
                <a:gd name="connsiteY7" fmla="*/ 603809 h 732864"/>
                <a:gd name="connsiteX8" fmla="*/ 767185 w 1102032"/>
                <a:gd name="connsiteY8" fmla="*/ 663076 h 732864"/>
                <a:gd name="connsiteX9" fmla="*/ 676168 w 1102032"/>
                <a:gd name="connsiteY9" fmla="*/ 680009 h 732864"/>
                <a:gd name="connsiteX10" fmla="*/ 952 w 1102032"/>
                <a:gd name="connsiteY10" fmla="*/ 730809 h 732864"/>
                <a:gd name="connsiteX11" fmla="*/ 538585 w 1102032"/>
                <a:gd name="connsiteY11" fmla="*/ 709642 h 732864"/>
                <a:gd name="connsiteX12" fmla="*/ 980968 w 1102032"/>
                <a:gd name="connsiteY12" fmla="*/ 591109 h 732864"/>
                <a:gd name="connsiteX13" fmla="*/ 1086802 w 1102032"/>
                <a:gd name="connsiteY13" fmla="*/ 294776 h 732864"/>
                <a:gd name="connsiteX14" fmla="*/ 877252 w 1102032"/>
                <a:gd name="connsiteY14" fmla="*/ 112742 h 732864"/>
                <a:gd name="connsiteX15" fmla="*/ 608435 w 1102032"/>
                <a:gd name="connsiteY15" fmla="*/ 25959 h 732864"/>
                <a:gd name="connsiteX16" fmla="*/ 189335 w 1102032"/>
                <a:gd name="connsiteY16" fmla="*/ 6909 h 73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2032" h="732864">
                  <a:moveTo>
                    <a:pt x="189335" y="6909"/>
                  </a:moveTo>
                  <a:cubicBezTo>
                    <a:pt x="189688" y="4087"/>
                    <a:pt x="489549" y="-8260"/>
                    <a:pt x="610552" y="9026"/>
                  </a:cubicBezTo>
                  <a:cubicBezTo>
                    <a:pt x="731555" y="26312"/>
                    <a:pt x="843033" y="76054"/>
                    <a:pt x="915352" y="110626"/>
                  </a:cubicBezTo>
                  <a:cubicBezTo>
                    <a:pt x="987671" y="145198"/>
                    <a:pt x="1013776" y="181887"/>
                    <a:pt x="1044468" y="216459"/>
                  </a:cubicBezTo>
                  <a:cubicBezTo>
                    <a:pt x="1075160" y="251031"/>
                    <a:pt x="1092446" y="282076"/>
                    <a:pt x="1099502" y="318059"/>
                  </a:cubicBezTo>
                  <a:cubicBezTo>
                    <a:pt x="1106558" y="354042"/>
                    <a:pt x="1097738" y="397787"/>
                    <a:pt x="1086802" y="432359"/>
                  </a:cubicBezTo>
                  <a:cubicBezTo>
                    <a:pt x="1075866" y="466931"/>
                    <a:pt x="1059638" y="496917"/>
                    <a:pt x="1033885" y="525492"/>
                  </a:cubicBezTo>
                  <a:cubicBezTo>
                    <a:pt x="1008132" y="554067"/>
                    <a:pt x="976735" y="580878"/>
                    <a:pt x="932285" y="603809"/>
                  </a:cubicBezTo>
                  <a:cubicBezTo>
                    <a:pt x="887835" y="626740"/>
                    <a:pt x="809871" y="650376"/>
                    <a:pt x="767185" y="663076"/>
                  </a:cubicBezTo>
                  <a:cubicBezTo>
                    <a:pt x="724499" y="675776"/>
                    <a:pt x="803873" y="668720"/>
                    <a:pt x="676168" y="680009"/>
                  </a:cubicBezTo>
                  <a:cubicBezTo>
                    <a:pt x="548463" y="691298"/>
                    <a:pt x="23882" y="725870"/>
                    <a:pt x="952" y="730809"/>
                  </a:cubicBezTo>
                  <a:cubicBezTo>
                    <a:pt x="-21978" y="735748"/>
                    <a:pt x="375249" y="732925"/>
                    <a:pt x="538585" y="709642"/>
                  </a:cubicBezTo>
                  <a:cubicBezTo>
                    <a:pt x="701921" y="686359"/>
                    <a:pt x="889599" y="660253"/>
                    <a:pt x="980968" y="591109"/>
                  </a:cubicBezTo>
                  <a:cubicBezTo>
                    <a:pt x="1072337" y="521965"/>
                    <a:pt x="1104088" y="374504"/>
                    <a:pt x="1086802" y="294776"/>
                  </a:cubicBezTo>
                  <a:cubicBezTo>
                    <a:pt x="1069516" y="215048"/>
                    <a:pt x="956980" y="157545"/>
                    <a:pt x="877252" y="112742"/>
                  </a:cubicBezTo>
                  <a:cubicBezTo>
                    <a:pt x="797524" y="67939"/>
                    <a:pt x="717443" y="43951"/>
                    <a:pt x="608435" y="25959"/>
                  </a:cubicBezTo>
                  <a:cubicBezTo>
                    <a:pt x="499427" y="7967"/>
                    <a:pt x="188982" y="9731"/>
                    <a:pt x="189335" y="69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89B23C7D-0AAE-4D09-B235-F4E01E9249D5}"/>
                </a:ext>
              </a:extLst>
            </p:cNvPr>
            <p:cNvSpPr/>
            <p:nvPr/>
          </p:nvSpPr>
          <p:spPr>
            <a:xfrm>
              <a:off x="5844116" y="5024356"/>
              <a:ext cx="1164966" cy="845818"/>
            </a:xfrm>
            <a:custGeom>
              <a:avLst/>
              <a:gdLst>
                <a:gd name="connsiteX0" fmla="*/ 175684 w 1164966"/>
                <a:gd name="connsiteY0" fmla="*/ 2727 h 845818"/>
                <a:gd name="connsiteX1" fmla="*/ 258234 w 1164966"/>
                <a:gd name="connsiteY1" fmla="*/ 15427 h 845818"/>
                <a:gd name="connsiteX2" fmla="*/ 624417 w 1164966"/>
                <a:gd name="connsiteY2" fmla="*/ 42944 h 845818"/>
                <a:gd name="connsiteX3" fmla="*/ 1001184 w 1164966"/>
                <a:gd name="connsiteY3" fmla="*/ 182644 h 845818"/>
                <a:gd name="connsiteX4" fmla="*/ 1147234 w 1164966"/>
                <a:gd name="connsiteY4" fmla="*/ 332927 h 845818"/>
                <a:gd name="connsiteX5" fmla="*/ 1155701 w 1164966"/>
                <a:gd name="connsiteY5" fmla="*/ 462044 h 845818"/>
                <a:gd name="connsiteX6" fmla="*/ 1085851 w 1164966"/>
                <a:gd name="connsiteY6" fmla="*/ 580577 h 845818"/>
                <a:gd name="connsiteX7" fmla="*/ 1018117 w 1164966"/>
                <a:gd name="connsiteY7" fmla="*/ 648311 h 845818"/>
                <a:gd name="connsiteX8" fmla="*/ 797984 w 1164966"/>
                <a:gd name="connsiteY8" fmla="*/ 762611 h 845818"/>
                <a:gd name="connsiteX9" fmla="*/ 601134 w 1164966"/>
                <a:gd name="connsiteY9" fmla="*/ 798594 h 845818"/>
                <a:gd name="connsiteX10" fmla="*/ 332317 w 1164966"/>
                <a:gd name="connsiteY10" fmla="*/ 845161 h 845818"/>
                <a:gd name="connsiteX11" fmla="*/ 1 w 1164966"/>
                <a:gd name="connsiteY11" fmla="*/ 826111 h 845818"/>
                <a:gd name="connsiteX12" fmla="*/ 336551 w 1164966"/>
                <a:gd name="connsiteY12" fmla="*/ 828227 h 845818"/>
                <a:gd name="connsiteX13" fmla="*/ 867834 w 1164966"/>
                <a:gd name="connsiteY13" fmla="*/ 718161 h 845818"/>
                <a:gd name="connsiteX14" fmla="*/ 1115484 w 1164966"/>
                <a:gd name="connsiteY14" fmla="*/ 491677 h 845818"/>
                <a:gd name="connsiteX15" fmla="*/ 1085851 w 1164966"/>
                <a:gd name="connsiteY15" fmla="*/ 286361 h 845818"/>
                <a:gd name="connsiteX16" fmla="*/ 973667 w 1164966"/>
                <a:gd name="connsiteY16" fmla="*/ 165711 h 845818"/>
                <a:gd name="connsiteX17" fmla="*/ 924984 w 1164966"/>
                <a:gd name="connsiteY17" fmla="*/ 125494 h 845818"/>
                <a:gd name="connsiteX18" fmla="*/ 793751 w 1164966"/>
                <a:gd name="connsiteY18" fmla="*/ 68344 h 845818"/>
                <a:gd name="connsiteX19" fmla="*/ 175684 w 1164966"/>
                <a:gd name="connsiteY19" fmla="*/ 2727 h 8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966" h="845818">
                  <a:moveTo>
                    <a:pt x="175684" y="2727"/>
                  </a:moveTo>
                  <a:cubicBezTo>
                    <a:pt x="86431" y="-6093"/>
                    <a:pt x="183445" y="8724"/>
                    <a:pt x="258234" y="15427"/>
                  </a:cubicBezTo>
                  <a:cubicBezTo>
                    <a:pt x="333023" y="22130"/>
                    <a:pt x="500592" y="15075"/>
                    <a:pt x="624417" y="42944"/>
                  </a:cubicBezTo>
                  <a:cubicBezTo>
                    <a:pt x="748242" y="70813"/>
                    <a:pt x="914048" y="134314"/>
                    <a:pt x="1001184" y="182644"/>
                  </a:cubicBezTo>
                  <a:cubicBezTo>
                    <a:pt x="1088320" y="230974"/>
                    <a:pt x="1121481" y="286360"/>
                    <a:pt x="1147234" y="332927"/>
                  </a:cubicBezTo>
                  <a:cubicBezTo>
                    <a:pt x="1172987" y="379494"/>
                    <a:pt x="1165931" y="420769"/>
                    <a:pt x="1155701" y="462044"/>
                  </a:cubicBezTo>
                  <a:cubicBezTo>
                    <a:pt x="1145471" y="503319"/>
                    <a:pt x="1108782" y="549533"/>
                    <a:pt x="1085851" y="580577"/>
                  </a:cubicBezTo>
                  <a:cubicBezTo>
                    <a:pt x="1062920" y="611622"/>
                    <a:pt x="1066095" y="617972"/>
                    <a:pt x="1018117" y="648311"/>
                  </a:cubicBezTo>
                  <a:cubicBezTo>
                    <a:pt x="970139" y="678650"/>
                    <a:pt x="867481" y="737564"/>
                    <a:pt x="797984" y="762611"/>
                  </a:cubicBezTo>
                  <a:cubicBezTo>
                    <a:pt x="728487" y="787658"/>
                    <a:pt x="601134" y="798594"/>
                    <a:pt x="601134" y="798594"/>
                  </a:cubicBezTo>
                  <a:cubicBezTo>
                    <a:pt x="523523" y="812352"/>
                    <a:pt x="432506" y="840575"/>
                    <a:pt x="332317" y="845161"/>
                  </a:cubicBezTo>
                  <a:cubicBezTo>
                    <a:pt x="232128" y="849747"/>
                    <a:pt x="-705" y="828933"/>
                    <a:pt x="1" y="826111"/>
                  </a:cubicBezTo>
                  <a:cubicBezTo>
                    <a:pt x="707" y="823289"/>
                    <a:pt x="191912" y="846219"/>
                    <a:pt x="336551" y="828227"/>
                  </a:cubicBezTo>
                  <a:cubicBezTo>
                    <a:pt x="481190" y="810235"/>
                    <a:pt x="738012" y="774253"/>
                    <a:pt x="867834" y="718161"/>
                  </a:cubicBezTo>
                  <a:cubicBezTo>
                    <a:pt x="997656" y="662069"/>
                    <a:pt x="1079148" y="563644"/>
                    <a:pt x="1115484" y="491677"/>
                  </a:cubicBezTo>
                  <a:cubicBezTo>
                    <a:pt x="1151820" y="419710"/>
                    <a:pt x="1109487" y="340689"/>
                    <a:pt x="1085851" y="286361"/>
                  </a:cubicBezTo>
                  <a:cubicBezTo>
                    <a:pt x="1062215" y="232033"/>
                    <a:pt x="1000478" y="192522"/>
                    <a:pt x="973667" y="165711"/>
                  </a:cubicBezTo>
                  <a:cubicBezTo>
                    <a:pt x="946856" y="138900"/>
                    <a:pt x="954970" y="141722"/>
                    <a:pt x="924984" y="125494"/>
                  </a:cubicBezTo>
                  <a:cubicBezTo>
                    <a:pt x="894998" y="109266"/>
                    <a:pt x="916165" y="90569"/>
                    <a:pt x="793751" y="68344"/>
                  </a:cubicBezTo>
                  <a:cubicBezTo>
                    <a:pt x="671337" y="46119"/>
                    <a:pt x="264937" y="11547"/>
                    <a:pt x="175684" y="27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976DBECF-945E-4D68-8652-988D34362552}"/>
                </a:ext>
              </a:extLst>
            </p:cNvPr>
            <p:cNvSpPr/>
            <p:nvPr/>
          </p:nvSpPr>
          <p:spPr>
            <a:xfrm>
              <a:off x="6051541" y="5481588"/>
              <a:ext cx="277852" cy="32153"/>
            </a:xfrm>
            <a:custGeom>
              <a:avLst/>
              <a:gdLst>
                <a:gd name="connsiteX0" fmla="*/ 9 w 277852"/>
                <a:gd name="connsiteY0" fmla="*/ 7987 h 32153"/>
                <a:gd name="connsiteX1" fmla="*/ 185747 w 277852"/>
                <a:gd name="connsiteY1" fmla="*/ 17512 h 32153"/>
                <a:gd name="connsiteX2" fmla="*/ 277822 w 277852"/>
                <a:gd name="connsiteY2" fmla="*/ 31800 h 32153"/>
                <a:gd name="connsiteX3" fmla="*/ 193684 w 277852"/>
                <a:gd name="connsiteY3" fmla="*/ 1637 h 32153"/>
                <a:gd name="connsiteX4" fmla="*/ 9 w 277852"/>
                <a:gd name="connsiteY4" fmla="*/ 7987 h 3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2" h="32153">
                  <a:moveTo>
                    <a:pt x="9" y="7987"/>
                  </a:moveTo>
                  <a:cubicBezTo>
                    <a:pt x="-1314" y="10633"/>
                    <a:pt x="139445" y="13543"/>
                    <a:pt x="185747" y="17512"/>
                  </a:cubicBezTo>
                  <a:cubicBezTo>
                    <a:pt x="232049" y="21481"/>
                    <a:pt x="276499" y="34446"/>
                    <a:pt x="277822" y="31800"/>
                  </a:cubicBezTo>
                  <a:cubicBezTo>
                    <a:pt x="279145" y="29154"/>
                    <a:pt x="237076" y="6929"/>
                    <a:pt x="193684" y="1637"/>
                  </a:cubicBezTo>
                  <a:cubicBezTo>
                    <a:pt x="150292" y="-3655"/>
                    <a:pt x="1332" y="5341"/>
                    <a:pt x="9" y="79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5198CF90-75B2-44CE-B1CA-9C0D515E9912}"/>
                </a:ext>
              </a:extLst>
            </p:cNvPr>
            <p:cNvSpPr/>
            <p:nvPr/>
          </p:nvSpPr>
          <p:spPr>
            <a:xfrm>
              <a:off x="6076141" y="5453045"/>
              <a:ext cx="302835" cy="42928"/>
            </a:xfrm>
            <a:custGeom>
              <a:avLst/>
              <a:gdLst>
                <a:gd name="connsiteX0" fmla="*/ 809 w 302835"/>
                <a:gd name="connsiteY0" fmla="*/ 18 h 42928"/>
                <a:gd name="connsiteX1" fmla="*/ 213534 w 302835"/>
                <a:gd name="connsiteY1" fmla="*/ 15893 h 42928"/>
                <a:gd name="connsiteX2" fmla="*/ 302434 w 302835"/>
                <a:gd name="connsiteY2" fmla="*/ 42880 h 42928"/>
                <a:gd name="connsiteX3" fmla="*/ 242109 w 302835"/>
                <a:gd name="connsiteY3" fmla="*/ 22243 h 42928"/>
                <a:gd name="connsiteX4" fmla="*/ 143684 w 302835"/>
                <a:gd name="connsiteY4" fmla="*/ 12718 h 42928"/>
                <a:gd name="connsiteX5" fmla="*/ 809 w 302835"/>
                <a:gd name="connsiteY5" fmla="*/ 18 h 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35" h="42928">
                  <a:moveTo>
                    <a:pt x="809" y="18"/>
                  </a:moveTo>
                  <a:cubicBezTo>
                    <a:pt x="12451" y="547"/>
                    <a:pt x="163263" y="8749"/>
                    <a:pt x="213534" y="15893"/>
                  </a:cubicBezTo>
                  <a:cubicBezTo>
                    <a:pt x="263805" y="23037"/>
                    <a:pt x="297672" y="41822"/>
                    <a:pt x="302434" y="42880"/>
                  </a:cubicBezTo>
                  <a:cubicBezTo>
                    <a:pt x="307196" y="43938"/>
                    <a:pt x="268567" y="27270"/>
                    <a:pt x="242109" y="22243"/>
                  </a:cubicBezTo>
                  <a:cubicBezTo>
                    <a:pt x="215651" y="17216"/>
                    <a:pt x="180990" y="15099"/>
                    <a:pt x="143684" y="12718"/>
                  </a:cubicBezTo>
                  <a:cubicBezTo>
                    <a:pt x="106378" y="10337"/>
                    <a:pt x="-10833" y="-511"/>
                    <a:pt x="809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4C4DC452-1726-4EBE-999F-F3ABFAF40C95}"/>
                </a:ext>
              </a:extLst>
            </p:cNvPr>
            <p:cNvSpPr/>
            <p:nvPr/>
          </p:nvSpPr>
          <p:spPr>
            <a:xfrm>
              <a:off x="6188388" y="5581450"/>
              <a:ext cx="216417" cy="172225"/>
            </a:xfrm>
            <a:custGeom>
              <a:avLst/>
              <a:gdLst>
                <a:gd name="connsiteX0" fmla="*/ 2862 w 216417"/>
                <a:gd name="connsiteY0" fmla="*/ 170063 h 172225"/>
                <a:gd name="connsiteX1" fmla="*/ 90175 w 216417"/>
                <a:gd name="connsiteY1" fmla="*/ 144663 h 172225"/>
                <a:gd name="connsiteX2" fmla="*/ 193362 w 216417"/>
                <a:gd name="connsiteY2" fmla="*/ 82750 h 172225"/>
                <a:gd name="connsiteX3" fmla="*/ 199712 w 216417"/>
                <a:gd name="connsiteY3" fmla="*/ 46238 h 172225"/>
                <a:gd name="connsiteX4" fmla="*/ 206062 w 216417"/>
                <a:gd name="connsiteY4" fmla="*/ 200 h 172225"/>
                <a:gd name="connsiteX5" fmla="*/ 210825 w 216417"/>
                <a:gd name="connsiteY5" fmla="*/ 65288 h 172225"/>
                <a:gd name="connsiteX6" fmla="*/ 199712 w 216417"/>
                <a:gd name="connsiteY6" fmla="*/ 92275 h 172225"/>
                <a:gd name="connsiteX7" fmla="*/ 2862 w 216417"/>
                <a:gd name="connsiteY7" fmla="*/ 170063 h 17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417" h="172225">
                  <a:moveTo>
                    <a:pt x="2862" y="170063"/>
                  </a:moveTo>
                  <a:cubicBezTo>
                    <a:pt x="-15394" y="178794"/>
                    <a:pt x="58425" y="159215"/>
                    <a:pt x="90175" y="144663"/>
                  </a:cubicBezTo>
                  <a:cubicBezTo>
                    <a:pt x="121925" y="130111"/>
                    <a:pt x="175106" y="99154"/>
                    <a:pt x="193362" y="82750"/>
                  </a:cubicBezTo>
                  <a:cubicBezTo>
                    <a:pt x="211618" y="66346"/>
                    <a:pt x="197595" y="59996"/>
                    <a:pt x="199712" y="46238"/>
                  </a:cubicBezTo>
                  <a:cubicBezTo>
                    <a:pt x="201829" y="32480"/>
                    <a:pt x="204210" y="-2975"/>
                    <a:pt x="206062" y="200"/>
                  </a:cubicBezTo>
                  <a:cubicBezTo>
                    <a:pt x="207914" y="3375"/>
                    <a:pt x="211883" y="49942"/>
                    <a:pt x="210825" y="65288"/>
                  </a:cubicBezTo>
                  <a:cubicBezTo>
                    <a:pt x="209767" y="80634"/>
                    <a:pt x="229875" y="76929"/>
                    <a:pt x="199712" y="92275"/>
                  </a:cubicBezTo>
                  <a:cubicBezTo>
                    <a:pt x="169550" y="107621"/>
                    <a:pt x="21118" y="161332"/>
                    <a:pt x="2862" y="1700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C0DEB1C2-8AFE-40D9-9001-254C1401F311}"/>
                </a:ext>
              </a:extLst>
            </p:cNvPr>
            <p:cNvSpPr/>
            <p:nvPr/>
          </p:nvSpPr>
          <p:spPr>
            <a:xfrm>
              <a:off x="6224420" y="5595859"/>
              <a:ext cx="145156" cy="110046"/>
            </a:xfrm>
            <a:custGeom>
              <a:avLst/>
              <a:gdLst>
                <a:gd name="connsiteX0" fmla="*/ 135105 w 145156"/>
                <a:gd name="connsiteY0" fmla="*/ 79 h 110046"/>
                <a:gd name="connsiteX1" fmla="*/ 120818 w 145156"/>
                <a:gd name="connsiteY1" fmla="*/ 49291 h 110046"/>
                <a:gd name="connsiteX2" fmla="*/ 90655 w 145156"/>
                <a:gd name="connsiteY2" fmla="*/ 61991 h 110046"/>
                <a:gd name="connsiteX3" fmla="*/ 168 w 145156"/>
                <a:gd name="connsiteY3" fmla="*/ 109616 h 110046"/>
                <a:gd name="connsiteX4" fmla="*/ 70018 w 145156"/>
                <a:gd name="connsiteY4" fmla="*/ 84216 h 110046"/>
                <a:gd name="connsiteX5" fmla="*/ 139868 w 145156"/>
                <a:gd name="connsiteY5" fmla="*/ 61991 h 110046"/>
                <a:gd name="connsiteX6" fmla="*/ 135105 w 145156"/>
                <a:gd name="connsiteY6" fmla="*/ 79 h 1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56" h="110046">
                  <a:moveTo>
                    <a:pt x="135105" y="79"/>
                  </a:moveTo>
                  <a:cubicBezTo>
                    <a:pt x="131930" y="-2038"/>
                    <a:pt x="128226" y="38972"/>
                    <a:pt x="120818" y="49291"/>
                  </a:cubicBezTo>
                  <a:cubicBezTo>
                    <a:pt x="113410" y="59610"/>
                    <a:pt x="110763" y="51937"/>
                    <a:pt x="90655" y="61991"/>
                  </a:cubicBezTo>
                  <a:cubicBezTo>
                    <a:pt x="70547" y="72045"/>
                    <a:pt x="3607" y="105912"/>
                    <a:pt x="168" y="109616"/>
                  </a:cubicBezTo>
                  <a:cubicBezTo>
                    <a:pt x="-3271" y="113320"/>
                    <a:pt x="46735" y="92154"/>
                    <a:pt x="70018" y="84216"/>
                  </a:cubicBezTo>
                  <a:cubicBezTo>
                    <a:pt x="93301" y="76279"/>
                    <a:pt x="126904" y="73368"/>
                    <a:pt x="139868" y="61991"/>
                  </a:cubicBezTo>
                  <a:cubicBezTo>
                    <a:pt x="152832" y="50614"/>
                    <a:pt x="138280" y="2196"/>
                    <a:pt x="135105" y="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B7CF43EE-0E32-4E40-9575-69D41722FEDB}"/>
                </a:ext>
              </a:extLst>
            </p:cNvPr>
            <p:cNvSpPr/>
            <p:nvPr/>
          </p:nvSpPr>
          <p:spPr>
            <a:xfrm>
              <a:off x="6057467" y="5645079"/>
              <a:ext cx="210605" cy="111853"/>
            </a:xfrm>
            <a:custGeom>
              <a:avLst/>
              <a:gdLst>
                <a:gd name="connsiteX0" fmla="*/ 2021 w 210605"/>
                <a:gd name="connsiteY0" fmla="*/ 109609 h 111853"/>
                <a:gd name="connsiteX1" fmla="*/ 205221 w 210605"/>
                <a:gd name="connsiteY1" fmla="*/ 108021 h 111853"/>
                <a:gd name="connsiteX2" fmla="*/ 151246 w 210605"/>
                <a:gd name="connsiteY2" fmla="*/ 92146 h 111853"/>
                <a:gd name="connsiteX3" fmla="*/ 144896 w 210605"/>
                <a:gd name="connsiteY3" fmla="*/ 58809 h 111853"/>
                <a:gd name="connsiteX4" fmla="*/ 141721 w 210605"/>
                <a:gd name="connsiteY4" fmla="*/ 71 h 111853"/>
                <a:gd name="connsiteX5" fmla="*/ 129021 w 210605"/>
                <a:gd name="connsiteY5" fmla="*/ 71509 h 111853"/>
                <a:gd name="connsiteX6" fmla="*/ 102033 w 210605"/>
                <a:gd name="connsiteY6" fmla="*/ 81034 h 111853"/>
                <a:gd name="connsiteX7" fmla="*/ 2021 w 210605"/>
                <a:gd name="connsiteY7" fmla="*/ 109609 h 11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605" h="111853">
                  <a:moveTo>
                    <a:pt x="2021" y="109609"/>
                  </a:moveTo>
                  <a:cubicBezTo>
                    <a:pt x="19219" y="114107"/>
                    <a:pt x="180350" y="110932"/>
                    <a:pt x="205221" y="108021"/>
                  </a:cubicBezTo>
                  <a:cubicBezTo>
                    <a:pt x="230092" y="105110"/>
                    <a:pt x="161300" y="100348"/>
                    <a:pt x="151246" y="92146"/>
                  </a:cubicBezTo>
                  <a:cubicBezTo>
                    <a:pt x="141192" y="83944"/>
                    <a:pt x="146484" y="74155"/>
                    <a:pt x="144896" y="58809"/>
                  </a:cubicBezTo>
                  <a:cubicBezTo>
                    <a:pt x="143309" y="43463"/>
                    <a:pt x="144367" y="-2046"/>
                    <a:pt x="141721" y="71"/>
                  </a:cubicBezTo>
                  <a:cubicBezTo>
                    <a:pt x="139075" y="2188"/>
                    <a:pt x="135636" y="58015"/>
                    <a:pt x="129021" y="71509"/>
                  </a:cubicBezTo>
                  <a:cubicBezTo>
                    <a:pt x="122406" y="85003"/>
                    <a:pt x="121612" y="76536"/>
                    <a:pt x="102033" y="81034"/>
                  </a:cubicBezTo>
                  <a:cubicBezTo>
                    <a:pt x="82454" y="85532"/>
                    <a:pt x="-15177" y="105111"/>
                    <a:pt x="2021" y="1096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FD4CF69D-505D-4A0D-B347-2128DF754EF7}"/>
                </a:ext>
              </a:extLst>
            </p:cNvPr>
            <p:cNvSpPr/>
            <p:nvPr/>
          </p:nvSpPr>
          <p:spPr>
            <a:xfrm>
              <a:off x="6200615" y="5189835"/>
              <a:ext cx="452799" cy="474365"/>
            </a:xfrm>
            <a:custGeom>
              <a:avLst/>
              <a:gdLst>
                <a:gd name="connsiteX0" fmla="*/ 225585 w 452799"/>
                <a:gd name="connsiteY0" fmla="*/ 1290 h 474365"/>
                <a:gd name="connsiteX1" fmla="*/ 347823 w 452799"/>
                <a:gd name="connsiteY1" fmla="*/ 36215 h 474365"/>
                <a:gd name="connsiteX2" fmla="*/ 433548 w 452799"/>
                <a:gd name="connsiteY2" fmla="*/ 98128 h 474365"/>
                <a:gd name="connsiteX3" fmla="*/ 452598 w 452799"/>
                <a:gd name="connsiteY3" fmla="*/ 158453 h 474365"/>
                <a:gd name="connsiteX4" fmla="*/ 427198 w 452799"/>
                <a:gd name="connsiteY4" fmla="*/ 233065 h 474365"/>
                <a:gd name="connsiteX5" fmla="*/ 322423 w 452799"/>
                <a:gd name="connsiteY5" fmla="*/ 337840 h 474365"/>
                <a:gd name="connsiteX6" fmla="*/ 231935 w 452799"/>
                <a:gd name="connsiteY6" fmla="*/ 382290 h 474365"/>
                <a:gd name="connsiteX7" fmla="*/ 168435 w 452799"/>
                <a:gd name="connsiteY7" fmla="*/ 402928 h 474365"/>
                <a:gd name="connsiteX8" fmla="*/ 160 w 452799"/>
                <a:gd name="connsiteY8" fmla="*/ 474365 h 474365"/>
                <a:gd name="connsiteX9" fmla="*/ 141448 w 452799"/>
                <a:gd name="connsiteY9" fmla="*/ 402928 h 474365"/>
                <a:gd name="connsiteX10" fmla="*/ 328773 w 452799"/>
                <a:gd name="connsiteY10" fmla="*/ 315615 h 474365"/>
                <a:gd name="connsiteX11" fmla="*/ 431960 w 452799"/>
                <a:gd name="connsiteY11" fmla="*/ 185440 h 474365"/>
                <a:gd name="connsiteX12" fmla="*/ 435135 w 452799"/>
                <a:gd name="connsiteY12" fmla="*/ 131465 h 474365"/>
                <a:gd name="connsiteX13" fmla="*/ 390685 w 452799"/>
                <a:gd name="connsiteY13" fmla="*/ 80665 h 474365"/>
                <a:gd name="connsiteX14" fmla="*/ 225585 w 452799"/>
                <a:gd name="connsiteY14" fmla="*/ 1290 h 47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799" h="474365">
                  <a:moveTo>
                    <a:pt x="225585" y="1290"/>
                  </a:moveTo>
                  <a:cubicBezTo>
                    <a:pt x="218441" y="-6118"/>
                    <a:pt x="313163" y="20075"/>
                    <a:pt x="347823" y="36215"/>
                  </a:cubicBezTo>
                  <a:cubicBezTo>
                    <a:pt x="382483" y="52355"/>
                    <a:pt x="416086" y="77755"/>
                    <a:pt x="433548" y="98128"/>
                  </a:cubicBezTo>
                  <a:cubicBezTo>
                    <a:pt x="451011" y="118501"/>
                    <a:pt x="453656" y="135964"/>
                    <a:pt x="452598" y="158453"/>
                  </a:cubicBezTo>
                  <a:cubicBezTo>
                    <a:pt x="451540" y="180942"/>
                    <a:pt x="448894" y="203167"/>
                    <a:pt x="427198" y="233065"/>
                  </a:cubicBezTo>
                  <a:cubicBezTo>
                    <a:pt x="405502" y="262963"/>
                    <a:pt x="354967" y="312969"/>
                    <a:pt x="322423" y="337840"/>
                  </a:cubicBezTo>
                  <a:cubicBezTo>
                    <a:pt x="289879" y="362711"/>
                    <a:pt x="257600" y="371442"/>
                    <a:pt x="231935" y="382290"/>
                  </a:cubicBezTo>
                  <a:cubicBezTo>
                    <a:pt x="206270" y="393138"/>
                    <a:pt x="207064" y="387582"/>
                    <a:pt x="168435" y="402928"/>
                  </a:cubicBezTo>
                  <a:cubicBezTo>
                    <a:pt x="129806" y="418274"/>
                    <a:pt x="4658" y="474365"/>
                    <a:pt x="160" y="474365"/>
                  </a:cubicBezTo>
                  <a:cubicBezTo>
                    <a:pt x="-4338" y="474365"/>
                    <a:pt x="86679" y="429386"/>
                    <a:pt x="141448" y="402928"/>
                  </a:cubicBezTo>
                  <a:cubicBezTo>
                    <a:pt x="196217" y="376470"/>
                    <a:pt x="280354" y="351863"/>
                    <a:pt x="328773" y="315615"/>
                  </a:cubicBezTo>
                  <a:cubicBezTo>
                    <a:pt x="377192" y="279367"/>
                    <a:pt x="414233" y="216132"/>
                    <a:pt x="431960" y="185440"/>
                  </a:cubicBezTo>
                  <a:cubicBezTo>
                    <a:pt x="449687" y="154748"/>
                    <a:pt x="442014" y="148927"/>
                    <a:pt x="435135" y="131465"/>
                  </a:cubicBezTo>
                  <a:cubicBezTo>
                    <a:pt x="428256" y="114003"/>
                    <a:pt x="424552" y="101832"/>
                    <a:pt x="390685" y="80665"/>
                  </a:cubicBezTo>
                  <a:cubicBezTo>
                    <a:pt x="356818" y="59498"/>
                    <a:pt x="232729" y="8698"/>
                    <a:pt x="225585" y="12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549FE262-E8CB-4770-B786-A7651CBFED90}"/>
                </a:ext>
              </a:extLst>
            </p:cNvPr>
            <p:cNvSpPr/>
            <p:nvPr/>
          </p:nvSpPr>
          <p:spPr>
            <a:xfrm>
              <a:off x="6090299" y="5192698"/>
              <a:ext cx="480123" cy="454216"/>
            </a:xfrm>
            <a:custGeom>
              <a:avLst/>
              <a:gdLst>
                <a:gd name="connsiteX0" fmla="*/ 939 w 480123"/>
                <a:gd name="connsiteY0" fmla="*/ 454040 h 454216"/>
                <a:gd name="connsiteX1" fmla="*/ 197789 w 480123"/>
                <a:gd name="connsiteY1" fmla="*/ 349265 h 454216"/>
                <a:gd name="connsiteX2" fmla="*/ 318439 w 480123"/>
                <a:gd name="connsiteY2" fmla="*/ 293702 h 454216"/>
                <a:gd name="connsiteX3" fmla="*/ 427976 w 480123"/>
                <a:gd name="connsiteY3" fmla="*/ 223852 h 454216"/>
                <a:gd name="connsiteX4" fmla="*/ 459726 w 480123"/>
                <a:gd name="connsiteY4" fmla="*/ 146065 h 454216"/>
                <a:gd name="connsiteX5" fmla="*/ 454964 w 480123"/>
                <a:gd name="connsiteY5" fmla="*/ 85740 h 454216"/>
                <a:gd name="connsiteX6" fmla="*/ 343839 w 480123"/>
                <a:gd name="connsiteY6" fmla="*/ 15 h 454216"/>
                <a:gd name="connsiteX7" fmla="*/ 464489 w 480123"/>
                <a:gd name="connsiteY7" fmla="*/ 79390 h 454216"/>
                <a:gd name="connsiteX8" fmla="*/ 478776 w 480123"/>
                <a:gd name="connsiteY8" fmla="*/ 161940 h 454216"/>
                <a:gd name="connsiteX9" fmla="*/ 466076 w 480123"/>
                <a:gd name="connsiteY9" fmla="*/ 198452 h 454216"/>
                <a:gd name="connsiteX10" fmla="*/ 400989 w 480123"/>
                <a:gd name="connsiteY10" fmla="*/ 255602 h 454216"/>
                <a:gd name="connsiteX11" fmla="*/ 285101 w 480123"/>
                <a:gd name="connsiteY11" fmla="*/ 322277 h 454216"/>
                <a:gd name="connsiteX12" fmla="*/ 939 w 480123"/>
                <a:gd name="connsiteY12" fmla="*/ 454040 h 45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123" h="454216">
                  <a:moveTo>
                    <a:pt x="939" y="454040"/>
                  </a:moveTo>
                  <a:cubicBezTo>
                    <a:pt x="-13613" y="458538"/>
                    <a:pt x="144872" y="375988"/>
                    <a:pt x="197789" y="349265"/>
                  </a:cubicBezTo>
                  <a:cubicBezTo>
                    <a:pt x="250706" y="322542"/>
                    <a:pt x="280075" y="314604"/>
                    <a:pt x="318439" y="293702"/>
                  </a:cubicBezTo>
                  <a:cubicBezTo>
                    <a:pt x="356803" y="272800"/>
                    <a:pt x="404428" y="248458"/>
                    <a:pt x="427976" y="223852"/>
                  </a:cubicBezTo>
                  <a:cubicBezTo>
                    <a:pt x="451524" y="199246"/>
                    <a:pt x="455228" y="169084"/>
                    <a:pt x="459726" y="146065"/>
                  </a:cubicBezTo>
                  <a:cubicBezTo>
                    <a:pt x="464224" y="123046"/>
                    <a:pt x="474279" y="110082"/>
                    <a:pt x="454964" y="85740"/>
                  </a:cubicBezTo>
                  <a:cubicBezTo>
                    <a:pt x="435650" y="61398"/>
                    <a:pt x="342251" y="1073"/>
                    <a:pt x="343839" y="15"/>
                  </a:cubicBezTo>
                  <a:cubicBezTo>
                    <a:pt x="345427" y="-1043"/>
                    <a:pt x="442000" y="52403"/>
                    <a:pt x="464489" y="79390"/>
                  </a:cubicBezTo>
                  <a:cubicBezTo>
                    <a:pt x="486978" y="106377"/>
                    <a:pt x="478512" y="142096"/>
                    <a:pt x="478776" y="161940"/>
                  </a:cubicBezTo>
                  <a:cubicBezTo>
                    <a:pt x="479041" y="181784"/>
                    <a:pt x="479040" y="182842"/>
                    <a:pt x="466076" y="198452"/>
                  </a:cubicBezTo>
                  <a:cubicBezTo>
                    <a:pt x="453112" y="214062"/>
                    <a:pt x="431151" y="234965"/>
                    <a:pt x="400989" y="255602"/>
                  </a:cubicBezTo>
                  <a:cubicBezTo>
                    <a:pt x="370827" y="276239"/>
                    <a:pt x="347807" y="291585"/>
                    <a:pt x="285101" y="322277"/>
                  </a:cubicBezTo>
                  <a:cubicBezTo>
                    <a:pt x="222395" y="352969"/>
                    <a:pt x="15491" y="449542"/>
                    <a:pt x="939" y="4540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11" name="黄色縞" hidden="1">
            <a:extLst>
              <a:ext uri="{FF2B5EF4-FFF2-40B4-BE49-F238E27FC236}">
                <a16:creationId xmlns:a16="http://schemas.microsoft.com/office/drawing/2014/main" id="{0DADE547-1004-422E-9D51-E9E5370480A7}"/>
              </a:ext>
            </a:extLst>
          </p:cNvPr>
          <p:cNvGrpSpPr/>
          <p:nvPr/>
        </p:nvGrpSpPr>
        <p:grpSpPr>
          <a:xfrm>
            <a:off x="5711380" y="4425447"/>
            <a:ext cx="1997502" cy="1354331"/>
            <a:chOff x="5711380" y="4425447"/>
            <a:chExt cx="1997502" cy="1354331"/>
          </a:xfrm>
        </p:grpSpPr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36F8FFE1-CF45-441A-9BAD-DEF0348D78A1}"/>
                </a:ext>
              </a:extLst>
            </p:cNvPr>
            <p:cNvSpPr/>
            <p:nvPr/>
          </p:nvSpPr>
          <p:spPr>
            <a:xfrm>
              <a:off x="6963930" y="5618275"/>
              <a:ext cx="348888" cy="44402"/>
            </a:xfrm>
            <a:custGeom>
              <a:avLst/>
              <a:gdLst>
                <a:gd name="connsiteX0" fmla="*/ 2020 w 348888"/>
                <a:gd name="connsiteY0" fmla="*/ 44338 h 44402"/>
                <a:gd name="connsiteX1" fmla="*/ 332220 w 348888"/>
                <a:gd name="connsiteY1" fmla="*/ 11000 h 44402"/>
                <a:gd name="connsiteX2" fmla="*/ 289358 w 348888"/>
                <a:gd name="connsiteY2" fmla="*/ 3063 h 44402"/>
                <a:gd name="connsiteX3" fmla="*/ 197283 w 348888"/>
                <a:gd name="connsiteY3" fmla="*/ 1475 h 44402"/>
                <a:gd name="connsiteX4" fmla="*/ 2020 w 348888"/>
                <a:gd name="connsiteY4" fmla="*/ 44338 h 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88" h="44402">
                  <a:moveTo>
                    <a:pt x="2020" y="44338"/>
                  </a:moveTo>
                  <a:cubicBezTo>
                    <a:pt x="24509" y="45925"/>
                    <a:pt x="284330" y="17879"/>
                    <a:pt x="332220" y="11000"/>
                  </a:cubicBezTo>
                  <a:cubicBezTo>
                    <a:pt x="380110" y="4121"/>
                    <a:pt x="311847" y="4650"/>
                    <a:pt x="289358" y="3063"/>
                  </a:cubicBezTo>
                  <a:cubicBezTo>
                    <a:pt x="266869" y="1476"/>
                    <a:pt x="243320" y="-1964"/>
                    <a:pt x="197283" y="1475"/>
                  </a:cubicBezTo>
                  <a:cubicBezTo>
                    <a:pt x="151246" y="4914"/>
                    <a:pt x="-20469" y="42751"/>
                    <a:pt x="2020" y="443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3E685204-61FB-4652-A5BA-A353C3BC765C}"/>
                </a:ext>
              </a:extLst>
            </p:cNvPr>
            <p:cNvSpPr/>
            <p:nvPr/>
          </p:nvSpPr>
          <p:spPr>
            <a:xfrm>
              <a:off x="7030006" y="5593773"/>
              <a:ext cx="293268" cy="16890"/>
            </a:xfrm>
            <a:custGeom>
              <a:avLst/>
              <a:gdLst>
                <a:gd name="connsiteX0" fmla="*/ 1032 w 293268"/>
                <a:gd name="connsiteY0" fmla="*/ 2165 h 16890"/>
                <a:gd name="connsiteX1" fmla="*/ 207407 w 293268"/>
                <a:gd name="connsiteY1" fmla="*/ 2165 h 16890"/>
                <a:gd name="connsiteX2" fmla="*/ 293132 w 293268"/>
                <a:gd name="connsiteY2" fmla="*/ 577 h 16890"/>
                <a:gd name="connsiteX3" fmla="*/ 224869 w 293268"/>
                <a:gd name="connsiteY3" fmla="*/ 13277 h 16890"/>
                <a:gd name="connsiteX4" fmla="*/ 131207 w 293268"/>
                <a:gd name="connsiteY4" fmla="*/ 16452 h 16890"/>
                <a:gd name="connsiteX5" fmla="*/ 1032 w 293268"/>
                <a:gd name="connsiteY5" fmla="*/ 2165 h 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268" h="16890">
                  <a:moveTo>
                    <a:pt x="1032" y="2165"/>
                  </a:moveTo>
                  <a:cubicBezTo>
                    <a:pt x="13732" y="-216"/>
                    <a:pt x="158724" y="2430"/>
                    <a:pt x="207407" y="2165"/>
                  </a:cubicBezTo>
                  <a:cubicBezTo>
                    <a:pt x="256090" y="1900"/>
                    <a:pt x="290222" y="-1275"/>
                    <a:pt x="293132" y="577"/>
                  </a:cubicBezTo>
                  <a:cubicBezTo>
                    <a:pt x="296042" y="2429"/>
                    <a:pt x="251857" y="10631"/>
                    <a:pt x="224869" y="13277"/>
                  </a:cubicBezTo>
                  <a:cubicBezTo>
                    <a:pt x="197882" y="15923"/>
                    <a:pt x="166132" y="17775"/>
                    <a:pt x="131207" y="16452"/>
                  </a:cubicBezTo>
                  <a:cubicBezTo>
                    <a:pt x="96282" y="15129"/>
                    <a:pt x="-11668" y="4546"/>
                    <a:pt x="1032" y="216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874F1A1B-5116-48B8-BE56-7FA60E8734AD}"/>
                </a:ext>
              </a:extLst>
            </p:cNvPr>
            <p:cNvSpPr/>
            <p:nvPr/>
          </p:nvSpPr>
          <p:spPr>
            <a:xfrm>
              <a:off x="7067688" y="5539937"/>
              <a:ext cx="289014" cy="43981"/>
            </a:xfrm>
            <a:custGeom>
              <a:avLst/>
              <a:gdLst>
                <a:gd name="connsiteX0" fmla="*/ 1450 w 289014"/>
                <a:gd name="connsiteY0" fmla="*/ 438 h 43981"/>
                <a:gd name="connsiteX1" fmla="*/ 260212 w 289014"/>
                <a:gd name="connsiteY1" fmla="*/ 21076 h 43981"/>
                <a:gd name="connsiteX2" fmla="*/ 276087 w 289014"/>
                <a:gd name="connsiteY2" fmla="*/ 21076 h 43981"/>
                <a:gd name="connsiteX3" fmla="*/ 201475 w 289014"/>
                <a:gd name="connsiteY3" fmla="*/ 35363 h 43981"/>
                <a:gd name="connsiteX4" fmla="*/ 157025 w 289014"/>
                <a:gd name="connsiteY4" fmla="*/ 43301 h 43981"/>
                <a:gd name="connsiteX5" fmla="*/ 1450 w 289014"/>
                <a:gd name="connsiteY5" fmla="*/ 438 h 4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014" h="43981">
                  <a:moveTo>
                    <a:pt x="1450" y="438"/>
                  </a:moveTo>
                  <a:cubicBezTo>
                    <a:pt x="18648" y="-3266"/>
                    <a:pt x="214439" y="17636"/>
                    <a:pt x="260212" y="21076"/>
                  </a:cubicBezTo>
                  <a:cubicBezTo>
                    <a:pt x="305985" y="24516"/>
                    <a:pt x="285876" y="18695"/>
                    <a:pt x="276087" y="21076"/>
                  </a:cubicBezTo>
                  <a:cubicBezTo>
                    <a:pt x="266298" y="23457"/>
                    <a:pt x="221319" y="31659"/>
                    <a:pt x="201475" y="35363"/>
                  </a:cubicBezTo>
                  <a:cubicBezTo>
                    <a:pt x="181631" y="39067"/>
                    <a:pt x="189040" y="46211"/>
                    <a:pt x="157025" y="43301"/>
                  </a:cubicBezTo>
                  <a:cubicBezTo>
                    <a:pt x="125010" y="40391"/>
                    <a:pt x="-15748" y="4142"/>
                    <a:pt x="1450" y="4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BF34A151-C689-4E96-B874-6B0E450AB4BB}"/>
                </a:ext>
              </a:extLst>
            </p:cNvPr>
            <p:cNvSpPr/>
            <p:nvPr/>
          </p:nvSpPr>
          <p:spPr>
            <a:xfrm>
              <a:off x="7208837" y="5392621"/>
              <a:ext cx="261103" cy="249584"/>
            </a:xfrm>
            <a:custGeom>
              <a:avLst/>
              <a:gdLst>
                <a:gd name="connsiteX0" fmla="*/ 260351 w 261103"/>
                <a:gd name="connsiteY0" fmla="*/ 117 h 249584"/>
                <a:gd name="connsiteX1" fmla="*/ 112713 w 261103"/>
                <a:gd name="connsiteY1" fmla="*/ 128704 h 249584"/>
                <a:gd name="connsiteX2" fmla="*/ 61913 w 261103"/>
                <a:gd name="connsiteY2" fmla="*/ 165217 h 249584"/>
                <a:gd name="connsiteX3" fmla="*/ 1 w 261103"/>
                <a:gd name="connsiteY3" fmla="*/ 249354 h 249584"/>
                <a:gd name="connsiteX4" fmla="*/ 60326 w 261103"/>
                <a:gd name="connsiteY4" fmla="*/ 187442 h 249584"/>
                <a:gd name="connsiteX5" fmla="*/ 166688 w 261103"/>
                <a:gd name="connsiteY5" fmla="*/ 106479 h 249584"/>
                <a:gd name="connsiteX6" fmla="*/ 260351 w 261103"/>
                <a:gd name="connsiteY6" fmla="*/ 117 h 2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103" h="249584">
                  <a:moveTo>
                    <a:pt x="260351" y="117"/>
                  </a:moveTo>
                  <a:cubicBezTo>
                    <a:pt x="251355" y="3821"/>
                    <a:pt x="145786" y="101187"/>
                    <a:pt x="112713" y="128704"/>
                  </a:cubicBezTo>
                  <a:cubicBezTo>
                    <a:pt x="79640" y="156221"/>
                    <a:pt x="80698" y="145109"/>
                    <a:pt x="61913" y="165217"/>
                  </a:cubicBezTo>
                  <a:cubicBezTo>
                    <a:pt x="43128" y="185325"/>
                    <a:pt x="265" y="245650"/>
                    <a:pt x="1" y="249354"/>
                  </a:cubicBezTo>
                  <a:cubicBezTo>
                    <a:pt x="-263" y="253058"/>
                    <a:pt x="32545" y="211255"/>
                    <a:pt x="60326" y="187442"/>
                  </a:cubicBezTo>
                  <a:cubicBezTo>
                    <a:pt x="88107" y="163629"/>
                    <a:pt x="138113" y="131350"/>
                    <a:pt x="166688" y="106479"/>
                  </a:cubicBezTo>
                  <a:cubicBezTo>
                    <a:pt x="195263" y="81608"/>
                    <a:pt x="269347" y="-3587"/>
                    <a:pt x="260351" y="11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275B3EAC-D9AC-43D8-B31C-CD93BCE322BE}"/>
                </a:ext>
              </a:extLst>
            </p:cNvPr>
            <p:cNvSpPr/>
            <p:nvPr/>
          </p:nvSpPr>
          <p:spPr>
            <a:xfrm>
              <a:off x="6908533" y="5408492"/>
              <a:ext cx="517810" cy="371286"/>
            </a:xfrm>
            <a:custGeom>
              <a:avLst/>
              <a:gdLst>
                <a:gd name="connsiteX0" fmla="*/ 517792 w 517810"/>
                <a:gd name="connsiteY0" fmla="*/ 121 h 371286"/>
                <a:gd name="connsiteX1" fmla="*/ 344755 w 517810"/>
                <a:gd name="connsiteY1" fmla="*/ 136646 h 371286"/>
                <a:gd name="connsiteX2" fmla="*/ 279667 w 517810"/>
                <a:gd name="connsiteY2" fmla="*/ 203321 h 371286"/>
                <a:gd name="connsiteX3" fmla="*/ 251092 w 517810"/>
                <a:gd name="connsiteY3" fmla="*/ 238246 h 371286"/>
                <a:gd name="connsiteX4" fmla="*/ 155842 w 517810"/>
                <a:gd name="connsiteY4" fmla="*/ 301746 h 371286"/>
                <a:gd name="connsiteX5" fmla="*/ 95517 w 517810"/>
                <a:gd name="connsiteY5" fmla="*/ 346196 h 371286"/>
                <a:gd name="connsiteX6" fmla="*/ 267 w 517810"/>
                <a:gd name="connsiteY6" fmla="*/ 370008 h 371286"/>
                <a:gd name="connsiteX7" fmla="*/ 127267 w 517810"/>
                <a:gd name="connsiteY7" fmla="*/ 308096 h 371286"/>
                <a:gd name="connsiteX8" fmla="*/ 239980 w 517810"/>
                <a:gd name="connsiteY8" fmla="*/ 222371 h 371286"/>
                <a:gd name="connsiteX9" fmla="*/ 333642 w 517810"/>
                <a:gd name="connsiteY9" fmla="*/ 114421 h 371286"/>
                <a:gd name="connsiteX10" fmla="*/ 517792 w 517810"/>
                <a:gd name="connsiteY10" fmla="*/ 121 h 37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810" h="371286">
                  <a:moveTo>
                    <a:pt x="517792" y="121"/>
                  </a:moveTo>
                  <a:cubicBezTo>
                    <a:pt x="519644" y="3825"/>
                    <a:pt x="384442" y="102779"/>
                    <a:pt x="344755" y="136646"/>
                  </a:cubicBezTo>
                  <a:cubicBezTo>
                    <a:pt x="305067" y="170513"/>
                    <a:pt x="295277" y="186388"/>
                    <a:pt x="279667" y="203321"/>
                  </a:cubicBezTo>
                  <a:cubicBezTo>
                    <a:pt x="264056" y="220254"/>
                    <a:pt x="271729" y="221842"/>
                    <a:pt x="251092" y="238246"/>
                  </a:cubicBezTo>
                  <a:cubicBezTo>
                    <a:pt x="230455" y="254650"/>
                    <a:pt x="181771" y="283754"/>
                    <a:pt x="155842" y="301746"/>
                  </a:cubicBezTo>
                  <a:cubicBezTo>
                    <a:pt x="129913" y="319738"/>
                    <a:pt x="121446" y="334819"/>
                    <a:pt x="95517" y="346196"/>
                  </a:cubicBezTo>
                  <a:cubicBezTo>
                    <a:pt x="69588" y="357573"/>
                    <a:pt x="-5025" y="376358"/>
                    <a:pt x="267" y="370008"/>
                  </a:cubicBezTo>
                  <a:cubicBezTo>
                    <a:pt x="5559" y="363658"/>
                    <a:pt x="87315" y="332702"/>
                    <a:pt x="127267" y="308096"/>
                  </a:cubicBezTo>
                  <a:cubicBezTo>
                    <a:pt x="167219" y="283490"/>
                    <a:pt x="205584" y="254650"/>
                    <a:pt x="239980" y="222371"/>
                  </a:cubicBezTo>
                  <a:cubicBezTo>
                    <a:pt x="274376" y="190092"/>
                    <a:pt x="291044" y="150669"/>
                    <a:pt x="333642" y="114421"/>
                  </a:cubicBezTo>
                  <a:cubicBezTo>
                    <a:pt x="376240" y="78173"/>
                    <a:pt x="515940" y="-3583"/>
                    <a:pt x="517792" y="12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4225634C-9577-484D-8440-19C413A34942}"/>
                </a:ext>
              </a:extLst>
            </p:cNvPr>
            <p:cNvSpPr/>
            <p:nvPr/>
          </p:nvSpPr>
          <p:spPr>
            <a:xfrm>
              <a:off x="6867778" y="5403218"/>
              <a:ext cx="468369" cy="362796"/>
            </a:xfrm>
            <a:custGeom>
              <a:avLst/>
              <a:gdLst>
                <a:gd name="connsiteX0" fmla="*/ 468060 w 468369"/>
                <a:gd name="connsiteY0" fmla="*/ 632 h 362796"/>
                <a:gd name="connsiteX1" fmla="*/ 347410 w 468369"/>
                <a:gd name="connsiteY1" fmla="*/ 110170 h 362796"/>
                <a:gd name="connsiteX2" fmla="*/ 264860 w 468369"/>
                <a:gd name="connsiteY2" fmla="*/ 175257 h 362796"/>
                <a:gd name="connsiteX3" fmla="*/ 220410 w 468369"/>
                <a:gd name="connsiteY3" fmla="*/ 210182 h 362796"/>
                <a:gd name="connsiteX4" fmla="*/ 161672 w 468369"/>
                <a:gd name="connsiteY4" fmla="*/ 264157 h 362796"/>
                <a:gd name="connsiteX5" fmla="*/ 87060 w 468369"/>
                <a:gd name="connsiteY5" fmla="*/ 316545 h 362796"/>
                <a:gd name="connsiteX6" fmla="*/ 1335 w 468369"/>
                <a:gd name="connsiteY6" fmla="*/ 362582 h 362796"/>
                <a:gd name="connsiteX7" fmla="*/ 158497 w 468369"/>
                <a:gd name="connsiteY7" fmla="*/ 297495 h 362796"/>
                <a:gd name="connsiteX8" fmla="*/ 309310 w 468369"/>
                <a:gd name="connsiteY8" fmla="*/ 164145 h 362796"/>
                <a:gd name="connsiteX9" fmla="*/ 468060 w 468369"/>
                <a:gd name="connsiteY9" fmla="*/ 632 h 36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369" h="362796">
                  <a:moveTo>
                    <a:pt x="468060" y="632"/>
                  </a:moveTo>
                  <a:cubicBezTo>
                    <a:pt x="474410" y="-8364"/>
                    <a:pt x="381277" y="81066"/>
                    <a:pt x="347410" y="110170"/>
                  </a:cubicBezTo>
                  <a:cubicBezTo>
                    <a:pt x="313543" y="139274"/>
                    <a:pt x="286027" y="158588"/>
                    <a:pt x="264860" y="175257"/>
                  </a:cubicBezTo>
                  <a:cubicBezTo>
                    <a:pt x="243693" y="191926"/>
                    <a:pt x="237608" y="195365"/>
                    <a:pt x="220410" y="210182"/>
                  </a:cubicBezTo>
                  <a:cubicBezTo>
                    <a:pt x="203212" y="224999"/>
                    <a:pt x="183897" y="246430"/>
                    <a:pt x="161672" y="264157"/>
                  </a:cubicBezTo>
                  <a:cubicBezTo>
                    <a:pt x="139447" y="281884"/>
                    <a:pt x="113783" y="300141"/>
                    <a:pt x="87060" y="316545"/>
                  </a:cubicBezTo>
                  <a:cubicBezTo>
                    <a:pt x="60337" y="332949"/>
                    <a:pt x="-10571" y="365757"/>
                    <a:pt x="1335" y="362582"/>
                  </a:cubicBezTo>
                  <a:cubicBezTo>
                    <a:pt x="13241" y="359407"/>
                    <a:pt x="107168" y="330568"/>
                    <a:pt x="158497" y="297495"/>
                  </a:cubicBezTo>
                  <a:cubicBezTo>
                    <a:pt x="209826" y="264422"/>
                    <a:pt x="259568" y="212299"/>
                    <a:pt x="309310" y="164145"/>
                  </a:cubicBezTo>
                  <a:cubicBezTo>
                    <a:pt x="359052" y="115991"/>
                    <a:pt x="461710" y="9628"/>
                    <a:pt x="468060" y="63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400936F4-94B7-40FE-93A2-3DBD044D3D27}"/>
                </a:ext>
              </a:extLst>
            </p:cNvPr>
            <p:cNvSpPr/>
            <p:nvPr/>
          </p:nvSpPr>
          <p:spPr>
            <a:xfrm>
              <a:off x="7126231" y="5344791"/>
              <a:ext cx="344742" cy="72346"/>
            </a:xfrm>
            <a:custGeom>
              <a:avLst/>
              <a:gdLst>
                <a:gd name="connsiteX0" fmla="*/ 57 w 344742"/>
                <a:gd name="connsiteY0" fmla="*/ 322 h 72346"/>
                <a:gd name="connsiteX1" fmla="*/ 211194 w 344742"/>
                <a:gd name="connsiteY1" fmla="*/ 38422 h 72346"/>
                <a:gd name="connsiteX2" fmla="*/ 342957 w 344742"/>
                <a:gd name="connsiteY2" fmla="*/ 49534 h 72346"/>
                <a:gd name="connsiteX3" fmla="*/ 281044 w 344742"/>
                <a:gd name="connsiteY3" fmla="*/ 71759 h 72346"/>
                <a:gd name="connsiteX4" fmla="*/ 190557 w 344742"/>
                <a:gd name="connsiteY4" fmla="*/ 62234 h 72346"/>
                <a:gd name="connsiteX5" fmla="*/ 57 w 344742"/>
                <a:gd name="connsiteY5" fmla="*/ 322 h 7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742" h="72346">
                  <a:moveTo>
                    <a:pt x="57" y="322"/>
                  </a:moveTo>
                  <a:cubicBezTo>
                    <a:pt x="3496" y="-3647"/>
                    <a:pt x="154044" y="30220"/>
                    <a:pt x="211194" y="38422"/>
                  </a:cubicBezTo>
                  <a:cubicBezTo>
                    <a:pt x="268344" y="46624"/>
                    <a:pt x="331315" y="43978"/>
                    <a:pt x="342957" y="49534"/>
                  </a:cubicBezTo>
                  <a:cubicBezTo>
                    <a:pt x="354599" y="55090"/>
                    <a:pt x="306444" y="69642"/>
                    <a:pt x="281044" y="71759"/>
                  </a:cubicBezTo>
                  <a:cubicBezTo>
                    <a:pt x="255644" y="73876"/>
                    <a:pt x="233155" y="70171"/>
                    <a:pt x="190557" y="62234"/>
                  </a:cubicBezTo>
                  <a:cubicBezTo>
                    <a:pt x="147959" y="54297"/>
                    <a:pt x="-3382" y="4291"/>
                    <a:pt x="57" y="32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F6469754-5252-4A99-90B1-9577B6378E3B}"/>
                </a:ext>
              </a:extLst>
            </p:cNvPr>
            <p:cNvSpPr/>
            <p:nvPr/>
          </p:nvSpPr>
          <p:spPr>
            <a:xfrm>
              <a:off x="7117479" y="5313289"/>
              <a:ext cx="378745" cy="57520"/>
            </a:xfrm>
            <a:custGeom>
              <a:avLst/>
              <a:gdLst>
                <a:gd name="connsiteX0" fmla="*/ 871 w 378745"/>
                <a:gd name="connsiteY0" fmla="*/ 74 h 57520"/>
                <a:gd name="connsiteX1" fmla="*/ 269159 w 378745"/>
                <a:gd name="connsiteY1" fmla="*/ 39761 h 57520"/>
                <a:gd name="connsiteX2" fmla="*/ 378696 w 378745"/>
                <a:gd name="connsiteY2" fmla="*/ 50874 h 57520"/>
                <a:gd name="connsiteX3" fmla="*/ 281859 w 378745"/>
                <a:gd name="connsiteY3" fmla="*/ 57224 h 57520"/>
                <a:gd name="connsiteX4" fmla="*/ 186609 w 378745"/>
                <a:gd name="connsiteY4" fmla="*/ 50874 h 57520"/>
                <a:gd name="connsiteX5" fmla="*/ 871 w 378745"/>
                <a:gd name="connsiteY5" fmla="*/ 74 h 5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45" h="57520">
                  <a:moveTo>
                    <a:pt x="871" y="74"/>
                  </a:moveTo>
                  <a:cubicBezTo>
                    <a:pt x="14629" y="-1778"/>
                    <a:pt x="206188" y="31294"/>
                    <a:pt x="269159" y="39761"/>
                  </a:cubicBezTo>
                  <a:cubicBezTo>
                    <a:pt x="332130" y="48228"/>
                    <a:pt x="376579" y="47964"/>
                    <a:pt x="378696" y="50874"/>
                  </a:cubicBezTo>
                  <a:cubicBezTo>
                    <a:pt x="380813" y="53784"/>
                    <a:pt x="313873" y="57224"/>
                    <a:pt x="281859" y="57224"/>
                  </a:cubicBezTo>
                  <a:cubicBezTo>
                    <a:pt x="249845" y="57224"/>
                    <a:pt x="233176" y="59605"/>
                    <a:pt x="186609" y="50874"/>
                  </a:cubicBezTo>
                  <a:cubicBezTo>
                    <a:pt x="140042" y="42143"/>
                    <a:pt x="-12887" y="1926"/>
                    <a:pt x="871" y="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49707832-CC2C-4DF8-8CBF-4B26E03893F1}"/>
                </a:ext>
              </a:extLst>
            </p:cNvPr>
            <p:cNvSpPr/>
            <p:nvPr/>
          </p:nvSpPr>
          <p:spPr>
            <a:xfrm>
              <a:off x="7402299" y="5224366"/>
              <a:ext cx="129024" cy="152497"/>
            </a:xfrm>
            <a:custGeom>
              <a:avLst/>
              <a:gdLst>
                <a:gd name="connsiteX0" fmla="*/ 128801 w 129024"/>
                <a:gd name="connsiteY0" fmla="*/ 97 h 152497"/>
                <a:gd name="connsiteX1" fmla="*/ 52601 w 129024"/>
                <a:gd name="connsiteY1" fmla="*/ 90584 h 152497"/>
                <a:gd name="connsiteX2" fmla="*/ 33551 w 129024"/>
                <a:gd name="connsiteY2" fmla="*/ 90584 h 152497"/>
                <a:gd name="connsiteX3" fmla="*/ 14501 w 129024"/>
                <a:gd name="connsiteY3" fmla="*/ 152497 h 152497"/>
                <a:gd name="connsiteX4" fmla="*/ 214 w 129024"/>
                <a:gd name="connsiteY4" fmla="*/ 90584 h 152497"/>
                <a:gd name="connsiteX5" fmla="*/ 25614 w 129024"/>
                <a:gd name="connsiteY5" fmla="*/ 73122 h 152497"/>
                <a:gd name="connsiteX6" fmla="*/ 128801 w 129024"/>
                <a:gd name="connsiteY6" fmla="*/ 97 h 1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24" h="152497">
                  <a:moveTo>
                    <a:pt x="128801" y="97"/>
                  </a:moveTo>
                  <a:cubicBezTo>
                    <a:pt x="133299" y="3007"/>
                    <a:pt x="68476" y="75503"/>
                    <a:pt x="52601" y="90584"/>
                  </a:cubicBezTo>
                  <a:cubicBezTo>
                    <a:pt x="36726" y="105665"/>
                    <a:pt x="39901" y="80265"/>
                    <a:pt x="33551" y="90584"/>
                  </a:cubicBezTo>
                  <a:cubicBezTo>
                    <a:pt x="27201" y="100903"/>
                    <a:pt x="20057" y="152497"/>
                    <a:pt x="14501" y="152497"/>
                  </a:cubicBezTo>
                  <a:cubicBezTo>
                    <a:pt x="8945" y="152497"/>
                    <a:pt x="-1638" y="103813"/>
                    <a:pt x="214" y="90584"/>
                  </a:cubicBezTo>
                  <a:cubicBezTo>
                    <a:pt x="2066" y="77355"/>
                    <a:pt x="4447" y="85822"/>
                    <a:pt x="25614" y="73122"/>
                  </a:cubicBezTo>
                  <a:cubicBezTo>
                    <a:pt x="46781" y="60422"/>
                    <a:pt x="124303" y="-2813"/>
                    <a:pt x="128801" y="9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3F8D68CE-745B-4BB3-AE88-925CDAAE68B2}"/>
                </a:ext>
              </a:extLst>
            </p:cNvPr>
            <p:cNvSpPr/>
            <p:nvPr/>
          </p:nvSpPr>
          <p:spPr>
            <a:xfrm>
              <a:off x="7113588" y="5238750"/>
              <a:ext cx="389315" cy="72409"/>
            </a:xfrm>
            <a:custGeom>
              <a:avLst/>
              <a:gdLst>
                <a:gd name="connsiteX0" fmla="*/ 0 w 389315"/>
                <a:gd name="connsiteY0" fmla="*/ 0 h 72409"/>
                <a:gd name="connsiteX1" fmla="*/ 261937 w 389315"/>
                <a:gd name="connsiteY1" fmla="*/ 50800 h 72409"/>
                <a:gd name="connsiteX2" fmla="*/ 388937 w 389315"/>
                <a:gd name="connsiteY2" fmla="*/ 66675 h 72409"/>
                <a:gd name="connsiteX3" fmla="*/ 296862 w 389315"/>
                <a:gd name="connsiteY3" fmla="*/ 71438 h 72409"/>
                <a:gd name="connsiteX4" fmla="*/ 177800 w 389315"/>
                <a:gd name="connsiteY4" fmla="*/ 49213 h 72409"/>
                <a:gd name="connsiteX5" fmla="*/ 0 w 389315"/>
                <a:gd name="connsiteY5" fmla="*/ 0 h 7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15" h="72409">
                  <a:moveTo>
                    <a:pt x="0" y="0"/>
                  </a:moveTo>
                  <a:lnTo>
                    <a:pt x="261937" y="50800"/>
                  </a:lnTo>
                  <a:cubicBezTo>
                    <a:pt x="326760" y="61912"/>
                    <a:pt x="383116" y="63235"/>
                    <a:pt x="388937" y="66675"/>
                  </a:cubicBezTo>
                  <a:cubicBezTo>
                    <a:pt x="394758" y="70115"/>
                    <a:pt x="332051" y="74348"/>
                    <a:pt x="296862" y="71438"/>
                  </a:cubicBezTo>
                  <a:cubicBezTo>
                    <a:pt x="261673" y="68528"/>
                    <a:pt x="177800" y="49213"/>
                    <a:pt x="177800" y="492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30458B61-B5A9-46B1-89EE-1FC3866342BA}"/>
                </a:ext>
              </a:extLst>
            </p:cNvPr>
            <p:cNvSpPr/>
            <p:nvPr/>
          </p:nvSpPr>
          <p:spPr>
            <a:xfrm>
              <a:off x="7131647" y="4906367"/>
              <a:ext cx="494786" cy="479330"/>
            </a:xfrm>
            <a:custGeom>
              <a:avLst/>
              <a:gdLst>
                <a:gd name="connsiteX0" fmla="*/ 494703 w 494786"/>
                <a:gd name="connsiteY0" fmla="*/ 596 h 479330"/>
                <a:gd name="connsiteX1" fmla="*/ 304203 w 494786"/>
                <a:gd name="connsiteY1" fmla="*/ 205383 h 479330"/>
                <a:gd name="connsiteX2" fmla="*/ 162916 w 494786"/>
                <a:gd name="connsiteY2" fmla="*/ 335558 h 479330"/>
                <a:gd name="connsiteX3" fmla="*/ 15278 w 494786"/>
                <a:gd name="connsiteY3" fmla="*/ 465733 h 479330"/>
                <a:gd name="connsiteX4" fmla="*/ 5753 w 494786"/>
                <a:gd name="connsiteY4" fmla="*/ 470496 h 479330"/>
                <a:gd name="connsiteX5" fmla="*/ 24803 w 494786"/>
                <a:gd name="connsiteY5" fmla="*/ 422871 h 479330"/>
                <a:gd name="connsiteX6" fmla="*/ 186728 w 494786"/>
                <a:gd name="connsiteY6" fmla="*/ 295871 h 479330"/>
                <a:gd name="connsiteX7" fmla="*/ 326428 w 494786"/>
                <a:gd name="connsiteY7" fmla="*/ 148233 h 479330"/>
                <a:gd name="connsiteX8" fmla="*/ 494703 w 494786"/>
                <a:gd name="connsiteY8" fmla="*/ 596 h 47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786" h="479330">
                  <a:moveTo>
                    <a:pt x="494703" y="596"/>
                  </a:moveTo>
                  <a:cubicBezTo>
                    <a:pt x="490999" y="10121"/>
                    <a:pt x="359501" y="149556"/>
                    <a:pt x="304203" y="205383"/>
                  </a:cubicBezTo>
                  <a:cubicBezTo>
                    <a:pt x="248905" y="261210"/>
                    <a:pt x="211070" y="292166"/>
                    <a:pt x="162916" y="335558"/>
                  </a:cubicBezTo>
                  <a:cubicBezTo>
                    <a:pt x="114762" y="378950"/>
                    <a:pt x="41472" y="443243"/>
                    <a:pt x="15278" y="465733"/>
                  </a:cubicBezTo>
                  <a:cubicBezTo>
                    <a:pt x="-10916" y="488223"/>
                    <a:pt x="4165" y="477640"/>
                    <a:pt x="5753" y="470496"/>
                  </a:cubicBezTo>
                  <a:cubicBezTo>
                    <a:pt x="7340" y="463352"/>
                    <a:pt x="-5359" y="451975"/>
                    <a:pt x="24803" y="422871"/>
                  </a:cubicBezTo>
                  <a:cubicBezTo>
                    <a:pt x="54965" y="393767"/>
                    <a:pt x="136457" y="341644"/>
                    <a:pt x="186728" y="295871"/>
                  </a:cubicBezTo>
                  <a:cubicBezTo>
                    <a:pt x="236999" y="250098"/>
                    <a:pt x="275628" y="198504"/>
                    <a:pt x="326428" y="148233"/>
                  </a:cubicBezTo>
                  <a:cubicBezTo>
                    <a:pt x="377228" y="97962"/>
                    <a:pt x="498407" y="-8929"/>
                    <a:pt x="494703" y="59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7646C04F-AFE2-4A98-9C6D-F2B156C5BEEF}"/>
                </a:ext>
              </a:extLst>
            </p:cNvPr>
            <p:cNvSpPr/>
            <p:nvPr/>
          </p:nvSpPr>
          <p:spPr>
            <a:xfrm>
              <a:off x="7095066" y="4745612"/>
              <a:ext cx="582422" cy="594989"/>
            </a:xfrm>
            <a:custGeom>
              <a:avLst/>
              <a:gdLst>
                <a:gd name="connsiteX0" fmla="*/ 582084 w 582422"/>
                <a:gd name="connsiteY0" fmla="*/ 1013 h 594989"/>
                <a:gd name="connsiteX1" fmla="*/ 355072 w 582422"/>
                <a:gd name="connsiteY1" fmla="*/ 270888 h 594989"/>
                <a:gd name="connsiteX2" fmla="*/ 120122 w 582422"/>
                <a:gd name="connsiteY2" fmla="*/ 483613 h 594989"/>
                <a:gd name="connsiteX3" fmla="*/ 7409 w 582422"/>
                <a:gd name="connsiteY3" fmla="*/ 591563 h 594989"/>
                <a:gd name="connsiteX4" fmla="*/ 35984 w 582422"/>
                <a:gd name="connsiteY4" fmla="*/ 548701 h 594989"/>
                <a:gd name="connsiteX5" fmla="*/ 239184 w 582422"/>
                <a:gd name="connsiteY5" fmla="*/ 359788 h 594989"/>
                <a:gd name="connsiteX6" fmla="*/ 402697 w 582422"/>
                <a:gd name="connsiteY6" fmla="*/ 185163 h 594989"/>
                <a:gd name="connsiteX7" fmla="*/ 582084 w 582422"/>
                <a:gd name="connsiteY7" fmla="*/ 1013 h 59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22" h="594989">
                  <a:moveTo>
                    <a:pt x="582084" y="1013"/>
                  </a:moveTo>
                  <a:cubicBezTo>
                    <a:pt x="574147" y="15300"/>
                    <a:pt x="432066" y="190455"/>
                    <a:pt x="355072" y="270888"/>
                  </a:cubicBezTo>
                  <a:cubicBezTo>
                    <a:pt x="278078" y="351321"/>
                    <a:pt x="178066" y="430167"/>
                    <a:pt x="120122" y="483613"/>
                  </a:cubicBezTo>
                  <a:cubicBezTo>
                    <a:pt x="62178" y="537059"/>
                    <a:pt x="21432" y="580715"/>
                    <a:pt x="7409" y="591563"/>
                  </a:cubicBezTo>
                  <a:cubicBezTo>
                    <a:pt x="-6614" y="602411"/>
                    <a:pt x="-2645" y="587330"/>
                    <a:pt x="35984" y="548701"/>
                  </a:cubicBezTo>
                  <a:cubicBezTo>
                    <a:pt x="74613" y="510072"/>
                    <a:pt x="178065" y="420378"/>
                    <a:pt x="239184" y="359788"/>
                  </a:cubicBezTo>
                  <a:cubicBezTo>
                    <a:pt x="300303" y="299198"/>
                    <a:pt x="402697" y="185163"/>
                    <a:pt x="402697" y="185163"/>
                  </a:cubicBezTo>
                  <a:cubicBezTo>
                    <a:pt x="456407" y="127219"/>
                    <a:pt x="590021" y="-13274"/>
                    <a:pt x="582084" y="101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A646706D-661A-4913-AFE2-29A1D41534FC}"/>
                </a:ext>
              </a:extLst>
            </p:cNvPr>
            <p:cNvSpPr/>
            <p:nvPr/>
          </p:nvSpPr>
          <p:spPr>
            <a:xfrm>
              <a:off x="7080593" y="4619422"/>
              <a:ext cx="628289" cy="664184"/>
            </a:xfrm>
            <a:custGeom>
              <a:avLst/>
              <a:gdLst>
                <a:gd name="connsiteX0" fmla="*/ 626720 w 628289"/>
                <a:gd name="connsiteY0" fmla="*/ 203 h 664184"/>
                <a:gd name="connsiteX1" fmla="*/ 525120 w 628289"/>
                <a:gd name="connsiteY1" fmla="*/ 146253 h 664184"/>
                <a:gd name="connsiteX2" fmla="*/ 326682 w 628289"/>
                <a:gd name="connsiteY2" fmla="*/ 371678 h 664184"/>
                <a:gd name="connsiteX3" fmla="*/ 158407 w 628289"/>
                <a:gd name="connsiteY3" fmla="*/ 533603 h 664184"/>
                <a:gd name="connsiteX4" fmla="*/ 26645 w 628289"/>
                <a:gd name="connsiteY4" fmla="*/ 651078 h 664184"/>
                <a:gd name="connsiteX5" fmla="*/ 2832 w 628289"/>
                <a:gd name="connsiteY5" fmla="*/ 659016 h 664184"/>
                <a:gd name="connsiteX6" fmla="*/ 10770 w 628289"/>
                <a:gd name="connsiteY6" fmla="*/ 630441 h 664184"/>
                <a:gd name="connsiteX7" fmla="*/ 94907 w 628289"/>
                <a:gd name="connsiteY7" fmla="*/ 557416 h 664184"/>
                <a:gd name="connsiteX8" fmla="*/ 301282 w 628289"/>
                <a:gd name="connsiteY8" fmla="*/ 365328 h 664184"/>
                <a:gd name="connsiteX9" fmla="*/ 450507 w 628289"/>
                <a:gd name="connsiteY9" fmla="*/ 176416 h 664184"/>
                <a:gd name="connsiteX10" fmla="*/ 626720 w 628289"/>
                <a:gd name="connsiteY10" fmla="*/ 203 h 6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289" h="664184">
                  <a:moveTo>
                    <a:pt x="626720" y="203"/>
                  </a:moveTo>
                  <a:cubicBezTo>
                    <a:pt x="639155" y="-4824"/>
                    <a:pt x="575126" y="84341"/>
                    <a:pt x="525120" y="146253"/>
                  </a:cubicBezTo>
                  <a:cubicBezTo>
                    <a:pt x="475114" y="208165"/>
                    <a:pt x="387801" y="307120"/>
                    <a:pt x="326682" y="371678"/>
                  </a:cubicBezTo>
                  <a:cubicBezTo>
                    <a:pt x="265563" y="436236"/>
                    <a:pt x="208413" y="487036"/>
                    <a:pt x="158407" y="533603"/>
                  </a:cubicBezTo>
                  <a:cubicBezTo>
                    <a:pt x="108401" y="580170"/>
                    <a:pt x="52574" y="630176"/>
                    <a:pt x="26645" y="651078"/>
                  </a:cubicBezTo>
                  <a:cubicBezTo>
                    <a:pt x="716" y="671980"/>
                    <a:pt x="5478" y="662456"/>
                    <a:pt x="2832" y="659016"/>
                  </a:cubicBezTo>
                  <a:cubicBezTo>
                    <a:pt x="186" y="655576"/>
                    <a:pt x="-4576" y="647374"/>
                    <a:pt x="10770" y="630441"/>
                  </a:cubicBezTo>
                  <a:cubicBezTo>
                    <a:pt x="26116" y="613508"/>
                    <a:pt x="46488" y="601601"/>
                    <a:pt x="94907" y="557416"/>
                  </a:cubicBezTo>
                  <a:cubicBezTo>
                    <a:pt x="143326" y="513231"/>
                    <a:pt x="242015" y="428828"/>
                    <a:pt x="301282" y="365328"/>
                  </a:cubicBezTo>
                  <a:cubicBezTo>
                    <a:pt x="360549" y="301828"/>
                    <a:pt x="400236" y="235683"/>
                    <a:pt x="450507" y="176416"/>
                  </a:cubicBezTo>
                  <a:cubicBezTo>
                    <a:pt x="500778" y="117149"/>
                    <a:pt x="614285" y="5230"/>
                    <a:pt x="626720" y="20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FFAA7CDE-C45A-490E-B674-8DCB74EFB0FC}"/>
                </a:ext>
              </a:extLst>
            </p:cNvPr>
            <p:cNvSpPr/>
            <p:nvPr/>
          </p:nvSpPr>
          <p:spPr>
            <a:xfrm>
              <a:off x="7391396" y="4495466"/>
              <a:ext cx="301814" cy="153235"/>
            </a:xfrm>
            <a:custGeom>
              <a:avLst/>
              <a:gdLst>
                <a:gd name="connsiteX0" fmla="*/ 4 w 301814"/>
                <a:gd name="connsiteY0" fmla="*/ 334 h 153235"/>
                <a:gd name="connsiteX1" fmla="*/ 246067 w 301814"/>
                <a:gd name="connsiteY1" fmla="*/ 87647 h 153235"/>
                <a:gd name="connsiteX2" fmla="*/ 285754 w 301814"/>
                <a:gd name="connsiteY2" fmla="*/ 116222 h 153235"/>
                <a:gd name="connsiteX3" fmla="*/ 285754 w 301814"/>
                <a:gd name="connsiteY3" fmla="*/ 152734 h 153235"/>
                <a:gd name="connsiteX4" fmla="*/ 300042 w 301814"/>
                <a:gd name="connsiteY4" fmla="*/ 87647 h 153235"/>
                <a:gd name="connsiteX5" fmla="*/ 239717 w 301814"/>
                <a:gd name="connsiteY5" fmla="*/ 59072 h 153235"/>
                <a:gd name="connsiteX6" fmla="*/ 4 w 301814"/>
                <a:gd name="connsiteY6" fmla="*/ 334 h 15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14" h="153235">
                  <a:moveTo>
                    <a:pt x="4" y="334"/>
                  </a:moveTo>
                  <a:cubicBezTo>
                    <a:pt x="1062" y="5096"/>
                    <a:pt x="198442" y="68332"/>
                    <a:pt x="246067" y="87647"/>
                  </a:cubicBezTo>
                  <a:cubicBezTo>
                    <a:pt x="293692" y="106962"/>
                    <a:pt x="279140" y="105374"/>
                    <a:pt x="285754" y="116222"/>
                  </a:cubicBezTo>
                  <a:cubicBezTo>
                    <a:pt x="292368" y="127070"/>
                    <a:pt x="283373" y="157496"/>
                    <a:pt x="285754" y="152734"/>
                  </a:cubicBezTo>
                  <a:cubicBezTo>
                    <a:pt x="288135" y="147972"/>
                    <a:pt x="307715" y="103257"/>
                    <a:pt x="300042" y="87647"/>
                  </a:cubicBezTo>
                  <a:cubicBezTo>
                    <a:pt x="292369" y="72037"/>
                    <a:pt x="284696" y="75212"/>
                    <a:pt x="239717" y="59072"/>
                  </a:cubicBezTo>
                  <a:cubicBezTo>
                    <a:pt x="194738" y="42932"/>
                    <a:pt x="-1054" y="-4428"/>
                    <a:pt x="4" y="33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F7118C8D-D8A7-4A2E-9F25-712C5F0DCC07}"/>
                </a:ext>
              </a:extLst>
            </p:cNvPr>
            <p:cNvSpPr/>
            <p:nvPr/>
          </p:nvSpPr>
          <p:spPr>
            <a:xfrm>
              <a:off x="7279350" y="4495761"/>
              <a:ext cx="420323" cy="167124"/>
            </a:xfrm>
            <a:custGeom>
              <a:avLst/>
              <a:gdLst>
                <a:gd name="connsiteX0" fmla="*/ 925 w 420323"/>
                <a:gd name="connsiteY0" fmla="*/ 39 h 167124"/>
                <a:gd name="connsiteX1" fmla="*/ 215238 w 420323"/>
                <a:gd name="connsiteY1" fmla="*/ 88939 h 167124"/>
                <a:gd name="connsiteX2" fmla="*/ 413675 w 420323"/>
                <a:gd name="connsiteY2" fmla="*/ 158789 h 167124"/>
                <a:gd name="connsiteX3" fmla="*/ 362875 w 420323"/>
                <a:gd name="connsiteY3" fmla="*/ 163552 h 167124"/>
                <a:gd name="connsiteX4" fmla="*/ 259688 w 420323"/>
                <a:gd name="connsiteY4" fmla="*/ 138152 h 167124"/>
                <a:gd name="connsiteX5" fmla="*/ 142213 w 420323"/>
                <a:gd name="connsiteY5" fmla="*/ 100052 h 167124"/>
                <a:gd name="connsiteX6" fmla="*/ 925 w 420323"/>
                <a:gd name="connsiteY6" fmla="*/ 39 h 16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323" h="167124">
                  <a:moveTo>
                    <a:pt x="925" y="39"/>
                  </a:moveTo>
                  <a:cubicBezTo>
                    <a:pt x="13096" y="-1813"/>
                    <a:pt x="146446" y="62481"/>
                    <a:pt x="215238" y="88939"/>
                  </a:cubicBezTo>
                  <a:cubicBezTo>
                    <a:pt x="284030" y="115397"/>
                    <a:pt x="389069" y="146354"/>
                    <a:pt x="413675" y="158789"/>
                  </a:cubicBezTo>
                  <a:cubicBezTo>
                    <a:pt x="438281" y="171224"/>
                    <a:pt x="388539" y="166991"/>
                    <a:pt x="362875" y="163552"/>
                  </a:cubicBezTo>
                  <a:cubicBezTo>
                    <a:pt x="337211" y="160113"/>
                    <a:pt x="296465" y="148735"/>
                    <a:pt x="259688" y="138152"/>
                  </a:cubicBezTo>
                  <a:cubicBezTo>
                    <a:pt x="222911" y="127569"/>
                    <a:pt x="184546" y="118573"/>
                    <a:pt x="142213" y="100052"/>
                  </a:cubicBezTo>
                  <a:cubicBezTo>
                    <a:pt x="99880" y="81531"/>
                    <a:pt x="-11246" y="1891"/>
                    <a:pt x="925" y="39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4BE887F0-A53F-4B2A-B343-36AA79656CE5}"/>
                </a:ext>
              </a:extLst>
            </p:cNvPr>
            <p:cNvSpPr/>
            <p:nvPr/>
          </p:nvSpPr>
          <p:spPr>
            <a:xfrm>
              <a:off x="7120951" y="4537539"/>
              <a:ext cx="579632" cy="245587"/>
            </a:xfrm>
            <a:custGeom>
              <a:avLst/>
              <a:gdLst>
                <a:gd name="connsiteX0" fmla="*/ 2162 w 579632"/>
                <a:gd name="connsiteY0" fmla="*/ 2711 h 245587"/>
                <a:gd name="connsiteX1" fmla="*/ 313312 w 579632"/>
                <a:gd name="connsiteY1" fmla="*/ 147174 h 245587"/>
                <a:gd name="connsiteX2" fmla="*/ 559374 w 579632"/>
                <a:gd name="connsiteY2" fmla="*/ 244011 h 245587"/>
                <a:gd name="connsiteX3" fmla="*/ 559374 w 579632"/>
                <a:gd name="connsiteY3" fmla="*/ 205911 h 245587"/>
                <a:gd name="connsiteX4" fmla="*/ 508574 w 579632"/>
                <a:gd name="connsiteY4" fmla="*/ 188449 h 245587"/>
                <a:gd name="connsiteX5" fmla="*/ 340299 w 579632"/>
                <a:gd name="connsiteY5" fmla="*/ 131299 h 245587"/>
                <a:gd name="connsiteX6" fmla="*/ 181549 w 579632"/>
                <a:gd name="connsiteY6" fmla="*/ 59861 h 245587"/>
                <a:gd name="connsiteX7" fmla="*/ 2162 w 579632"/>
                <a:gd name="connsiteY7" fmla="*/ 2711 h 2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632" h="245587">
                  <a:moveTo>
                    <a:pt x="2162" y="2711"/>
                  </a:moveTo>
                  <a:cubicBezTo>
                    <a:pt x="24122" y="17263"/>
                    <a:pt x="220443" y="106957"/>
                    <a:pt x="313312" y="147174"/>
                  </a:cubicBezTo>
                  <a:cubicBezTo>
                    <a:pt x="406181" y="187391"/>
                    <a:pt x="518364" y="234221"/>
                    <a:pt x="559374" y="244011"/>
                  </a:cubicBezTo>
                  <a:cubicBezTo>
                    <a:pt x="600384" y="253801"/>
                    <a:pt x="567841" y="215171"/>
                    <a:pt x="559374" y="205911"/>
                  </a:cubicBezTo>
                  <a:cubicBezTo>
                    <a:pt x="550907" y="196651"/>
                    <a:pt x="508574" y="188449"/>
                    <a:pt x="508574" y="188449"/>
                  </a:cubicBezTo>
                  <a:cubicBezTo>
                    <a:pt x="472062" y="176014"/>
                    <a:pt x="394803" y="152730"/>
                    <a:pt x="340299" y="131299"/>
                  </a:cubicBezTo>
                  <a:cubicBezTo>
                    <a:pt x="285795" y="109868"/>
                    <a:pt x="231555" y="83938"/>
                    <a:pt x="181549" y="59861"/>
                  </a:cubicBezTo>
                  <a:cubicBezTo>
                    <a:pt x="131543" y="35784"/>
                    <a:pt x="-19798" y="-11841"/>
                    <a:pt x="2162" y="271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1017802B-0B1F-4D43-B56A-C4D2183B7D82}"/>
                </a:ext>
              </a:extLst>
            </p:cNvPr>
            <p:cNvSpPr/>
            <p:nvPr/>
          </p:nvSpPr>
          <p:spPr>
            <a:xfrm>
              <a:off x="6900620" y="4425447"/>
              <a:ext cx="678184" cy="709803"/>
            </a:xfrm>
            <a:custGeom>
              <a:avLst/>
              <a:gdLst>
                <a:gd name="connsiteX0" fmla="*/ 678105 w 678184"/>
                <a:gd name="connsiteY0" fmla="*/ 503 h 709803"/>
                <a:gd name="connsiteX1" fmla="*/ 478080 w 678184"/>
                <a:gd name="connsiteY1" fmla="*/ 229103 h 709803"/>
                <a:gd name="connsiteX2" fmla="*/ 305043 w 678184"/>
                <a:gd name="connsiteY2" fmla="*/ 425953 h 709803"/>
                <a:gd name="connsiteX3" fmla="*/ 195505 w 678184"/>
                <a:gd name="connsiteY3" fmla="*/ 538666 h 709803"/>
                <a:gd name="connsiteX4" fmla="*/ 111368 w 678184"/>
                <a:gd name="connsiteY4" fmla="*/ 610103 h 709803"/>
                <a:gd name="connsiteX5" fmla="*/ 3418 w 678184"/>
                <a:gd name="connsiteY5" fmla="*/ 708528 h 709803"/>
                <a:gd name="connsiteX6" fmla="*/ 35168 w 678184"/>
                <a:gd name="connsiteY6" fmla="*/ 660903 h 709803"/>
                <a:gd name="connsiteX7" fmla="*/ 117718 w 678184"/>
                <a:gd name="connsiteY7" fmla="*/ 586291 h 709803"/>
                <a:gd name="connsiteX8" fmla="*/ 324093 w 678184"/>
                <a:gd name="connsiteY8" fmla="*/ 365628 h 709803"/>
                <a:gd name="connsiteX9" fmla="*/ 500305 w 678184"/>
                <a:gd name="connsiteY9" fmla="*/ 173541 h 709803"/>
                <a:gd name="connsiteX10" fmla="*/ 678105 w 678184"/>
                <a:gd name="connsiteY10" fmla="*/ 503 h 7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184" h="709803">
                  <a:moveTo>
                    <a:pt x="678105" y="503"/>
                  </a:moveTo>
                  <a:cubicBezTo>
                    <a:pt x="674401" y="9763"/>
                    <a:pt x="478080" y="229103"/>
                    <a:pt x="478080" y="229103"/>
                  </a:cubicBezTo>
                  <a:cubicBezTo>
                    <a:pt x="415903" y="300011"/>
                    <a:pt x="352139" y="374359"/>
                    <a:pt x="305043" y="425953"/>
                  </a:cubicBezTo>
                  <a:cubicBezTo>
                    <a:pt x="257947" y="477547"/>
                    <a:pt x="227784" y="507974"/>
                    <a:pt x="195505" y="538666"/>
                  </a:cubicBezTo>
                  <a:cubicBezTo>
                    <a:pt x="163226" y="569358"/>
                    <a:pt x="143382" y="581793"/>
                    <a:pt x="111368" y="610103"/>
                  </a:cubicBezTo>
                  <a:cubicBezTo>
                    <a:pt x="79354" y="638413"/>
                    <a:pt x="16118" y="700061"/>
                    <a:pt x="3418" y="708528"/>
                  </a:cubicBezTo>
                  <a:cubicBezTo>
                    <a:pt x="-9282" y="716995"/>
                    <a:pt x="16118" y="681276"/>
                    <a:pt x="35168" y="660903"/>
                  </a:cubicBezTo>
                  <a:cubicBezTo>
                    <a:pt x="54218" y="640530"/>
                    <a:pt x="69564" y="635504"/>
                    <a:pt x="117718" y="586291"/>
                  </a:cubicBezTo>
                  <a:cubicBezTo>
                    <a:pt x="165872" y="537079"/>
                    <a:pt x="260329" y="434420"/>
                    <a:pt x="324093" y="365628"/>
                  </a:cubicBezTo>
                  <a:cubicBezTo>
                    <a:pt x="387857" y="296836"/>
                    <a:pt x="445536" y="235189"/>
                    <a:pt x="500305" y="173541"/>
                  </a:cubicBezTo>
                  <a:cubicBezTo>
                    <a:pt x="555074" y="111893"/>
                    <a:pt x="681809" y="-8757"/>
                    <a:pt x="678105" y="50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502914D-5F87-4C93-9161-722705D40963}"/>
                </a:ext>
              </a:extLst>
            </p:cNvPr>
            <p:cNvSpPr/>
            <p:nvPr/>
          </p:nvSpPr>
          <p:spPr>
            <a:xfrm>
              <a:off x="6861160" y="4430960"/>
              <a:ext cx="631542" cy="662033"/>
            </a:xfrm>
            <a:custGeom>
              <a:avLst/>
              <a:gdLst>
                <a:gd name="connsiteX0" fmla="*/ 630253 w 631542"/>
                <a:gd name="connsiteY0" fmla="*/ 15628 h 662033"/>
                <a:gd name="connsiteX1" fmla="*/ 482615 w 631542"/>
                <a:gd name="connsiteY1" fmla="*/ 169615 h 662033"/>
                <a:gd name="connsiteX2" fmla="*/ 298465 w 631542"/>
                <a:gd name="connsiteY2" fmla="*/ 369640 h 662033"/>
                <a:gd name="connsiteX3" fmla="*/ 154003 w 631542"/>
                <a:gd name="connsiteY3" fmla="*/ 520453 h 662033"/>
                <a:gd name="connsiteX4" fmla="*/ 42878 w 631542"/>
                <a:gd name="connsiteY4" fmla="*/ 628403 h 662033"/>
                <a:gd name="connsiteX5" fmla="*/ 15 w 631542"/>
                <a:gd name="connsiteY5" fmla="*/ 661740 h 662033"/>
                <a:gd name="connsiteX6" fmla="*/ 39703 w 631542"/>
                <a:gd name="connsiteY6" fmla="*/ 614115 h 662033"/>
                <a:gd name="connsiteX7" fmla="*/ 161940 w 631542"/>
                <a:gd name="connsiteY7" fmla="*/ 498228 h 662033"/>
                <a:gd name="connsiteX8" fmla="*/ 344503 w 631542"/>
                <a:gd name="connsiteY8" fmla="*/ 299790 h 662033"/>
                <a:gd name="connsiteX9" fmla="*/ 511190 w 631542"/>
                <a:gd name="connsiteY9" fmla="*/ 123578 h 662033"/>
                <a:gd name="connsiteX10" fmla="*/ 554053 w 631542"/>
                <a:gd name="connsiteY10" fmla="*/ 17215 h 662033"/>
                <a:gd name="connsiteX11" fmla="*/ 630253 w 631542"/>
                <a:gd name="connsiteY11" fmla="*/ 15628 h 66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542" h="662033">
                  <a:moveTo>
                    <a:pt x="630253" y="15628"/>
                  </a:moveTo>
                  <a:cubicBezTo>
                    <a:pt x="618347" y="41028"/>
                    <a:pt x="537913" y="110613"/>
                    <a:pt x="482615" y="169615"/>
                  </a:cubicBezTo>
                  <a:cubicBezTo>
                    <a:pt x="427317" y="228617"/>
                    <a:pt x="298465" y="369640"/>
                    <a:pt x="298465" y="369640"/>
                  </a:cubicBezTo>
                  <a:cubicBezTo>
                    <a:pt x="243696" y="428113"/>
                    <a:pt x="196601" y="477326"/>
                    <a:pt x="154003" y="520453"/>
                  </a:cubicBezTo>
                  <a:cubicBezTo>
                    <a:pt x="111405" y="563580"/>
                    <a:pt x="68543" y="604855"/>
                    <a:pt x="42878" y="628403"/>
                  </a:cubicBezTo>
                  <a:cubicBezTo>
                    <a:pt x="17213" y="651951"/>
                    <a:pt x="544" y="664121"/>
                    <a:pt x="15" y="661740"/>
                  </a:cubicBezTo>
                  <a:cubicBezTo>
                    <a:pt x="-514" y="659359"/>
                    <a:pt x="12716" y="641367"/>
                    <a:pt x="39703" y="614115"/>
                  </a:cubicBezTo>
                  <a:cubicBezTo>
                    <a:pt x="66690" y="586863"/>
                    <a:pt x="111140" y="550616"/>
                    <a:pt x="161940" y="498228"/>
                  </a:cubicBezTo>
                  <a:cubicBezTo>
                    <a:pt x="212740" y="445841"/>
                    <a:pt x="286295" y="362232"/>
                    <a:pt x="344503" y="299790"/>
                  </a:cubicBezTo>
                  <a:cubicBezTo>
                    <a:pt x="402711" y="237348"/>
                    <a:pt x="476265" y="170674"/>
                    <a:pt x="511190" y="123578"/>
                  </a:cubicBezTo>
                  <a:cubicBezTo>
                    <a:pt x="546115" y="76482"/>
                    <a:pt x="540030" y="34942"/>
                    <a:pt x="554053" y="17215"/>
                  </a:cubicBezTo>
                  <a:cubicBezTo>
                    <a:pt x="568076" y="-512"/>
                    <a:pt x="642159" y="-9772"/>
                    <a:pt x="630253" y="1562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E21FA58-1D91-477D-B425-D365E4738A22}"/>
                </a:ext>
              </a:extLst>
            </p:cNvPr>
            <p:cNvSpPr/>
            <p:nvPr/>
          </p:nvSpPr>
          <p:spPr>
            <a:xfrm>
              <a:off x="6797566" y="4463050"/>
              <a:ext cx="591596" cy="601856"/>
            </a:xfrm>
            <a:custGeom>
              <a:avLst/>
              <a:gdLst>
                <a:gd name="connsiteX0" fmla="*/ 587484 w 591596"/>
                <a:gd name="connsiteY0" fmla="*/ 15288 h 601856"/>
                <a:gd name="connsiteX1" fmla="*/ 385872 w 591596"/>
                <a:gd name="connsiteY1" fmla="*/ 229600 h 601856"/>
                <a:gd name="connsiteX2" fmla="*/ 211247 w 591596"/>
                <a:gd name="connsiteY2" fmla="*/ 434388 h 601856"/>
                <a:gd name="connsiteX3" fmla="*/ 11222 w 591596"/>
                <a:gd name="connsiteY3" fmla="*/ 596313 h 601856"/>
                <a:gd name="connsiteX4" fmla="*/ 36622 w 591596"/>
                <a:gd name="connsiteY4" fmla="*/ 555038 h 601856"/>
                <a:gd name="connsiteX5" fmla="*/ 131872 w 591596"/>
                <a:gd name="connsiteY5" fmla="*/ 464550 h 601856"/>
                <a:gd name="connsiteX6" fmla="*/ 323959 w 591596"/>
                <a:gd name="connsiteY6" fmla="*/ 272463 h 601856"/>
                <a:gd name="connsiteX7" fmla="*/ 457309 w 591596"/>
                <a:gd name="connsiteY7" fmla="*/ 102600 h 601856"/>
                <a:gd name="connsiteX8" fmla="*/ 519222 w 591596"/>
                <a:gd name="connsiteY8" fmla="*/ 26400 h 601856"/>
                <a:gd name="connsiteX9" fmla="*/ 587484 w 591596"/>
                <a:gd name="connsiteY9" fmla="*/ 15288 h 60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596" h="601856">
                  <a:moveTo>
                    <a:pt x="587484" y="15288"/>
                  </a:moveTo>
                  <a:cubicBezTo>
                    <a:pt x="565259" y="49155"/>
                    <a:pt x="448578" y="159750"/>
                    <a:pt x="385872" y="229600"/>
                  </a:cubicBezTo>
                  <a:cubicBezTo>
                    <a:pt x="323166" y="299450"/>
                    <a:pt x="273689" y="373269"/>
                    <a:pt x="211247" y="434388"/>
                  </a:cubicBezTo>
                  <a:cubicBezTo>
                    <a:pt x="148805" y="495507"/>
                    <a:pt x="40326" y="576205"/>
                    <a:pt x="11222" y="596313"/>
                  </a:cubicBezTo>
                  <a:cubicBezTo>
                    <a:pt x="-17882" y="616421"/>
                    <a:pt x="16514" y="576998"/>
                    <a:pt x="36622" y="555038"/>
                  </a:cubicBezTo>
                  <a:cubicBezTo>
                    <a:pt x="56730" y="533078"/>
                    <a:pt x="83982" y="511646"/>
                    <a:pt x="131872" y="464550"/>
                  </a:cubicBezTo>
                  <a:cubicBezTo>
                    <a:pt x="179761" y="417454"/>
                    <a:pt x="269720" y="332788"/>
                    <a:pt x="323959" y="272463"/>
                  </a:cubicBezTo>
                  <a:cubicBezTo>
                    <a:pt x="378198" y="212138"/>
                    <a:pt x="424765" y="143610"/>
                    <a:pt x="457309" y="102600"/>
                  </a:cubicBezTo>
                  <a:cubicBezTo>
                    <a:pt x="489853" y="61590"/>
                    <a:pt x="503082" y="40423"/>
                    <a:pt x="519222" y="26400"/>
                  </a:cubicBezTo>
                  <a:cubicBezTo>
                    <a:pt x="535362" y="12377"/>
                    <a:pt x="609709" y="-18579"/>
                    <a:pt x="587484" y="1528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4CCB2EE9-AEB6-4248-86C6-06D5A84C3CB0}"/>
                </a:ext>
              </a:extLst>
            </p:cNvPr>
            <p:cNvSpPr/>
            <p:nvPr/>
          </p:nvSpPr>
          <p:spPr>
            <a:xfrm>
              <a:off x="6556602" y="4539737"/>
              <a:ext cx="451049" cy="436232"/>
            </a:xfrm>
            <a:custGeom>
              <a:avLst/>
              <a:gdLst>
                <a:gd name="connsiteX0" fmla="*/ 450623 w 451049"/>
                <a:gd name="connsiteY0" fmla="*/ 10038 h 436232"/>
                <a:gd name="connsiteX1" fmla="*/ 347436 w 451049"/>
                <a:gd name="connsiteY1" fmla="*/ 110051 h 436232"/>
                <a:gd name="connsiteX2" fmla="*/ 185511 w 451049"/>
                <a:gd name="connsiteY2" fmla="*/ 284676 h 436232"/>
                <a:gd name="connsiteX3" fmla="*/ 68036 w 451049"/>
                <a:gd name="connsiteY3" fmla="*/ 392626 h 436232"/>
                <a:gd name="connsiteX4" fmla="*/ 9298 w 451049"/>
                <a:gd name="connsiteY4" fmla="*/ 435488 h 436232"/>
                <a:gd name="connsiteX5" fmla="*/ 2948 w 451049"/>
                <a:gd name="connsiteY5" fmla="*/ 416438 h 436232"/>
                <a:gd name="connsiteX6" fmla="*/ 37873 w 451049"/>
                <a:gd name="connsiteY6" fmla="*/ 373576 h 436232"/>
                <a:gd name="connsiteX7" fmla="*/ 142648 w 451049"/>
                <a:gd name="connsiteY7" fmla="*/ 292613 h 436232"/>
                <a:gd name="connsiteX8" fmla="*/ 374423 w 451049"/>
                <a:gd name="connsiteY8" fmla="*/ 33851 h 436232"/>
                <a:gd name="connsiteX9" fmla="*/ 450623 w 451049"/>
                <a:gd name="connsiteY9" fmla="*/ 10038 h 43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049" h="436232">
                  <a:moveTo>
                    <a:pt x="450623" y="10038"/>
                  </a:moveTo>
                  <a:cubicBezTo>
                    <a:pt x="446125" y="22738"/>
                    <a:pt x="391621" y="64278"/>
                    <a:pt x="347436" y="110051"/>
                  </a:cubicBezTo>
                  <a:cubicBezTo>
                    <a:pt x="303251" y="155824"/>
                    <a:pt x="232078" y="237580"/>
                    <a:pt x="185511" y="284676"/>
                  </a:cubicBezTo>
                  <a:cubicBezTo>
                    <a:pt x="138944" y="331772"/>
                    <a:pt x="97405" y="367491"/>
                    <a:pt x="68036" y="392626"/>
                  </a:cubicBezTo>
                  <a:cubicBezTo>
                    <a:pt x="38667" y="417761"/>
                    <a:pt x="20146" y="431519"/>
                    <a:pt x="9298" y="435488"/>
                  </a:cubicBezTo>
                  <a:cubicBezTo>
                    <a:pt x="-1550" y="439457"/>
                    <a:pt x="-1814" y="426757"/>
                    <a:pt x="2948" y="416438"/>
                  </a:cubicBezTo>
                  <a:cubicBezTo>
                    <a:pt x="7710" y="406119"/>
                    <a:pt x="14590" y="394213"/>
                    <a:pt x="37873" y="373576"/>
                  </a:cubicBezTo>
                  <a:cubicBezTo>
                    <a:pt x="61156" y="352939"/>
                    <a:pt x="86557" y="349234"/>
                    <a:pt x="142648" y="292613"/>
                  </a:cubicBezTo>
                  <a:cubicBezTo>
                    <a:pt x="198739" y="235992"/>
                    <a:pt x="325210" y="78566"/>
                    <a:pt x="374423" y="33851"/>
                  </a:cubicBezTo>
                  <a:cubicBezTo>
                    <a:pt x="423636" y="-10864"/>
                    <a:pt x="455121" y="-2662"/>
                    <a:pt x="450623" y="100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B94010C3-C18B-4500-9D33-5A184BB675B0}"/>
                </a:ext>
              </a:extLst>
            </p:cNvPr>
            <p:cNvSpPr/>
            <p:nvPr/>
          </p:nvSpPr>
          <p:spPr>
            <a:xfrm>
              <a:off x="6460692" y="4572690"/>
              <a:ext cx="435414" cy="398992"/>
            </a:xfrm>
            <a:custGeom>
              <a:avLst/>
              <a:gdLst>
                <a:gd name="connsiteX0" fmla="*/ 435408 w 435414"/>
                <a:gd name="connsiteY0" fmla="*/ 898 h 398992"/>
                <a:gd name="connsiteX1" fmla="*/ 267133 w 435414"/>
                <a:gd name="connsiteY1" fmla="*/ 169173 h 398992"/>
                <a:gd name="connsiteX2" fmla="*/ 138546 w 435414"/>
                <a:gd name="connsiteY2" fmla="*/ 296173 h 398992"/>
                <a:gd name="connsiteX3" fmla="*/ 9958 w 435414"/>
                <a:gd name="connsiteY3" fmla="*/ 396185 h 398992"/>
                <a:gd name="connsiteX4" fmla="*/ 13133 w 435414"/>
                <a:gd name="connsiteY4" fmla="*/ 367610 h 398992"/>
                <a:gd name="connsiteX5" fmla="*/ 49646 w 435414"/>
                <a:gd name="connsiteY5" fmla="*/ 327923 h 398992"/>
                <a:gd name="connsiteX6" fmla="*/ 175058 w 435414"/>
                <a:gd name="connsiteY6" fmla="*/ 232673 h 398992"/>
                <a:gd name="connsiteX7" fmla="*/ 273483 w 435414"/>
                <a:gd name="connsiteY7" fmla="*/ 108848 h 398992"/>
                <a:gd name="connsiteX8" fmla="*/ 435408 w 435414"/>
                <a:gd name="connsiteY8" fmla="*/ 898 h 3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414" h="398992">
                  <a:moveTo>
                    <a:pt x="435408" y="898"/>
                  </a:moveTo>
                  <a:cubicBezTo>
                    <a:pt x="434350" y="10952"/>
                    <a:pt x="267133" y="169173"/>
                    <a:pt x="267133" y="169173"/>
                  </a:cubicBezTo>
                  <a:cubicBezTo>
                    <a:pt x="217656" y="218386"/>
                    <a:pt x="181408" y="258338"/>
                    <a:pt x="138546" y="296173"/>
                  </a:cubicBezTo>
                  <a:cubicBezTo>
                    <a:pt x="95684" y="334008"/>
                    <a:pt x="30860" y="384279"/>
                    <a:pt x="9958" y="396185"/>
                  </a:cubicBezTo>
                  <a:cubicBezTo>
                    <a:pt x="-10944" y="408091"/>
                    <a:pt x="6518" y="378987"/>
                    <a:pt x="13133" y="367610"/>
                  </a:cubicBezTo>
                  <a:cubicBezTo>
                    <a:pt x="19748" y="356233"/>
                    <a:pt x="22659" y="350412"/>
                    <a:pt x="49646" y="327923"/>
                  </a:cubicBezTo>
                  <a:cubicBezTo>
                    <a:pt x="76633" y="305434"/>
                    <a:pt x="137752" y="269185"/>
                    <a:pt x="175058" y="232673"/>
                  </a:cubicBezTo>
                  <a:cubicBezTo>
                    <a:pt x="212364" y="196161"/>
                    <a:pt x="234589" y="150123"/>
                    <a:pt x="273483" y="108848"/>
                  </a:cubicBezTo>
                  <a:cubicBezTo>
                    <a:pt x="312377" y="67573"/>
                    <a:pt x="436466" y="-9156"/>
                    <a:pt x="435408" y="89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CFD146B6-4EDF-4877-90D0-4E988A19F82D}"/>
                </a:ext>
              </a:extLst>
            </p:cNvPr>
            <p:cNvSpPr/>
            <p:nvPr/>
          </p:nvSpPr>
          <p:spPr>
            <a:xfrm>
              <a:off x="6366117" y="4569977"/>
              <a:ext cx="444321" cy="390389"/>
            </a:xfrm>
            <a:custGeom>
              <a:avLst/>
              <a:gdLst>
                <a:gd name="connsiteX0" fmla="*/ 444258 w 444321"/>
                <a:gd name="connsiteY0" fmla="*/ 436 h 390389"/>
                <a:gd name="connsiteX1" fmla="*/ 312496 w 444321"/>
                <a:gd name="connsiteY1" fmla="*/ 144898 h 390389"/>
                <a:gd name="connsiteX2" fmla="*/ 222008 w 444321"/>
                <a:gd name="connsiteY2" fmla="*/ 221098 h 390389"/>
                <a:gd name="connsiteX3" fmla="*/ 98183 w 444321"/>
                <a:gd name="connsiteY3" fmla="*/ 314761 h 390389"/>
                <a:gd name="connsiteX4" fmla="*/ 12458 w 444321"/>
                <a:gd name="connsiteY4" fmla="*/ 387786 h 390389"/>
                <a:gd name="connsiteX5" fmla="*/ 2933 w 444321"/>
                <a:gd name="connsiteY5" fmla="*/ 370323 h 390389"/>
                <a:gd name="connsiteX6" fmla="*/ 36271 w 444321"/>
                <a:gd name="connsiteY6" fmla="*/ 333811 h 390389"/>
                <a:gd name="connsiteX7" fmla="*/ 237883 w 444321"/>
                <a:gd name="connsiteY7" fmla="*/ 165536 h 390389"/>
                <a:gd name="connsiteX8" fmla="*/ 295033 w 444321"/>
                <a:gd name="connsiteY8" fmla="*/ 102036 h 390389"/>
                <a:gd name="connsiteX9" fmla="*/ 444258 w 444321"/>
                <a:gd name="connsiteY9" fmla="*/ 436 h 39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321" h="390389">
                  <a:moveTo>
                    <a:pt x="444258" y="436"/>
                  </a:moveTo>
                  <a:cubicBezTo>
                    <a:pt x="447169" y="7580"/>
                    <a:pt x="349538" y="108121"/>
                    <a:pt x="312496" y="144898"/>
                  </a:cubicBezTo>
                  <a:cubicBezTo>
                    <a:pt x="275454" y="181675"/>
                    <a:pt x="257727" y="192788"/>
                    <a:pt x="222008" y="221098"/>
                  </a:cubicBezTo>
                  <a:cubicBezTo>
                    <a:pt x="186289" y="249409"/>
                    <a:pt x="133108" y="286980"/>
                    <a:pt x="98183" y="314761"/>
                  </a:cubicBezTo>
                  <a:cubicBezTo>
                    <a:pt x="63258" y="342542"/>
                    <a:pt x="28333" y="378526"/>
                    <a:pt x="12458" y="387786"/>
                  </a:cubicBezTo>
                  <a:cubicBezTo>
                    <a:pt x="-3417" y="397046"/>
                    <a:pt x="-1036" y="379319"/>
                    <a:pt x="2933" y="370323"/>
                  </a:cubicBezTo>
                  <a:cubicBezTo>
                    <a:pt x="6902" y="361327"/>
                    <a:pt x="-2887" y="367942"/>
                    <a:pt x="36271" y="333811"/>
                  </a:cubicBezTo>
                  <a:cubicBezTo>
                    <a:pt x="75429" y="299680"/>
                    <a:pt x="194756" y="204165"/>
                    <a:pt x="237883" y="165536"/>
                  </a:cubicBezTo>
                  <a:cubicBezTo>
                    <a:pt x="281010" y="126907"/>
                    <a:pt x="265400" y="128230"/>
                    <a:pt x="295033" y="102036"/>
                  </a:cubicBezTo>
                  <a:cubicBezTo>
                    <a:pt x="324666" y="75842"/>
                    <a:pt x="441347" y="-6708"/>
                    <a:pt x="444258" y="4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5A47C57B-BD0F-4990-89D8-78B2F33D1315}"/>
                </a:ext>
              </a:extLst>
            </p:cNvPr>
            <p:cNvSpPr/>
            <p:nvPr/>
          </p:nvSpPr>
          <p:spPr>
            <a:xfrm>
              <a:off x="6665586" y="4574119"/>
              <a:ext cx="964837" cy="419281"/>
            </a:xfrm>
            <a:custGeom>
              <a:avLst/>
              <a:gdLst>
                <a:gd name="connsiteX0" fmla="*/ 13027 w 964837"/>
                <a:gd name="connsiteY0" fmla="*/ 1056 h 419281"/>
                <a:gd name="connsiteX1" fmla="*/ 216227 w 964837"/>
                <a:gd name="connsiteY1" fmla="*/ 112181 h 419281"/>
                <a:gd name="connsiteX2" fmla="*/ 544839 w 964837"/>
                <a:gd name="connsiteY2" fmla="*/ 258231 h 419281"/>
                <a:gd name="connsiteX3" fmla="*/ 817889 w 964837"/>
                <a:gd name="connsiteY3" fmla="*/ 366181 h 419281"/>
                <a:gd name="connsiteX4" fmla="*/ 954414 w 964837"/>
                <a:gd name="connsiteY4" fmla="*/ 391581 h 419281"/>
                <a:gd name="connsiteX5" fmla="*/ 949652 w 964837"/>
                <a:gd name="connsiteY5" fmla="*/ 409044 h 419281"/>
                <a:gd name="connsiteX6" fmla="*/ 903614 w 964837"/>
                <a:gd name="connsiteY6" fmla="*/ 418569 h 419281"/>
                <a:gd name="connsiteX7" fmla="*/ 798839 w 964837"/>
                <a:gd name="connsiteY7" fmla="*/ 389994 h 419281"/>
                <a:gd name="connsiteX8" fmla="*/ 541664 w 964837"/>
                <a:gd name="connsiteY8" fmla="*/ 297919 h 419281"/>
                <a:gd name="connsiteX9" fmla="*/ 255914 w 964837"/>
                <a:gd name="connsiteY9" fmla="*/ 175681 h 419281"/>
                <a:gd name="connsiteX10" fmla="*/ 44777 w 964837"/>
                <a:gd name="connsiteY10" fmla="*/ 61381 h 419281"/>
                <a:gd name="connsiteX11" fmla="*/ 13027 w 964837"/>
                <a:gd name="connsiteY11" fmla="*/ 1056 h 4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4837" h="419281">
                  <a:moveTo>
                    <a:pt x="13027" y="1056"/>
                  </a:moveTo>
                  <a:cubicBezTo>
                    <a:pt x="41602" y="9523"/>
                    <a:pt x="127592" y="69319"/>
                    <a:pt x="216227" y="112181"/>
                  </a:cubicBezTo>
                  <a:cubicBezTo>
                    <a:pt x="304862" y="155043"/>
                    <a:pt x="444562" y="215898"/>
                    <a:pt x="544839" y="258231"/>
                  </a:cubicBezTo>
                  <a:cubicBezTo>
                    <a:pt x="645116" y="300564"/>
                    <a:pt x="749627" y="343956"/>
                    <a:pt x="817889" y="366181"/>
                  </a:cubicBezTo>
                  <a:cubicBezTo>
                    <a:pt x="886151" y="388406"/>
                    <a:pt x="932454" y="384437"/>
                    <a:pt x="954414" y="391581"/>
                  </a:cubicBezTo>
                  <a:cubicBezTo>
                    <a:pt x="976374" y="398725"/>
                    <a:pt x="958119" y="404546"/>
                    <a:pt x="949652" y="409044"/>
                  </a:cubicBezTo>
                  <a:cubicBezTo>
                    <a:pt x="941185" y="413542"/>
                    <a:pt x="928749" y="421744"/>
                    <a:pt x="903614" y="418569"/>
                  </a:cubicBezTo>
                  <a:cubicBezTo>
                    <a:pt x="878479" y="415394"/>
                    <a:pt x="859164" y="410102"/>
                    <a:pt x="798839" y="389994"/>
                  </a:cubicBezTo>
                  <a:cubicBezTo>
                    <a:pt x="738514" y="369886"/>
                    <a:pt x="632151" y="333638"/>
                    <a:pt x="541664" y="297919"/>
                  </a:cubicBezTo>
                  <a:cubicBezTo>
                    <a:pt x="451177" y="262200"/>
                    <a:pt x="338729" y="215104"/>
                    <a:pt x="255914" y="175681"/>
                  </a:cubicBezTo>
                  <a:cubicBezTo>
                    <a:pt x="173100" y="136258"/>
                    <a:pt x="83142" y="85723"/>
                    <a:pt x="44777" y="61381"/>
                  </a:cubicBezTo>
                  <a:cubicBezTo>
                    <a:pt x="6412" y="37039"/>
                    <a:pt x="-15548" y="-7411"/>
                    <a:pt x="13027" y="105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00E18285-7D71-4E56-83C3-6E0C505B5A3B}"/>
                </a:ext>
              </a:extLst>
            </p:cNvPr>
            <p:cNvSpPr/>
            <p:nvPr/>
          </p:nvSpPr>
          <p:spPr>
            <a:xfrm>
              <a:off x="6562679" y="4592638"/>
              <a:ext cx="1035303" cy="447679"/>
            </a:xfrm>
            <a:custGeom>
              <a:avLst/>
              <a:gdLst>
                <a:gd name="connsiteX0" fmla="*/ 1634 w 1035303"/>
                <a:gd name="connsiteY0" fmla="*/ 0 h 447679"/>
                <a:gd name="connsiteX1" fmla="*/ 215946 w 1035303"/>
                <a:gd name="connsiteY1" fmla="*/ 117475 h 447679"/>
                <a:gd name="connsiteX2" fmla="*/ 522334 w 1035303"/>
                <a:gd name="connsiteY2" fmla="*/ 268287 h 447679"/>
                <a:gd name="connsiteX3" fmla="*/ 843009 w 1035303"/>
                <a:gd name="connsiteY3" fmla="*/ 381000 h 447679"/>
                <a:gd name="connsiteX4" fmla="*/ 1025571 w 1035303"/>
                <a:gd name="connsiteY4" fmla="*/ 442912 h 447679"/>
                <a:gd name="connsiteX5" fmla="*/ 1001759 w 1035303"/>
                <a:gd name="connsiteY5" fmla="*/ 442912 h 447679"/>
                <a:gd name="connsiteX6" fmla="*/ 928734 w 1035303"/>
                <a:gd name="connsiteY6" fmla="*/ 438150 h 447679"/>
                <a:gd name="connsiteX7" fmla="*/ 671559 w 1035303"/>
                <a:gd name="connsiteY7" fmla="*/ 361950 h 447679"/>
                <a:gd name="connsiteX8" fmla="*/ 465184 w 1035303"/>
                <a:gd name="connsiteY8" fmla="*/ 263525 h 447679"/>
                <a:gd name="connsiteX9" fmla="*/ 136571 w 1035303"/>
                <a:gd name="connsiteY9" fmla="*/ 115887 h 447679"/>
                <a:gd name="connsiteX10" fmla="*/ 1634 w 1035303"/>
                <a:gd name="connsiteY10" fmla="*/ 0 h 44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303" h="447679">
                  <a:moveTo>
                    <a:pt x="1634" y="0"/>
                  </a:moveTo>
                  <a:cubicBezTo>
                    <a:pt x="14863" y="265"/>
                    <a:pt x="129163" y="72761"/>
                    <a:pt x="215946" y="117475"/>
                  </a:cubicBezTo>
                  <a:cubicBezTo>
                    <a:pt x="302729" y="162189"/>
                    <a:pt x="417824" y="224366"/>
                    <a:pt x="522334" y="268287"/>
                  </a:cubicBezTo>
                  <a:cubicBezTo>
                    <a:pt x="626844" y="312208"/>
                    <a:pt x="759136" y="351896"/>
                    <a:pt x="843009" y="381000"/>
                  </a:cubicBezTo>
                  <a:lnTo>
                    <a:pt x="1025571" y="442912"/>
                  </a:lnTo>
                  <a:cubicBezTo>
                    <a:pt x="1052029" y="453231"/>
                    <a:pt x="1017898" y="443706"/>
                    <a:pt x="1001759" y="442912"/>
                  </a:cubicBezTo>
                  <a:cubicBezTo>
                    <a:pt x="985620" y="442118"/>
                    <a:pt x="983767" y="451644"/>
                    <a:pt x="928734" y="438150"/>
                  </a:cubicBezTo>
                  <a:cubicBezTo>
                    <a:pt x="873701" y="424656"/>
                    <a:pt x="748817" y="391054"/>
                    <a:pt x="671559" y="361950"/>
                  </a:cubicBezTo>
                  <a:cubicBezTo>
                    <a:pt x="594301" y="332846"/>
                    <a:pt x="554349" y="304535"/>
                    <a:pt x="465184" y="263525"/>
                  </a:cubicBezTo>
                  <a:cubicBezTo>
                    <a:pt x="376019" y="222515"/>
                    <a:pt x="215681" y="155310"/>
                    <a:pt x="136571" y="115887"/>
                  </a:cubicBezTo>
                  <a:cubicBezTo>
                    <a:pt x="57461" y="76464"/>
                    <a:pt x="-11595" y="-265"/>
                    <a:pt x="163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24D3D0EA-5A79-4E2D-B146-C1301007B3CE}"/>
                </a:ext>
              </a:extLst>
            </p:cNvPr>
            <p:cNvSpPr/>
            <p:nvPr/>
          </p:nvSpPr>
          <p:spPr>
            <a:xfrm>
              <a:off x="6431900" y="4603475"/>
              <a:ext cx="1123158" cy="509992"/>
            </a:xfrm>
            <a:custGeom>
              <a:avLst/>
              <a:gdLst>
                <a:gd name="connsiteX0" fmla="*/ 650 w 1123158"/>
                <a:gd name="connsiteY0" fmla="*/ 275 h 509992"/>
                <a:gd name="connsiteX1" fmla="*/ 156225 w 1123158"/>
                <a:gd name="connsiteY1" fmla="*/ 90763 h 509992"/>
                <a:gd name="connsiteX2" fmla="*/ 475313 w 1123158"/>
                <a:gd name="connsiteY2" fmla="*/ 279675 h 509992"/>
                <a:gd name="connsiteX3" fmla="*/ 854725 w 1123158"/>
                <a:gd name="connsiteY3" fmla="*/ 428900 h 509992"/>
                <a:gd name="connsiteX4" fmla="*/ 1118250 w 1123158"/>
                <a:gd name="connsiteY4" fmla="*/ 503513 h 509992"/>
                <a:gd name="connsiteX5" fmla="*/ 1008713 w 1123158"/>
                <a:gd name="connsiteY5" fmla="*/ 498750 h 509992"/>
                <a:gd name="connsiteX6" fmla="*/ 791225 w 1123158"/>
                <a:gd name="connsiteY6" fmla="*/ 438425 h 509992"/>
                <a:gd name="connsiteX7" fmla="*/ 338788 w 1123158"/>
                <a:gd name="connsiteY7" fmla="*/ 246338 h 509992"/>
                <a:gd name="connsiteX8" fmla="*/ 110188 w 1123158"/>
                <a:gd name="connsiteY8" fmla="*/ 127275 h 509992"/>
                <a:gd name="connsiteX9" fmla="*/ 650 w 1123158"/>
                <a:gd name="connsiteY9" fmla="*/ 275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158" h="509992">
                  <a:moveTo>
                    <a:pt x="650" y="275"/>
                  </a:moveTo>
                  <a:cubicBezTo>
                    <a:pt x="8323" y="-5810"/>
                    <a:pt x="156225" y="90763"/>
                    <a:pt x="156225" y="90763"/>
                  </a:cubicBezTo>
                  <a:cubicBezTo>
                    <a:pt x="235335" y="137330"/>
                    <a:pt x="358896" y="223319"/>
                    <a:pt x="475313" y="279675"/>
                  </a:cubicBezTo>
                  <a:cubicBezTo>
                    <a:pt x="591730" y="336031"/>
                    <a:pt x="747569" y="391594"/>
                    <a:pt x="854725" y="428900"/>
                  </a:cubicBezTo>
                  <a:cubicBezTo>
                    <a:pt x="961881" y="466206"/>
                    <a:pt x="1092585" y="491871"/>
                    <a:pt x="1118250" y="503513"/>
                  </a:cubicBezTo>
                  <a:cubicBezTo>
                    <a:pt x="1143915" y="515155"/>
                    <a:pt x="1063217" y="509598"/>
                    <a:pt x="1008713" y="498750"/>
                  </a:cubicBezTo>
                  <a:cubicBezTo>
                    <a:pt x="954209" y="487902"/>
                    <a:pt x="902879" y="480494"/>
                    <a:pt x="791225" y="438425"/>
                  </a:cubicBezTo>
                  <a:cubicBezTo>
                    <a:pt x="679571" y="396356"/>
                    <a:pt x="452294" y="298196"/>
                    <a:pt x="338788" y="246338"/>
                  </a:cubicBezTo>
                  <a:cubicBezTo>
                    <a:pt x="225282" y="194480"/>
                    <a:pt x="165751" y="162465"/>
                    <a:pt x="110188" y="127275"/>
                  </a:cubicBezTo>
                  <a:cubicBezTo>
                    <a:pt x="54626" y="92085"/>
                    <a:pt x="-7023" y="6360"/>
                    <a:pt x="650" y="27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154BDB80-A592-40E7-B8D0-5F52DDA9463A}"/>
                </a:ext>
              </a:extLst>
            </p:cNvPr>
            <p:cNvSpPr/>
            <p:nvPr/>
          </p:nvSpPr>
          <p:spPr>
            <a:xfrm>
              <a:off x="5985984" y="4602139"/>
              <a:ext cx="427845" cy="341111"/>
            </a:xfrm>
            <a:custGeom>
              <a:avLst/>
              <a:gdLst>
                <a:gd name="connsiteX0" fmla="*/ 427516 w 427845"/>
                <a:gd name="connsiteY0" fmla="*/ 24 h 341111"/>
                <a:gd name="connsiteX1" fmla="*/ 311629 w 427845"/>
                <a:gd name="connsiteY1" fmla="*/ 117499 h 341111"/>
                <a:gd name="connsiteX2" fmla="*/ 132241 w 427845"/>
                <a:gd name="connsiteY2" fmla="*/ 249261 h 341111"/>
                <a:gd name="connsiteX3" fmla="*/ 10004 w 427845"/>
                <a:gd name="connsiteY3" fmla="*/ 336574 h 341111"/>
                <a:gd name="connsiteX4" fmla="*/ 22704 w 427845"/>
                <a:gd name="connsiteY4" fmla="*/ 317524 h 341111"/>
                <a:gd name="connsiteX5" fmla="*/ 146529 w 427845"/>
                <a:gd name="connsiteY5" fmla="*/ 222274 h 341111"/>
                <a:gd name="connsiteX6" fmla="*/ 276704 w 427845"/>
                <a:gd name="connsiteY6" fmla="*/ 107974 h 341111"/>
                <a:gd name="connsiteX7" fmla="*/ 427516 w 427845"/>
                <a:gd name="connsiteY7" fmla="*/ 24 h 34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845" h="341111">
                  <a:moveTo>
                    <a:pt x="427516" y="24"/>
                  </a:moveTo>
                  <a:cubicBezTo>
                    <a:pt x="433337" y="1612"/>
                    <a:pt x="360841" y="75960"/>
                    <a:pt x="311629" y="117499"/>
                  </a:cubicBezTo>
                  <a:cubicBezTo>
                    <a:pt x="262417" y="159038"/>
                    <a:pt x="132241" y="249261"/>
                    <a:pt x="132241" y="249261"/>
                  </a:cubicBezTo>
                  <a:cubicBezTo>
                    <a:pt x="81970" y="285774"/>
                    <a:pt x="28260" y="325197"/>
                    <a:pt x="10004" y="336574"/>
                  </a:cubicBezTo>
                  <a:cubicBezTo>
                    <a:pt x="-8252" y="347951"/>
                    <a:pt x="-50" y="336574"/>
                    <a:pt x="22704" y="317524"/>
                  </a:cubicBezTo>
                  <a:cubicBezTo>
                    <a:pt x="45458" y="298474"/>
                    <a:pt x="104196" y="257199"/>
                    <a:pt x="146529" y="222274"/>
                  </a:cubicBezTo>
                  <a:cubicBezTo>
                    <a:pt x="188862" y="187349"/>
                    <a:pt x="234106" y="142105"/>
                    <a:pt x="276704" y="107974"/>
                  </a:cubicBezTo>
                  <a:cubicBezTo>
                    <a:pt x="319302" y="73843"/>
                    <a:pt x="421695" y="-1564"/>
                    <a:pt x="427516" y="2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D917EAC8-58B6-4D15-BA72-8EE01778CB11}"/>
                </a:ext>
              </a:extLst>
            </p:cNvPr>
            <p:cNvSpPr/>
            <p:nvPr/>
          </p:nvSpPr>
          <p:spPr>
            <a:xfrm>
              <a:off x="5866890" y="4622507"/>
              <a:ext cx="438689" cy="318814"/>
            </a:xfrm>
            <a:custGeom>
              <a:avLst/>
              <a:gdLst>
                <a:gd name="connsiteX0" fmla="*/ 438660 w 438689"/>
                <a:gd name="connsiteY0" fmla="*/ 293 h 318814"/>
                <a:gd name="connsiteX1" fmla="*/ 260860 w 438689"/>
                <a:gd name="connsiteY1" fmla="*/ 127293 h 318814"/>
                <a:gd name="connsiteX2" fmla="*/ 132273 w 438689"/>
                <a:gd name="connsiteY2" fmla="*/ 238418 h 318814"/>
                <a:gd name="connsiteX3" fmla="*/ 11623 w 438689"/>
                <a:gd name="connsiteY3" fmla="*/ 316206 h 318814"/>
                <a:gd name="connsiteX4" fmla="*/ 13210 w 438689"/>
                <a:gd name="connsiteY4" fmla="*/ 295568 h 318814"/>
                <a:gd name="connsiteX5" fmla="*/ 86235 w 438689"/>
                <a:gd name="connsiteY5" fmla="*/ 247943 h 318814"/>
                <a:gd name="connsiteX6" fmla="*/ 273560 w 438689"/>
                <a:gd name="connsiteY6" fmla="*/ 97131 h 318814"/>
                <a:gd name="connsiteX7" fmla="*/ 438660 w 438689"/>
                <a:gd name="connsiteY7" fmla="*/ 293 h 31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689" h="318814">
                  <a:moveTo>
                    <a:pt x="438660" y="293"/>
                  </a:moveTo>
                  <a:cubicBezTo>
                    <a:pt x="436543" y="5320"/>
                    <a:pt x="311925" y="87605"/>
                    <a:pt x="260860" y="127293"/>
                  </a:cubicBezTo>
                  <a:cubicBezTo>
                    <a:pt x="209795" y="166981"/>
                    <a:pt x="173812" y="206933"/>
                    <a:pt x="132273" y="238418"/>
                  </a:cubicBezTo>
                  <a:cubicBezTo>
                    <a:pt x="90734" y="269903"/>
                    <a:pt x="31467" y="306681"/>
                    <a:pt x="11623" y="316206"/>
                  </a:cubicBezTo>
                  <a:cubicBezTo>
                    <a:pt x="-8221" y="325731"/>
                    <a:pt x="775" y="306945"/>
                    <a:pt x="13210" y="295568"/>
                  </a:cubicBezTo>
                  <a:cubicBezTo>
                    <a:pt x="25645" y="284191"/>
                    <a:pt x="42843" y="281016"/>
                    <a:pt x="86235" y="247943"/>
                  </a:cubicBezTo>
                  <a:cubicBezTo>
                    <a:pt x="129627" y="214870"/>
                    <a:pt x="218791" y="138406"/>
                    <a:pt x="273560" y="97131"/>
                  </a:cubicBezTo>
                  <a:cubicBezTo>
                    <a:pt x="328329" y="55856"/>
                    <a:pt x="440777" y="-4734"/>
                    <a:pt x="438660" y="29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E18BCE7C-A283-43E2-BBFA-0B5A5CD4CD28}"/>
                </a:ext>
              </a:extLst>
            </p:cNvPr>
            <p:cNvSpPr/>
            <p:nvPr/>
          </p:nvSpPr>
          <p:spPr>
            <a:xfrm>
              <a:off x="5711380" y="4620253"/>
              <a:ext cx="493645" cy="344942"/>
            </a:xfrm>
            <a:custGeom>
              <a:avLst/>
              <a:gdLst>
                <a:gd name="connsiteX0" fmla="*/ 490983 w 493645"/>
                <a:gd name="connsiteY0" fmla="*/ 960 h 344942"/>
                <a:gd name="connsiteX1" fmla="*/ 344933 w 493645"/>
                <a:gd name="connsiteY1" fmla="*/ 105735 h 344942"/>
                <a:gd name="connsiteX2" fmla="*/ 198883 w 493645"/>
                <a:gd name="connsiteY2" fmla="*/ 213685 h 344942"/>
                <a:gd name="connsiteX3" fmla="*/ 11558 w 493645"/>
                <a:gd name="connsiteY3" fmla="*/ 342272 h 344942"/>
                <a:gd name="connsiteX4" fmla="*/ 38545 w 493645"/>
                <a:gd name="connsiteY4" fmla="*/ 291472 h 344942"/>
                <a:gd name="connsiteX5" fmla="*/ 189358 w 493645"/>
                <a:gd name="connsiteY5" fmla="*/ 181935 h 344942"/>
                <a:gd name="connsiteX6" fmla="*/ 490983 w 493645"/>
                <a:gd name="connsiteY6" fmla="*/ 960 h 34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45" h="344942">
                  <a:moveTo>
                    <a:pt x="490983" y="960"/>
                  </a:moveTo>
                  <a:cubicBezTo>
                    <a:pt x="516912" y="-11740"/>
                    <a:pt x="344933" y="105735"/>
                    <a:pt x="344933" y="105735"/>
                  </a:cubicBezTo>
                  <a:cubicBezTo>
                    <a:pt x="296250" y="141189"/>
                    <a:pt x="254445" y="174262"/>
                    <a:pt x="198883" y="213685"/>
                  </a:cubicBezTo>
                  <a:cubicBezTo>
                    <a:pt x="143321" y="253108"/>
                    <a:pt x="38281" y="329308"/>
                    <a:pt x="11558" y="342272"/>
                  </a:cubicBezTo>
                  <a:cubicBezTo>
                    <a:pt x="-15165" y="355237"/>
                    <a:pt x="8912" y="318195"/>
                    <a:pt x="38545" y="291472"/>
                  </a:cubicBezTo>
                  <a:cubicBezTo>
                    <a:pt x="68178" y="264749"/>
                    <a:pt x="118979" y="229824"/>
                    <a:pt x="189358" y="181935"/>
                  </a:cubicBezTo>
                  <a:cubicBezTo>
                    <a:pt x="259737" y="134046"/>
                    <a:pt x="465054" y="13660"/>
                    <a:pt x="490983" y="96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A363A9F0-F5B7-4CB2-AA95-D7C4C7D8437B}"/>
                </a:ext>
              </a:extLst>
            </p:cNvPr>
            <p:cNvSpPr/>
            <p:nvPr/>
          </p:nvSpPr>
          <p:spPr>
            <a:xfrm>
              <a:off x="5737324" y="4598537"/>
              <a:ext cx="487336" cy="340364"/>
            </a:xfrm>
            <a:custGeom>
              <a:avLst/>
              <a:gdLst>
                <a:gd name="connsiteX0" fmla="*/ 4664 w 487336"/>
                <a:gd name="connsiteY0" fmla="*/ 6801 h 340364"/>
                <a:gd name="connsiteX1" fmla="*/ 315814 w 487336"/>
                <a:gd name="connsiteY1" fmla="*/ 240163 h 340364"/>
                <a:gd name="connsiteX2" fmla="*/ 480914 w 487336"/>
                <a:gd name="connsiteY2" fmla="*/ 338588 h 340364"/>
                <a:gd name="connsiteX3" fmla="*/ 442814 w 487336"/>
                <a:gd name="connsiteY3" fmla="*/ 297313 h 340364"/>
                <a:gd name="connsiteX4" fmla="*/ 341214 w 487336"/>
                <a:gd name="connsiteY4" fmla="*/ 219526 h 340364"/>
                <a:gd name="connsiteX5" fmla="*/ 141189 w 487336"/>
                <a:gd name="connsiteY5" fmla="*/ 75063 h 340364"/>
                <a:gd name="connsiteX6" fmla="*/ 4664 w 487336"/>
                <a:gd name="connsiteY6" fmla="*/ 6801 h 34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336" h="340364">
                  <a:moveTo>
                    <a:pt x="4664" y="6801"/>
                  </a:moveTo>
                  <a:cubicBezTo>
                    <a:pt x="33768" y="34318"/>
                    <a:pt x="236439" y="184865"/>
                    <a:pt x="315814" y="240163"/>
                  </a:cubicBezTo>
                  <a:cubicBezTo>
                    <a:pt x="395189" y="295461"/>
                    <a:pt x="459747" y="329063"/>
                    <a:pt x="480914" y="338588"/>
                  </a:cubicBezTo>
                  <a:cubicBezTo>
                    <a:pt x="502081" y="348113"/>
                    <a:pt x="466097" y="317157"/>
                    <a:pt x="442814" y="297313"/>
                  </a:cubicBezTo>
                  <a:cubicBezTo>
                    <a:pt x="419531" y="277469"/>
                    <a:pt x="391485" y="256568"/>
                    <a:pt x="341214" y="219526"/>
                  </a:cubicBezTo>
                  <a:cubicBezTo>
                    <a:pt x="290943" y="182484"/>
                    <a:pt x="192254" y="108136"/>
                    <a:pt x="141189" y="75063"/>
                  </a:cubicBezTo>
                  <a:cubicBezTo>
                    <a:pt x="90124" y="41990"/>
                    <a:pt x="-24440" y="-20716"/>
                    <a:pt x="4664" y="680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DB8CB7B3-B0F1-4377-9533-DD883EE01A9D}"/>
                </a:ext>
              </a:extLst>
            </p:cNvPr>
            <p:cNvSpPr/>
            <p:nvPr/>
          </p:nvSpPr>
          <p:spPr>
            <a:xfrm>
              <a:off x="5903325" y="4603452"/>
              <a:ext cx="473693" cy="348479"/>
            </a:xfrm>
            <a:custGeom>
              <a:avLst/>
              <a:gdLst>
                <a:gd name="connsiteX0" fmla="*/ 3763 w 473693"/>
                <a:gd name="connsiteY0" fmla="*/ 298 h 348479"/>
                <a:gd name="connsiteX1" fmla="*/ 238713 w 473693"/>
                <a:gd name="connsiteY1" fmla="*/ 168573 h 348479"/>
                <a:gd name="connsiteX2" fmla="*/ 470488 w 473693"/>
                <a:gd name="connsiteY2" fmla="*/ 343198 h 348479"/>
                <a:gd name="connsiteX3" fmla="*/ 356188 w 473693"/>
                <a:gd name="connsiteY3" fmla="*/ 287636 h 348479"/>
                <a:gd name="connsiteX4" fmla="*/ 111713 w 473693"/>
                <a:gd name="connsiteY4" fmla="*/ 130473 h 348479"/>
                <a:gd name="connsiteX5" fmla="*/ 3763 w 473693"/>
                <a:gd name="connsiteY5" fmla="*/ 298 h 3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693" h="348479">
                  <a:moveTo>
                    <a:pt x="3763" y="298"/>
                  </a:moveTo>
                  <a:cubicBezTo>
                    <a:pt x="24930" y="6648"/>
                    <a:pt x="160926" y="111423"/>
                    <a:pt x="238713" y="168573"/>
                  </a:cubicBezTo>
                  <a:cubicBezTo>
                    <a:pt x="316500" y="225723"/>
                    <a:pt x="450909" y="323354"/>
                    <a:pt x="470488" y="343198"/>
                  </a:cubicBezTo>
                  <a:cubicBezTo>
                    <a:pt x="490067" y="363042"/>
                    <a:pt x="415984" y="323090"/>
                    <a:pt x="356188" y="287636"/>
                  </a:cubicBezTo>
                  <a:cubicBezTo>
                    <a:pt x="296392" y="252182"/>
                    <a:pt x="168334" y="170425"/>
                    <a:pt x="111713" y="130473"/>
                  </a:cubicBezTo>
                  <a:cubicBezTo>
                    <a:pt x="55092" y="90521"/>
                    <a:pt x="-17404" y="-6052"/>
                    <a:pt x="3763" y="29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B7D26BE8-6B5D-4ABB-82DA-1766358F5DA4}"/>
                </a:ext>
              </a:extLst>
            </p:cNvPr>
            <p:cNvSpPr/>
            <p:nvPr/>
          </p:nvSpPr>
          <p:spPr>
            <a:xfrm>
              <a:off x="6012098" y="4606372"/>
              <a:ext cx="499929" cy="363164"/>
            </a:xfrm>
            <a:custGeom>
              <a:avLst/>
              <a:gdLst>
                <a:gd name="connsiteX0" fmla="*/ 10877 w 499929"/>
                <a:gd name="connsiteY0" fmla="*/ 2141 h 363164"/>
                <a:gd name="connsiteX1" fmla="*/ 295040 w 499929"/>
                <a:gd name="connsiteY1" fmla="*/ 205341 h 363164"/>
                <a:gd name="connsiteX2" fmla="*/ 496652 w 499929"/>
                <a:gd name="connsiteY2" fmla="*/ 357741 h 363164"/>
                <a:gd name="connsiteX3" fmla="*/ 406165 w 499929"/>
                <a:gd name="connsiteY3" fmla="*/ 318053 h 363164"/>
                <a:gd name="connsiteX4" fmla="*/ 226777 w 499929"/>
                <a:gd name="connsiteY4" fmla="*/ 211691 h 363164"/>
                <a:gd name="connsiteX5" fmla="*/ 75965 w 499929"/>
                <a:gd name="connsiteY5" fmla="*/ 103741 h 363164"/>
                <a:gd name="connsiteX6" fmla="*/ 10877 w 499929"/>
                <a:gd name="connsiteY6" fmla="*/ 2141 h 36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929" h="363164">
                  <a:moveTo>
                    <a:pt x="10877" y="2141"/>
                  </a:moveTo>
                  <a:cubicBezTo>
                    <a:pt x="47390" y="19074"/>
                    <a:pt x="214078" y="146074"/>
                    <a:pt x="295040" y="205341"/>
                  </a:cubicBezTo>
                  <a:cubicBezTo>
                    <a:pt x="376002" y="264608"/>
                    <a:pt x="478131" y="338956"/>
                    <a:pt x="496652" y="357741"/>
                  </a:cubicBezTo>
                  <a:cubicBezTo>
                    <a:pt x="515173" y="376526"/>
                    <a:pt x="451144" y="342395"/>
                    <a:pt x="406165" y="318053"/>
                  </a:cubicBezTo>
                  <a:cubicBezTo>
                    <a:pt x="361186" y="293711"/>
                    <a:pt x="281810" y="247410"/>
                    <a:pt x="226777" y="211691"/>
                  </a:cubicBezTo>
                  <a:cubicBezTo>
                    <a:pt x="171744" y="175972"/>
                    <a:pt x="113536" y="134168"/>
                    <a:pt x="75965" y="103741"/>
                  </a:cubicBezTo>
                  <a:cubicBezTo>
                    <a:pt x="38394" y="73314"/>
                    <a:pt x="-25636" y="-14792"/>
                    <a:pt x="10877" y="214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458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75000"/>
            <a:alpha val="3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ワイド画面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8</cp:revision>
  <dcterms:created xsi:type="dcterms:W3CDTF">2021-11-28T13:37:23Z</dcterms:created>
  <dcterms:modified xsi:type="dcterms:W3CDTF">2021-11-29T08:21:10Z</dcterms:modified>
</cp:coreProperties>
</file>